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31"/>
  </p:notesMasterIdLst>
  <p:handoutMasterIdLst>
    <p:handoutMasterId r:id="rId32"/>
  </p:handoutMasterIdLst>
  <p:sldIdLst>
    <p:sldId id="1548" r:id="rId5"/>
    <p:sldId id="302" r:id="rId6"/>
    <p:sldId id="286" r:id="rId7"/>
    <p:sldId id="287" r:id="rId8"/>
    <p:sldId id="267" r:id="rId9"/>
    <p:sldId id="373" r:id="rId10"/>
    <p:sldId id="288" r:id="rId11"/>
    <p:sldId id="269" r:id="rId12"/>
    <p:sldId id="299" r:id="rId13"/>
    <p:sldId id="300" r:id="rId14"/>
    <p:sldId id="289" r:id="rId15"/>
    <p:sldId id="290" r:id="rId16"/>
    <p:sldId id="291" r:id="rId17"/>
    <p:sldId id="292" r:id="rId18"/>
    <p:sldId id="305" r:id="rId19"/>
    <p:sldId id="293" r:id="rId20"/>
    <p:sldId id="301" r:id="rId21"/>
    <p:sldId id="275" r:id="rId22"/>
    <p:sldId id="1544" r:id="rId23"/>
    <p:sldId id="1549" r:id="rId24"/>
    <p:sldId id="1550" r:id="rId25"/>
    <p:sldId id="1552" r:id="rId26"/>
    <p:sldId id="1551" r:id="rId27"/>
    <p:sldId id="1553" r:id="rId28"/>
    <p:sldId id="318" r:id="rId29"/>
    <p:sldId id="31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41C4"/>
    <a:srgbClr val="006600"/>
    <a:srgbClr val="8E008E"/>
    <a:srgbClr val="FF66FF"/>
    <a:srgbClr val="FF1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728DD6-F073-C6E9-9F7B-E35F325F9BA3}" v="13" dt="2025-02-17T08:37:33.801"/>
    <p1510:client id="{8DF1B642-4C55-4AD3-B2F6-2552496387A5}" v="11" dt="2025-02-17T21:11:01.506"/>
    <p1510:client id="{C31BEB1F-9EE5-FC0E-2C9D-5A168C58B7DE}" v="3" dt="2025-02-17T08:38:41.0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7" autoAdjust="0"/>
  </p:normalViewPr>
  <p:slideViewPr>
    <p:cSldViewPr snapToGrid="0">
      <p:cViewPr varScale="1">
        <p:scale>
          <a:sx n="101" d="100"/>
          <a:sy n="101" d="100"/>
        </p:scale>
        <p:origin x="156" y="72"/>
      </p:cViewPr>
      <p:guideLst/>
    </p:cSldViewPr>
  </p:slideViewPr>
  <p:notesTextViewPr>
    <p:cViewPr>
      <p:scale>
        <a:sx n="1" d="1"/>
        <a:sy n="1" d="1"/>
      </p:scale>
      <p:origin x="0" y="0"/>
    </p:cViewPr>
  </p:notesTextViewPr>
  <p:sorterViewPr>
    <p:cViewPr>
      <p:scale>
        <a:sx n="70" d="100"/>
        <a:sy n="70" d="100"/>
      </p:scale>
      <p:origin x="0" y="-1604"/>
    </p:cViewPr>
  </p:sorterViewPr>
  <p:notesViewPr>
    <p:cSldViewPr snapToGrid="0">
      <p:cViewPr>
        <p:scale>
          <a:sx n="78" d="100"/>
          <a:sy n="78" d="100"/>
        </p:scale>
        <p:origin x="2040" y="-9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ENROMP, Eline Louise" userId="a44abeb2-aa4e-4d35-a6f5-0d25c352ba16" providerId="ADAL" clId="{652DC7F3-B8A8-4C31-825D-4ED010B6382D}"/>
    <pc:docChg chg="custSel modSld">
      <pc:chgData name="KORENROMP, Eline Louise" userId="a44abeb2-aa4e-4d35-a6f5-0d25c352ba16" providerId="ADAL" clId="{652DC7F3-B8A8-4C31-825D-4ED010B6382D}" dt="2025-02-04T10:39:09.693" v="86" actId="20577"/>
      <pc:docMkLst>
        <pc:docMk/>
      </pc:docMkLst>
      <pc:sldChg chg="modSp mod">
        <pc:chgData name="KORENROMP, Eline Louise" userId="a44abeb2-aa4e-4d35-a6f5-0d25c352ba16" providerId="ADAL" clId="{652DC7F3-B8A8-4C31-825D-4ED010B6382D}" dt="2025-02-04T08:04:52.773" v="77" actId="207"/>
        <pc:sldMkLst>
          <pc:docMk/>
          <pc:sldMk cId="4259690853" sldId="302"/>
        </pc:sldMkLst>
        <pc:spChg chg="mod">
          <ac:chgData name="KORENROMP, Eline Louise" userId="a44abeb2-aa4e-4d35-a6f5-0d25c352ba16" providerId="ADAL" clId="{652DC7F3-B8A8-4C31-825D-4ED010B6382D}" dt="2025-02-04T08:04:52.773" v="77" actId="207"/>
          <ac:spMkLst>
            <pc:docMk/>
            <pc:sldMk cId="4259690853" sldId="302"/>
            <ac:spMk id="3" creationId="{0195CB64-34D2-0BB2-80E2-D254C2AA9EAE}"/>
          </ac:spMkLst>
        </pc:spChg>
      </pc:sldChg>
      <pc:sldChg chg="modSp mod">
        <pc:chgData name="KORENROMP, Eline Louise" userId="a44abeb2-aa4e-4d35-a6f5-0d25c352ba16" providerId="ADAL" clId="{652DC7F3-B8A8-4C31-825D-4ED010B6382D}" dt="2025-02-04T09:36:40.678" v="85" actId="6549"/>
        <pc:sldMkLst>
          <pc:docMk/>
          <pc:sldMk cId="3128090885" sldId="305"/>
        </pc:sldMkLst>
        <pc:spChg chg="mod">
          <ac:chgData name="KORENROMP, Eline Louise" userId="a44abeb2-aa4e-4d35-a6f5-0d25c352ba16" providerId="ADAL" clId="{652DC7F3-B8A8-4C31-825D-4ED010B6382D}" dt="2025-02-04T09:36:40.678" v="85" actId="6549"/>
          <ac:spMkLst>
            <pc:docMk/>
            <pc:sldMk cId="3128090885" sldId="305"/>
            <ac:spMk id="3" creationId="{59095210-BFAE-4336-890E-B64C59552CB9}"/>
          </ac:spMkLst>
        </pc:spChg>
      </pc:sldChg>
      <pc:sldChg chg="modSp mod">
        <pc:chgData name="KORENROMP, Eline Louise" userId="a44abeb2-aa4e-4d35-a6f5-0d25c352ba16" providerId="ADAL" clId="{652DC7F3-B8A8-4C31-825D-4ED010B6382D}" dt="2025-02-04T10:39:09.693" v="86" actId="20577"/>
        <pc:sldMkLst>
          <pc:docMk/>
          <pc:sldMk cId="3106543429" sldId="318"/>
        </pc:sldMkLst>
        <pc:spChg chg="mod">
          <ac:chgData name="KORENROMP, Eline Louise" userId="a44abeb2-aa4e-4d35-a6f5-0d25c352ba16" providerId="ADAL" clId="{652DC7F3-B8A8-4C31-825D-4ED010B6382D}" dt="2025-02-04T10:39:09.693" v="86" actId="20577"/>
          <ac:spMkLst>
            <pc:docMk/>
            <pc:sldMk cId="3106543429" sldId="318"/>
            <ac:spMk id="2" creationId="{57AB3176-701D-400D-AD07-5EC591B16680}"/>
          </ac:spMkLst>
        </pc:spChg>
      </pc:sldChg>
      <pc:sldChg chg="modSp mod">
        <pc:chgData name="KORENROMP, Eline Louise" userId="a44abeb2-aa4e-4d35-a6f5-0d25c352ba16" providerId="ADAL" clId="{652DC7F3-B8A8-4C31-825D-4ED010B6382D}" dt="2025-01-24T10:57:48.443" v="76" actId="20577"/>
        <pc:sldMkLst>
          <pc:docMk/>
          <pc:sldMk cId="3311271312" sldId="1548"/>
        </pc:sldMkLst>
        <pc:spChg chg="mod">
          <ac:chgData name="KORENROMP, Eline Louise" userId="a44abeb2-aa4e-4d35-a6f5-0d25c352ba16" providerId="ADAL" clId="{652DC7F3-B8A8-4C31-825D-4ED010B6382D}" dt="2025-01-24T10:57:48.443" v="76" actId="20577"/>
          <ac:spMkLst>
            <pc:docMk/>
            <pc:sldMk cId="3311271312" sldId="1548"/>
            <ac:spMk id="3" creationId="{39C97AB2-D1E8-48E1-B9C2-6E6C1698B16B}"/>
          </ac:spMkLst>
        </pc:spChg>
      </pc:sldChg>
    </pc:docChg>
  </pc:docChgLst>
  <pc:docChgLst>
    <pc:chgData name="ILYENKOVA, VERA" userId="S::ilyenkovav@unaids.org::1254e244-da2b-40f6-8c5a-46d2c7a0f38a" providerId="AD" clId="Web-{C31BEB1F-9EE5-FC0E-2C9D-5A168C58B7DE}"/>
    <pc:docChg chg="modSld">
      <pc:chgData name="ILYENKOVA, VERA" userId="S::ilyenkovav@unaids.org::1254e244-da2b-40f6-8c5a-46d2c7a0f38a" providerId="AD" clId="Web-{C31BEB1F-9EE5-FC0E-2C9D-5A168C58B7DE}" dt="2025-02-17T08:38:41.051" v="2" actId="20577"/>
      <pc:docMkLst>
        <pc:docMk/>
      </pc:docMkLst>
      <pc:sldChg chg="modSp">
        <pc:chgData name="ILYENKOVA, VERA" userId="S::ilyenkovav@unaids.org::1254e244-da2b-40f6-8c5a-46d2c7a0f38a" providerId="AD" clId="Web-{C31BEB1F-9EE5-FC0E-2C9D-5A168C58B7DE}" dt="2025-02-17T08:38:41.051" v="2" actId="20577"/>
        <pc:sldMkLst>
          <pc:docMk/>
          <pc:sldMk cId="3311271312" sldId="1548"/>
        </pc:sldMkLst>
        <pc:spChg chg="mod">
          <ac:chgData name="ILYENKOVA, VERA" userId="S::ilyenkovav@unaids.org::1254e244-da2b-40f6-8c5a-46d2c7a0f38a" providerId="AD" clId="Web-{C31BEB1F-9EE5-FC0E-2C9D-5A168C58B7DE}" dt="2025-02-17T08:38:41.051" v="2" actId="20577"/>
          <ac:spMkLst>
            <pc:docMk/>
            <pc:sldMk cId="3311271312" sldId="1548"/>
            <ac:spMk id="2" creationId="{FBF8752D-0820-4F35-9D5D-B9D345CC6D3E}"/>
          </ac:spMkLst>
        </pc:spChg>
      </pc:sldChg>
    </pc:docChg>
  </pc:docChgLst>
  <pc:docChgLst>
    <pc:chgData name="SABIN, Keith" userId="14b285c7-8c9d-43ac-b9d9-79b7ea51a1e5" providerId="ADAL" clId="{8DF1B642-4C55-4AD3-B2F6-2552496387A5}"/>
    <pc:docChg chg="undo redo custSel addSld delSld modSld">
      <pc:chgData name="SABIN, Keith" userId="14b285c7-8c9d-43ac-b9d9-79b7ea51a1e5" providerId="ADAL" clId="{8DF1B642-4C55-4AD3-B2F6-2552496387A5}" dt="2025-02-17T21:50:56.155" v="478" actId="14100"/>
      <pc:docMkLst>
        <pc:docMk/>
      </pc:docMkLst>
      <pc:sldChg chg="addSp delSp modSp mod">
        <pc:chgData name="SABIN, Keith" userId="14b285c7-8c9d-43ac-b9d9-79b7ea51a1e5" providerId="ADAL" clId="{8DF1B642-4C55-4AD3-B2F6-2552496387A5}" dt="2025-02-17T20:35:51.678" v="199" actId="1076"/>
        <pc:sldMkLst>
          <pc:docMk/>
          <pc:sldMk cId="2739463817" sldId="267"/>
        </pc:sldMkLst>
        <pc:spChg chg="mod">
          <ac:chgData name="SABIN, Keith" userId="14b285c7-8c9d-43ac-b9d9-79b7ea51a1e5" providerId="ADAL" clId="{8DF1B642-4C55-4AD3-B2F6-2552496387A5}" dt="2025-02-17T19:57:11.830" v="83" actId="27636"/>
          <ac:spMkLst>
            <pc:docMk/>
            <pc:sldMk cId="2739463817" sldId="267"/>
            <ac:spMk id="2" creationId="{31E0F085-50DF-41B1-81B0-65CB780FD6F7}"/>
          </ac:spMkLst>
        </pc:spChg>
        <pc:spChg chg="mod">
          <ac:chgData name="SABIN, Keith" userId="14b285c7-8c9d-43ac-b9d9-79b7ea51a1e5" providerId="ADAL" clId="{8DF1B642-4C55-4AD3-B2F6-2552496387A5}" dt="2025-02-17T20:35:25.734" v="195" actId="1076"/>
          <ac:spMkLst>
            <pc:docMk/>
            <pc:sldMk cId="2739463817" sldId="267"/>
            <ac:spMk id="10" creationId="{4F3911DD-7D81-4E09-A765-61AE8325D4F4}"/>
          </ac:spMkLst>
        </pc:spChg>
        <pc:spChg chg="mod">
          <ac:chgData name="SABIN, Keith" userId="14b285c7-8c9d-43ac-b9d9-79b7ea51a1e5" providerId="ADAL" clId="{8DF1B642-4C55-4AD3-B2F6-2552496387A5}" dt="2025-02-17T20:35:42.657" v="197" actId="1076"/>
          <ac:spMkLst>
            <pc:docMk/>
            <pc:sldMk cId="2739463817" sldId="267"/>
            <ac:spMk id="11" creationId="{D4F40A54-DBC9-4D9C-A0FE-632A0C6672BD}"/>
          </ac:spMkLst>
        </pc:spChg>
        <pc:spChg chg="mod">
          <ac:chgData name="SABIN, Keith" userId="14b285c7-8c9d-43ac-b9d9-79b7ea51a1e5" providerId="ADAL" clId="{8DF1B642-4C55-4AD3-B2F6-2552496387A5}" dt="2025-02-17T20:35:51.678" v="199" actId="1076"/>
          <ac:spMkLst>
            <pc:docMk/>
            <pc:sldMk cId="2739463817" sldId="267"/>
            <ac:spMk id="12" creationId="{F706815F-D771-43DA-A7B3-4C45D4C94307}"/>
          </ac:spMkLst>
        </pc:spChg>
        <pc:spChg chg="mod">
          <ac:chgData name="SABIN, Keith" userId="14b285c7-8c9d-43ac-b9d9-79b7ea51a1e5" providerId="ADAL" clId="{8DF1B642-4C55-4AD3-B2F6-2552496387A5}" dt="2025-02-17T20:35:47.839" v="198" actId="1076"/>
          <ac:spMkLst>
            <pc:docMk/>
            <pc:sldMk cId="2739463817" sldId="267"/>
            <ac:spMk id="13" creationId="{9109C88B-D453-468C-A78D-FF324D3D381A}"/>
          </ac:spMkLst>
        </pc:spChg>
        <pc:spChg chg="mod">
          <ac:chgData name="SABIN, Keith" userId="14b285c7-8c9d-43ac-b9d9-79b7ea51a1e5" providerId="ADAL" clId="{8DF1B642-4C55-4AD3-B2F6-2552496387A5}" dt="2025-02-17T20:35:35.002" v="196" actId="1076"/>
          <ac:spMkLst>
            <pc:docMk/>
            <pc:sldMk cId="2739463817" sldId="267"/>
            <ac:spMk id="14" creationId="{AD084567-C6A3-4841-90D6-9780993F290D}"/>
          </ac:spMkLst>
        </pc:spChg>
        <pc:grpChg chg="mod">
          <ac:chgData name="SABIN, Keith" userId="14b285c7-8c9d-43ac-b9d9-79b7ea51a1e5" providerId="ADAL" clId="{8DF1B642-4C55-4AD3-B2F6-2552496387A5}" dt="2025-02-17T20:34:48.247" v="185" actId="1076"/>
          <ac:grpSpMkLst>
            <pc:docMk/>
            <pc:sldMk cId="2739463817" sldId="267"/>
            <ac:grpSpMk id="6" creationId="{BC10CA7A-3B87-67F1-5239-A8E4E34AA071}"/>
          </ac:grpSpMkLst>
        </pc:grpChg>
        <pc:picChg chg="add mod">
          <ac:chgData name="SABIN, Keith" userId="14b285c7-8c9d-43ac-b9d9-79b7ea51a1e5" providerId="ADAL" clId="{8DF1B642-4C55-4AD3-B2F6-2552496387A5}" dt="2025-02-17T19:57:08.091" v="67"/>
          <ac:picMkLst>
            <pc:docMk/>
            <pc:sldMk cId="2739463817" sldId="267"/>
            <ac:picMk id="3" creationId="{46E86B71-E4B8-4E51-90AD-89E542C2342B}"/>
          </ac:picMkLst>
        </pc:picChg>
        <pc:picChg chg="add mod">
          <ac:chgData name="SABIN, Keith" userId="14b285c7-8c9d-43ac-b9d9-79b7ea51a1e5" providerId="ADAL" clId="{8DF1B642-4C55-4AD3-B2F6-2552496387A5}" dt="2025-02-17T19:57:14.952" v="97"/>
          <ac:picMkLst>
            <pc:docMk/>
            <pc:sldMk cId="2739463817" sldId="267"/>
            <ac:picMk id="4" creationId="{16E3D161-A3D3-823F-3945-8CD7A76429C4}"/>
          </ac:picMkLst>
        </pc:picChg>
        <pc:picChg chg="del mod">
          <ac:chgData name="SABIN, Keith" userId="14b285c7-8c9d-43ac-b9d9-79b7ea51a1e5" providerId="ADAL" clId="{8DF1B642-4C55-4AD3-B2F6-2552496387A5}" dt="2025-02-17T20:34:53.859" v="187" actId="478"/>
          <ac:picMkLst>
            <pc:docMk/>
            <pc:sldMk cId="2739463817" sldId="267"/>
            <ac:picMk id="5" creationId="{48333535-C138-D066-3454-72047CD066B2}"/>
          </ac:picMkLst>
        </pc:picChg>
        <pc:picChg chg="del">
          <ac:chgData name="SABIN, Keith" userId="14b285c7-8c9d-43ac-b9d9-79b7ea51a1e5" providerId="ADAL" clId="{8DF1B642-4C55-4AD3-B2F6-2552496387A5}" dt="2025-02-17T19:57:14.251" v="96" actId="478"/>
          <ac:picMkLst>
            <pc:docMk/>
            <pc:sldMk cId="2739463817" sldId="267"/>
            <ac:picMk id="9" creationId="{49839DD8-48A4-4E1F-8B3A-6316E64C0C25}"/>
          </ac:picMkLst>
        </pc:picChg>
        <pc:picChg chg="add mod ord">
          <ac:chgData name="SABIN, Keith" userId="14b285c7-8c9d-43ac-b9d9-79b7ea51a1e5" providerId="ADAL" clId="{8DF1B642-4C55-4AD3-B2F6-2552496387A5}" dt="2025-02-17T20:35:13.606" v="193" actId="167"/>
          <ac:picMkLst>
            <pc:docMk/>
            <pc:sldMk cId="2739463817" sldId="267"/>
            <ac:picMk id="15" creationId="{241571AA-7DB4-3AF7-3E5D-BE85A3E18BD2}"/>
          </ac:picMkLst>
        </pc:picChg>
      </pc:sldChg>
      <pc:sldChg chg="addSp delSp modSp mod">
        <pc:chgData name="SABIN, Keith" userId="14b285c7-8c9d-43ac-b9d9-79b7ea51a1e5" providerId="ADAL" clId="{8DF1B642-4C55-4AD3-B2F6-2552496387A5}" dt="2025-02-17T21:06:51.919" v="217" actId="14100"/>
        <pc:sldMkLst>
          <pc:docMk/>
          <pc:sldMk cId="4029946638" sldId="269"/>
        </pc:sldMkLst>
        <pc:spChg chg="mod">
          <ac:chgData name="SABIN, Keith" userId="14b285c7-8c9d-43ac-b9d9-79b7ea51a1e5" providerId="ADAL" clId="{8DF1B642-4C55-4AD3-B2F6-2552496387A5}" dt="2025-02-17T19:57:12.131" v="85" actId="27636"/>
          <ac:spMkLst>
            <pc:docMk/>
            <pc:sldMk cId="4029946638" sldId="269"/>
            <ac:spMk id="2" creationId="{B9389C44-B0EB-4FC9-89D5-3D0D91298DE5}"/>
          </ac:spMkLst>
        </pc:spChg>
        <pc:spChg chg="mod topLvl">
          <ac:chgData name="SABIN, Keith" userId="14b285c7-8c9d-43ac-b9d9-79b7ea51a1e5" providerId="ADAL" clId="{8DF1B642-4C55-4AD3-B2F6-2552496387A5}" dt="2025-02-17T21:06:51.919" v="217" actId="14100"/>
          <ac:spMkLst>
            <pc:docMk/>
            <pc:sldMk cId="4029946638" sldId="269"/>
            <ac:spMk id="4" creationId="{83CB3EE0-DA9B-412A-8B1A-B06A115C5E29}"/>
          </ac:spMkLst>
        </pc:spChg>
        <pc:grpChg chg="del mod">
          <ac:chgData name="SABIN, Keith" userId="14b285c7-8c9d-43ac-b9d9-79b7ea51a1e5" providerId="ADAL" clId="{8DF1B642-4C55-4AD3-B2F6-2552496387A5}" dt="2025-02-17T21:06:21.694" v="208" actId="478"/>
          <ac:grpSpMkLst>
            <pc:docMk/>
            <pc:sldMk cId="4029946638" sldId="269"/>
            <ac:grpSpMk id="9" creationId="{77E38E58-7EB6-4861-0EEF-00B3B38B3739}"/>
          </ac:grpSpMkLst>
        </pc:grpChg>
        <pc:picChg chg="add mod">
          <ac:chgData name="SABIN, Keith" userId="14b285c7-8c9d-43ac-b9d9-79b7ea51a1e5" providerId="ADAL" clId="{8DF1B642-4C55-4AD3-B2F6-2552496387A5}" dt="2025-02-17T19:57:45.135" v="103" actId="14100"/>
          <ac:picMkLst>
            <pc:docMk/>
            <pc:sldMk cId="4029946638" sldId="269"/>
            <ac:picMk id="5" creationId="{7F25AB9C-3A76-65DC-636B-A5C5165A614F}"/>
          </ac:picMkLst>
        </pc:picChg>
        <pc:picChg chg="del mod topLvl">
          <ac:chgData name="SABIN, Keith" userId="14b285c7-8c9d-43ac-b9d9-79b7ea51a1e5" providerId="ADAL" clId="{8DF1B642-4C55-4AD3-B2F6-2552496387A5}" dt="2025-02-17T21:06:21.694" v="208" actId="478"/>
          <ac:picMkLst>
            <pc:docMk/>
            <pc:sldMk cId="4029946638" sldId="269"/>
            <ac:picMk id="8" creationId="{F82E027A-E7C7-7520-659E-62B8813074DD}"/>
          </ac:picMkLst>
        </pc:picChg>
        <pc:picChg chg="add mod ord">
          <ac:chgData name="SABIN, Keith" userId="14b285c7-8c9d-43ac-b9d9-79b7ea51a1e5" providerId="ADAL" clId="{8DF1B642-4C55-4AD3-B2F6-2552496387A5}" dt="2025-02-17T21:06:41.981" v="215" actId="167"/>
          <ac:picMkLst>
            <pc:docMk/>
            <pc:sldMk cId="4029946638" sldId="269"/>
            <ac:picMk id="10" creationId="{4A94E3F9-C7F0-06B7-5575-CC7A488374B2}"/>
          </ac:picMkLst>
        </pc:picChg>
        <pc:picChg chg="del">
          <ac:chgData name="SABIN, Keith" userId="14b285c7-8c9d-43ac-b9d9-79b7ea51a1e5" providerId="ADAL" clId="{8DF1B642-4C55-4AD3-B2F6-2552496387A5}" dt="2025-02-17T19:57:36.780" v="100" actId="478"/>
          <ac:picMkLst>
            <pc:docMk/>
            <pc:sldMk cId="4029946638" sldId="269"/>
            <ac:picMk id="13" creationId="{522FF073-AB1E-4E92-A6BA-EAF7A5B8CFB5}"/>
          </ac:picMkLst>
        </pc:picChg>
      </pc:sldChg>
      <pc:sldChg chg="addSp delSp modSp mod">
        <pc:chgData name="SABIN, Keith" userId="14b285c7-8c9d-43ac-b9d9-79b7ea51a1e5" providerId="ADAL" clId="{8DF1B642-4C55-4AD3-B2F6-2552496387A5}" dt="2025-02-17T20:19:08.331" v="166" actId="1076"/>
        <pc:sldMkLst>
          <pc:docMk/>
          <pc:sldMk cId="3142951825" sldId="286"/>
        </pc:sldMkLst>
        <pc:spChg chg="mod">
          <ac:chgData name="SABIN, Keith" userId="14b285c7-8c9d-43ac-b9d9-79b7ea51a1e5" providerId="ADAL" clId="{8DF1B642-4C55-4AD3-B2F6-2552496387A5}" dt="2025-02-17T19:57:12.231" v="94" actId="27636"/>
          <ac:spMkLst>
            <pc:docMk/>
            <pc:sldMk cId="3142951825" sldId="286"/>
            <ac:spMk id="2" creationId="{0EADF5D6-EFAD-4D77-970C-11003BCDA814}"/>
          </ac:spMkLst>
        </pc:spChg>
        <pc:spChg chg="mod ord">
          <ac:chgData name="SABIN, Keith" userId="14b285c7-8c9d-43ac-b9d9-79b7ea51a1e5" providerId="ADAL" clId="{8DF1B642-4C55-4AD3-B2F6-2552496387A5}" dt="2025-02-17T20:18:57.105" v="164" actId="14100"/>
          <ac:spMkLst>
            <pc:docMk/>
            <pc:sldMk cId="3142951825" sldId="286"/>
            <ac:spMk id="3" creationId="{3FCB8128-ED5B-48FF-8537-88365FFDE9C2}"/>
          </ac:spMkLst>
        </pc:spChg>
        <pc:spChg chg="mod ord topLvl">
          <ac:chgData name="SABIN, Keith" userId="14b285c7-8c9d-43ac-b9d9-79b7ea51a1e5" providerId="ADAL" clId="{8DF1B642-4C55-4AD3-B2F6-2552496387A5}" dt="2025-02-17T20:19:08.331" v="166" actId="1076"/>
          <ac:spMkLst>
            <pc:docMk/>
            <pc:sldMk cId="3142951825" sldId="286"/>
            <ac:spMk id="7" creationId="{16729C5A-48CC-4B8D-0CAD-9E47283537C1}"/>
          </ac:spMkLst>
        </pc:spChg>
        <pc:grpChg chg="add del">
          <ac:chgData name="SABIN, Keith" userId="14b285c7-8c9d-43ac-b9d9-79b7ea51a1e5" providerId="ADAL" clId="{8DF1B642-4C55-4AD3-B2F6-2552496387A5}" dt="2025-02-17T20:18:00.934" v="151" actId="478"/>
          <ac:grpSpMkLst>
            <pc:docMk/>
            <pc:sldMk cId="3142951825" sldId="286"/>
            <ac:grpSpMk id="9" creationId="{95F7607F-8CF7-D669-C3E3-EEB820EBA719}"/>
          </ac:grpSpMkLst>
        </pc:grpChg>
        <pc:picChg chg="add mod">
          <ac:chgData name="SABIN, Keith" userId="14b285c7-8c9d-43ac-b9d9-79b7ea51a1e5" providerId="ADAL" clId="{8DF1B642-4C55-4AD3-B2F6-2552496387A5}" dt="2025-02-17T20:17:15.431" v="146" actId="14100"/>
          <ac:picMkLst>
            <pc:docMk/>
            <pc:sldMk cId="3142951825" sldId="286"/>
            <ac:picMk id="5" creationId="{DA38F793-BECD-81C7-6E2F-F0EB6FB5D44F}"/>
          </ac:picMkLst>
        </pc:picChg>
        <pc:picChg chg="del topLvl">
          <ac:chgData name="SABIN, Keith" userId="14b285c7-8c9d-43ac-b9d9-79b7ea51a1e5" providerId="ADAL" clId="{8DF1B642-4C55-4AD3-B2F6-2552496387A5}" dt="2025-02-17T20:18:00.934" v="151" actId="478"/>
          <ac:picMkLst>
            <pc:docMk/>
            <pc:sldMk cId="3142951825" sldId="286"/>
            <ac:picMk id="6" creationId="{34588733-5082-BEFB-3D20-836F6AAB5264}"/>
          </ac:picMkLst>
        </pc:picChg>
        <pc:picChg chg="del">
          <ac:chgData name="SABIN, Keith" userId="14b285c7-8c9d-43ac-b9d9-79b7ea51a1e5" providerId="ADAL" clId="{8DF1B642-4C55-4AD3-B2F6-2552496387A5}" dt="2025-02-17T20:17:06.377" v="143" actId="478"/>
          <ac:picMkLst>
            <pc:docMk/>
            <pc:sldMk cId="3142951825" sldId="286"/>
            <ac:picMk id="8" creationId="{5A2B467E-22E4-45E7-9792-69F1386EF73C}"/>
          </ac:picMkLst>
        </pc:picChg>
        <pc:picChg chg="add mod">
          <ac:chgData name="SABIN, Keith" userId="14b285c7-8c9d-43ac-b9d9-79b7ea51a1e5" providerId="ADAL" clId="{8DF1B642-4C55-4AD3-B2F6-2552496387A5}" dt="2025-02-17T20:18:38.592" v="160" actId="14100"/>
          <ac:picMkLst>
            <pc:docMk/>
            <pc:sldMk cId="3142951825" sldId="286"/>
            <ac:picMk id="11" creationId="{3E35E881-D485-3C53-937F-B2B3781C844A}"/>
          </ac:picMkLst>
        </pc:picChg>
      </pc:sldChg>
      <pc:sldChg chg="addSp delSp modSp mod">
        <pc:chgData name="SABIN, Keith" userId="14b285c7-8c9d-43ac-b9d9-79b7ea51a1e5" providerId="ADAL" clId="{8DF1B642-4C55-4AD3-B2F6-2552496387A5}" dt="2025-02-17T20:34:33.650" v="184" actId="1076"/>
        <pc:sldMkLst>
          <pc:docMk/>
          <pc:sldMk cId="2256308446" sldId="287"/>
        </pc:sldMkLst>
        <pc:spChg chg="mod">
          <ac:chgData name="SABIN, Keith" userId="14b285c7-8c9d-43ac-b9d9-79b7ea51a1e5" providerId="ADAL" clId="{8DF1B642-4C55-4AD3-B2F6-2552496387A5}" dt="2025-02-17T19:57:12.246" v="95" actId="27636"/>
          <ac:spMkLst>
            <pc:docMk/>
            <pc:sldMk cId="2256308446" sldId="287"/>
            <ac:spMk id="2" creationId="{31E0F085-50DF-41B1-81B0-65CB780FD6F7}"/>
          </ac:spMkLst>
        </pc:spChg>
        <pc:spChg chg="mod">
          <ac:chgData name="SABIN, Keith" userId="14b285c7-8c9d-43ac-b9d9-79b7ea51a1e5" providerId="ADAL" clId="{8DF1B642-4C55-4AD3-B2F6-2552496387A5}" dt="2025-02-17T20:16:32.998" v="140" actId="404"/>
          <ac:spMkLst>
            <pc:docMk/>
            <pc:sldMk cId="2256308446" sldId="287"/>
            <ac:spMk id="3" creationId="{3E3C15A3-E628-4669-99E7-12E09F57831C}"/>
          </ac:spMkLst>
        </pc:spChg>
        <pc:spChg chg="mod">
          <ac:chgData name="SABIN, Keith" userId="14b285c7-8c9d-43ac-b9d9-79b7ea51a1e5" providerId="ADAL" clId="{8DF1B642-4C55-4AD3-B2F6-2552496387A5}" dt="2025-02-17T20:34:20.109" v="181" actId="207"/>
          <ac:spMkLst>
            <pc:docMk/>
            <pc:sldMk cId="2256308446" sldId="287"/>
            <ac:spMk id="6" creationId="{B648EC5E-FE9F-4BBE-8197-0D3D04A67A41}"/>
          </ac:spMkLst>
        </pc:spChg>
        <pc:spChg chg="mod">
          <ac:chgData name="SABIN, Keith" userId="14b285c7-8c9d-43ac-b9d9-79b7ea51a1e5" providerId="ADAL" clId="{8DF1B642-4C55-4AD3-B2F6-2552496387A5}" dt="2025-02-17T20:34:27.214" v="182" actId="1076"/>
          <ac:spMkLst>
            <pc:docMk/>
            <pc:sldMk cId="2256308446" sldId="287"/>
            <ac:spMk id="10" creationId="{A4829414-3A74-48E6-B582-2F296703D05E}"/>
          </ac:spMkLst>
        </pc:spChg>
        <pc:spChg chg="mod">
          <ac:chgData name="SABIN, Keith" userId="14b285c7-8c9d-43ac-b9d9-79b7ea51a1e5" providerId="ADAL" clId="{8DF1B642-4C55-4AD3-B2F6-2552496387A5}" dt="2025-02-17T20:34:30.036" v="183" actId="1076"/>
          <ac:spMkLst>
            <pc:docMk/>
            <pc:sldMk cId="2256308446" sldId="287"/>
            <ac:spMk id="11" creationId="{D1FFF20B-13A9-4132-91F2-C2FEFE6AF797}"/>
          </ac:spMkLst>
        </pc:spChg>
        <pc:spChg chg="mod">
          <ac:chgData name="SABIN, Keith" userId="14b285c7-8c9d-43ac-b9d9-79b7ea51a1e5" providerId="ADAL" clId="{8DF1B642-4C55-4AD3-B2F6-2552496387A5}" dt="2025-02-17T20:34:33.650" v="184" actId="1076"/>
          <ac:spMkLst>
            <pc:docMk/>
            <pc:sldMk cId="2256308446" sldId="287"/>
            <ac:spMk id="12" creationId="{C43B2203-DE6B-498C-9B41-268F3FDCC307}"/>
          </ac:spMkLst>
        </pc:spChg>
        <pc:grpChg chg="mod topLvl">
          <ac:chgData name="SABIN, Keith" userId="14b285c7-8c9d-43ac-b9d9-79b7ea51a1e5" providerId="ADAL" clId="{8DF1B642-4C55-4AD3-B2F6-2552496387A5}" dt="2025-02-17T20:33:57.025" v="178" actId="1076"/>
          <ac:grpSpMkLst>
            <pc:docMk/>
            <pc:sldMk cId="2256308446" sldId="287"/>
            <ac:grpSpMk id="16" creationId="{BB9A60F4-5CF9-16C6-934D-14437EEDDC8E}"/>
          </ac:grpSpMkLst>
        </pc:grpChg>
        <pc:grpChg chg="del mod ord">
          <ac:chgData name="SABIN, Keith" userId="14b285c7-8c9d-43ac-b9d9-79b7ea51a1e5" providerId="ADAL" clId="{8DF1B642-4C55-4AD3-B2F6-2552496387A5}" dt="2025-02-17T20:33:28.733" v="172" actId="478"/>
          <ac:grpSpMkLst>
            <pc:docMk/>
            <pc:sldMk cId="2256308446" sldId="287"/>
            <ac:grpSpMk id="17" creationId="{82CEA09A-F4E6-6FBB-ABEF-0E68C7540076}"/>
          </ac:grpSpMkLst>
        </pc:grpChg>
        <pc:picChg chg="del">
          <ac:chgData name="SABIN, Keith" userId="14b285c7-8c9d-43ac-b9d9-79b7ea51a1e5" providerId="ADAL" clId="{8DF1B642-4C55-4AD3-B2F6-2552496387A5}" dt="2025-02-17T20:16:21.465" v="138" actId="478"/>
          <ac:picMkLst>
            <pc:docMk/>
            <pc:sldMk cId="2256308446" sldId="287"/>
            <ac:picMk id="4" creationId="{AF85E71E-68BD-427D-BF44-DDD298308ED1}"/>
          </ac:picMkLst>
        </pc:picChg>
        <pc:picChg chg="del">
          <ac:chgData name="SABIN, Keith" userId="14b285c7-8c9d-43ac-b9d9-79b7ea51a1e5" providerId="ADAL" clId="{8DF1B642-4C55-4AD3-B2F6-2552496387A5}" dt="2025-02-17T20:13:36.093" v="125" actId="478"/>
          <ac:picMkLst>
            <pc:docMk/>
            <pc:sldMk cId="2256308446" sldId="287"/>
            <ac:picMk id="5" creationId="{8FA4FCA5-E100-4843-A065-0C5041263DD1}"/>
          </ac:picMkLst>
        </pc:picChg>
        <pc:picChg chg="del">
          <ac:chgData name="SABIN, Keith" userId="14b285c7-8c9d-43ac-b9d9-79b7ea51a1e5" providerId="ADAL" clId="{8DF1B642-4C55-4AD3-B2F6-2552496387A5}" dt="2025-02-17T19:56:57.446" v="55" actId="478"/>
          <ac:picMkLst>
            <pc:docMk/>
            <pc:sldMk cId="2256308446" sldId="287"/>
            <ac:picMk id="9" creationId="{49839DD8-48A4-4E1F-8B3A-6316E64C0C25}"/>
          </ac:picMkLst>
        </pc:picChg>
        <pc:picChg chg="add mod">
          <ac:chgData name="SABIN, Keith" userId="14b285c7-8c9d-43ac-b9d9-79b7ea51a1e5" providerId="ADAL" clId="{8DF1B642-4C55-4AD3-B2F6-2552496387A5}" dt="2025-02-17T19:57:03.324" v="66" actId="1035"/>
          <ac:picMkLst>
            <pc:docMk/>
            <pc:sldMk cId="2256308446" sldId="287"/>
            <ac:picMk id="13" creationId="{F543BE50-ACF6-B85A-92B7-CE7EA2304F8B}"/>
          </ac:picMkLst>
        </pc:picChg>
        <pc:picChg chg="del mod topLvl">
          <ac:chgData name="SABIN, Keith" userId="14b285c7-8c9d-43ac-b9d9-79b7ea51a1e5" providerId="ADAL" clId="{8DF1B642-4C55-4AD3-B2F6-2552496387A5}" dt="2025-02-17T20:33:28.733" v="172" actId="478"/>
          <ac:picMkLst>
            <pc:docMk/>
            <pc:sldMk cId="2256308446" sldId="287"/>
            <ac:picMk id="15" creationId="{281E4BE6-24C0-7AFB-BCD9-E166B4DC62A5}"/>
          </ac:picMkLst>
        </pc:picChg>
        <pc:picChg chg="add mod">
          <ac:chgData name="SABIN, Keith" userId="14b285c7-8c9d-43ac-b9d9-79b7ea51a1e5" providerId="ADAL" clId="{8DF1B642-4C55-4AD3-B2F6-2552496387A5}" dt="2025-02-17T20:15:11.996" v="132" actId="14100"/>
          <ac:picMkLst>
            <pc:docMk/>
            <pc:sldMk cId="2256308446" sldId="287"/>
            <ac:picMk id="18" creationId="{3F86DE88-A6A1-6165-95F4-641926D21209}"/>
          </ac:picMkLst>
        </pc:picChg>
        <pc:picChg chg="add mod modCrop">
          <ac:chgData name="SABIN, Keith" userId="14b285c7-8c9d-43ac-b9d9-79b7ea51a1e5" providerId="ADAL" clId="{8DF1B642-4C55-4AD3-B2F6-2552496387A5}" dt="2025-02-17T20:16:14.667" v="137" actId="1076"/>
          <ac:picMkLst>
            <pc:docMk/>
            <pc:sldMk cId="2256308446" sldId="287"/>
            <ac:picMk id="20" creationId="{C762313F-8DAF-42CF-A235-A8D9D937CB52}"/>
          </ac:picMkLst>
        </pc:picChg>
        <pc:picChg chg="add mod ord">
          <ac:chgData name="SABIN, Keith" userId="14b285c7-8c9d-43ac-b9d9-79b7ea51a1e5" providerId="ADAL" clId="{8DF1B642-4C55-4AD3-B2F6-2552496387A5}" dt="2025-02-17T20:33:46.606" v="177" actId="167"/>
          <ac:picMkLst>
            <pc:docMk/>
            <pc:sldMk cId="2256308446" sldId="287"/>
            <ac:picMk id="22" creationId="{3700B880-F444-C53B-B5E1-505D602520F2}"/>
          </ac:picMkLst>
        </pc:picChg>
      </pc:sldChg>
      <pc:sldChg chg="addSp delSp modSp mod">
        <pc:chgData name="SABIN, Keith" userId="14b285c7-8c9d-43ac-b9d9-79b7ea51a1e5" providerId="ADAL" clId="{8DF1B642-4C55-4AD3-B2F6-2552496387A5}" dt="2025-02-17T20:46:58.875" v="205" actId="1076"/>
        <pc:sldMkLst>
          <pc:docMk/>
          <pc:sldMk cId="2876298780" sldId="288"/>
        </pc:sldMkLst>
        <pc:spChg chg="mod">
          <ac:chgData name="SABIN, Keith" userId="14b285c7-8c9d-43ac-b9d9-79b7ea51a1e5" providerId="ADAL" clId="{8DF1B642-4C55-4AD3-B2F6-2552496387A5}" dt="2025-02-17T19:57:12.115" v="84" actId="27636"/>
          <ac:spMkLst>
            <pc:docMk/>
            <pc:sldMk cId="2876298780" sldId="288"/>
            <ac:spMk id="2" creationId="{31E0F085-50DF-41B1-81B0-65CB780FD6F7}"/>
          </ac:spMkLst>
        </pc:spChg>
        <pc:picChg chg="add mod">
          <ac:chgData name="SABIN, Keith" userId="14b285c7-8c9d-43ac-b9d9-79b7ea51a1e5" providerId="ADAL" clId="{8DF1B642-4C55-4AD3-B2F6-2552496387A5}" dt="2025-02-17T19:57:21.541" v="99"/>
          <ac:picMkLst>
            <pc:docMk/>
            <pc:sldMk cId="2876298780" sldId="288"/>
            <ac:picMk id="3" creationId="{132B15A0-A873-3B4F-548E-D6CEBBF800CB}"/>
          </ac:picMkLst>
        </pc:picChg>
        <pc:picChg chg="add mod ord">
          <ac:chgData name="SABIN, Keith" userId="14b285c7-8c9d-43ac-b9d9-79b7ea51a1e5" providerId="ADAL" clId="{8DF1B642-4C55-4AD3-B2F6-2552496387A5}" dt="2025-02-17T20:46:58.875" v="205" actId="1076"/>
          <ac:picMkLst>
            <pc:docMk/>
            <pc:sldMk cId="2876298780" sldId="288"/>
            <ac:picMk id="5" creationId="{E818B8CC-293A-62A8-C34F-54295701923D}"/>
          </ac:picMkLst>
        </pc:picChg>
        <pc:picChg chg="del">
          <ac:chgData name="SABIN, Keith" userId="14b285c7-8c9d-43ac-b9d9-79b7ea51a1e5" providerId="ADAL" clId="{8DF1B642-4C55-4AD3-B2F6-2552496387A5}" dt="2025-02-17T20:46:34.434" v="200" actId="478"/>
          <ac:picMkLst>
            <pc:docMk/>
            <pc:sldMk cId="2876298780" sldId="288"/>
            <ac:picMk id="8" creationId="{36DC9B2F-7600-4D27-BD48-11D21A323F62}"/>
          </ac:picMkLst>
        </pc:picChg>
        <pc:picChg chg="del">
          <ac:chgData name="SABIN, Keith" userId="14b285c7-8c9d-43ac-b9d9-79b7ea51a1e5" providerId="ADAL" clId="{8DF1B642-4C55-4AD3-B2F6-2552496387A5}" dt="2025-02-17T19:57:21.102" v="98" actId="478"/>
          <ac:picMkLst>
            <pc:docMk/>
            <pc:sldMk cId="2876298780" sldId="288"/>
            <ac:picMk id="9" creationId="{49839DD8-48A4-4E1F-8B3A-6316E64C0C25}"/>
          </ac:picMkLst>
        </pc:picChg>
      </pc:sldChg>
      <pc:sldChg chg="addSp delSp modSp mod">
        <pc:chgData name="SABIN, Keith" userId="14b285c7-8c9d-43ac-b9d9-79b7ea51a1e5" providerId="ADAL" clId="{8DF1B642-4C55-4AD3-B2F6-2552496387A5}" dt="2025-02-17T21:12:10.401" v="271" actId="14100"/>
        <pc:sldMkLst>
          <pc:docMk/>
          <pc:sldMk cId="3120925430" sldId="289"/>
        </pc:sldMkLst>
        <pc:picChg chg="del">
          <ac:chgData name="SABIN, Keith" userId="14b285c7-8c9d-43ac-b9d9-79b7ea51a1e5" providerId="ADAL" clId="{8DF1B642-4C55-4AD3-B2F6-2552496387A5}" dt="2025-02-17T19:58:18.291" v="110" actId="478"/>
          <ac:picMkLst>
            <pc:docMk/>
            <pc:sldMk cId="3120925430" sldId="289"/>
            <ac:picMk id="4" creationId="{25880B19-497C-4BAD-83D7-DF6554DC5427}"/>
          </ac:picMkLst>
        </pc:picChg>
        <pc:picChg chg="del">
          <ac:chgData name="SABIN, Keith" userId="14b285c7-8c9d-43ac-b9d9-79b7ea51a1e5" providerId="ADAL" clId="{8DF1B642-4C55-4AD3-B2F6-2552496387A5}" dt="2025-02-17T21:11:56.836" v="267" actId="478"/>
          <ac:picMkLst>
            <pc:docMk/>
            <pc:sldMk cId="3120925430" sldId="289"/>
            <ac:picMk id="5" creationId="{463CE6C1-91BF-95BA-2992-31E9938089AB}"/>
          </ac:picMkLst>
        </pc:picChg>
        <pc:picChg chg="add mod">
          <ac:chgData name="SABIN, Keith" userId="14b285c7-8c9d-43ac-b9d9-79b7ea51a1e5" providerId="ADAL" clId="{8DF1B642-4C55-4AD3-B2F6-2552496387A5}" dt="2025-02-17T19:58:26.660" v="113" actId="14100"/>
          <ac:picMkLst>
            <pc:docMk/>
            <pc:sldMk cId="3120925430" sldId="289"/>
            <ac:picMk id="6" creationId="{4972F78C-BCDF-C7C9-0082-8D6F73CE7377}"/>
          </ac:picMkLst>
        </pc:picChg>
        <pc:picChg chg="add mod">
          <ac:chgData name="SABIN, Keith" userId="14b285c7-8c9d-43ac-b9d9-79b7ea51a1e5" providerId="ADAL" clId="{8DF1B642-4C55-4AD3-B2F6-2552496387A5}" dt="2025-02-17T21:12:10.401" v="271" actId="14100"/>
          <ac:picMkLst>
            <pc:docMk/>
            <pc:sldMk cId="3120925430" sldId="289"/>
            <ac:picMk id="8" creationId="{4416CD5B-1C6B-3C07-73F9-6F8EEF43FCF1}"/>
          </ac:picMkLst>
        </pc:picChg>
      </pc:sldChg>
      <pc:sldChg chg="addSp delSp modSp mod">
        <pc:chgData name="SABIN, Keith" userId="14b285c7-8c9d-43ac-b9d9-79b7ea51a1e5" providerId="ADAL" clId="{8DF1B642-4C55-4AD3-B2F6-2552496387A5}" dt="2025-02-17T21:13:29.179" v="272" actId="20577"/>
        <pc:sldMkLst>
          <pc:docMk/>
          <pc:sldMk cId="998213864" sldId="290"/>
        </pc:sldMkLst>
        <pc:spChg chg="mod">
          <ac:chgData name="SABIN, Keith" userId="14b285c7-8c9d-43ac-b9d9-79b7ea51a1e5" providerId="ADAL" clId="{8DF1B642-4C55-4AD3-B2F6-2552496387A5}" dt="2025-02-17T21:13:29.179" v="272" actId="20577"/>
          <ac:spMkLst>
            <pc:docMk/>
            <pc:sldMk cId="998213864" sldId="290"/>
            <ac:spMk id="7" creationId="{4EE9B6E4-DCB7-922A-C25F-25EBB94806E2}"/>
          </ac:spMkLst>
        </pc:spChg>
        <pc:picChg chg="del">
          <ac:chgData name="SABIN, Keith" userId="14b285c7-8c9d-43ac-b9d9-79b7ea51a1e5" providerId="ADAL" clId="{8DF1B642-4C55-4AD3-B2F6-2552496387A5}" dt="2025-02-17T19:58:33.056" v="114" actId="478"/>
          <ac:picMkLst>
            <pc:docMk/>
            <pc:sldMk cId="998213864" sldId="290"/>
            <ac:picMk id="4" creationId="{25880B19-497C-4BAD-83D7-DF6554DC5427}"/>
          </ac:picMkLst>
        </pc:picChg>
        <pc:picChg chg="add mod">
          <ac:chgData name="SABIN, Keith" userId="14b285c7-8c9d-43ac-b9d9-79b7ea51a1e5" providerId="ADAL" clId="{8DF1B642-4C55-4AD3-B2F6-2552496387A5}" dt="2025-02-17T19:58:33.599" v="115"/>
          <ac:picMkLst>
            <pc:docMk/>
            <pc:sldMk cId="998213864" sldId="290"/>
            <ac:picMk id="6" creationId="{DDD0E2F5-B9D3-AED4-1C26-5E63D59B8C7C}"/>
          </ac:picMkLst>
        </pc:picChg>
      </pc:sldChg>
      <pc:sldChg chg="addSp delSp modSp mod">
        <pc:chgData name="SABIN, Keith" userId="14b285c7-8c9d-43ac-b9d9-79b7ea51a1e5" providerId="ADAL" clId="{8DF1B642-4C55-4AD3-B2F6-2552496387A5}" dt="2025-02-17T21:16:06.020" v="289" actId="1076"/>
        <pc:sldMkLst>
          <pc:docMk/>
          <pc:sldMk cId="4157987699" sldId="291"/>
        </pc:sldMkLst>
        <pc:spChg chg="mod">
          <ac:chgData name="SABIN, Keith" userId="14b285c7-8c9d-43ac-b9d9-79b7ea51a1e5" providerId="ADAL" clId="{8DF1B642-4C55-4AD3-B2F6-2552496387A5}" dt="2025-02-17T21:16:06.020" v="289" actId="1076"/>
          <ac:spMkLst>
            <pc:docMk/>
            <pc:sldMk cId="4157987699" sldId="291"/>
            <ac:spMk id="10" creationId="{E45AC46C-6325-459C-9BC9-95CA92001811}"/>
          </ac:spMkLst>
        </pc:spChg>
        <pc:picChg chg="add mod">
          <ac:chgData name="SABIN, Keith" userId="14b285c7-8c9d-43ac-b9d9-79b7ea51a1e5" providerId="ADAL" clId="{8DF1B642-4C55-4AD3-B2F6-2552496387A5}" dt="2025-02-17T19:58:37.598" v="117"/>
          <ac:picMkLst>
            <pc:docMk/>
            <pc:sldMk cId="4157987699" sldId="291"/>
            <ac:picMk id="3" creationId="{92430EAF-BD35-4733-01AC-CA6561A7AA2D}"/>
          </ac:picMkLst>
        </pc:picChg>
        <pc:picChg chg="del">
          <ac:chgData name="SABIN, Keith" userId="14b285c7-8c9d-43ac-b9d9-79b7ea51a1e5" providerId="ADAL" clId="{8DF1B642-4C55-4AD3-B2F6-2552496387A5}" dt="2025-02-17T19:58:37.179" v="116" actId="478"/>
          <ac:picMkLst>
            <pc:docMk/>
            <pc:sldMk cId="4157987699" sldId="291"/>
            <ac:picMk id="4" creationId="{25880B19-497C-4BAD-83D7-DF6554DC5427}"/>
          </ac:picMkLst>
        </pc:picChg>
        <pc:picChg chg="del mod">
          <ac:chgData name="SABIN, Keith" userId="14b285c7-8c9d-43ac-b9d9-79b7ea51a1e5" providerId="ADAL" clId="{8DF1B642-4C55-4AD3-B2F6-2552496387A5}" dt="2025-02-17T21:15:27.753" v="280" actId="478"/>
          <ac:picMkLst>
            <pc:docMk/>
            <pc:sldMk cId="4157987699" sldId="291"/>
            <ac:picMk id="6" creationId="{7CD8BDC9-1929-47B2-8ED8-D52861FD64FC}"/>
          </ac:picMkLst>
        </pc:picChg>
        <pc:picChg chg="del">
          <ac:chgData name="SABIN, Keith" userId="14b285c7-8c9d-43ac-b9d9-79b7ea51a1e5" providerId="ADAL" clId="{8DF1B642-4C55-4AD3-B2F6-2552496387A5}" dt="2025-02-17T21:14:43.789" v="273" actId="478"/>
          <ac:picMkLst>
            <pc:docMk/>
            <pc:sldMk cId="4157987699" sldId="291"/>
            <ac:picMk id="7" creationId="{1BE88E33-AD2E-448D-AB32-886DAB44E540}"/>
          </ac:picMkLst>
        </pc:picChg>
        <pc:picChg chg="add mod ord">
          <ac:chgData name="SABIN, Keith" userId="14b285c7-8c9d-43ac-b9d9-79b7ea51a1e5" providerId="ADAL" clId="{8DF1B642-4C55-4AD3-B2F6-2552496387A5}" dt="2025-02-17T21:15:00.485" v="278" actId="167"/>
          <ac:picMkLst>
            <pc:docMk/>
            <pc:sldMk cId="4157987699" sldId="291"/>
            <ac:picMk id="14" creationId="{6EAAEF19-185E-A21E-45B6-F07E05A9AF24}"/>
          </ac:picMkLst>
        </pc:picChg>
        <pc:picChg chg="add mod ord modCrop">
          <ac:chgData name="SABIN, Keith" userId="14b285c7-8c9d-43ac-b9d9-79b7ea51a1e5" providerId="ADAL" clId="{8DF1B642-4C55-4AD3-B2F6-2552496387A5}" dt="2025-02-17T21:15:54.618" v="288" actId="1076"/>
          <ac:picMkLst>
            <pc:docMk/>
            <pc:sldMk cId="4157987699" sldId="291"/>
            <ac:picMk id="16" creationId="{9E14572D-97BC-C668-82A0-A4DB0B8A2984}"/>
          </ac:picMkLst>
        </pc:picChg>
      </pc:sldChg>
      <pc:sldChg chg="addSp delSp modSp mod">
        <pc:chgData name="SABIN, Keith" userId="14b285c7-8c9d-43ac-b9d9-79b7ea51a1e5" providerId="ADAL" clId="{8DF1B642-4C55-4AD3-B2F6-2552496387A5}" dt="2025-02-17T21:17:04.279" v="299" actId="1076"/>
        <pc:sldMkLst>
          <pc:docMk/>
          <pc:sldMk cId="1001362268" sldId="292"/>
        </pc:sldMkLst>
        <pc:picChg chg="del">
          <ac:chgData name="SABIN, Keith" userId="14b285c7-8c9d-43ac-b9d9-79b7ea51a1e5" providerId="ADAL" clId="{8DF1B642-4C55-4AD3-B2F6-2552496387A5}" dt="2025-02-17T21:16:51.576" v="294" actId="478"/>
          <ac:picMkLst>
            <pc:docMk/>
            <pc:sldMk cId="1001362268" sldId="292"/>
            <ac:picMk id="3" creationId="{20BF2D1B-A26C-AD6F-2746-4EAD83E678B6}"/>
          </ac:picMkLst>
        </pc:picChg>
        <pc:picChg chg="del">
          <ac:chgData name="SABIN, Keith" userId="14b285c7-8c9d-43ac-b9d9-79b7ea51a1e5" providerId="ADAL" clId="{8DF1B642-4C55-4AD3-B2F6-2552496387A5}" dt="2025-02-17T19:58:41.438" v="118" actId="478"/>
          <ac:picMkLst>
            <pc:docMk/>
            <pc:sldMk cId="1001362268" sldId="292"/>
            <ac:picMk id="4" creationId="{25880B19-497C-4BAD-83D7-DF6554DC5427}"/>
          </ac:picMkLst>
        </pc:picChg>
        <pc:picChg chg="add mod">
          <ac:chgData name="SABIN, Keith" userId="14b285c7-8c9d-43ac-b9d9-79b7ea51a1e5" providerId="ADAL" clId="{8DF1B642-4C55-4AD3-B2F6-2552496387A5}" dt="2025-02-17T19:58:41.908" v="119"/>
          <ac:picMkLst>
            <pc:docMk/>
            <pc:sldMk cId="1001362268" sldId="292"/>
            <ac:picMk id="5" creationId="{75070116-6F43-502E-46F0-AB1B48036E4C}"/>
          </ac:picMkLst>
        </pc:picChg>
        <pc:picChg chg="del">
          <ac:chgData name="SABIN, Keith" userId="14b285c7-8c9d-43ac-b9d9-79b7ea51a1e5" providerId="ADAL" clId="{8DF1B642-4C55-4AD3-B2F6-2552496387A5}" dt="2025-02-17T21:16:30.554" v="290" actId="478"/>
          <ac:picMkLst>
            <pc:docMk/>
            <pc:sldMk cId="1001362268" sldId="292"/>
            <ac:picMk id="7" creationId="{2D3C7631-1C57-7FE7-A57A-6D1EAE6BFE06}"/>
          </ac:picMkLst>
        </pc:picChg>
        <pc:picChg chg="add mod">
          <ac:chgData name="SABIN, Keith" userId="14b285c7-8c9d-43ac-b9d9-79b7ea51a1e5" providerId="ADAL" clId="{8DF1B642-4C55-4AD3-B2F6-2552496387A5}" dt="2025-02-17T21:16:37.516" v="293" actId="1076"/>
          <ac:picMkLst>
            <pc:docMk/>
            <pc:sldMk cId="1001362268" sldId="292"/>
            <ac:picMk id="8" creationId="{FC1C72AD-2A43-01A0-05DE-7252BB26A9BC}"/>
          </ac:picMkLst>
        </pc:picChg>
        <pc:picChg chg="add mod">
          <ac:chgData name="SABIN, Keith" userId="14b285c7-8c9d-43ac-b9d9-79b7ea51a1e5" providerId="ADAL" clId="{8DF1B642-4C55-4AD3-B2F6-2552496387A5}" dt="2025-02-17T21:17:04.279" v="299" actId="1076"/>
          <ac:picMkLst>
            <pc:docMk/>
            <pc:sldMk cId="1001362268" sldId="292"/>
            <ac:picMk id="10" creationId="{308113FE-01BC-4878-DFFF-76173F9CB4AD}"/>
          </ac:picMkLst>
        </pc:picChg>
      </pc:sldChg>
      <pc:sldChg chg="addSp delSp modSp mod">
        <pc:chgData name="SABIN, Keith" userId="14b285c7-8c9d-43ac-b9d9-79b7ea51a1e5" providerId="ADAL" clId="{8DF1B642-4C55-4AD3-B2F6-2552496387A5}" dt="2025-02-17T21:24:43.743" v="326" actId="167"/>
        <pc:sldMkLst>
          <pc:docMk/>
          <pc:sldMk cId="2836007677" sldId="293"/>
        </pc:sldMkLst>
        <pc:spChg chg="mod">
          <ac:chgData name="SABIN, Keith" userId="14b285c7-8c9d-43ac-b9d9-79b7ea51a1e5" providerId="ADAL" clId="{8DF1B642-4C55-4AD3-B2F6-2552496387A5}" dt="2025-02-17T19:57:12.159" v="88" actId="27636"/>
          <ac:spMkLst>
            <pc:docMk/>
            <pc:sldMk cId="2836007677" sldId="293"/>
            <ac:spMk id="2" creationId="{B9389C44-B0EB-4FC9-89D5-3D0D91298DE5}"/>
          </ac:spMkLst>
        </pc:spChg>
        <pc:picChg chg="del">
          <ac:chgData name="SABIN, Keith" userId="14b285c7-8c9d-43ac-b9d9-79b7ea51a1e5" providerId="ADAL" clId="{8DF1B642-4C55-4AD3-B2F6-2552496387A5}" dt="2025-02-17T21:23:46.061" v="308" actId="478"/>
          <ac:picMkLst>
            <pc:docMk/>
            <pc:sldMk cId="2836007677" sldId="293"/>
            <ac:picMk id="3" creationId="{B1FD153C-9693-458C-B507-EEF9C5D7167B}"/>
          </ac:picMkLst>
        </pc:picChg>
        <pc:picChg chg="del">
          <ac:chgData name="SABIN, Keith" userId="14b285c7-8c9d-43ac-b9d9-79b7ea51a1e5" providerId="ADAL" clId="{8DF1B642-4C55-4AD3-B2F6-2552496387A5}" dt="2025-02-17T19:58:47.944" v="120" actId="478"/>
          <ac:picMkLst>
            <pc:docMk/>
            <pc:sldMk cId="2836007677" sldId="293"/>
            <ac:picMk id="4" creationId="{25880B19-497C-4BAD-83D7-DF6554DC5427}"/>
          </ac:picMkLst>
        </pc:picChg>
        <pc:picChg chg="del">
          <ac:chgData name="SABIN, Keith" userId="14b285c7-8c9d-43ac-b9d9-79b7ea51a1e5" providerId="ADAL" clId="{8DF1B642-4C55-4AD3-B2F6-2552496387A5}" dt="2025-02-17T21:24:13.224" v="314" actId="478"/>
          <ac:picMkLst>
            <pc:docMk/>
            <pc:sldMk cId="2836007677" sldId="293"/>
            <ac:picMk id="5" creationId="{A4E91688-AA5F-4F55-8BBD-5373C5D8B2FF}"/>
          </ac:picMkLst>
        </pc:picChg>
        <pc:picChg chg="add mod">
          <ac:chgData name="SABIN, Keith" userId="14b285c7-8c9d-43ac-b9d9-79b7ea51a1e5" providerId="ADAL" clId="{8DF1B642-4C55-4AD3-B2F6-2552496387A5}" dt="2025-02-17T19:58:48.376" v="121"/>
          <ac:picMkLst>
            <pc:docMk/>
            <pc:sldMk cId="2836007677" sldId="293"/>
            <ac:picMk id="7" creationId="{8221625D-4681-79FA-0725-12F0E43D8FD6}"/>
          </ac:picMkLst>
        </pc:picChg>
        <pc:picChg chg="add mod ord">
          <ac:chgData name="SABIN, Keith" userId="14b285c7-8c9d-43ac-b9d9-79b7ea51a1e5" providerId="ADAL" clId="{8DF1B642-4C55-4AD3-B2F6-2552496387A5}" dt="2025-02-17T21:24:43.743" v="326" actId="167"/>
          <ac:picMkLst>
            <pc:docMk/>
            <pc:sldMk cId="2836007677" sldId="293"/>
            <ac:picMk id="10" creationId="{1867B5AC-D054-6A43-A337-B1DBC3639D76}"/>
          </ac:picMkLst>
        </pc:picChg>
        <pc:picChg chg="add mod ord">
          <ac:chgData name="SABIN, Keith" userId="14b285c7-8c9d-43ac-b9d9-79b7ea51a1e5" providerId="ADAL" clId="{8DF1B642-4C55-4AD3-B2F6-2552496387A5}" dt="2025-02-17T21:24:39.734" v="325" actId="167"/>
          <ac:picMkLst>
            <pc:docMk/>
            <pc:sldMk cId="2836007677" sldId="293"/>
            <ac:picMk id="12" creationId="{29A656CA-C7A8-7946-F0B8-4BCD29CC622D}"/>
          </ac:picMkLst>
        </pc:picChg>
        <pc:cxnChg chg="mod">
          <ac:chgData name="SABIN, Keith" userId="14b285c7-8c9d-43ac-b9d9-79b7ea51a1e5" providerId="ADAL" clId="{8DF1B642-4C55-4AD3-B2F6-2552496387A5}" dt="2025-02-17T21:24:35.121" v="323" actId="14100"/>
          <ac:cxnSpMkLst>
            <pc:docMk/>
            <pc:sldMk cId="2836007677" sldId="293"/>
            <ac:cxnSpMk id="9" creationId="{C96A5207-70FC-4581-8B78-C301D39D7929}"/>
          </ac:cxnSpMkLst>
        </pc:cxnChg>
      </pc:sldChg>
      <pc:sldChg chg="addSp delSp modSp mod">
        <pc:chgData name="SABIN, Keith" userId="14b285c7-8c9d-43ac-b9d9-79b7ea51a1e5" providerId="ADAL" clId="{8DF1B642-4C55-4AD3-B2F6-2552496387A5}" dt="2025-02-17T21:11:08.373" v="264" actId="1076"/>
        <pc:sldMkLst>
          <pc:docMk/>
          <pc:sldMk cId="4183932961" sldId="299"/>
        </pc:sldMkLst>
        <pc:spChg chg="mod">
          <ac:chgData name="SABIN, Keith" userId="14b285c7-8c9d-43ac-b9d9-79b7ea51a1e5" providerId="ADAL" clId="{8DF1B642-4C55-4AD3-B2F6-2552496387A5}" dt="2025-02-17T21:07:52.419" v="234" actId="1037"/>
          <ac:spMkLst>
            <pc:docMk/>
            <pc:sldMk cId="4183932961" sldId="299"/>
            <ac:spMk id="9" creationId="{950EC8FC-8A61-427A-B2BE-315BF19E0802}"/>
          </ac:spMkLst>
        </pc:spChg>
        <pc:spChg chg="add mod">
          <ac:chgData name="SABIN, Keith" userId="14b285c7-8c9d-43ac-b9d9-79b7ea51a1e5" providerId="ADAL" clId="{8DF1B642-4C55-4AD3-B2F6-2552496387A5}" dt="2025-02-17T21:10:58.632" v="262" actId="1037"/>
          <ac:spMkLst>
            <pc:docMk/>
            <pc:sldMk cId="4183932961" sldId="299"/>
            <ac:spMk id="15" creationId="{B1990F55-D493-632D-F085-F517B0DC060D}"/>
          </ac:spMkLst>
        </pc:spChg>
        <pc:spChg chg="add mod">
          <ac:chgData name="SABIN, Keith" userId="14b285c7-8c9d-43ac-b9d9-79b7ea51a1e5" providerId="ADAL" clId="{8DF1B642-4C55-4AD3-B2F6-2552496387A5}" dt="2025-02-17T21:11:08.373" v="264" actId="1076"/>
          <ac:spMkLst>
            <pc:docMk/>
            <pc:sldMk cId="4183932961" sldId="299"/>
            <ac:spMk id="16" creationId="{731AF229-7506-34E6-9795-3DD827D4E34A}"/>
          </ac:spMkLst>
        </pc:spChg>
        <pc:picChg chg="add mod">
          <ac:chgData name="SABIN, Keith" userId="14b285c7-8c9d-43ac-b9d9-79b7ea51a1e5" providerId="ADAL" clId="{8DF1B642-4C55-4AD3-B2F6-2552496387A5}" dt="2025-02-17T19:57:58.798" v="107" actId="1076"/>
          <ac:picMkLst>
            <pc:docMk/>
            <pc:sldMk cId="4183932961" sldId="299"/>
            <ac:picMk id="3" creationId="{21645745-9293-109A-0F63-8613D84E6CEE}"/>
          </ac:picMkLst>
        </pc:picChg>
        <pc:picChg chg="del">
          <ac:chgData name="SABIN, Keith" userId="14b285c7-8c9d-43ac-b9d9-79b7ea51a1e5" providerId="ADAL" clId="{8DF1B642-4C55-4AD3-B2F6-2552496387A5}" dt="2025-02-17T21:08:40.256" v="235" actId="478"/>
          <ac:picMkLst>
            <pc:docMk/>
            <pc:sldMk cId="4183932961" sldId="299"/>
            <ac:picMk id="4" creationId="{38DA1874-1332-4764-993D-65924ADC301A}"/>
          </ac:picMkLst>
        </pc:picChg>
        <pc:picChg chg="add mod">
          <ac:chgData name="SABIN, Keith" userId="14b285c7-8c9d-43ac-b9d9-79b7ea51a1e5" providerId="ADAL" clId="{8DF1B642-4C55-4AD3-B2F6-2552496387A5}" dt="2025-02-17T21:07:52.419" v="234" actId="1037"/>
          <ac:picMkLst>
            <pc:docMk/>
            <pc:sldMk cId="4183932961" sldId="299"/>
            <ac:picMk id="6" creationId="{2FBC7A7D-D169-9B21-435D-32F05A870321}"/>
          </ac:picMkLst>
        </pc:picChg>
        <pc:picChg chg="del mod">
          <ac:chgData name="SABIN, Keith" userId="14b285c7-8c9d-43ac-b9d9-79b7ea51a1e5" providerId="ADAL" clId="{8DF1B642-4C55-4AD3-B2F6-2552496387A5}" dt="2025-02-17T21:07:20.262" v="220" actId="478"/>
          <ac:picMkLst>
            <pc:docMk/>
            <pc:sldMk cId="4183932961" sldId="299"/>
            <ac:picMk id="7" creationId="{1460E016-8CF8-46BA-8534-EB160567EDEA}"/>
          </ac:picMkLst>
        </pc:picChg>
        <pc:picChg chg="del">
          <ac:chgData name="SABIN, Keith" userId="14b285c7-8c9d-43ac-b9d9-79b7ea51a1e5" providerId="ADAL" clId="{8DF1B642-4C55-4AD3-B2F6-2552496387A5}" dt="2025-02-17T21:09:19.005" v="240" actId="478"/>
          <ac:picMkLst>
            <pc:docMk/>
            <pc:sldMk cId="4183932961" sldId="299"/>
            <ac:picMk id="8" creationId="{419F26E9-6226-4815-94BB-611986DB8EC6}"/>
          </ac:picMkLst>
        </pc:picChg>
        <pc:picChg chg="add mod">
          <ac:chgData name="SABIN, Keith" userId="14b285c7-8c9d-43ac-b9d9-79b7ea51a1e5" providerId="ADAL" clId="{8DF1B642-4C55-4AD3-B2F6-2552496387A5}" dt="2025-02-17T21:08:52.535" v="239" actId="14100"/>
          <ac:picMkLst>
            <pc:docMk/>
            <pc:sldMk cId="4183932961" sldId="299"/>
            <ac:picMk id="11" creationId="{A25263C2-0C31-046F-EB3B-428E07A08E25}"/>
          </ac:picMkLst>
        </pc:picChg>
        <pc:picChg chg="del">
          <ac:chgData name="SABIN, Keith" userId="14b285c7-8c9d-43ac-b9d9-79b7ea51a1e5" providerId="ADAL" clId="{8DF1B642-4C55-4AD3-B2F6-2552496387A5}" dt="2025-02-17T19:57:54.693" v="106" actId="478"/>
          <ac:picMkLst>
            <pc:docMk/>
            <pc:sldMk cId="4183932961" sldId="299"/>
            <ac:picMk id="13" creationId="{522FF073-AB1E-4E92-A6BA-EAF7A5B8CFB5}"/>
          </ac:picMkLst>
        </pc:picChg>
        <pc:picChg chg="add mod">
          <ac:chgData name="SABIN, Keith" userId="14b285c7-8c9d-43ac-b9d9-79b7ea51a1e5" providerId="ADAL" clId="{8DF1B642-4C55-4AD3-B2F6-2552496387A5}" dt="2025-02-17T21:09:49.955" v="249" actId="1582"/>
          <ac:picMkLst>
            <pc:docMk/>
            <pc:sldMk cId="4183932961" sldId="299"/>
            <ac:picMk id="14" creationId="{5ED929E4-7B57-B48F-8DF0-E0301F212F8B}"/>
          </ac:picMkLst>
        </pc:picChg>
      </pc:sldChg>
      <pc:sldChg chg="addSp delSp modSp mod">
        <pc:chgData name="SABIN, Keith" userId="14b285c7-8c9d-43ac-b9d9-79b7ea51a1e5" providerId="ADAL" clId="{8DF1B642-4C55-4AD3-B2F6-2552496387A5}" dt="2025-02-17T19:58:02.923" v="109"/>
        <pc:sldMkLst>
          <pc:docMk/>
          <pc:sldMk cId="663078387" sldId="300"/>
        </pc:sldMkLst>
        <pc:spChg chg="mod">
          <ac:chgData name="SABIN, Keith" userId="14b285c7-8c9d-43ac-b9d9-79b7ea51a1e5" providerId="ADAL" clId="{8DF1B642-4C55-4AD3-B2F6-2552496387A5}" dt="2025-02-17T19:57:12.143" v="86" actId="27636"/>
          <ac:spMkLst>
            <pc:docMk/>
            <pc:sldMk cId="663078387" sldId="300"/>
            <ac:spMk id="3" creationId="{A49E5854-15E8-403B-85E6-C8600734C63D}"/>
          </ac:spMkLst>
        </pc:spChg>
        <pc:picChg chg="del">
          <ac:chgData name="SABIN, Keith" userId="14b285c7-8c9d-43ac-b9d9-79b7ea51a1e5" providerId="ADAL" clId="{8DF1B642-4C55-4AD3-B2F6-2552496387A5}" dt="2025-02-17T19:58:02.469" v="108" actId="478"/>
          <ac:picMkLst>
            <pc:docMk/>
            <pc:sldMk cId="663078387" sldId="300"/>
            <ac:picMk id="4" creationId="{B6FA23E8-792E-4194-989D-1B54FF00C468}"/>
          </ac:picMkLst>
        </pc:picChg>
        <pc:picChg chg="add mod">
          <ac:chgData name="SABIN, Keith" userId="14b285c7-8c9d-43ac-b9d9-79b7ea51a1e5" providerId="ADAL" clId="{8DF1B642-4C55-4AD3-B2F6-2552496387A5}" dt="2025-02-17T19:58:02.923" v="109"/>
          <ac:picMkLst>
            <pc:docMk/>
            <pc:sldMk cId="663078387" sldId="300"/>
            <ac:picMk id="5" creationId="{DC83AD60-67E3-125B-9C23-55D50E967419}"/>
          </ac:picMkLst>
        </pc:picChg>
      </pc:sldChg>
      <pc:sldChg chg="addSp delSp modSp mod">
        <pc:chgData name="SABIN, Keith" userId="14b285c7-8c9d-43ac-b9d9-79b7ea51a1e5" providerId="ADAL" clId="{8DF1B642-4C55-4AD3-B2F6-2552496387A5}" dt="2025-02-17T21:38:32.748" v="352" actId="14100"/>
        <pc:sldMkLst>
          <pc:docMk/>
          <pc:sldMk cId="1174008846" sldId="301"/>
        </pc:sldMkLst>
        <pc:spChg chg="add mod">
          <ac:chgData name="SABIN, Keith" userId="14b285c7-8c9d-43ac-b9d9-79b7ea51a1e5" providerId="ADAL" clId="{8DF1B642-4C55-4AD3-B2F6-2552496387A5}" dt="2025-02-17T21:38:32.748" v="352" actId="14100"/>
          <ac:spMkLst>
            <pc:docMk/>
            <pc:sldMk cId="1174008846" sldId="301"/>
            <ac:spMk id="5" creationId="{9280BA67-EB10-8D86-7D62-34AF3FB5FA5B}"/>
          </ac:spMkLst>
        </pc:spChg>
        <pc:grpChg chg="del">
          <ac:chgData name="SABIN, Keith" userId="14b285c7-8c9d-43ac-b9d9-79b7ea51a1e5" providerId="ADAL" clId="{8DF1B642-4C55-4AD3-B2F6-2552496387A5}" dt="2025-02-17T21:37:20.478" v="330" actId="478"/>
          <ac:grpSpMkLst>
            <pc:docMk/>
            <pc:sldMk cId="1174008846" sldId="301"/>
            <ac:grpSpMk id="9" creationId="{77F77F1D-3CEF-70E0-54D6-041E40D25569}"/>
          </ac:grpSpMkLst>
        </pc:grpChg>
        <pc:picChg chg="add del mod">
          <ac:chgData name="SABIN, Keith" userId="14b285c7-8c9d-43ac-b9d9-79b7ea51a1e5" providerId="ADAL" clId="{8DF1B642-4C55-4AD3-B2F6-2552496387A5}" dt="2025-02-17T21:38:25.407" v="350" actId="14100"/>
          <ac:picMkLst>
            <pc:docMk/>
            <pc:sldMk cId="1174008846" sldId="301"/>
            <ac:picMk id="4" creationId="{E5845311-7E9B-8BBD-1AA6-105C6AE29956}"/>
          </ac:picMkLst>
        </pc:picChg>
        <pc:picChg chg="add del">
          <ac:chgData name="SABIN, Keith" userId="14b285c7-8c9d-43ac-b9d9-79b7ea51a1e5" providerId="ADAL" clId="{8DF1B642-4C55-4AD3-B2F6-2552496387A5}" dt="2025-02-17T21:38:05.482" v="342" actId="22"/>
          <ac:picMkLst>
            <pc:docMk/>
            <pc:sldMk cId="1174008846" sldId="301"/>
            <ac:picMk id="10" creationId="{CF445546-1C76-839F-FBCF-F1438FFDF26B}"/>
          </ac:picMkLst>
        </pc:picChg>
        <pc:picChg chg="add del">
          <ac:chgData name="SABIN, Keith" userId="14b285c7-8c9d-43ac-b9d9-79b7ea51a1e5" providerId="ADAL" clId="{8DF1B642-4C55-4AD3-B2F6-2552496387A5}" dt="2025-02-17T21:38:09.723" v="344" actId="478"/>
          <ac:picMkLst>
            <pc:docMk/>
            <pc:sldMk cId="1174008846" sldId="301"/>
            <ac:picMk id="11" creationId="{44D2AFDF-8428-5F5F-45CE-6FDFF3B8F7A1}"/>
          </ac:picMkLst>
        </pc:picChg>
        <pc:picChg chg="add mod">
          <ac:chgData name="SABIN, Keith" userId="14b285c7-8c9d-43ac-b9d9-79b7ea51a1e5" providerId="ADAL" clId="{8DF1B642-4C55-4AD3-B2F6-2552496387A5}" dt="2025-02-17T21:38:21.294" v="349" actId="1076"/>
          <ac:picMkLst>
            <pc:docMk/>
            <pc:sldMk cId="1174008846" sldId="301"/>
            <ac:picMk id="13" creationId="{33DC32B0-1EA7-7F1C-8C67-CF1DC40E3D40}"/>
          </ac:picMkLst>
        </pc:picChg>
      </pc:sldChg>
      <pc:sldChg chg="addSp delSp modSp mod">
        <pc:chgData name="SABIN, Keith" userId="14b285c7-8c9d-43ac-b9d9-79b7ea51a1e5" providerId="ADAL" clId="{8DF1B642-4C55-4AD3-B2F6-2552496387A5}" dt="2025-02-17T19:57:12.215" v="93" actId="27636"/>
        <pc:sldMkLst>
          <pc:docMk/>
          <pc:sldMk cId="4259690853" sldId="302"/>
        </pc:sldMkLst>
        <pc:spChg chg="mod">
          <ac:chgData name="SABIN, Keith" userId="14b285c7-8c9d-43ac-b9d9-79b7ea51a1e5" providerId="ADAL" clId="{8DF1B642-4C55-4AD3-B2F6-2552496387A5}" dt="2025-02-17T19:57:12.215" v="93" actId="27636"/>
          <ac:spMkLst>
            <pc:docMk/>
            <pc:sldMk cId="4259690853" sldId="302"/>
            <ac:spMk id="3" creationId="{0195CB64-34D2-0BB2-80E2-D254C2AA9EAE}"/>
          </ac:spMkLst>
        </pc:spChg>
        <pc:spChg chg="mod">
          <ac:chgData name="SABIN, Keith" userId="14b285c7-8c9d-43ac-b9d9-79b7ea51a1e5" providerId="ADAL" clId="{8DF1B642-4C55-4AD3-B2F6-2552496387A5}" dt="2025-02-17T19:56:10.726" v="43" actId="14100"/>
          <ac:spMkLst>
            <pc:docMk/>
            <pc:sldMk cId="4259690853" sldId="302"/>
            <ac:spMk id="9" creationId="{8206FFDC-F18C-E1F1-78FE-0DE9A6B9A777}"/>
          </ac:spMkLst>
        </pc:spChg>
        <pc:picChg chg="del mod">
          <ac:chgData name="SABIN, Keith" userId="14b285c7-8c9d-43ac-b9d9-79b7ea51a1e5" providerId="ADAL" clId="{8DF1B642-4C55-4AD3-B2F6-2552496387A5}" dt="2025-02-17T18:45:58.652" v="2" actId="478"/>
          <ac:picMkLst>
            <pc:docMk/>
            <pc:sldMk cId="4259690853" sldId="302"/>
            <ac:picMk id="5" creationId="{6B1247D6-7F73-D65B-A6DD-9337AAEC68ED}"/>
          </ac:picMkLst>
        </pc:picChg>
        <pc:picChg chg="add mod ord">
          <ac:chgData name="SABIN, Keith" userId="14b285c7-8c9d-43ac-b9d9-79b7ea51a1e5" providerId="ADAL" clId="{8DF1B642-4C55-4AD3-B2F6-2552496387A5}" dt="2025-02-17T18:46:16.736" v="6" actId="1076"/>
          <ac:picMkLst>
            <pc:docMk/>
            <pc:sldMk cId="4259690853" sldId="302"/>
            <ac:picMk id="6" creationId="{1A148623-7562-EBA7-1017-23952BD2855E}"/>
          </ac:picMkLst>
        </pc:picChg>
        <pc:picChg chg="del mod">
          <ac:chgData name="SABIN, Keith" userId="14b285c7-8c9d-43ac-b9d9-79b7ea51a1e5" providerId="ADAL" clId="{8DF1B642-4C55-4AD3-B2F6-2552496387A5}" dt="2025-02-17T19:55:23.200" v="32" actId="478"/>
          <ac:picMkLst>
            <pc:docMk/>
            <pc:sldMk cId="4259690853" sldId="302"/>
            <ac:picMk id="8" creationId="{3DA0D8A7-9794-3412-773E-F62D9693AF39}"/>
          </ac:picMkLst>
        </pc:picChg>
        <pc:picChg chg="add mod">
          <ac:chgData name="SABIN, Keith" userId="14b285c7-8c9d-43ac-b9d9-79b7ea51a1e5" providerId="ADAL" clId="{8DF1B642-4C55-4AD3-B2F6-2552496387A5}" dt="2025-02-17T19:56:06.532" v="42" actId="1076"/>
          <ac:picMkLst>
            <pc:docMk/>
            <pc:sldMk cId="4259690853" sldId="302"/>
            <ac:picMk id="10" creationId="{31BF04BB-0ACD-5D45-089D-BDB7F6380CCC}"/>
          </ac:picMkLst>
        </pc:picChg>
      </pc:sldChg>
      <pc:sldChg chg="addSp delSp modSp mod">
        <pc:chgData name="SABIN, Keith" userId="14b285c7-8c9d-43ac-b9d9-79b7ea51a1e5" providerId="ADAL" clId="{8DF1B642-4C55-4AD3-B2F6-2552496387A5}" dt="2025-02-17T21:17:56.146" v="307" actId="167"/>
        <pc:sldMkLst>
          <pc:docMk/>
          <pc:sldMk cId="3128090885" sldId="305"/>
        </pc:sldMkLst>
        <pc:spChg chg="mod">
          <ac:chgData name="SABIN, Keith" userId="14b285c7-8c9d-43ac-b9d9-79b7ea51a1e5" providerId="ADAL" clId="{8DF1B642-4C55-4AD3-B2F6-2552496387A5}" dt="2025-02-17T19:57:12.159" v="87" actId="27636"/>
          <ac:spMkLst>
            <pc:docMk/>
            <pc:sldMk cId="3128090885" sldId="305"/>
            <ac:spMk id="3" creationId="{59095210-BFAE-4336-890E-B64C59552CB9}"/>
          </ac:spMkLst>
        </pc:spChg>
        <pc:picChg chg="add mod ord">
          <ac:chgData name="SABIN, Keith" userId="14b285c7-8c9d-43ac-b9d9-79b7ea51a1e5" providerId="ADAL" clId="{8DF1B642-4C55-4AD3-B2F6-2552496387A5}" dt="2025-02-17T21:17:56.146" v="307" actId="167"/>
          <ac:picMkLst>
            <pc:docMk/>
            <pc:sldMk cId="3128090885" sldId="305"/>
            <ac:picMk id="5" creationId="{C13C1325-EDA9-E98E-C581-46DE1CEBF833}"/>
          </ac:picMkLst>
        </pc:picChg>
        <pc:picChg chg="del mod">
          <ac:chgData name="SABIN, Keith" userId="14b285c7-8c9d-43ac-b9d9-79b7ea51a1e5" providerId="ADAL" clId="{8DF1B642-4C55-4AD3-B2F6-2552496387A5}" dt="2025-02-17T21:17:39.223" v="301" actId="478"/>
          <ac:picMkLst>
            <pc:docMk/>
            <pc:sldMk cId="3128090885" sldId="305"/>
            <ac:picMk id="13" creationId="{85F36331-D28E-6589-243F-9F9DDD582451}"/>
          </ac:picMkLst>
        </pc:picChg>
      </pc:sldChg>
      <pc:sldChg chg="addSp delSp modSp mod">
        <pc:chgData name="SABIN, Keith" userId="14b285c7-8c9d-43ac-b9d9-79b7ea51a1e5" providerId="ADAL" clId="{8DF1B642-4C55-4AD3-B2F6-2552496387A5}" dt="2025-02-17T21:50:56.155" v="478" actId="14100"/>
        <pc:sldMkLst>
          <pc:docMk/>
          <pc:sldMk cId="3888597682" sldId="317"/>
        </pc:sldMkLst>
        <pc:spChg chg="add mod">
          <ac:chgData name="SABIN, Keith" userId="14b285c7-8c9d-43ac-b9d9-79b7ea51a1e5" providerId="ADAL" clId="{8DF1B642-4C55-4AD3-B2F6-2552496387A5}" dt="2025-02-17T21:50:56.155" v="478" actId="14100"/>
          <ac:spMkLst>
            <pc:docMk/>
            <pc:sldMk cId="3888597682" sldId="317"/>
            <ac:spMk id="7" creationId="{7D42B071-9706-2536-1033-AD357B5B7D9F}"/>
          </ac:spMkLst>
        </pc:spChg>
        <pc:picChg chg="del">
          <ac:chgData name="SABIN, Keith" userId="14b285c7-8c9d-43ac-b9d9-79b7ea51a1e5" providerId="ADAL" clId="{8DF1B642-4C55-4AD3-B2F6-2552496387A5}" dt="2025-02-17T21:50:23.284" v="471" actId="478"/>
          <ac:picMkLst>
            <pc:docMk/>
            <pc:sldMk cId="3888597682" sldId="317"/>
            <ac:picMk id="4" creationId="{902942AB-64D5-D53E-B702-87A241499E65}"/>
          </ac:picMkLst>
        </pc:picChg>
        <pc:picChg chg="add mod">
          <ac:chgData name="SABIN, Keith" userId="14b285c7-8c9d-43ac-b9d9-79b7ea51a1e5" providerId="ADAL" clId="{8DF1B642-4C55-4AD3-B2F6-2552496387A5}" dt="2025-02-17T21:50:28.735" v="473" actId="1076"/>
          <ac:picMkLst>
            <pc:docMk/>
            <pc:sldMk cId="3888597682" sldId="317"/>
            <ac:picMk id="6" creationId="{BAE0735F-85DD-13CC-4B0F-E4586903648C}"/>
          </ac:picMkLst>
        </pc:picChg>
      </pc:sldChg>
      <pc:sldChg chg="addSp delSp modSp mod">
        <pc:chgData name="SABIN, Keith" userId="14b285c7-8c9d-43ac-b9d9-79b7ea51a1e5" providerId="ADAL" clId="{8DF1B642-4C55-4AD3-B2F6-2552496387A5}" dt="2025-02-17T21:49:14.726" v="470" actId="14100"/>
        <pc:sldMkLst>
          <pc:docMk/>
          <pc:sldMk cId="3106543429" sldId="318"/>
        </pc:sldMkLst>
        <pc:spChg chg="mod">
          <ac:chgData name="SABIN, Keith" userId="14b285c7-8c9d-43ac-b9d9-79b7ea51a1e5" providerId="ADAL" clId="{8DF1B642-4C55-4AD3-B2F6-2552496387A5}" dt="2025-02-17T19:57:12.190" v="92" actId="27636"/>
          <ac:spMkLst>
            <pc:docMk/>
            <pc:sldMk cId="3106543429" sldId="318"/>
            <ac:spMk id="2" creationId="{57AB3176-701D-400D-AD07-5EC591B16680}"/>
          </ac:spMkLst>
        </pc:spChg>
        <pc:spChg chg="mod">
          <ac:chgData name="SABIN, Keith" userId="14b285c7-8c9d-43ac-b9d9-79b7ea51a1e5" providerId="ADAL" clId="{8DF1B642-4C55-4AD3-B2F6-2552496387A5}" dt="2025-02-17T21:48:49.622" v="467" actId="14100"/>
          <ac:spMkLst>
            <pc:docMk/>
            <pc:sldMk cId="3106543429" sldId="318"/>
            <ac:spMk id="4" creationId="{68D954EA-7E6C-F32F-E125-620BBBDC185C}"/>
          </ac:spMkLst>
        </pc:spChg>
        <pc:spChg chg="mod">
          <ac:chgData name="SABIN, Keith" userId="14b285c7-8c9d-43ac-b9d9-79b7ea51a1e5" providerId="ADAL" clId="{8DF1B642-4C55-4AD3-B2F6-2552496387A5}" dt="2025-02-17T21:49:07.020" v="469" actId="1076"/>
          <ac:spMkLst>
            <pc:docMk/>
            <pc:sldMk cId="3106543429" sldId="318"/>
            <ac:spMk id="8" creationId="{941A0509-B63A-F45E-B6BD-476127ECC796}"/>
          </ac:spMkLst>
        </pc:spChg>
        <pc:picChg chg="add mod ord">
          <ac:chgData name="SABIN, Keith" userId="14b285c7-8c9d-43ac-b9d9-79b7ea51a1e5" providerId="ADAL" clId="{8DF1B642-4C55-4AD3-B2F6-2552496387A5}" dt="2025-02-17T21:49:14.726" v="470" actId="14100"/>
          <ac:picMkLst>
            <pc:docMk/>
            <pc:sldMk cId="3106543429" sldId="318"/>
            <ac:picMk id="6" creationId="{8D473CE1-FC53-6C92-1C16-C71BFE36235F}"/>
          </ac:picMkLst>
        </pc:picChg>
        <pc:picChg chg="del">
          <ac:chgData name="SABIN, Keith" userId="14b285c7-8c9d-43ac-b9d9-79b7ea51a1e5" providerId="ADAL" clId="{8DF1B642-4C55-4AD3-B2F6-2552496387A5}" dt="2025-02-17T21:48:05.637" v="457" actId="478"/>
          <ac:picMkLst>
            <pc:docMk/>
            <pc:sldMk cId="3106543429" sldId="318"/>
            <ac:picMk id="7" creationId="{C6A1B40F-640F-27B4-B6C3-C46AD9985E0B}"/>
          </ac:picMkLst>
        </pc:picChg>
      </pc:sldChg>
      <pc:sldChg chg="addSp delSp modSp mod">
        <pc:chgData name="SABIN, Keith" userId="14b285c7-8c9d-43ac-b9d9-79b7ea51a1e5" providerId="ADAL" clId="{8DF1B642-4C55-4AD3-B2F6-2552496387A5}" dt="2025-02-17T21:39:53.115" v="358" actId="1076"/>
        <pc:sldMkLst>
          <pc:docMk/>
          <pc:sldMk cId="3214167522" sldId="1549"/>
        </pc:sldMkLst>
        <pc:spChg chg="mod">
          <ac:chgData name="SABIN, Keith" userId="14b285c7-8c9d-43ac-b9d9-79b7ea51a1e5" providerId="ADAL" clId="{8DF1B642-4C55-4AD3-B2F6-2552496387A5}" dt="2025-02-17T19:57:12.174" v="89" actId="27636"/>
          <ac:spMkLst>
            <pc:docMk/>
            <pc:sldMk cId="3214167522" sldId="1549"/>
            <ac:spMk id="2" creationId="{AF5381A9-B7F5-EA7B-0CD2-C59B2B7026D6}"/>
          </ac:spMkLst>
        </pc:spChg>
        <pc:spChg chg="mod">
          <ac:chgData name="SABIN, Keith" userId="14b285c7-8c9d-43ac-b9d9-79b7ea51a1e5" providerId="ADAL" clId="{8DF1B642-4C55-4AD3-B2F6-2552496387A5}" dt="2025-02-17T21:39:53.115" v="358" actId="1076"/>
          <ac:spMkLst>
            <pc:docMk/>
            <pc:sldMk cId="3214167522" sldId="1549"/>
            <ac:spMk id="4" creationId="{4B38DE0C-6F69-493E-CBE3-F1902A6A0C75}"/>
          </ac:spMkLst>
        </pc:spChg>
        <pc:picChg chg="del">
          <ac:chgData name="SABIN, Keith" userId="14b285c7-8c9d-43ac-b9d9-79b7ea51a1e5" providerId="ADAL" clId="{8DF1B642-4C55-4AD3-B2F6-2552496387A5}" dt="2025-02-17T21:39:35.547" v="353" actId="478"/>
          <ac:picMkLst>
            <pc:docMk/>
            <pc:sldMk cId="3214167522" sldId="1549"/>
            <ac:picMk id="3" creationId="{E45E0966-9276-0E66-537C-A48842AA4CC3}"/>
          </ac:picMkLst>
        </pc:picChg>
        <pc:picChg chg="add mod ord">
          <ac:chgData name="SABIN, Keith" userId="14b285c7-8c9d-43ac-b9d9-79b7ea51a1e5" providerId="ADAL" clId="{8DF1B642-4C55-4AD3-B2F6-2552496387A5}" dt="2025-02-17T21:39:48.238" v="357" actId="1076"/>
          <ac:picMkLst>
            <pc:docMk/>
            <pc:sldMk cId="3214167522" sldId="1549"/>
            <ac:picMk id="6" creationId="{B45A3B0A-530E-F1EE-37C7-5B3EFD985C1F}"/>
          </ac:picMkLst>
        </pc:picChg>
      </pc:sldChg>
      <pc:sldChg chg="addSp delSp modSp mod">
        <pc:chgData name="SABIN, Keith" userId="14b285c7-8c9d-43ac-b9d9-79b7ea51a1e5" providerId="ADAL" clId="{8DF1B642-4C55-4AD3-B2F6-2552496387A5}" dt="2025-02-17T21:44:11.482" v="385" actId="122"/>
        <pc:sldMkLst>
          <pc:docMk/>
          <pc:sldMk cId="800379722" sldId="1550"/>
        </pc:sldMkLst>
        <pc:spChg chg="mod">
          <ac:chgData name="SABIN, Keith" userId="14b285c7-8c9d-43ac-b9d9-79b7ea51a1e5" providerId="ADAL" clId="{8DF1B642-4C55-4AD3-B2F6-2552496387A5}" dt="2025-02-17T21:42:51.729" v="372" actId="14100"/>
          <ac:spMkLst>
            <pc:docMk/>
            <pc:sldMk cId="800379722" sldId="1550"/>
            <ac:spMk id="2" creationId="{B24B9B46-E200-8DC1-CC70-5FA5FE15F842}"/>
          </ac:spMkLst>
        </pc:spChg>
        <pc:spChg chg="mod">
          <ac:chgData name="SABIN, Keith" userId="14b285c7-8c9d-43ac-b9d9-79b7ea51a1e5" providerId="ADAL" clId="{8DF1B642-4C55-4AD3-B2F6-2552496387A5}" dt="2025-02-17T21:42:04.852" v="367" actId="14100"/>
          <ac:spMkLst>
            <pc:docMk/>
            <pc:sldMk cId="800379722" sldId="1550"/>
            <ac:spMk id="6" creationId="{E3DDD1A0-B3BF-238E-8B55-742071F9D20A}"/>
          </ac:spMkLst>
        </pc:spChg>
        <pc:spChg chg="mod">
          <ac:chgData name="SABIN, Keith" userId="14b285c7-8c9d-43ac-b9d9-79b7ea51a1e5" providerId="ADAL" clId="{8DF1B642-4C55-4AD3-B2F6-2552496387A5}" dt="2025-02-17T21:43:49.314" v="383" actId="122"/>
          <ac:spMkLst>
            <pc:docMk/>
            <pc:sldMk cId="800379722" sldId="1550"/>
            <ac:spMk id="8" creationId="{C7F76EFE-5600-A7D6-DCC6-ED4451A33C0D}"/>
          </ac:spMkLst>
        </pc:spChg>
        <pc:spChg chg="mod">
          <ac:chgData name="SABIN, Keith" userId="14b285c7-8c9d-43ac-b9d9-79b7ea51a1e5" providerId="ADAL" clId="{8DF1B642-4C55-4AD3-B2F6-2552496387A5}" dt="2025-02-17T21:44:11.482" v="385" actId="122"/>
          <ac:spMkLst>
            <pc:docMk/>
            <pc:sldMk cId="800379722" sldId="1550"/>
            <ac:spMk id="9" creationId="{D4DA5861-08A4-8CD9-3725-3A9545CE3EA8}"/>
          </ac:spMkLst>
        </pc:spChg>
        <pc:spChg chg="mod">
          <ac:chgData name="SABIN, Keith" userId="14b285c7-8c9d-43ac-b9d9-79b7ea51a1e5" providerId="ADAL" clId="{8DF1B642-4C55-4AD3-B2F6-2552496387A5}" dt="2025-02-17T21:43:44.320" v="382" actId="122"/>
          <ac:spMkLst>
            <pc:docMk/>
            <pc:sldMk cId="800379722" sldId="1550"/>
            <ac:spMk id="11" creationId="{D34A47E5-7F18-EE88-AB65-CCD628EB888C}"/>
          </ac:spMkLst>
        </pc:spChg>
        <pc:spChg chg="mod">
          <ac:chgData name="SABIN, Keith" userId="14b285c7-8c9d-43ac-b9d9-79b7ea51a1e5" providerId="ADAL" clId="{8DF1B642-4C55-4AD3-B2F6-2552496387A5}" dt="2025-02-17T21:44:11.482" v="385" actId="122"/>
          <ac:spMkLst>
            <pc:docMk/>
            <pc:sldMk cId="800379722" sldId="1550"/>
            <ac:spMk id="12" creationId="{E1D0FAD7-2775-BB2A-4E2B-3DF504978CFD}"/>
          </ac:spMkLst>
        </pc:spChg>
        <pc:spChg chg="mod">
          <ac:chgData name="SABIN, Keith" userId="14b285c7-8c9d-43ac-b9d9-79b7ea51a1e5" providerId="ADAL" clId="{8DF1B642-4C55-4AD3-B2F6-2552496387A5}" dt="2025-02-17T21:44:11.482" v="385" actId="122"/>
          <ac:spMkLst>
            <pc:docMk/>
            <pc:sldMk cId="800379722" sldId="1550"/>
            <ac:spMk id="15" creationId="{AE72EB73-6C10-F442-0EDE-B622DB97EEC9}"/>
          </ac:spMkLst>
        </pc:spChg>
        <pc:spChg chg="mod">
          <ac:chgData name="SABIN, Keith" userId="14b285c7-8c9d-43ac-b9d9-79b7ea51a1e5" providerId="ADAL" clId="{8DF1B642-4C55-4AD3-B2F6-2552496387A5}" dt="2025-02-17T21:44:11.482" v="385" actId="122"/>
          <ac:spMkLst>
            <pc:docMk/>
            <pc:sldMk cId="800379722" sldId="1550"/>
            <ac:spMk id="16" creationId="{5655BCC0-3A6B-66F9-FA6B-72F9F638C09B}"/>
          </ac:spMkLst>
        </pc:spChg>
        <pc:spChg chg="mod">
          <ac:chgData name="SABIN, Keith" userId="14b285c7-8c9d-43ac-b9d9-79b7ea51a1e5" providerId="ADAL" clId="{8DF1B642-4C55-4AD3-B2F6-2552496387A5}" dt="2025-02-17T21:43:23.544" v="379" actId="14100"/>
          <ac:spMkLst>
            <pc:docMk/>
            <pc:sldMk cId="800379722" sldId="1550"/>
            <ac:spMk id="17" creationId="{913F4CBA-00C5-D919-E5E5-4641D18277BB}"/>
          </ac:spMkLst>
        </pc:spChg>
        <pc:picChg chg="add mod ord">
          <ac:chgData name="SABIN, Keith" userId="14b285c7-8c9d-43ac-b9d9-79b7ea51a1e5" providerId="ADAL" clId="{8DF1B642-4C55-4AD3-B2F6-2552496387A5}" dt="2025-02-17T21:42:57.642" v="373" actId="14100"/>
          <ac:picMkLst>
            <pc:docMk/>
            <pc:sldMk cId="800379722" sldId="1550"/>
            <ac:picMk id="4" creationId="{C25B01E3-9C0B-4EDF-DCB5-D37F1633326B}"/>
          </ac:picMkLst>
        </pc:picChg>
        <pc:picChg chg="del mod">
          <ac:chgData name="SABIN, Keith" userId="14b285c7-8c9d-43ac-b9d9-79b7ea51a1e5" providerId="ADAL" clId="{8DF1B642-4C55-4AD3-B2F6-2552496387A5}" dt="2025-02-17T21:41:17.916" v="364" actId="478"/>
          <ac:picMkLst>
            <pc:docMk/>
            <pc:sldMk cId="800379722" sldId="1550"/>
            <ac:picMk id="5" creationId="{78DE406D-6750-79A5-E8BB-2CCC123D6BFC}"/>
          </ac:picMkLst>
        </pc:picChg>
        <pc:cxnChg chg="mod">
          <ac:chgData name="SABIN, Keith" userId="14b285c7-8c9d-43ac-b9d9-79b7ea51a1e5" providerId="ADAL" clId="{8DF1B642-4C55-4AD3-B2F6-2552496387A5}" dt="2025-02-17T21:43:10.467" v="376" actId="14100"/>
          <ac:cxnSpMkLst>
            <pc:docMk/>
            <pc:sldMk cId="800379722" sldId="1550"/>
            <ac:cxnSpMk id="13" creationId="{BE76D334-9EED-4B74-33DD-17B1642E2117}"/>
          </ac:cxnSpMkLst>
        </pc:cxnChg>
      </pc:sldChg>
      <pc:sldChg chg="addSp delSp modSp add del mod">
        <pc:chgData name="SABIN, Keith" userId="14b285c7-8c9d-43ac-b9d9-79b7ea51a1e5" providerId="ADAL" clId="{8DF1B642-4C55-4AD3-B2F6-2552496387A5}" dt="2025-02-17T21:46:22.569" v="426" actId="1035"/>
        <pc:sldMkLst>
          <pc:docMk/>
          <pc:sldMk cId="2121488894" sldId="1551"/>
        </pc:sldMkLst>
        <pc:spChg chg="mod">
          <ac:chgData name="SABIN, Keith" userId="14b285c7-8c9d-43ac-b9d9-79b7ea51a1e5" providerId="ADAL" clId="{8DF1B642-4C55-4AD3-B2F6-2552496387A5}" dt="2025-02-17T21:46:22.569" v="426" actId="1035"/>
          <ac:spMkLst>
            <pc:docMk/>
            <pc:sldMk cId="2121488894" sldId="1551"/>
            <ac:spMk id="4" creationId="{A5AA8933-B3E4-9C0D-D581-74FDDD84D5BE}"/>
          </ac:spMkLst>
        </pc:spChg>
        <pc:picChg chg="del mod">
          <ac:chgData name="SABIN, Keith" userId="14b285c7-8c9d-43ac-b9d9-79b7ea51a1e5" providerId="ADAL" clId="{8DF1B642-4C55-4AD3-B2F6-2552496387A5}" dt="2025-02-17T21:46:00.803" v="392" actId="478"/>
          <ac:picMkLst>
            <pc:docMk/>
            <pc:sldMk cId="2121488894" sldId="1551"/>
            <ac:picMk id="3" creationId="{29447C2D-AA90-F4BA-D504-F1BC6F377D6E}"/>
          </ac:picMkLst>
        </pc:picChg>
        <pc:picChg chg="add mod ord">
          <ac:chgData name="SABIN, Keith" userId="14b285c7-8c9d-43ac-b9d9-79b7ea51a1e5" providerId="ADAL" clId="{8DF1B642-4C55-4AD3-B2F6-2552496387A5}" dt="2025-02-17T21:46:10.108" v="395" actId="14100"/>
          <ac:picMkLst>
            <pc:docMk/>
            <pc:sldMk cId="2121488894" sldId="1551"/>
            <ac:picMk id="6" creationId="{6CE54BFA-4C9D-54FB-353F-BE4314A3B583}"/>
          </ac:picMkLst>
        </pc:picChg>
      </pc:sldChg>
      <pc:sldChg chg="modSp mod">
        <pc:chgData name="SABIN, Keith" userId="14b285c7-8c9d-43ac-b9d9-79b7ea51a1e5" providerId="ADAL" clId="{8DF1B642-4C55-4AD3-B2F6-2552496387A5}" dt="2025-02-17T21:44:46.479" v="388" actId="14100"/>
        <pc:sldMkLst>
          <pc:docMk/>
          <pc:sldMk cId="1132124114" sldId="1552"/>
        </pc:sldMkLst>
        <pc:picChg chg="mod">
          <ac:chgData name="SABIN, Keith" userId="14b285c7-8c9d-43ac-b9d9-79b7ea51a1e5" providerId="ADAL" clId="{8DF1B642-4C55-4AD3-B2F6-2552496387A5}" dt="2025-02-17T21:44:46.479" v="388" actId="14100"/>
          <ac:picMkLst>
            <pc:docMk/>
            <pc:sldMk cId="1132124114" sldId="1552"/>
            <ac:picMk id="7" creationId="{D954997F-D856-BDA5-7E04-D274C3598219}"/>
          </ac:picMkLst>
        </pc:picChg>
      </pc:sldChg>
      <pc:sldChg chg="addSp delSp modSp mod">
        <pc:chgData name="SABIN, Keith" userId="14b285c7-8c9d-43ac-b9d9-79b7ea51a1e5" providerId="ADAL" clId="{8DF1B642-4C55-4AD3-B2F6-2552496387A5}" dt="2025-02-17T21:47:31.206" v="456" actId="1076"/>
        <pc:sldMkLst>
          <pc:docMk/>
          <pc:sldMk cId="1461704224" sldId="1553"/>
        </pc:sldMkLst>
        <pc:spChg chg="mod">
          <ac:chgData name="SABIN, Keith" userId="14b285c7-8c9d-43ac-b9d9-79b7ea51a1e5" providerId="ADAL" clId="{8DF1B642-4C55-4AD3-B2F6-2552496387A5}" dt="2025-02-17T19:57:12.190" v="91" actId="27636"/>
          <ac:spMkLst>
            <pc:docMk/>
            <pc:sldMk cId="1461704224" sldId="1553"/>
            <ac:spMk id="2" creationId="{353883F9-31A1-FFFD-BCA2-4BF859196276}"/>
          </ac:spMkLst>
        </pc:spChg>
        <pc:spChg chg="mod">
          <ac:chgData name="SABIN, Keith" userId="14b285c7-8c9d-43ac-b9d9-79b7ea51a1e5" providerId="ADAL" clId="{8DF1B642-4C55-4AD3-B2F6-2552496387A5}" dt="2025-02-17T21:47:31.206" v="456" actId="1076"/>
          <ac:spMkLst>
            <pc:docMk/>
            <pc:sldMk cId="1461704224" sldId="1553"/>
            <ac:spMk id="4" creationId="{1BD6153B-5C72-88AB-5C86-A6DA566D4DB8}"/>
          </ac:spMkLst>
        </pc:spChg>
        <pc:picChg chg="del mod">
          <ac:chgData name="SABIN, Keith" userId="14b285c7-8c9d-43ac-b9d9-79b7ea51a1e5" providerId="ADAL" clId="{8DF1B642-4C55-4AD3-B2F6-2552496387A5}" dt="2025-02-17T21:47:05.267" v="428" actId="478"/>
          <ac:picMkLst>
            <pc:docMk/>
            <pc:sldMk cId="1461704224" sldId="1553"/>
            <ac:picMk id="5" creationId="{2904FB80-429F-67D0-FA20-1285A539F54F}"/>
          </ac:picMkLst>
        </pc:picChg>
        <pc:picChg chg="add mod ord">
          <ac:chgData name="SABIN, Keith" userId="14b285c7-8c9d-43ac-b9d9-79b7ea51a1e5" providerId="ADAL" clId="{8DF1B642-4C55-4AD3-B2F6-2552496387A5}" dt="2025-02-17T21:47:18.142" v="432" actId="1076"/>
          <ac:picMkLst>
            <pc:docMk/>
            <pc:sldMk cId="1461704224" sldId="1553"/>
            <ac:picMk id="6" creationId="{DDB33EC2-36D0-94E0-3C9D-DEC136927311}"/>
          </ac:picMkLst>
        </pc:picChg>
      </pc:sldChg>
    </pc:docChg>
  </pc:docChgLst>
  <pc:docChgLst>
    <pc:chgData name="KORENROMP, Eline Louise" userId="a44abeb2-aa4e-4d35-a6f5-0d25c352ba16" providerId="ADAL" clId="{EFF12074-D7D1-4AF1-BBA3-1384385B4FF4}"/>
    <pc:docChg chg="undo custSel modSld">
      <pc:chgData name="KORENROMP, Eline Louise" userId="a44abeb2-aa4e-4d35-a6f5-0d25c352ba16" providerId="ADAL" clId="{EFF12074-D7D1-4AF1-BBA3-1384385B4FF4}" dt="2025-01-22T00:03:53.793" v="2036" actId="6549"/>
      <pc:docMkLst>
        <pc:docMk/>
      </pc:docMkLst>
      <pc:sldChg chg="modNotesTx">
        <pc:chgData name="KORENROMP, Eline Louise" userId="a44abeb2-aa4e-4d35-a6f5-0d25c352ba16" providerId="ADAL" clId="{EFF12074-D7D1-4AF1-BBA3-1384385B4FF4}" dt="2025-01-21T13:40:39.248" v="12" actId="20577"/>
        <pc:sldMkLst>
          <pc:docMk/>
          <pc:sldMk cId="2739463817" sldId="267"/>
        </pc:sldMkLst>
      </pc:sldChg>
      <pc:sldChg chg="modNotesTx">
        <pc:chgData name="KORENROMP, Eline Louise" userId="a44abeb2-aa4e-4d35-a6f5-0d25c352ba16" providerId="ADAL" clId="{EFF12074-D7D1-4AF1-BBA3-1384385B4FF4}" dt="2025-01-21T13:55:16.963" v="489" actId="6549"/>
        <pc:sldMkLst>
          <pc:docMk/>
          <pc:sldMk cId="4029946638" sldId="269"/>
        </pc:sldMkLst>
      </pc:sldChg>
      <pc:sldChg chg="modNotesTx">
        <pc:chgData name="KORENROMP, Eline Louise" userId="a44abeb2-aa4e-4d35-a6f5-0d25c352ba16" providerId="ADAL" clId="{EFF12074-D7D1-4AF1-BBA3-1384385B4FF4}" dt="2025-01-21T13:40:23.212" v="8" actId="20577"/>
        <pc:sldMkLst>
          <pc:docMk/>
          <pc:sldMk cId="2256308446" sldId="287"/>
        </pc:sldMkLst>
      </pc:sldChg>
      <pc:sldChg chg="modSp mod">
        <pc:chgData name="KORENROMP, Eline Louise" userId="a44abeb2-aa4e-4d35-a6f5-0d25c352ba16" providerId="ADAL" clId="{EFF12074-D7D1-4AF1-BBA3-1384385B4FF4}" dt="2025-01-21T13:51:51.265" v="35" actId="14100"/>
        <pc:sldMkLst>
          <pc:docMk/>
          <pc:sldMk cId="2876298780" sldId="288"/>
        </pc:sldMkLst>
        <pc:spChg chg="mod">
          <ac:chgData name="KORENROMP, Eline Louise" userId="a44abeb2-aa4e-4d35-a6f5-0d25c352ba16" providerId="ADAL" clId="{EFF12074-D7D1-4AF1-BBA3-1384385B4FF4}" dt="2025-01-21T13:51:51.265" v="35" actId="14100"/>
          <ac:spMkLst>
            <pc:docMk/>
            <pc:sldMk cId="2876298780" sldId="288"/>
            <ac:spMk id="7" creationId="{F137EE3F-2342-4104-817E-0EE9EF95B3F7}"/>
          </ac:spMkLst>
        </pc:spChg>
      </pc:sldChg>
      <pc:sldChg chg="modNotesTx">
        <pc:chgData name="KORENROMP, Eline Louise" userId="a44abeb2-aa4e-4d35-a6f5-0d25c352ba16" providerId="ADAL" clId="{EFF12074-D7D1-4AF1-BBA3-1384385B4FF4}" dt="2025-01-21T14:05:36.273" v="1334" actId="6549"/>
        <pc:sldMkLst>
          <pc:docMk/>
          <pc:sldMk cId="3120925430" sldId="289"/>
        </pc:sldMkLst>
      </pc:sldChg>
      <pc:sldChg chg="modNotesTx">
        <pc:chgData name="KORENROMP, Eline Louise" userId="a44abeb2-aa4e-4d35-a6f5-0d25c352ba16" providerId="ADAL" clId="{EFF12074-D7D1-4AF1-BBA3-1384385B4FF4}" dt="2025-01-21T14:06:01.347" v="1384" actId="6549"/>
        <pc:sldMkLst>
          <pc:docMk/>
          <pc:sldMk cId="998213864" sldId="290"/>
        </pc:sldMkLst>
      </pc:sldChg>
      <pc:sldChg chg="modSp mod modNotesTx">
        <pc:chgData name="KORENROMP, Eline Louise" userId="a44abeb2-aa4e-4d35-a6f5-0d25c352ba16" providerId="ADAL" clId="{EFF12074-D7D1-4AF1-BBA3-1384385B4FF4}" dt="2025-01-21T14:28:54.550" v="1416" actId="113"/>
        <pc:sldMkLst>
          <pc:docMk/>
          <pc:sldMk cId="4157987699" sldId="291"/>
        </pc:sldMkLst>
        <pc:spChg chg="mod">
          <ac:chgData name="KORENROMP, Eline Louise" userId="a44abeb2-aa4e-4d35-a6f5-0d25c352ba16" providerId="ADAL" clId="{EFF12074-D7D1-4AF1-BBA3-1384385B4FF4}" dt="2025-01-21T14:28:54.550" v="1416" actId="113"/>
          <ac:spMkLst>
            <pc:docMk/>
            <pc:sldMk cId="4157987699" sldId="291"/>
            <ac:spMk id="8" creationId="{6826664D-54F2-48E7-88C6-DABB06EB5FC2}"/>
          </ac:spMkLst>
        </pc:spChg>
        <pc:grpChg chg="mod">
          <ac:chgData name="KORENROMP, Eline Louise" userId="a44abeb2-aa4e-4d35-a6f5-0d25c352ba16" providerId="ADAL" clId="{EFF12074-D7D1-4AF1-BBA3-1384385B4FF4}" dt="2025-01-21T14:28:08.268" v="1398" actId="1076"/>
          <ac:grpSpMkLst>
            <pc:docMk/>
            <pc:sldMk cId="4157987699" sldId="291"/>
            <ac:grpSpMk id="13" creationId="{A363B355-4402-4BFA-AA2B-8E414866C1A2}"/>
          </ac:grpSpMkLst>
        </pc:grpChg>
        <pc:picChg chg="mod">
          <ac:chgData name="KORENROMP, Eline Louise" userId="a44abeb2-aa4e-4d35-a6f5-0d25c352ba16" providerId="ADAL" clId="{EFF12074-D7D1-4AF1-BBA3-1384385B4FF4}" dt="2025-01-21T14:27:04.285" v="1386" actId="14100"/>
          <ac:picMkLst>
            <pc:docMk/>
            <pc:sldMk cId="4157987699" sldId="291"/>
            <ac:picMk id="9" creationId="{1D5415A4-C825-43EE-B160-0831D3F7E545}"/>
          </ac:picMkLst>
        </pc:picChg>
      </pc:sldChg>
      <pc:sldChg chg="modSp mod modNotesTx">
        <pc:chgData name="KORENROMP, Eline Louise" userId="a44abeb2-aa4e-4d35-a6f5-0d25c352ba16" providerId="ADAL" clId="{EFF12074-D7D1-4AF1-BBA3-1384385B4FF4}" dt="2025-01-21T14:30:46.875" v="1598" actId="6549"/>
        <pc:sldMkLst>
          <pc:docMk/>
          <pc:sldMk cId="1001362268" sldId="292"/>
        </pc:sldMkLst>
        <pc:spChg chg="mod">
          <ac:chgData name="KORENROMP, Eline Louise" userId="a44abeb2-aa4e-4d35-a6f5-0d25c352ba16" providerId="ADAL" clId="{EFF12074-D7D1-4AF1-BBA3-1384385B4FF4}" dt="2025-01-21T14:29:04.713" v="1417" actId="20577"/>
          <ac:spMkLst>
            <pc:docMk/>
            <pc:sldMk cId="1001362268" sldId="292"/>
            <ac:spMk id="2" creationId="{B9389C44-B0EB-4FC9-89D5-3D0D91298DE5}"/>
          </ac:spMkLst>
        </pc:spChg>
      </pc:sldChg>
      <pc:sldChg chg="modNotesTx">
        <pc:chgData name="KORENROMP, Eline Louise" userId="a44abeb2-aa4e-4d35-a6f5-0d25c352ba16" providerId="ADAL" clId="{EFF12074-D7D1-4AF1-BBA3-1384385B4FF4}" dt="2025-01-21T14:33:45.159" v="1884" actId="6549"/>
        <pc:sldMkLst>
          <pc:docMk/>
          <pc:sldMk cId="2836007677" sldId="293"/>
        </pc:sldMkLst>
      </pc:sldChg>
      <pc:sldChg chg="modNotesTx">
        <pc:chgData name="KORENROMP, Eline Louise" userId="a44abeb2-aa4e-4d35-a6f5-0d25c352ba16" providerId="ADAL" clId="{EFF12074-D7D1-4AF1-BBA3-1384385B4FF4}" dt="2025-01-21T13:58:09.972" v="801" actId="6549"/>
        <pc:sldMkLst>
          <pc:docMk/>
          <pc:sldMk cId="4183932961" sldId="299"/>
        </pc:sldMkLst>
      </pc:sldChg>
      <pc:sldChg chg="modNotesTx">
        <pc:chgData name="KORENROMP, Eline Louise" userId="a44abeb2-aa4e-4d35-a6f5-0d25c352ba16" providerId="ADAL" clId="{EFF12074-D7D1-4AF1-BBA3-1384385B4FF4}" dt="2025-01-21T14:00:53.376" v="1081" actId="20577"/>
        <pc:sldMkLst>
          <pc:docMk/>
          <pc:sldMk cId="663078387" sldId="300"/>
        </pc:sldMkLst>
      </pc:sldChg>
      <pc:sldChg chg="modSp mod">
        <pc:chgData name="KORENROMP, Eline Louise" userId="a44abeb2-aa4e-4d35-a6f5-0d25c352ba16" providerId="ADAL" clId="{EFF12074-D7D1-4AF1-BBA3-1384385B4FF4}" dt="2025-01-22T00:03:53.793" v="2036" actId="6549"/>
        <pc:sldMkLst>
          <pc:docMk/>
          <pc:sldMk cId="3128090885" sldId="305"/>
        </pc:sldMkLst>
        <pc:spChg chg="mod">
          <ac:chgData name="KORENROMP, Eline Louise" userId="a44abeb2-aa4e-4d35-a6f5-0d25c352ba16" providerId="ADAL" clId="{EFF12074-D7D1-4AF1-BBA3-1384385B4FF4}" dt="2025-01-22T00:03:53.793" v="2036" actId="6549"/>
          <ac:spMkLst>
            <pc:docMk/>
            <pc:sldMk cId="3128090885" sldId="305"/>
            <ac:spMk id="19" creationId="{0F116315-3F98-655B-A6CB-064119ADD28C}"/>
          </ac:spMkLst>
        </pc:spChg>
        <pc:spChg chg="mod">
          <ac:chgData name="KORENROMP, Eline Louise" userId="a44abeb2-aa4e-4d35-a6f5-0d25c352ba16" providerId="ADAL" clId="{EFF12074-D7D1-4AF1-BBA3-1384385B4FF4}" dt="2025-01-21T14:31:33.510" v="1606" actId="13926"/>
          <ac:spMkLst>
            <pc:docMk/>
            <pc:sldMk cId="3128090885" sldId="305"/>
            <ac:spMk id="20" creationId="{82D52EE0-BFF1-E7C2-10D2-E70A50B959E7}"/>
          </ac:spMkLst>
        </pc:spChg>
      </pc:sldChg>
      <pc:sldChg chg="modSp mod">
        <pc:chgData name="KORENROMP, Eline Louise" userId="a44abeb2-aa4e-4d35-a6f5-0d25c352ba16" providerId="ADAL" clId="{EFF12074-D7D1-4AF1-BBA3-1384385B4FF4}" dt="2025-01-21T13:51:20.032" v="32" actId="404"/>
        <pc:sldMkLst>
          <pc:docMk/>
          <pc:sldMk cId="1214741389" sldId="373"/>
        </pc:sldMkLst>
        <pc:spChg chg="mod">
          <ac:chgData name="KORENROMP, Eline Louise" userId="a44abeb2-aa4e-4d35-a6f5-0d25c352ba16" providerId="ADAL" clId="{EFF12074-D7D1-4AF1-BBA3-1384385B4FF4}" dt="2025-01-21T13:51:08.408" v="29" actId="403"/>
          <ac:spMkLst>
            <pc:docMk/>
            <pc:sldMk cId="1214741389" sldId="373"/>
            <ac:spMk id="6" creationId="{7620BA2A-BCF1-EC34-A52F-03F64544212B}"/>
          </ac:spMkLst>
        </pc:spChg>
        <pc:spChg chg="mod">
          <ac:chgData name="KORENROMP, Eline Louise" userId="a44abeb2-aa4e-4d35-a6f5-0d25c352ba16" providerId="ADAL" clId="{EFF12074-D7D1-4AF1-BBA3-1384385B4FF4}" dt="2025-01-21T13:51:20.032" v="32" actId="404"/>
          <ac:spMkLst>
            <pc:docMk/>
            <pc:sldMk cId="1214741389" sldId="373"/>
            <ac:spMk id="8" creationId="{3B80ED58-3653-28C4-D023-CFEA97541D1F}"/>
          </ac:spMkLst>
        </pc:spChg>
      </pc:sldChg>
    </pc:docChg>
  </pc:docChgLst>
  <pc:docChgLst>
    <pc:chgData name="ILYENKOVA, VERA" userId="S::ilyenkovav@unaids.org::1254e244-da2b-40f6-8c5a-46d2c7a0f38a" providerId="AD" clId="Web-{49728DD6-F073-C6E9-9F7B-E35F325F9BA3}"/>
    <pc:docChg chg="modSld">
      <pc:chgData name="ILYENKOVA, VERA" userId="S::ilyenkovav@unaids.org::1254e244-da2b-40f6-8c5a-46d2c7a0f38a" providerId="AD" clId="Web-{49728DD6-F073-C6E9-9F7B-E35F325F9BA3}" dt="2025-02-17T08:37:32.004" v="14" actId="20577"/>
      <pc:docMkLst>
        <pc:docMk/>
      </pc:docMkLst>
      <pc:sldChg chg="modSp">
        <pc:chgData name="ILYENKOVA, VERA" userId="S::ilyenkovav@unaids.org::1254e244-da2b-40f6-8c5a-46d2c7a0f38a" providerId="AD" clId="Web-{49728DD6-F073-C6E9-9F7B-E35F325F9BA3}" dt="2025-02-17T08:37:32.004" v="14" actId="20577"/>
        <pc:sldMkLst>
          <pc:docMk/>
          <pc:sldMk cId="3311271312" sldId="1548"/>
        </pc:sldMkLst>
        <pc:spChg chg="mod">
          <ac:chgData name="ILYENKOVA, VERA" userId="S::ilyenkovav@unaids.org::1254e244-da2b-40f6-8c5a-46d2c7a0f38a" providerId="AD" clId="Web-{49728DD6-F073-C6E9-9F7B-E35F325F9BA3}" dt="2025-02-17T08:37:32.004" v="14" actId="20577"/>
          <ac:spMkLst>
            <pc:docMk/>
            <pc:sldMk cId="3311271312" sldId="1548"/>
            <ac:spMk id="3" creationId="{39C97AB2-D1E8-48E1-B9C2-6E6C1698B16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1DBB16-84E8-3E35-5827-529C427871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944ADDF4-0E82-2830-2EFE-39C0A3DE67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ACB8BA-3F1D-4444-A636-E93E40566E7D}" type="datetimeFigureOut">
              <a:rPr lang="en-CH" smtClean="0"/>
              <a:t>17/02/2025</a:t>
            </a:fld>
            <a:endParaRPr lang="en-CH"/>
          </a:p>
        </p:txBody>
      </p:sp>
      <p:sp>
        <p:nvSpPr>
          <p:cNvPr id="4" name="Footer Placeholder 3">
            <a:extLst>
              <a:ext uri="{FF2B5EF4-FFF2-40B4-BE49-F238E27FC236}">
                <a16:creationId xmlns:a16="http://schemas.microsoft.com/office/drawing/2014/main" id="{5DCE5437-F588-CC4F-1C00-DF13DF41C8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B9CCCC89-E511-C325-5AE6-8C3C3CDCC3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89FB9A-3382-42A8-817F-60B83437281F}" type="slidenum">
              <a:rPr lang="en-CH" smtClean="0"/>
              <a:t>‹#›</a:t>
            </a:fld>
            <a:endParaRPr lang="en-CH"/>
          </a:p>
        </p:txBody>
      </p:sp>
    </p:spTree>
    <p:extLst>
      <p:ext uri="{BB962C8B-B14F-4D97-AF65-F5344CB8AC3E}">
        <p14:creationId xmlns:p14="http://schemas.microsoft.com/office/powerpoint/2010/main" val="3947960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D8EE-AAF5-423A-AC87-2DB8E8E5D75F}" type="datetimeFigureOut">
              <a:rPr lang="en-US" smtClean="0"/>
              <a:t>2/16/2025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Нажмите, чтобы отредактировать стили основного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660D5-ED4C-41CA-8F92-89CB6C57A10E}" type="slidenum">
              <a:rPr lang="en-US" smtClean="0"/>
              <a:t>‹#›</a:t>
            </a:fld>
            <a:endParaRPr lang="en-US"/>
          </a:p>
        </p:txBody>
      </p:sp>
    </p:spTree>
    <p:extLst>
      <p:ext uri="{BB962C8B-B14F-4D97-AF65-F5344CB8AC3E}">
        <p14:creationId xmlns:p14="http://schemas.microsoft.com/office/powerpoint/2010/main" val="103468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1</a:t>
            </a:fld>
            <a:endParaRPr lang="en-US"/>
          </a:p>
        </p:txBody>
      </p:sp>
    </p:spTree>
    <p:extLst>
      <p:ext uri="{BB962C8B-B14F-4D97-AF65-F5344CB8AC3E}">
        <p14:creationId xmlns:p14="http://schemas.microsoft.com/office/powerpoint/2010/main" val="414807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Страница результатов подгонки - это последняя остановка перед возвращением в Spectrum. Она позволяет Вам критически оценить результаты подгонки EPP, прежде чем отправлять взрослые данные в Spectrum.</a:t>
            </a:r>
          </a:p>
          <a:p>
            <a:endParaRPr lang="en-US" dirty="0"/>
          </a:p>
          <a:p>
            <a:r>
              <a:rPr lang="en-US" dirty="0"/>
              <a:t>В наборе радиокнопок в левом нижнем углу выберите, что Вы хотите показать на графиках. Варианты: распространенность, заболеваемость или население. Вы также можете выбрать, в каком виде показывать распространенность и заболеваемость: в процентах или в количестве текущих или новых инфекций. </a:t>
            </a:r>
          </a:p>
          <a:p>
            <a:endParaRPr lang="en-US" dirty="0"/>
          </a:p>
          <a:p>
            <a:r>
              <a:rPr lang="en-US" dirty="0"/>
              <a:t>На панели "Структура национальной эпидемии" есть флажки, определяющие, какие прогнозы по субпопуляциям будут отображаться на графиках. Флажок рядом с именем файла Spectrum покажет национальные результаты, полученные путем суммирования всех прогнозов по субпопуляциям.</a:t>
            </a:r>
          </a:p>
          <a:p>
            <a:endParaRPr lang="en-US" dirty="0"/>
          </a:p>
          <a:p>
            <a:r>
              <a:rPr lang="en-US" dirty="0"/>
              <a:t>Наконец, Вы можете нажать кнопку "Сравнить", чтобы загрузить предыдущую проекцию и сравнить ее с текущей. Мы настоятельно рекомендуем Вам потратить некоторое время на эту страницу, прежде чем переходить к Спектруму.  Посмотрите на распространенность и заболеваемость, а также на вклад различных субпопуляций. Посмотрите, как Ваш обновленный прогноз сопоставляется с предыдущим. </a:t>
            </a:r>
          </a:p>
          <a:p>
            <a:r>
              <a:rPr lang="en-US" dirty="0"/>
              <a:t>Начните с изучения кривых распространенности и убедитесь, что тенденции совпадают с Вашим экспертным пониманием эпидемии и того, какой вклад вносит каждая субпопуляция.</a:t>
            </a:r>
          </a:p>
          <a:p>
            <a:pPr marL="0" indent="0">
              <a:buNone/>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11</a:t>
            </a:fld>
            <a:endParaRPr lang="en-US"/>
          </a:p>
        </p:txBody>
      </p:sp>
    </p:spTree>
    <p:extLst>
      <p:ext uri="{BB962C8B-B14F-4D97-AF65-F5344CB8AC3E}">
        <p14:creationId xmlns:p14="http://schemas.microsoft.com/office/powerpoint/2010/main" val="3371981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Выберите "Случайный ВИЧ" в качестве числа и потратьте время на то, чтобы рассмотреть вклад каждой субпопуляции в национальную тенденцию заболеваемости. Убедитесь, что они согласуются с Вашим пониманием эпидемии, включая относительные сроки и масштабы подъема эпидемии среди различных ключевых популяций. </a:t>
            </a:r>
          </a:p>
          <a:p>
            <a:pPr marL="0" indent="0">
              <a:buNone/>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12</a:t>
            </a:fld>
            <a:endParaRPr lang="en-US"/>
          </a:p>
        </p:txBody>
      </p:sp>
    </p:spTree>
    <p:extLst>
      <p:ext uri="{BB962C8B-B14F-4D97-AF65-F5344CB8AC3E}">
        <p14:creationId xmlns:p14="http://schemas.microsoft.com/office/powerpoint/2010/main" val="152485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Нажмите на кнопку "Сравнить", и на экране появится окно, позволяющее Вам сравнить прогнозы этого года с прошлогодними.  Чтобы загрузить прошлогодние прогнозы, нажмите "Load". Появится диалоговое окно, в котором Вы сможете найти Ваш прошлогодний файл Spectrum - этот файл будет иметь расширение PJNZ. После того, как Вы выберете файл и нажмете "Открыть", графики покажут Вам сравнение распространенности и заболеваемости между двумя прогнозами. Красные кривые - это Ваш текущий прогноз, синие - прошлогодний. Ищите любые различия в заболеваемости и распространенности между двумя прогнозами. Это особенно важно в этом году, учитывая изменения, внесенные во многие параметры естественной истории, и увеличение влияния АРВТ на заболеваемость, которое было сделано в Спектруме. Прежде чем Вы покинете семинар, Ваша страновая команда должна понять, как изменились оценки распространенности и заболеваемости, и быть готовой объяснить эти изменения тем, кто принимает решения.</a:t>
            </a:r>
          </a:p>
          <a:p>
            <a:pPr marL="0" indent="0">
              <a:buNone/>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13</a:t>
            </a:fld>
            <a:endParaRPr lang="en-US"/>
          </a:p>
        </p:txBody>
      </p:sp>
    </p:spTree>
    <p:extLst>
      <p:ext uri="{BB962C8B-B14F-4D97-AF65-F5344CB8AC3E}">
        <p14:creationId xmlns:p14="http://schemas.microsoft.com/office/powerpoint/2010/main" val="3666003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Если Вы выберете вкладки на экране "Сравнение", Вы также сможете сравнить каждую из подгонок субпопуляций отдельно. Это полезно для выявления необычных тенденций в прогнозах или изменений в результатах подгонки из года в год. Например, Вы можете увидеть изменения, связанные с новыми параметрами естественной истории, или выявить противоречивые тенденции в подгонке субпопуляций, которые могут заслуживать более тщательного изучения. Постарайтесь понять причину таких различий; не стесняйтесь проконсультироваться с фасилитатором по этому вопросу. Это может быть связано с добавлением новых данных о распространенности, изменениями в данных программы, например, АРТ для взрослых, изменением оценок размера ключевой популяции, изменениями в выбранном типе кривой EPP или изменениями в параметрах естественной истории Спектрума. Поскольку Вам придется объяснять это начальству, Вам будет полезно понять это, прежде чем пытаться сделать это.</a:t>
            </a:r>
          </a:p>
          <a:p>
            <a:pPr marL="0" indent="0">
              <a:buNone/>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14</a:t>
            </a:fld>
            <a:endParaRPr lang="en-US"/>
          </a:p>
        </p:txBody>
      </p:sp>
    </p:spTree>
    <p:extLst>
      <p:ext uri="{BB962C8B-B14F-4D97-AF65-F5344CB8AC3E}">
        <p14:creationId xmlns:p14="http://schemas.microsoft.com/office/powerpoint/2010/main" val="1438206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15</a:t>
            </a:fld>
            <a:endParaRPr lang="en-US"/>
          </a:p>
        </p:txBody>
      </p:sp>
    </p:spTree>
    <p:extLst>
      <p:ext uri="{BB962C8B-B14F-4D97-AF65-F5344CB8AC3E}">
        <p14:creationId xmlns:p14="http://schemas.microsoft.com/office/powerpoint/2010/main" val="4101428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После просмотра результатов настройки, последний, но очень важный шаг - это нажать на кнопку "Сохранить результаты". Таким образом, Вы передадите результаты определения частоты встречаемости из EPP в Spectrum. Если Вы не нажмете "Сохранить результаты", Spectrum продолжит работать с Вашей старой оценкой падения, поэтому не пропускайте этот шаг.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После сохранения результатов для чтения Spectrum, EPP возвращает управление Spectrum. В этот момент пересохраните Ваш файл Spectrum, чтобы убедиться, что изменения, сделанные EPP, сохранились.</a:t>
            </a:r>
          </a:p>
          <a:p>
            <a:r>
              <a:rPr lang="en-US" dirty="0"/>
              <a:t>Теперь Вы готовы перейти к настройке шаблона "Пол/Возраст" в заболеваемости, как объясняется в следующей презентации, подготовленной Avenir Health. </a:t>
            </a:r>
          </a:p>
        </p:txBody>
      </p:sp>
      <p:sp>
        <p:nvSpPr>
          <p:cNvPr id="4" name="Slide Number Placeholder 3"/>
          <p:cNvSpPr>
            <a:spLocks noGrp="1"/>
          </p:cNvSpPr>
          <p:nvPr>
            <p:ph type="sldNum" sz="quarter" idx="5"/>
          </p:nvPr>
        </p:nvSpPr>
        <p:spPr/>
        <p:txBody>
          <a:bodyPr/>
          <a:lstStyle/>
          <a:p>
            <a:fld id="{B73660D5-ED4C-41CA-8F92-89CB6C57A10E}" type="slidenum">
              <a:rPr lang="en-US" smtClean="0"/>
              <a:t>16</a:t>
            </a:fld>
            <a:endParaRPr lang="en-US"/>
          </a:p>
        </p:txBody>
      </p:sp>
    </p:spTree>
    <p:extLst>
      <p:ext uri="{BB962C8B-B14F-4D97-AF65-F5344CB8AC3E}">
        <p14:creationId xmlns:p14="http://schemas.microsoft.com/office/powerpoint/2010/main" val="4120635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И последнее напоминание. Как только Вы вернетесь в Spectrum, перейдя к диалогу "Sex/Age pattern", убедитесь, что флажок "Read sex ratio from EPP or AEM" установлен. Это обеспечит то, что Spectrum возьмет соотношение заболеваемости среди женщин и мужчин, полученное в Вашем прогнозе EPP, чтобы распределить новые инфекции в рамках своей собственной модели, структурированной по половозрастному признаку.</a:t>
            </a:r>
          </a:p>
        </p:txBody>
      </p:sp>
      <p:sp>
        <p:nvSpPr>
          <p:cNvPr id="4" name="Slide Number Placeholder 3"/>
          <p:cNvSpPr>
            <a:spLocks noGrp="1"/>
          </p:cNvSpPr>
          <p:nvPr>
            <p:ph type="sldNum" sz="quarter" idx="5"/>
          </p:nvPr>
        </p:nvSpPr>
        <p:spPr/>
        <p:txBody>
          <a:bodyPr/>
          <a:lstStyle/>
          <a:p>
            <a:fld id="{B73660D5-ED4C-41CA-8F92-89CB6C57A10E}" type="slidenum">
              <a:rPr lang="en-US" smtClean="0"/>
              <a:t>17</a:t>
            </a:fld>
            <a:endParaRPr lang="en-US"/>
          </a:p>
        </p:txBody>
      </p:sp>
    </p:spTree>
    <p:extLst>
      <p:ext uri="{BB962C8B-B14F-4D97-AF65-F5344CB8AC3E}">
        <p14:creationId xmlns:p14="http://schemas.microsoft.com/office/powerpoint/2010/main" val="265328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Поздравляем, Вы завершили обновление своих фитов в EPP. Здесь кратко описаны шаги, которые Вы предприняли для обновления Ваших прогнозов EPP. Для обновления Вы просто выполнили все эти шаги по порядку. Теперь Вы предоставили компании Spectrum новую тенденцию заболеваемости, которую она будет использовать в своих расчетах.</a:t>
            </a:r>
          </a:p>
        </p:txBody>
      </p:sp>
      <p:sp>
        <p:nvSpPr>
          <p:cNvPr id="4" name="Slide Number Placeholder 3"/>
          <p:cNvSpPr>
            <a:spLocks noGrp="1"/>
          </p:cNvSpPr>
          <p:nvPr>
            <p:ph type="sldNum" sz="quarter" idx="5"/>
          </p:nvPr>
        </p:nvSpPr>
        <p:spPr/>
        <p:txBody>
          <a:bodyPr/>
          <a:lstStyle/>
          <a:p>
            <a:fld id="{B73660D5-ED4C-41CA-8F92-89CB6C57A10E}" type="slidenum">
              <a:rPr lang="en-US" smtClean="0"/>
              <a:t>18</a:t>
            </a:fld>
            <a:endParaRPr lang="en-US"/>
          </a:p>
        </p:txBody>
      </p:sp>
    </p:spTree>
    <p:extLst>
      <p:ext uri="{BB962C8B-B14F-4D97-AF65-F5344CB8AC3E}">
        <p14:creationId xmlns:p14="http://schemas.microsoft.com/office/powerpoint/2010/main" val="1319620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19</a:t>
            </a:fld>
            <a:endParaRPr lang="en-US"/>
          </a:p>
        </p:txBody>
      </p:sp>
    </p:spTree>
    <p:extLst>
      <p:ext uri="{BB962C8B-B14F-4D97-AF65-F5344CB8AC3E}">
        <p14:creationId xmlns:p14="http://schemas.microsoft.com/office/powerpoint/2010/main" val="224057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B3FFC-D34C-E117-34A8-A91BFD62A0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0AD37-7071-96DC-FE58-CDC634969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CD9273-566A-205B-7F2C-7D0BC4385425}"/>
              </a:ext>
            </a:extLst>
          </p:cNvPr>
          <p:cNvSpPr>
            <a:spLocks noGrp="1"/>
          </p:cNvSpPr>
          <p:nvPr>
            <p:ph type="body" idx="1"/>
          </p:nvPr>
        </p:nvSpPr>
        <p:spPr/>
        <p:txBody>
          <a:bodyPr/>
          <a:lstStyle/>
          <a:p>
            <a:pPr defTabSz="942289">
              <a:defRPr/>
            </a:pPr>
            <a:endParaRPr lang="en-US"/>
          </a:p>
        </p:txBody>
      </p:sp>
      <p:sp>
        <p:nvSpPr>
          <p:cNvPr id="4" name="Slide Number Placeholder 3">
            <a:extLst>
              <a:ext uri="{FF2B5EF4-FFF2-40B4-BE49-F238E27FC236}">
                <a16:creationId xmlns:a16="http://schemas.microsoft.com/office/drawing/2014/main" id="{479A0A70-BE67-C236-68E8-F6644E066D91}"/>
              </a:ext>
            </a:extLst>
          </p:cNvPr>
          <p:cNvSpPr>
            <a:spLocks noGrp="1"/>
          </p:cNvSpPr>
          <p:nvPr>
            <p:ph type="sldNum" sz="quarter" idx="5"/>
          </p:nvPr>
        </p:nvSpPr>
        <p:spPr/>
        <p:txBody>
          <a:bodyPr/>
          <a:lstStyle/>
          <a:p>
            <a:fld id="{E5F4B4AD-9710-49A7-B214-561577097D0C}" type="slidenum">
              <a:rPr lang="en-US" smtClean="0"/>
              <a:t>20</a:t>
            </a:fld>
            <a:endParaRPr lang="en-US"/>
          </a:p>
        </p:txBody>
      </p:sp>
    </p:spTree>
    <p:extLst>
      <p:ext uri="{BB962C8B-B14F-4D97-AF65-F5344CB8AC3E}">
        <p14:creationId xmlns:p14="http://schemas.microsoft.com/office/powerpoint/2010/main" val="50491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EPP - один из нескольких возможных источников заболеваемости ВИЧ для Spectrum. В этой презентации я опишу каждый из шагов, необходимых для обновления Ваших прошлогодних прогнозов EPP с учетом новых данных о населении, текучести кадров, эпиднадзоре и обследованиях, а затем уточню Ваши прогнозы. В этом видео мы сосредоточимся на необходимости корректировки прогнозов в условиях концентрированных эпидемий.</a:t>
            </a:r>
          </a:p>
          <a:p>
            <a:endParaRPr lang="en-US" dirty="0"/>
          </a:p>
          <a:p>
            <a:r>
              <a:rPr lang="en-US" dirty="0"/>
              <a:t>В EPP 2025 очень мало изменений по сравнению с предыдущими версиями. Под капотом добавлена новая избыточная смертность для людей, живущих с ВИЧ, - один параметр, установленный для тех, кто не получает АРТ, и тех, кто получает АРТ. Этот параметр автоматически импортируется EPP из Spectrum и применяется при расчетах.</a:t>
            </a:r>
          </a:p>
          <a:p>
            <a:r>
              <a:rPr lang="en-US" dirty="0"/>
              <a:t>Единственное видимое изменение в EPP - это добавление опции, позволяющей Вам регулировать количество нитей, используемых в расчетах. Эта опция находится во всплывающем окне "Параметры модели" на странице проекта EPP и обозначена как "Использовать оптимальное количество нитей". Если Вы установите этот флажок, EPP изучит Ваш компьютер и решит, сколько ниток использовать в процессе подгонки. EPP установит значение между 4 и 10, при этом будут использоваться более высокие значения, если Ваш компьютер может их поддерживать. Чем больше нитей будет использовано, тем быстрее будет проходить примерка.</a:t>
            </a:r>
          </a:p>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2</a:t>
            </a:fld>
            <a:endParaRPr lang="en-US"/>
          </a:p>
        </p:txBody>
      </p:sp>
    </p:spTree>
    <p:extLst>
      <p:ext uri="{BB962C8B-B14F-4D97-AF65-F5344CB8AC3E}">
        <p14:creationId xmlns:p14="http://schemas.microsoft.com/office/powerpoint/2010/main" val="2557485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2149E-BE87-63E3-9033-4FF896152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C8F893-204B-4ADE-09B8-AA64C0F097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DC7A6-2BCC-5BF7-BADA-1380F5AA711B}"/>
              </a:ext>
            </a:extLst>
          </p:cNvPr>
          <p:cNvSpPr>
            <a:spLocks noGrp="1"/>
          </p:cNvSpPr>
          <p:nvPr>
            <p:ph type="body" idx="1"/>
          </p:nvPr>
        </p:nvSpPr>
        <p:spPr/>
        <p:txBody>
          <a:bodyPr/>
          <a:lstStyle/>
          <a:p>
            <a:pPr defTabSz="942289">
              <a:defRPr/>
            </a:pPr>
            <a:endParaRPr lang="en-US"/>
          </a:p>
        </p:txBody>
      </p:sp>
      <p:sp>
        <p:nvSpPr>
          <p:cNvPr id="4" name="Slide Number Placeholder 3">
            <a:extLst>
              <a:ext uri="{FF2B5EF4-FFF2-40B4-BE49-F238E27FC236}">
                <a16:creationId xmlns:a16="http://schemas.microsoft.com/office/drawing/2014/main" id="{D9196966-4DE1-D8BB-FD6F-6F93751E88E5}"/>
              </a:ext>
            </a:extLst>
          </p:cNvPr>
          <p:cNvSpPr>
            <a:spLocks noGrp="1"/>
          </p:cNvSpPr>
          <p:nvPr>
            <p:ph type="sldNum" sz="quarter" idx="5"/>
          </p:nvPr>
        </p:nvSpPr>
        <p:spPr/>
        <p:txBody>
          <a:bodyPr/>
          <a:lstStyle/>
          <a:p>
            <a:fld id="{E5F4B4AD-9710-49A7-B214-561577097D0C}" type="slidenum">
              <a:rPr lang="en-US" smtClean="0"/>
              <a:t>21</a:t>
            </a:fld>
            <a:endParaRPr lang="en-US"/>
          </a:p>
        </p:txBody>
      </p:sp>
    </p:spTree>
    <p:extLst>
      <p:ext uri="{BB962C8B-B14F-4D97-AF65-F5344CB8AC3E}">
        <p14:creationId xmlns:p14="http://schemas.microsoft.com/office/powerpoint/2010/main" val="339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02E26-DD80-5DCB-E00C-AD9CD3C3D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D7E6D-88C1-1241-70F6-C74D54F86F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A55684-BA34-5CBE-EA5C-8BE9A9E82CC9}"/>
              </a:ext>
            </a:extLst>
          </p:cNvPr>
          <p:cNvSpPr>
            <a:spLocks noGrp="1"/>
          </p:cNvSpPr>
          <p:nvPr>
            <p:ph type="body" idx="1"/>
          </p:nvPr>
        </p:nvSpPr>
        <p:spPr/>
        <p:txBody>
          <a:bodyPr/>
          <a:lstStyle/>
          <a:p>
            <a:pPr defTabSz="942289">
              <a:defRPr/>
            </a:pPr>
            <a:endParaRPr lang="en-US"/>
          </a:p>
        </p:txBody>
      </p:sp>
      <p:sp>
        <p:nvSpPr>
          <p:cNvPr id="4" name="Slide Number Placeholder 3">
            <a:extLst>
              <a:ext uri="{FF2B5EF4-FFF2-40B4-BE49-F238E27FC236}">
                <a16:creationId xmlns:a16="http://schemas.microsoft.com/office/drawing/2014/main" id="{4F23E06B-2B7D-D194-B7D4-E3EC66326C13}"/>
              </a:ext>
            </a:extLst>
          </p:cNvPr>
          <p:cNvSpPr>
            <a:spLocks noGrp="1"/>
          </p:cNvSpPr>
          <p:nvPr>
            <p:ph type="sldNum" sz="quarter" idx="5"/>
          </p:nvPr>
        </p:nvSpPr>
        <p:spPr/>
        <p:txBody>
          <a:bodyPr/>
          <a:lstStyle/>
          <a:p>
            <a:fld id="{E5F4B4AD-9710-49A7-B214-561577097D0C}" type="slidenum">
              <a:rPr lang="en-US" smtClean="0"/>
              <a:t>22</a:t>
            </a:fld>
            <a:endParaRPr lang="en-US"/>
          </a:p>
        </p:txBody>
      </p:sp>
    </p:spTree>
    <p:extLst>
      <p:ext uri="{BB962C8B-B14F-4D97-AF65-F5344CB8AC3E}">
        <p14:creationId xmlns:p14="http://schemas.microsoft.com/office/powerpoint/2010/main" val="10206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B6C19-639B-4E67-FC73-8253646C5C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B3514-9220-3C12-0F91-B1DCD01DBF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417661-9F6F-8B59-83E2-2B265325ABED}"/>
              </a:ext>
            </a:extLst>
          </p:cNvPr>
          <p:cNvSpPr>
            <a:spLocks noGrp="1"/>
          </p:cNvSpPr>
          <p:nvPr>
            <p:ph type="body" idx="1"/>
          </p:nvPr>
        </p:nvSpPr>
        <p:spPr/>
        <p:txBody>
          <a:bodyPr/>
          <a:lstStyle/>
          <a:p>
            <a:pPr defTabSz="942289">
              <a:defRPr/>
            </a:pPr>
            <a:endParaRPr lang="en-US"/>
          </a:p>
        </p:txBody>
      </p:sp>
      <p:sp>
        <p:nvSpPr>
          <p:cNvPr id="4" name="Slide Number Placeholder 3">
            <a:extLst>
              <a:ext uri="{FF2B5EF4-FFF2-40B4-BE49-F238E27FC236}">
                <a16:creationId xmlns:a16="http://schemas.microsoft.com/office/drawing/2014/main" id="{412700AA-7D2B-45B0-27A2-8000B2197F0E}"/>
              </a:ext>
            </a:extLst>
          </p:cNvPr>
          <p:cNvSpPr>
            <a:spLocks noGrp="1"/>
          </p:cNvSpPr>
          <p:nvPr>
            <p:ph type="sldNum" sz="quarter" idx="5"/>
          </p:nvPr>
        </p:nvSpPr>
        <p:spPr/>
        <p:txBody>
          <a:bodyPr/>
          <a:lstStyle/>
          <a:p>
            <a:fld id="{E5F4B4AD-9710-49A7-B214-561577097D0C}" type="slidenum">
              <a:rPr lang="en-US" smtClean="0"/>
              <a:t>23</a:t>
            </a:fld>
            <a:endParaRPr lang="en-US"/>
          </a:p>
        </p:txBody>
      </p:sp>
    </p:spTree>
    <p:extLst>
      <p:ext uri="{BB962C8B-B14F-4D97-AF65-F5344CB8AC3E}">
        <p14:creationId xmlns:p14="http://schemas.microsoft.com/office/powerpoint/2010/main" val="1354948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BFB04-0F95-26B8-FA0C-006EBADE8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9E7027-7DFE-24EA-F03C-E1C3E86069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21A8B9-EAFE-2A1D-5F71-87AC856FB806}"/>
              </a:ext>
            </a:extLst>
          </p:cNvPr>
          <p:cNvSpPr>
            <a:spLocks noGrp="1"/>
          </p:cNvSpPr>
          <p:nvPr>
            <p:ph type="body" idx="1"/>
          </p:nvPr>
        </p:nvSpPr>
        <p:spPr/>
        <p:txBody>
          <a:bodyPr/>
          <a:lstStyle/>
          <a:p>
            <a:pPr defTabSz="942289">
              <a:defRPr/>
            </a:pPr>
            <a:endParaRPr lang="en-US"/>
          </a:p>
        </p:txBody>
      </p:sp>
      <p:sp>
        <p:nvSpPr>
          <p:cNvPr id="4" name="Slide Number Placeholder 3">
            <a:extLst>
              <a:ext uri="{FF2B5EF4-FFF2-40B4-BE49-F238E27FC236}">
                <a16:creationId xmlns:a16="http://schemas.microsoft.com/office/drawing/2014/main" id="{161B93A6-3387-2399-12FF-A6DA717BB4FD}"/>
              </a:ext>
            </a:extLst>
          </p:cNvPr>
          <p:cNvSpPr>
            <a:spLocks noGrp="1"/>
          </p:cNvSpPr>
          <p:nvPr>
            <p:ph type="sldNum" sz="quarter" idx="5"/>
          </p:nvPr>
        </p:nvSpPr>
        <p:spPr/>
        <p:txBody>
          <a:bodyPr/>
          <a:lstStyle/>
          <a:p>
            <a:fld id="{E5F4B4AD-9710-49A7-B214-561577097D0C}" type="slidenum">
              <a:rPr lang="en-US" smtClean="0"/>
              <a:t>24</a:t>
            </a:fld>
            <a:endParaRPr lang="en-US"/>
          </a:p>
        </p:txBody>
      </p:sp>
    </p:spTree>
    <p:extLst>
      <p:ext uri="{BB962C8B-B14F-4D97-AF65-F5344CB8AC3E}">
        <p14:creationId xmlns:p14="http://schemas.microsoft.com/office/powerpoint/2010/main" val="1635672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800">
                <a:effectLst/>
                <a:latin typeface="Times New Roman" panose="02020603050405020304" pitchFamily="18" charset="0"/>
                <a:ea typeface="Cambria" panose="02040503050406030204" pitchFamily="18" charset="0"/>
              </a:rPr>
              <a:t>(Только) ПОСЛЕ установки ИКР в AIM, в разделе "Дополнительные параметры", подгоните снижение рождаемости, связанное с ВИЧ, к национальным данным АНК, установив местный поправочный коэффициент, чтобы обеспечить правильную распространенность среди беременных женщин (которая может отличаться от распространенности среди всех взрослых женщин), а также необходимость и охват ППМР и педиатрической АРТ. Этот дополнительный шаг будет описан в следующей презентации.</a:t>
            </a:r>
          </a:p>
        </p:txBody>
      </p:sp>
      <p:sp>
        <p:nvSpPr>
          <p:cNvPr id="4" name="Slide Number Placeholder 3"/>
          <p:cNvSpPr>
            <a:spLocks noGrp="1"/>
          </p:cNvSpPr>
          <p:nvPr>
            <p:ph type="sldNum" sz="quarter" idx="5"/>
          </p:nvPr>
        </p:nvSpPr>
        <p:spPr/>
        <p:txBody>
          <a:bodyPr/>
          <a:lstStyle/>
          <a:p>
            <a:fld id="{E5F4B4AD-9710-49A7-B214-561577097D0C}" type="slidenum">
              <a:rPr lang="en-US" smtClean="0"/>
              <a:t>25</a:t>
            </a:fld>
            <a:endParaRPr lang="en-US"/>
          </a:p>
        </p:txBody>
      </p:sp>
    </p:spTree>
    <p:extLst>
      <p:ext uri="{BB962C8B-B14F-4D97-AF65-F5344CB8AC3E}">
        <p14:creationId xmlns:p14="http://schemas.microsoft.com/office/powerpoint/2010/main" val="3016434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800">
              <a:effectLst/>
              <a:latin typeface="Times New Roman" panose="020206030504050203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E5F4B4AD-9710-49A7-B214-561577097D0C}" type="slidenum">
              <a:rPr lang="en-US" smtClean="0"/>
              <a:t>26</a:t>
            </a:fld>
            <a:endParaRPr lang="en-US"/>
          </a:p>
        </p:txBody>
      </p:sp>
    </p:spTree>
    <p:extLst>
      <p:ext uri="{BB962C8B-B14F-4D97-AF65-F5344CB8AC3E}">
        <p14:creationId xmlns:p14="http://schemas.microsoft.com/office/powerpoint/2010/main" val="1739120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Теперь Вы готовы к самому важному этапу этого процесса - подгонке всех данных, которые Вы только что предоставили, к EPP с учетом всех изменений, внесенных в данные и параметры программы в Spectrum. Чтобы запустить страницу проекта EPP, в меню Spectrum Incidence выберите опцию "Подгонка кривых (EPP)". Это приведет к открытию страницы проекта EPP, где Вы обновите свои подгонки, чтобы учесть влияние новых данных на Ваш национальный прогноз.</a:t>
            </a:r>
          </a:p>
        </p:txBody>
      </p:sp>
      <p:sp>
        <p:nvSpPr>
          <p:cNvPr id="4" name="Slide Number Placeholder 3"/>
          <p:cNvSpPr>
            <a:spLocks noGrp="1"/>
          </p:cNvSpPr>
          <p:nvPr>
            <p:ph type="sldNum" sz="quarter" idx="5"/>
          </p:nvPr>
        </p:nvSpPr>
        <p:spPr/>
        <p:txBody>
          <a:bodyPr/>
          <a:lstStyle/>
          <a:p>
            <a:fld id="{B73660D5-ED4C-41CA-8F92-89CB6C57A10E}" type="slidenum">
              <a:rPr lang="en-US" smtClean="0"/>
              <a:t>3</a:t>
            </a:fld>
            <a:endParaRPr lang="en-US"/>
          </a:p>
        </p:txBody>
      </p:sp>
    </p:spTree>
    <p:extLst>
      <p:ext uri="{BB962C8B-B14F-4D97-AF65-F5344CB8AC3E}">
        <p14:creationId xmlns:p14="http://schemas.microsoft.com/office/powerpoint/2010/main" val="355950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Поскольку Вы выбрали модификацию, при входе на страницу проекта будут отображаться только данные для модификации (но без устаревших подогнанных линий).</a:t>
            </a:r>
          </a:p>
          <a:p>
            <a:endParaRPr lang="en-US" dirty="0"/>
          </a:p>
          <a:p>
            <a:r>
              <a:rPr lang="en-US" dirty="0"/>
              <a:t>Прежде чем рассматривать шаги по подгонке данных о распространенности, давайте рассмотрим типы данных, отображаемых на графике. </a:t>
            </a:r>
            <a:br>
              <a:rPr lang="en-US" dirty="0"/>
            </a:br>
            <a:r>
              <a:rPr lang="en-US" dirty="0"/>
              <a:t>На этой странице каждый тип данных, используемых в подгонке, имеет свой цвет:</a:t>
            </a:r>
          </a:p>
          <a:p>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Точки данных обследований - красные ромбы с полосами погрешностей. Сенегал, показанный здесь, - одна из исключительных стран с концентрированной эпидемией, в которой есть опросы. Национальные репрезентативные исследования могут помочь в подгонке EPP, поэтому убедитесь, что все данные введены и отображаются здесь. Если нет, вернитесь на страницу "Опросы" и убедитесь, что для каждого опроса, который Вы хотите включить, активирована опция "Использовать распространенность этого опроса при подгонке".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Данные наблюдения за ключевыми группами населения и дозорного эпиднадзора АНК показаны зеленым цветом. Каждый САЙТ показан в виде набора связанных маркеров. Внимательно просмотрите эти данные и, если Вы увидите значительные отклонения или нереалистичные тенденции, подумайте о том, чтобы удалить их из таблицы данных эпиднадзора на странице "Данные по ВИЧ".</a:t>
            </a:r>
            <a:br>
              <a:rPr lang="en-US" dirty="0"/>
            </a:br>
            <a:endParaRPr lang="en-US" dirty="0"/>
          </a:p>
          <a:p>
            <a:pPr marL="228600" indent="-228600">
              <a:buAutoNum type="arabicPeriod"/>
            </a:pPr>
            <a:r>
              <a:rPr lang="en-US" dirty="0"/>
              <a:t>Места проведения стандартного тестирования ANC показаны светло-фиолетовым цветом, а точки для каждого места соединены линией. Снова обратите внимание на нереалистичные тенденции или экстремальные выбросы, которые могут указывать на ошибки в данных.</a:t>
            </a:r>
          </a:p>
          <a:p>
            <a:pPr marL="228600" indent="-228600">
              <a:buAutoNum type="arabicPeriod"/>
            </a:pPr>
            <a:r>
              <a:rPr lang="en-US" dirty="0"/>
              <a:t>Данные об АНК-рутинном тестировании на уровне переписи населения отображаются в виде темно-фиолетовых ромбов. Если Вы ввели данные по АНК-ПТ на уровне переписи населения и не видите их здесь, вернитесь назад и активируйте флажок "АНК-ПТ на уровне переписи населения" в верхней части страницы данных по ВИЧ.</a:t>
            </a:r>
          </a:p>
          <a:p>
            <a:pPr marL="228600" indent="-228600">
              <a:buAutoNum type="arabicPeriod"/>
            </a:pPr>
            <a:endParaRPr lang="en-US" dirty="0"/>
          </a:p>
          <a:p>
            <a:pPr marL="0" indent="0">
              <a:buNone/>
            </a:pPr>
            <a:r>
              <a:rPr lang="en-US" dirty="0"/>
              <a:t>Прежде чем продолжить, исправьте или удалите все нереалистичные или противоречивые данные и убедитесь, что отображаются все данные, которые Вы собираетесь подогнать.</a:t>
            </a:r>
          </a:p>
        </p:txBody>
      </p:sp>
      <p:sp>
        <p:nvSpPr>
          <p:cNvPr id="4" name="Slide Number Placeholder 3"/>
          <p:cNvSpPr>
            <a:spLocks noGrp="1"/>
          </p:cNvSpPr>
          <p:nvPr>
            <p:ph type="sldNum" sz="quarter" idx="5"/>
          </p:nvPr>
        </p:nvSpPr>
        <p:spPr/>
        <p:txBody>
          <a:bodyPr/>
          <a:lstStyle/>
          <a:p>
            <a:fld id="{B73660D5-ED4C-41CA-8F92-89CB6C57A10E}" type="slidenum">
              <a:rPr lang="en-US" smtClean="0"/>
              <a:t>4</a:t>
            </a:fld>
            <a:endParaRPr lang="en-US"/>
          </a:p>
        </p:txBody>
      </p:sp>
    </p:spTree>
    <p:extLst>
      <p:ext uri="{BB962C8B-B14F-4D97-AF65-F5344CB8AC3E}">
        <p14:creationId xmlns:p14="http://schemas.microsoft.com/office/powerpoint/2010/main" val="278713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После того, как Вы проанализировали свои данные, Вы готовы к подгонке. Для каждой субпопуляции выполните следующую процедуру:</a:t>
            </a:r>
          </a:p>
          <a:p>
            <a:endParaRPr lang="en-US" dirty="0"/>
          </a:p>
          <a:p>
            <a:pPr marL="228600" indent="-228600">
              <a:buAutoNum type="arabicPeriod"/>
            </a:pPr>
            <a:r>
              <a:rPr lang="en-US" dirty="0"/>
              <a:t>Выберите субпопуляцию на панели "Национальная структура эпидемий", щелкнув по ней.</a:t>
            </a:r>
          </a:p>
          <a:p>
            <a:pPr marL="228600" indent="-228600">
              <a:buAutoNum type="arabicPeriod"/>
            </a:pPr>
            <a:r>
              <a:rPr lang="en-US" dirty="0"/>
              <a:t>Для этой субпопуляции выберите кривую EPP, которую Вы хотите использовать. Для большинства стран с концентрированной эпидемией предпочтительной моделью теперь является "R-Hybrid" (даже для популяций с менее чем 3-4 точками данных, для которых в прошлом по умолчанию использовалась "EPP Classic"). Подробнее о различных моделях и критериях выбора подходящей модели см. в Руководстве по обновлению спектральных оценок ВИЧ 2025 года или в презентации "EPP под колпаком" для стран с концентрированными эпидемиями.</a:t>
            </a:r>
          </a:p>
          <a:p>
            <a:pPr marL="228600" indent="-228600">
              <a:buAutoNum type="arabicPeriod"/>
            </a:pPr>
            <a:r>
              <a:rPr lang="en-US" dirty="0"/>
              <a:t>Установите для параметра "Purpose of the run" значение "National projection". EPP будет выполнять итерации до тех пор, пока не найдет достаточное количество кривых, представляющих национальную ситуацию с соответствующими неопределенностями. Во время этого семинара Вы можете начать использовать настройку "Обучение", которая генерирует меньшее количество кривых, но алгоритм может не сходиться к хорошему результату. Поэтому для окончательной подгонки к 2025 году (в марте/апреле) используйте настройку "Национальный прогноз".</a:t>
            </a:r>
          </a:p>
          <a:p>
            <a:pPr marL="228600" indent="-228600">
              <a:buAutoNum type="arabicPeriod"/>
            </a:pPr>
            <a:endParaRPr lang="en-US" dirty="0"/>
          </a:p>
          <a:p>
            <a:pPr marL="0" indent="0">
              <a:buNone/>
            </a:pPr>
            <a:r>
              <a:rPr lang="en-US" dirty="0"/>
              <a:t>Повторите этот процесс для каждой подгруппы. Затем нажмите кнопку "Подогнать все". Теперь EPP будет поочередно подгонять данные о распространенности для всех субпопуляций. Как только этот процесс завершится (это может занять некоторое время), EP снова выберет первую субпопуляцию (сверху), теперь отображая подгонку в виде линий. Нажмите "Сохранить все", чтобы сохранить результаты подгонки, или нажмите "Сохранить и продолжить" для каждой субпопуляции по очереди. Если Вы забудете сохранить, Вам придется делать подгонку заново!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5</a:t>
            </a:fld>
            <a:endParaRPr lang="en-US"/>
          </a:p>
        </p:txBody>
      </p:sp>
    </p:spTree>
    <p:extLst>
      <p:ext uri="{BB962C8B-B14F-4D97-AF65-F5344CB8AC3E}">
        <p14:creationId xmlns:p14="http://schemas.microsoft.com/office/powerpoint/2010/main" val="2725287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Когда Вы закончите подгонку, итоговый график, показывающий подгонку для каждой субпопуляции, будет выглядеть так, как показано на этом рисунке. Примечательными особенностями этого графика являются:</a:t>
            </a:r>
          </a:p>
          <a:p>
            <a:endParaRPr lang="en-US" dirty="0"/>
          </a:p>
          <a:p>
            <a:pPr marL="228600" indent="-228600">
              <a:buAutoNum type="arabicPeriod"/>
            </a:pPr>
            <a:r>
              <a:rPr lang="en-US" dirty="0"/>
              <a:t>Красная линия представляет собой байесовский прогноз медианной распространенности, полученный в результате подгонки Ваших данных.</a:t>
            </a:r>
          </a:p>
          <a:p>
            <a:pPr marL="228600" indent="-228600">
              <a:buAutoNum type="arabicPeriod"/>
            </a:pPr>
            <a:r>
              <a:rPr lang="en-US" dirty="0"/>
              <a:t>Красные крестики - это байесовские медианы для каждого отдельного года.</a:t>
            </a:r>
          </a:p>
          <a:p>
            <a:pPr marL="228600" indent="-228600">
              <a:buAutoNum type="arabicPeriod"/>
            </a:pPr>
            <a:r>
              <a:rPr lang="en-US" dirty="0"/>
              <a:t>Две синие пунктирные линии представляют 95% доверительные интервалы для прогноза.</a:t>
            </a:r>
          </a:p>
          <a:p>
            <a:pPr marL="228600" indent="-228600">
              <a:buAutoNum type="arabicPeriod"/>
            </a:pPr>
            <a:r>
              <a:rPr lang="en-US" dirty="0"/>
              <a:t>Серые линии - это индивидуальные повторные выборки распространенности, полученные в результате процедуры подгонки, которые используются для определения байесовских медиан и доверительных интервалов.</a:t>
            </a:r>
          </a:p>
          <a:p>
            <a:pPr marL="0" indent="0">
              <a:buNone/>
            </a:pPr>
            <a:endParaRPr lang="en-US" dirty="0"/>
          </a:p>
          <a:p>
            <a:pPr marL="0" indent="0">
              <a:buNone/>
            </a:pPr>
            <a:r>
              <a:rPr lang="en-US" dirty="0"/>
              <a:t>После просмотра каждой подгруппы нажмите на зеленую кнопку "Сохранить и продолжить", чтобы перейти к следующей. Когда Вы закончите просмотр последней подгруппы, EPP переведет Вас на страницу калибровки.</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7</a:t>
            </a:fld>
            <a:endParaRPr lang="en-US"/>
          </a:p>
        </p:txBody>
      </p:sp>
    </p:spTree>
    <p:extLst>
      <p:ext uri="{BB962C8B-B14F-4D97-AF65-F5344CB8AC3E}">
        <p14:creationId xmlns:p14="http://schemas.microsoft.com/office/powerpoint/2010/main" val="125664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Для каждой из Ваших субпопуляций страница Калибровка (в конфигурации EPP Концентрированная эпидемия) позволяет Вам выбрать: 1) принять результаты подгонки как есть, 2) калибровать по фиксированной распространенности в данном году или 3) калибровать по масштабному коэффициенту. По мере того, как Вы изменяете выбор калибровки для каждой субпопуляции, результаты будут отображаться на графике.</a:t>
            </a:r>
          </a:p>
          <a:p>
            <a:endParaRPr lang="en-US" dirty="0"/>
          </a:p>
          <a:p>
            <a:r>
              <a:rPr lang="en-US" dirty="0"/>
              <a:t>Используемая калибровка будет зависеть от того, какие данные Вы имеете из различных исследований в Вашей стране, и являются ли они национально репрезентативными. Для ключевых групп населения Вы можете провести калибровку с поправкой на результаты более качественных и более репрезентативных исследований в этих группах, например, хорошо проведенных исследований IBBS. Или Вы можете провести калибровку на основе известных ошибок в местах наблюдения по сравнению с высококачественными исследованиями. </a:t>
            </a:r>
          </a:p>
          <a:p>
            <a:r>
              <a:rPr lang="en-US" dirty="0"/>
              <a:t>Для остальных групп населения при калибровке следует учитывать, что распространенность АНК часто выше распространенности среди оставшихся мужчин и женщин, как обсуждается в Руководстве по обновлению оценок спектра ВИЧ. На основании анализа данных по странам с концентрированной эпидемией, в среднем, данные АНК необходимо было откалибровать в меньшую сторону на 0,47 для представления женщин вне ключевых групп населения и на 0,56 для мужчин вне ключевых групп населения.</a:t>
            </a:r>
          </a:p>
          <a:p>
            <a:endParaRPr lang="en-US" dirty="0"/>
          </a:p>
          <a:p>
            <a:r>
              <a:rPr lang="en-US" dirty="0"/>
              <a:t>Здесь есть еще две примечательные особенности. В правом нижнем углу есть кнопка "Восстановить калибровки". При запуске EPP записывает калибровки, существующие на данный момент. Если Вы повторно запустите свои подгонки, калибровка по умолчанию будет установлена на "Использовать результаты моделирования как есть". Если Вы нажмете на кнопку "Восстановить калибровки", прежде чем вносить какие-либо другие изменения, эти предыдущие калибровки будут восстановлены, что позволит Вам вернуться к значениям, использованным при последнем выполнении подгонки.</a:t>
            </a:r>
          </a:p>
          <a:p>
            <a:endParaRPr lang="en-US" dirty="0"/>
          </a:p>
          <a:p>
            <a:r>
              <a:rPr lang="en-US" dirty="0"/>
              <a:t>Кроме того, есть таблица калибровки, которую можно вызвать с помощью кнопки "Таблица калибровки" в правом нижнем углу. </a:t>
            </a:r>
          </a:p>
          <a:p>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8</a:t>
            </a:fld>
            <a:endParaRPr lang="en-US"/>
          </a:p>
        </p:txBody>
      </p:sp>
    </p:spTree>
    <p:extLst>
      <p:ext uri="{BB962C8B-B14F-4D97-AF65-F5344CB8AC3E}">
        <p14:creationId xmlns:p14="http://schemas.microsoft.com/office/powerpoint/2010/main" val="2171085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Таблица калибровки показывает влияние Ваших калибровок на общее количество людей, живущих с ВИЧ, в различных субпопуляциях и на соотношение распространенности среди мужчин и женщин. Каждая строка представляет субпопуляцию, суммы по мужчинам, женщинам и всем группам отображаются в первых трех серых строках, а соотношение распространенности среди мужчин и женщин представлено в последней строке таблицы.</a:t>
            </a:r>
          </a:p>
          <a:p>
            <a:endParaRPr lang="en-US" dirty="0"/>
          </a:p>
          <a:p>
            <a:r>
              <a:rPr lang="en-US" dirty="0"/>
              <a:t>Это динамическая или "живая" таблица. Если Вы измените калибровку группы во время отображения таблицы, значения в таблице будут соответствующим образом скорректированы. В приведенном выше примере калибровка МСМ при входе на страницу была "Использовать результаты моделирования как они есть", поэтому верхняя таблица показывает распространенность прямо из прогноза EPP. Если Вы измените калибровку МСМ на 0,5, количество МСМ, живущих с ВИЧ, уменьшится вдвое. Общее число ВИЧ+ также уменьшится, соответственно, и соотношение распространенности М/Ф упадет, потому что мужчин, живущих с ВИЧ, станет меньше.</a:t>
            </a:r>
          </a:p>
          <a:p>
            <a:endParaRPr lang="en-US" dirty="0"/>
          </a:p>
          <a:p>
            <a:r>
              <a:rPr lang="en-US" dirty="0"/>
              <a:t>После того, как Вы внесли любые другие изменения в калибровку, нажмите на "X" в правом верхнем углу, чтобы закрыть эту таблицу. Затем проведите окончательный анализ Ваших калибровок на странице "Калибровка" и, если Вы удовлетворены, нажмите "Сохранить и продолжить", чтобы перейти на страницу "Результаты".</a:t>
            </a:r>
          </a:p>
          <a:p>
            <a:endParaRPr lang="en-US" dirty="0"/>
          </a:p>
          <a:p>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9</a:t>
            </a:fld>
            <a:endParaRPr lang="en-US"/>
          </a:p>
        </p:txBody>
      </p:sp>
    </p:spTree>
    <p:extLst>
      <p:ext uri="{BB962C8B-B14F-4D97-AF65-F5344CB8AC3E}">
        <p14:creationId xmlns:p14="http://schemas.microsoft.com/office/powerpoint/2010/main" val="3598682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Прежде чем перейти к окончательной доработке Ваших обновленных прогнозов, мы должны сказать несколько слов о калибровке в условиях концентрированных эпидемий. Во-первых, из-за различных погрешностей в данных о ключевых группах населения важно изучить все имеющиеся данные и использовать их для проведения наилучшей калибровки. </a:t>
            </a:r>
          </a:p>
          <a:p>
            <a:endParaRPr lang="en-US" dirty="0"/>
          </a:p>
          <a:p>
            <a:r>
              <a:rPr lang="en-US" dirty="0"/>
              <a:t>Обычно калибровку следует выполнять после подгонки. Можно скорректировать данные до подгонки, но это означает, что данные на странице HIV Data будут неузнаваемы, поскольку их значения будут отличаться от измеренных в официальных отчетах. Это может привести к путанице среди тех, кто просматривает Ваш файл Spectrum. Поэтому лучше сначала подогнать исходные данные, а затем откалибровать проекцию EPP и задокументировать, почему Вы сделали калибровку именно таким образом.</a:t>
            </a:r>
          </a:p>
          <a:p>
            <a:endParaRPr lang="en-US" dirty="0"/>
          </a:p>
          <a:p>
            <a:r>
              <a:rPr lang="en-US" dirty="0"/>
              <a:t>При калибровке в условиях концентрированных эпидемий существует множество погрешностей, за которыми необходимо следить. Здесь мы упомянем лишь некоторые из них: </a:t>
            </a:r>
          </a:p>
          <a:p>
            <a:endParaRPr lang="en-US" dirty="0"/>
          </a:p>
          <a:p>
            <a:pPr marL="171450" indent="-171450">
              <a:buFont typeface="Arial" panose="020B0604020202020204" pitchFamily="34" charset="0"/>
              <a:buChar char="•"/>
            </a:pPr>
            <a:r>
              <a:rPr lang="en-US" dirty="0"/>
              <a:t>Данные эпиднадзора часто поступают из районов с высокой распространенностью, поэтому они будут завышать показатели распространенности в масштабах страны.</a:t>
            </a:r>
          </a:p>
          <a:p>
            <a:pPr marL="171450" indent="-171450">
              <a:buFont typeface="Arial" panose="020B0604020202020204" pitchFamily="34" charset="0"/>
              <a:buChar char="•"/>
            </a:pPr>
            <a:r>
              <a:rPr lang="en-US" dirty="0"/>
              <a:t>Распространенность среди разных типов секс-работников может сильно различаться - наблюдение в борделях иногда дает более высокую распространенность, чем наблюдение в барах.</a:t>
            </a:r>
          </a:p>
          <a:p>
            <a:pPr marL="171450" indent="-171450">
              <a:buFont typeface="Arial" panose="020B0604020202020204" pitchFamily="34" charset="0"/>
              <a:buChar char="•"/>
            </a:pPr>
            <a:r>
              <a:rPr lang="en-US" dirty="0"/>
              <a:t>Образцы, взятые в определенных местах, могут быть смещены в большую или меньшую сторону, например, наблюдение в клинике ИППП, скорее всего, покажет слишком высокую распространенность для популяции МСМ в целом.</a:t>
            </a:r>
          </a:p>
          <a:p>
            <a:pPr marL="171450" indent="-171450">
              <a:buFont typeface="Arial" panose="020B0604020202020204" pitchFamily="34" charset="0"/>
              <a:buChar char="•"/>
            </a:pPr>
            <a:r>
              <a:rPr lang="en-US" dirty="0"/>
              <a:t>Подход к сбору данных: выборка по времени, выборка по респондентам или выборка по принципу "удобного случая" - может дать совершенно разные результаты в зависимости от того, какие группы населения они охватывают.</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Перед калибровкой учитывайте эти и другие погрешности, решая, как и в каком объеме калибровать каждую субпопуляцию.</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Наконец, на какой бы калибровке Вы ни остановились, задокументируйте свои мысли с помощью кнопки "Источник", чтобы следующий человек, просматривающий Ваше дело, понял, что Вы сделали.</a:t>
            </a:r>
          </a:p>
          <a:p>
            <a:endParaRPr lang="en-US" dirty="0"/>
          </a:p>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10</a:t>
            </a:fld>
            <a:endParaRPr lang="en-US"/>
          </a:p>
        </p:txBody>
      </p:sp>
    </p:spTree>
    <p:extLst>
      <p:ext uri="{BB962C8B-B14F-4D97-AF65-F5344CB8AC3E}">
        <p14:creationId xmlns:p14="http://schemas.microsoft.com/office/powerpoint/2010/main" val="2427529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1" name="Picture 10" descr="A drawing of a person&#10;&#10;Description automatically generated">
            <a:extLst>
              <a:ext uri="{FF2B5EF4-FFF2-40B4-BE49-F238E27FC236}">
                <a16:creationId xmlns:a16="http://schemas.microsoft.com/office/drawing/2014/main" id="{C33AFF44-8A1B-40A7-B156-D0461AEBFF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2/16/2025</a:t>
            </a:fld>
            <a:endParaRPr lang="en-US"/>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2/16/2025</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08303288"/>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Нажмите, чтобы отредактировать стиль заголовка мастера</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Нажмите, чтобы отредактировать стили основного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pic>
        <p:nvPicPr>
          <p:cNvPr id="11" name="Picture 10" descr="A drawing of a person&#10;&#10;Description automatically generated">
            <a:extLst>
              <a:ext uri="{FF2B5EF4-FFF2-40B4-BE49-F238E27FC236}">
                <a16:creationId xmlns:a16="http://schemas.microsoft.com/office/drawing/2014/main" id="{D37B84D6-A711-41A6-9E1D-AD02AEA9452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52" r:id="rId9"/>
    <p:sldLayoutId id="2147483849" r:id="rId10"/>
    <p:sldLayoutId id="2147483850" r:id="rId11"/>
    <p:sldLayoutId id="2147483851" r:id="rId12"/>
  </p:sldLayoutIdLst>
  <mc:AlternateContent xmlns:mc="http://schemas.openxmlformats.org/markup-compatibility/2006" xmlns:p14="http://schemas.microsoft.com/office/powerpoint/2010/main">
    <mc:Choice Requires="p14">
      <p:transition p14:dur="0" advTm="8255000"/>
    </mc:Choice>
    <mc:Fallback xmlns="" xmlns:a16="http://schemas.microsoft.com/office/drawing/2014/main" xmlns:a14="http://schemas.microsoft.com/office/drawing/2010/main">
      <p:transition advTm="8255000"/>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a:xfrm>
            <a:off x="1069848" y="1298448"/>
            <a:ext cx="7315200" cy="2618232"/>
          </a:xfrm>
        </p:spPr>
        <p:txBody>
          <a:bodyPr vert="horz" lIns="91440" tIns="45720" rIns="91440" bIns="45720" rtlCol="0" anchor="b">
            <a:noAutofit/>
          </a:bodyPr>
          <a:lstStyle/>
          <a:p>
            <a:pPr algn="ctr"/>
            <a:r>
              <a:rPr lang="en-US" sz="4800" err="1"/>
              <a:t>Подбор</a:t>
            </a:r>
            <a:r>
              <a:rPr lang="en-US" sz="4800"/>
              <a:t> </a:t>
            </a:r>
            <a:r>
              <a:rPr lang="en-US" sz="4800" err="1"/>
              <a:t>кривых</a:t>
            </a:r>
            <a:r>
              <a:rPr lang="en-US" sz="4800"/>
              <a:t> </a:t>
            </a:r>
            <a:r>
              <a:rPr lang="en-US" sz="4800" err="1"/>
              <a:t>заболеваемости</a:t>
            </a:r>
            <a:r>
              <a:rPr lang="en-US" sz="4800"/>
              <a:t> и </a:t>
            </a:r>
            <a:r>
              <a:rPr lang="en-US" sz="4800" err="1"/>
              <a:t>распространенности</a:t>
            </a:r>
            <a:r>
              <a:rPr lang="en-US" sz="4800"/>
              <a:t> </a:t>
            </a:r>
            <a:br>
              <a:rPr lang="en-US" sz="4800"/>
            </a:br>
            <a:r>
              <a:rPr lang="en-US" sz="4800"/>
              <a:t>в EPP и CSAVR</a:t>
            </a:r>
          </a:p>
        </p:txBody>
      </p:sp>
      <p:sp>
        <p:nvSpPr>
          <p:cNvPr id="3" name="Subtitle 2">
            <a:extLst>
              <a:ext uri="{FF2B5EF4-FFF2-40B4-BE49-F238E27FC236}">
                <a16:creationId xmlns:a16="http://schemas.microsoft.com/office/drawing/2014/main" id="{39C97AB2-D1E8-48E1-B9C2-6E6C1698B16B}"/>
              </a:ext>
            </a:extLst>
          </p:cNvPr>
          <p:cNvSpPr>
            <a:spLocks noGrp="1"/>
          </p:cNvSpPr>
          <p:nvPr>
            <p:ph type="subTitle" idx="1"/>
          </p:nvPr>
        </p:nvSpPr>
        <p:spPr>
          <a:xfrm>
            <a:off x="1075168" y="4273930"/>
            <a:ext cx="7169672" cy="1717661"/>
          </a:xfrm>
        </p:spPr>
        <p:txBody>
          <a:bodyPr>
            <a:normAutofit fontScale="92500" lnSpcReduction="20000"/>
          </a:bodyPr>
          <a:lstStyle/>
          <a:p>
            <a:pPr algn="ctr"/>
            <a:r>
              <a:rPr lang="en-US" dirty="0"/>
              <a:t>Элайн Коренромп</a:t>
            </a:r>
          </a:p>
          <a:p>
            <a:pPr algn="ctr"/>
            <a:r>
              <a:rPr lang="en-US" dirty="0"/>
              <a:t>Стратегическая информация для устранения неравенства, ЮНЭЙДС, Женева</a:t>
            </a:r>
          </a:p>
          <a:p>
            <a:pPr algn="ctr"/>
            <a:r>
              <a:rPr lang="en-US" b="1" dirty="0"/>
              <a:t>Тренинг по оценке ВИЧ и использованию данных, </a:t>
            </a:r>
          </a:p>
          <a:p>
            <a:pPr algn="ctr"/>
            <a:r>
              <a:rPr lang="en-US" b="1" err="1"/>
              <a:t>Регион</a:t>
            </a:r>
            <a:r>
              <a:rPr lang="en-US" b="1"/>
              <a:t> ВЕЦА</a:t>
            </a:r>
            <a:r>
              <a:rPr lang="en-US" b="1" dirty="0"/>
              <a:t>, </a:t>
            </a:r>
            <a:r>
              <a:rPr lang="en-US" b="1"/>
              <a:t>17-21 </a:t>
            </a:r>
            <a:r>
              <a:rPr lang="en-US" b="1" err="1"/>
              <a:t>февраля</a:t>
            </a:r>
            <a:r>
              <a:rPr lang="en-US" b="1" dirty="0"/>
              <a:t> 2025 г.</a:t>
            </a:r>
            <a:endParaRPr lang="en-CH" b="1" dirty="0"/>
          </a:p>
        </p:txBody>
      </p:sp>
    </p:spTree>
    <p:custDataLst>
      <p:tags r:id="rId1"/>
    </p:custDataLst>
    <p:extLst>
      <p:ext uri="{BB962C8B-B14F-4D97-AF65-F5344CB8AC3E}">
        <p14:creationId xmlns:p14="http://schemas.microsoft.com/office/powerpoint/2010/main" val="3311271312"/>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87E5-6F76-4546-9415-C546234467AF}"/>
              </a:ext>
            </a:extLst>
          </p:cNvPr>
          <p:cNvSpPr>
            <a:spLocks noGrp="1"/>
          </p:cNvSpPr>
          <p:nvPr>
            <p:ph type="title"/>
          </p:nvPr>
        </p:nvSpPr>
        <p:spPr>
          <a:xfrm>
            <a:off x="252918" y="1123837"/>
            <a:ext cx="3181657" cy="4601183"/>
          </a:xfrm>
        </p:spPr>
        <p:txBody>
          <a:bodyPr/>
          <a:lstStyle/>
          <a:p>
            <a:r>
              <a:rPr lang="en-US" dirty="0"/>
              <a:t>Соображения, касающиеся </a:t>
            </a:r>
            <a:r>
              <a:rPr lang="en-US" b="1" dirty="0"/>
              <a:t>калибровки подгрупп </a:t>
            </a:r>
            <a:r>
              <a:rPr lang="en-US" dirty="0"/>
              <a:t>EPP </a:t>
            </a:r>
            <a:br>
              <a:rPr lang="en-US" b="1" dirty="0"/>
            </a:br>
            <a:r>
              <a:rPr lang="en-US" dirty="0"/>
              <a:t>при концентрированных эпидемиях</a:t>
            </a:r>
          </a:p>
        </p:txBody>
      </p:sp>
      <p:sp>
        <p:nvSpPr>
          <p:cNvPr id="3" name="Content Placeholder 2">
            <a:extLst>
              <a:ext uri="{FF2B5EF4-FFF2-40B4-BE49-F238E27FC236}">
                <a16:creationId xmlns:a16="http://schemas.microsoft.com/office/drawing/2014/main" id="{A49E5854-15E8-403B-85E6-C8600734C63D}"/>
              </a:ext>
            </a:extLst>
          </p:cNvPr>
          <p:cNvSpPr>
            <a:spLocks noGrp="1"/>
          </p:cNvSpPr>
          <p:nvPr>
            <p:ph idx="1"/>
          </p:nvPr>
        </p:nvSpPr>
        <p:spPr>
          <a:xfrm>
            <a:off x="3869268" y="864108"/>
            <a:ext cx="7986034" cy="5120640"/>
          </a:xfrm>
        </p:spPr>
        <p:txBody>
          <a:bodyPr>
            <a:normAutofit lnSpcReduction="10000"/>
          </a:bodyPr>
          <a:lstStyle/>
          <a:p>
            <a:r>
              <a:rPr lang="en-US" dirty="0">
                <a:solidFill>
                  <a:schemeClr val="tx1"/>
                </a:solidFill>
              </a:rPr>
              <a:t>Калибруйте после установки EPP, а не перед этим</a:t>
            </a:r>
          </a:p>
          <a:p>
            <a:pPr lvl="1"/>
            <a:r>
              <a:rPr lang="en-US" dirty="0">
                <a:solidFill>
                  <a:schemeClr val="tx1"/>
                </a:solidFill>
              </a:rPr>
              <a:t>То есть, не корректируйте исходные данные перед подгонкой, а калибруйте их после</a:t>
            </a:r>
          </a:p>
          <a:p>
            <a:r>
              <a:rPr lang="en-US" dirty="0">
                <a:solidFill>
                  <a:schemeClr val="tx1"/>
                </a:solidFill>
              </a:rPr>
              <a:t>Типы </a:t>
            </a:r>
            <a:r>
              <a:rPr lang="en-US" b="1" dirty="0">
                <a:solidFill>
                  <a:schemeClr val="tx1"/>
                </a:solidFill>
              </a:rPr>
              <a:t>предвзятости данных, </a:t>
            </a:r>
            <a:r>
              <a:rPr lang="en-US" dirty="0">
                <a:solidFill>
                  <a:schemeClr val="tx1"/>
                </a:solidFill>
              </a:rPr>
              <a:t>за которыми нужно следить:</a:t>
            </a:r>
          </a:p>
          <a:p>
            <a:pPr lvl="1"/>
            <a:r>
              <a:rPr lang="en-US" dirty="0">
                <a:solidFill>
                  <a:schemeClr val="tx1"/>
                </a:solidFill>
              </a:rPr>
              <a:t>Географические ограничения, </a:t>
            </a:r>
            <a:br>
              <a:rPr lang="en-US" dirty="0">
                <a:solidFill>
                  <a:schemeClr val="tx1"/>
                </a:solidFill>
              </a:rPr>
            </a:br>
            <a:r>
              <a:rPr lang="en-US" dirty="0">
                <a:solidFill>
                  <a:schemeClr val="tx1"/>
                </a:solidFill>
              </a:rPr>
              <a:t>Например, при наблюдении в начале года были выбраны районы с высокой распространенностью заболевания?</a:t>
            </a:r>
          </a:p>
          <a:p>
            <a:pPr lvl="1"/>
            <a:r>
              <a:rPr lang="en-US" dirty="0">
                <a:solidFill>
                  <a:schemeClr val="tx1"/>
                </a:solidFill>
              </a:rPr>
              <a:t>Типы обследуемых ключевых групп населения, например, работники секс-бизнеса, работающие в борделях, или работники секс-бизнеса, работающие в барах</a:t>
            </a:r>
          </a:p>
          <a:p>
            <a:pPr lvl="1"/>
            <a:r>
              <a:rPr lang="en-US" dirty="0">
                <a:solidFill>
                  <a:schemeClr val="tx1"/>
                </a:solidFill>
              </a:rPr>
              <a:t>Где собираются данные, например, в центрах "drop-in" или клиниках ИППП по сравнению со сбором данных на уровне сообщества</a:t>
            </a:r>
          </a:p>
          <a:p>
            <a:pPr lvl="1"/>
            <a:r>
              <a:rPr lang="en-US" dirty="0">
                <a:solidFill>
                  <a:schemeClr val="tx1"/>
                </a:solidFill>
              </a:rPr>
              <a:t>Метод выборки: TLS, RDS, удобная выборка</a:t>
            </a:r>
          </a:p>
          <a:p>
            <a:r>
              <a:rPr lang="en-US" dirty="0">
                <a:solidFill>
                  <a:schemeClr val="tx1"/>
                </a:solidFill>
              </a:rPr>
              <a:t>Проанализируйте влияние этих смещений на данные о распространенности и оценку EPP и произведите соответствующую калибровку.</a:t>
            </a:r>
          </a:p>
          <a:p>
            <a:r>
              <a:rPr lang="en-US" dirty="0">
                <a:solidFill>
                  <a:schemeClr val="bg1">
                    <a:lumMod val="50000"/>
                  </a:schemeClr>
                </a:solidFill>
              </a:rPr>
              <a:t>Документируйте все выполненные Вами калибровки с помощью кнопки "Источник" в правом нижнем углу окна.</a:t>
            </a:r>
          </a:p>
        </p:txBody>
      </p:sp>
      <p:pic>
        <p:nvPicPr>
          <p:cNvPr id="5" name="Picture 4">
            <a:extLst>
              <a:ext uri="{FF2B5EF4-FFF2-40B4-BE49-F238E27FC236}">
                <a16:creationId xmlns:a16="http://schemas.microsoft.com/office/drawing/2014/main" id="{DC83AD60-67E3-125B-9C23-55D50E967419}"/>
              </a:ext>
            </a:extLst>
          </p:cNvPr>
          <p:cNvPicPr>
            <a:picLocks noChangeAspect="1"/>
          </p:cNvPicPr>
          <p:nvPr/>
        </p:nvPicPr>
        <p:blipFill>
          <a:blip r:embed="rId3"/>
          <a:stretch>
            <a:fillRect/>
          </a:stretch>
        </p:blipFill>
        <p:spPr>
          <a:xfrm>
            <a:off x="0" y="457263"/>
            <a:ext cx="3434575" cy="362001"/>
          </a:xfrm>
          <a:prstGeom prst="rect">
            <a:avLst/>
          </a:prstGeom>
        </p:spPr>
      </p:pic>
    </p:spTree>
    <p:extLst>
      <p:ext uri="{BB962C8B-B14F-4D97-AF65-F5344CB8AC3E}">
        <p14:creationId xmlns:p14="http://schemas.microsoft.com/office/powerpoint/2010/main" val="663078387"/>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0" y="1015220"/>
            <a:ext cx="3441855" cy="2599536"/>
          </a:xfrm>
        </p:spPr>
        <p:txBody>
          <a:bodyPr>
            <a:noAutofit/>
          </a:bodyPr>
          <a:lstStyle/>
          <a:p>
            <a:r>
              <a:rPr lang="en-US" sz="2800" dirty="0"/>
              <a:t>Страница </a:t>
            </a:r>
            <a:r>
              <a:rPr lang="en-US" sz="2800" b="1" i="1" u="sng" dirty="0"/>
              <a:t>результатов подгонки </a:t>
            </a:r>
            <a:r>
              <a:rPr lang="en-US" sz="2800" dirty="0"/>
              <a:t>EPP (I)</a:t>
            </a:r>
            <a:br>
              <a:rPr lang="en-US" sz="2800" dirty="0"/>
            </a:br>
            <a:br>
              <a:rPr lang="en-US" sz="2800" dirty="0"/>
            </a:br>
            <a:r>
              <a:rPr lang="en-US" sz="1600" dirty="0"/>
              <a:t>Чтобы просмотреть результаты подгонки EPP перед передачей в Spectrum</a:t>
            </a:r>
            <a:endParaRPr lang="en-US" sz="2800" dirty="0"/>
          </a:p>
        </p:txBody>
      </p:sp>
      <p:sp>
        <p:nvSpPr>
          <p:cNvPr id="10" name="TextBox 9">
            <a:extLst>
              <a:ext uri="{FF2B5EF4-FFF2-40B4-BE49-F238E27FC236}">
                <a16:creationId xmlns:a16="http://schemas.microsoft.com/office/drawing/2014/main" id="{DB3D76E4-BDA5-46FA-8183-B1D19A3E2EA9}"/>
              </a:ext>
            </a:extLst>
          </p:cNvPr>
          <p:cNvSpPr txBox="1"/>
          <p:nvPr/>
        </p:nvSpPr>
        <p:spPr>
          <a:xfrm>
            <a:off x="0" y="3428686"/>
            <a:ext cx="3441854" cy="2308324"/>
          </a:xfrm>
          <a:prstGeom prst="rect">
            <a:avLst/>
          </a:prstGeom>
          <a:noFill/>
        </p:spPr>
        <p:txBody>
          <a:bodyPr wrap="square" rtlCol="0">
            <a:spAutoFit/>
          </a:bodyPr>
          <a:lstStyle/>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Что показывать: распространенность, заболеваемость или численность ВИЧ+ населения, в % или количестве</a:t>
            </a:r>
          </a:p>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Какие группы показывать на графиках</a:t>
            </a:r>
          </a:p>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Сравните с оценкой предыдущего раунда</a:t>
            </a:r>
            <a:endParaRPr lang="en-US" sz="1600" dirty="0">
              <a:solidFill>
                <a:schemeClr val="bg1"/>
              </a:solidFill>
            </a:endParaRPr>
          </a:p>
        </p:txBody>
      </p:sp>
      <p:pic>
        <p:nvPicPr>
          <p:cNvPr id="6" name="Picture 5">
            <a:extLst>
              <a:ext uri="{FF2B5EF4-FFF2-40B4-BE49-F238E27FC236}">
                <a16:creationId xmlns:a16="http://schemas.microsoft.com/office/drawing/2014/main" id="{4972F78C-BCDF-C7C9-0082-8D6F73CE7377}"/>
              </a:ext>
            </a:extLst>
          </p:cNvPr>
          <p:cNvPicPr>
            <a:picLocks noChangeAspect="1"/>
          </p:cNvPicPr>
          <p:nvPr/>
        </p:nvPicPr>
        <p:blipFill>
          <a:blip r:embed="rId3"/>
          <a:stretch>
            <a:fillRect/>
          </a:stretch>
        </p:blipFill>
        <p:spPr>
          <a:xfrm>
            <a:off x="1" y="396775"/>
            <a:ext cx="3441854" cy="428685"/>
          </a:xfrm>
          <a:prstGeom prst="rect">
            <a:avLst/>
          </a:prstGeom>
        </p:spPr>
      </p:pic>
      <p:pic>
        <p:nvPicPr>
          <p:cNvPr id="8" name="Picture 7">
            <a:extLst>
              <a:ext uri="{FF2B5EF4-FFF2-40B4-BE49-F238E27FC236}">
                <a16:creationId xmlns:a16="http://schemas.microsoft.com/office/drawing/2014/main" id="{4416CD5B-1C6B-3C07-73F9-6F8EEF43FCF1}"/>
              </a:ext>
            </a:extLst>
          </p:cNvPr>
          <p:cNvPicPr>
            <a:picLocks noChangeAspect="1"/>
          </p:cNvPicPr>
          <p:nvPr/>
        </p:nvPicPr>
        <p:blipFill>
          <a:blip r:embed="rId4"/>
          <a:stretch>
            <a:fillRect/>
          </a:stretch>
        </p:blipFill>
        <p:spPr>
          <a:xfrm>
            <a:off x="3445521" y="396775"/>
            <a:ext cx="8670279" cy="5727799"/>
          </a:xfrm>
          <a:prstGeom prst="rect">
            <a:avLst/>
          </a:prstGeom>
        </p:spPr>
      </p:pic>
    </p:spTree>
    <p:extLst>
      <p:ext uri="{BB962C8B-B14F-4D97-AF65-F5344CB8AC3E}">
        <p14:creationId xmlns:p14="http://schemas.microsoft.com/office/powerpoint/2010/main" val="3120925430"/>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341B5-36F5-1897-8D38-896408D9CF52}"/>
              </a:ext>
            </a:extLst>
          </p:cNvPr>
          <p:cNvPicPr>
            <a:picLocks noChangeAspect="1"/>
          </p:cNvPicPr>
          <p:nvPr/>
        </p:nvPicPr>
        <p:blipFill>
          <a:blip r:embed="rId3"/>
          <a:stretch>
            <a:fillRect/>
          </a:stretch>
        </p:blipFill>
        <p:spPr>
          <a:xfrm>
            <a:off x="3562988" y="506515"/>
            <a:ext cx="8410402" cy="5582052"/>
          </a:xfrm>
          <a:prstGeom prst="rect">
            <a:avLst/>
          </a:prstGeom>
        </p:spPr>
      </p:pic>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2409353"/>
            <a:ext cx="3330344" cy="3808566"/>
          </a:xfrm>
        </p:spPr>
        <p:txBody>
          <a:bodyPr>
            <a:noAutofit/>
          </a:bodyPr>
          <a:lstStyle/>
          <a:p>
            <a:r>
              <a:rPr lang="en-US" sz="2800" dirty="0"/>
              <a:t>Страница </a:t>
            </a:r>
            <a:r>
              <a:rPr lang="en-US" sz="2800" b="1" i="1" u="sng" dirty="0"/>
              <a:t>результатов подгонки </a:t>
            </a:r>
            <a:r>
              <a:rPr lang="en-US" sz="2800" dirty="0"/>
              <a:t>EPP (II)</a:t>
            </a:r>
            <a:br>
              <a:rPr lang="en-US" sz="2800" dirty="0"/>
            </a:br>
            <a:br>
              <a:rPr lang="en-US" sz="2800" dirty="0"/>
            </a:br>
            <a:r>
              <a:rPr lang="en-US" sz="2000" dirty="0"/>
              <a:t>Изучите тенденции заболеваемости в разных субпопуляциях:</a:t>
            </a:r>
            <a:br>
              <a:rPr lang="en-US" sz="2000" dirty="0"/>
            </a:br>
            <a:br>
              <a:rPr lang="en-US" sz="2000" dirty="0"/>
            </a:br>
            <a:r>
              <a:rPr lang="en-US" sz="2000" dirty="0"/>
              <a:t>Убедитесь, что субэпидемии расположены в "правильном" порядке.</a:t>
            </a:r>
            <a:br>
              <a:rPr lang="en-US" sz="2000" dirty="0"/>
            </a:br>
            <a:br>
              <a:rPr lang="en-US" sz="2000" dirty="0"/>
            </a:br>
            <a:r>
              <a:rPr lang="en-US" sz="2000" dirty="0"/>
              <a:t>Если нет, рассмотрите возможность изменения подгонки некоторых популяций</a:t>
            </a:r>
            <a:br>
              <a:rPr lang="en-US" sz="2000" dirty="0"/>
            </a:br>
            <a:br>
              <a:rPr lang="en-US" sz="2000" dirty="0"/>
            </a:br>
            <a:br>
              <a:rPr lang="en-US" sz="2000" dirty="0"/>
            </a:br>
            <a:br>
              <a:rPr lang="en-US" sz="2000" dirty="0"/>
            </a:br>
            <a:br>
              <a:rPr lang="en-US" sz="2000" dirty="0"/>
            </a:br>
            <a:br>
              <a:rPr lang="en-US" sz="2000" dirty="0"/>
            </a:br>
            <a:endParaRPr lang="en-US" sz="2800" dirty="0"/>
          </a:p>
        </p:txBody>
      </p:sp>
      <p:sp>
        <p:nvSpPr>
          <p:cNvPr id="3" name="Oval 2">
            <a:extLst>
              <a:ext uri="{FF2B5EF4-FFF2-40B4-BE49-F238E27FC236}">
                <a16:creationId xmlns:a16="http://schemas.microsoft.com/office/drawing/2014/main" id="{6CD01A0E-14BA-7A32-3B66-A7F81084CB05}"/>
              </a:ext>
            </a:extLst>
          </p:cNvPr>
          <p:cNvSpPr/>
          <p:nvPr/>
        </p:nvSpPr>
        <p:spPr>
          <a:xfrm>
            <a:off x="4768415" y="1876927"/>
            <a:ext cx="2363905" cy="2814500"/>
          </a:xfrm>
          <a:prstGeom prst="ellipse">
            <a:avLst/>
          </a:prstGeom>
          <a:noFill/>
          <a:ln w="31750">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EE9B6E4-DCB7-922A-C25F-25EBB94806E2}"/>
              </a:ext>
            </a:extLst>
          </p:cNvPr>
          <p:cNvSpPr txBox="1"/>
          <p:nvPr/>
        </p:nvSpPr>
        <p:spPr>
          <a:xfrm>
            <a:off x="6096000" y="2409353"/>
            <a:ext cx="699230" cy="369332"/>
          </a:xfrm>
          <a:prstGeom prst="rect">
            <a:avLst/>
          </a:prstGeom>
          <a:noFill/>
        </p:spPr>
        <p:txBody>
          <a:bodyPr wrap="none" rtlCol="0">
            <a:spAutoFit/>
          </a:bodyPr>
          <a:lstStyle/>
          <a:p>
            <a:r>
              <a:rPr lang="en-US" dirty="0">
                <a:solidFill>
                  <a:srgbClr val="FF0000"/>
                </a:solidFill>
              </a:rPr>
              <a:t>MCM</a:t>
            </a:r>
          </a:p>
        </p:txBody>
      </p:sp>
      <p:sp>
        <p:nvSpPr>
          <p:cNvPr id="8" name="TextBox 7">
            <a:extLst>
              <a:ext uri="{FF2B5EF4-FFF2-40B4-BE49-F238E27FC236}">
                <a16:creationId xmlns:a16="http://schemas.microsoft.com/office/drawing/2014/main" id="{7B1C45A9-D6C6-3BC9-99BF-D84DA91F1428}"/>
              </a:ext>
            </a:extLst>
          </p:cNvPr>
          <p:cNvSpPr txBox="1"/>
          <p:nvPr/>
        </p:nvSpPr>
        <p:spPr>
          <a:xfrm>
            <a:off x="10068701" y="3934137"/>
            <a:ext cx="1904689" cy="369332"/>
          </a:xfrm>
          <a:prstGeom prst="rect">
            <a:avLst/>
          </a:prstGeom>
          <a:noFill/>
        </p:spPr>
        <p:txBody>
          <a:bodyPr wrap="none" rtlCol="0">
            <a:spAutoFit/>
          </a:bodyPr>
          <a:lstStyle/>
          <a:p>
            <a:r>
              <a:rPr lang="en-US" dirty="0">
                <a:solidFill>
                  <a:srgbClr val="FF11FF"/>
                </a:solidFill>
              </a:rPr>
              <a:t>Оставшаяся женщина</a:t>
            </a:r>
          </a:p>
        </p:txBody>
      </p:sp>
      <p:sp>
        <p:nvSpPr>
          <p:cNvPr id="9" name="TextBox 8">
            <a:extLst>
              <a:ext uri="{FF2B5EF4-FFF2-40B4-BE49-F238E27FC236}">
                <a16:creationId xmlns:a16="http://schemas.microsoft.com/office/drawing/2014/main" id="{69769E22-64E3-77AD-7846-19F0C2637AC9}"/>
              </a:ext>
            </a:extLst>
          </p:cNvPr>
          <p:cNvSpPr txBox="1"/>
          <p:nvPr/>
        </p:nvSpPr>
        <p:spPr>
          <a:xfrm>
            <a:off x="10086113" y="3463541"/>
            <a:ext cx="1670650" cy="369332"/>
          </a:xfrm>
          <a:prstGeom prst="rect">
            <a:avLst/>
          </a:prstGeom>
          <a:noFill/>
        </p:spPr>
        <p:txBody>
          <a:bodyPr wrap="none" rtlCol="0">
            <a:spAutoFit/>
          </a:bodyPr>
          <a:lstStyle/>
          <a:p>
            <a:r>
              <a:rPr lang="en-US" dirty="0">
                <a:solidFill>
                  <a:srgbClr val="22EE44"/>
                </a:solidFill>
              </a:rPr>
              <a:t>Оставшийся мужчина</a:t>
            </a:r>
          </a:p>
        </p:txBody>
      </p:sp>
      <p:sp>
        <p:nvSpPr>
          <p:cNvPr id="10" name="TextBox 9">
            <a:extLst>
              <a:ext uri="{FF2B5EF4-FFF2-40B4-BE49-F238E27FC236}">
                <a16:creationId xmlns:a16="http://schemas.microsoft.com/office/drawing/2014/main" id="{E2F7CD79-5C42-C7B5-35CE-FCE392FE6B06}"/>
              </a:ext>
            </a:extLst>
          </p:cNvPr>
          <p:cNvSpPr txBox="1"/>
          <p:nvPr/>
        </p:nvSpPr>
        <p:spPr>
          <a:xfrm>
            <a:off x="10389141" y="4220067"/>
            <a:ext cx="631904" cy="369332"/>
          </a:xfrm>
          <a:prstGeom prst="rect">
            <a:avLst/>
          </a:prstGeom>
          <a:noFill/>
        </p:spPr>
        <p:txBody>
          <a:bodyPr wrap="none" rtlCol="0">
            <a:spAutoFit/>
          </a:bodyPr>
          <a:lstStyle/>
          <a:p>
            <a:r>
              <a:rPr lang="en-US" dirty="0">
                <a:solidFill>
                  <a:srgbClr val="0041C4"/>
                </a:solidFill>
              </a:rPr>
              <a:t>FSW</a:t>
            </a:r>
          </a:p>
        </p:txBody>
      </p:sp>
      <p:pic>
        <p:nvPicPr>
          <p:cNvPr id="6" name="Picture 5">
            <a:extLst>
              <a:ext uri="{FF2B5EF4-FFF2-40B4-BE49-F238E27FC236}">
                <a16:creationId xmlns:a16="http://schemas.microsoft.com/office/drawing/2014/main" id="{DDD0E2F5-B9D3-AED4-1C26-5E63D59B8C7C}"/>
              </a:ext>
            </a:extLst>
          </p:cNvPr>
          <p:cNvPicPr>
            <a:picLocks noChangeAspect="1"/>
          </p:cNvPicPr>
          <p:nvPr/>
        </p:nvPicPr>
        <p:blipFill>
          <a:blip r:embed="rId4"/>
          <a:stretch>
            <a:fillRect/>
          </a:stretch>
        </p:blipFill>
        <p:spPr>
          <a:xfrm>
            <a:off x="1" y="396775"/>
            <a:ext cx="3441854" cy="428685"/>
          </a:xfrm>
          <a:prstGeom prst="rect">
            <a:avLst/>
          </a:prstGeom>
        </p:spPr>
      </p:pic>
    </p:spTree>
    <p:extLst>
      <p:ext uri="{BB962C8B-B14F-4D97-AF65-F5344CB8AC3E}">
        <p14:creationId xmlns:p14="http://schemas.microsoft.com/office/powerpoint/2010/main" val="998213864"/>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14572D-97BC-C668-82A0-A4DB0B8A2984}"/>
              </a:ext>
            </a:extLst>
          </p:cNvPr>
          <p:cNvPicPr>
            <a:picLocks noChangeAspect="1"/>
          </p:cNvPicPr>
          <p:nvPr/>
        </p:nvPicPr>
        <p:blipFill>
          <a:blip r:embed="rId3"/>
          <a:srcRect b="8269"/>
          <a:stretch/>
        </p:blipFill>
        <p:spPr>
          <a:xfrm>
            <a:off x="3485048" y="5259774"/>
            <a:ext cx="8477452" cy="1171879"/>
          </a:xfrm>
          <a:prstGeom prst="rect">
            <a:avLst/>
          </a:prstGeom>
        </p:spPr>
      </p:pic>
      <p:pic>
        <p:nvPicPr>
          <p:cNvPr id="14" name="Picture 13">
            <a:extLst>
              <a:ext uri="{FF2B5EF4-FFF2-40B4-BE49-F238E27FC236}">
                <a16:creationId xmlns:a16="http://schemas.microsoft.com/office/drawing/2014/main" id="{6EAAEF19-185E-A21E-45B6-F07E05A9AF24}"/>
              </a:ext>
            </a:extLst>
          </p:cNvPr>
          <p:cNvPicPr>
            <a:picLocks noChangeAspect="1"/>
          </p:cNvPicPr>
          <p:nvPr/>
        </p:nvPicPr>
        <p:blipFill>
          <a:blip r:embed="rId4"/>
          <a:stretch>
            <a:fillRect/>
          </a:stretch>
        </p:blipFill>
        <p:spPr>
          <a:xfrm>
            <a:off x="3451380" y="313461"/>
            <a:ext cx="8511120" cy="4858614"/>
          </a:xfrm>
          <a:prstGeom prst="rect">
            <a:avLst/>
          </a:prstGeom>
        </p:spPr>
      </p:pic>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330344" cy="4317958"/>
          </a:xfrm>
        </p:spPr>
        <p:txBody>
          <a:bodyPr>
            <a:noAutofit/>
          </a:bodyPr>
          <a:lstStyle/>
          <a:p>
            <a:r>
              <a:rPr lang="en-US" sz="2800" dirty="0"/>
              <a:t>Страница </a:t>
            </a:r>
            <a:r>
              <a:rPr lang="en-US" sz="2800" b="1" i="1" u="sng" dirty="0"/>
              <a:t>результатов подгонки </a:t>
            </a:r>
            <a:r>
              <a:rPr lang="en-US" sz="2800" dirty="0"/>
              <a:t>EPP (III)</a:t>
            </a:r>
            <a:br>
              <a:rPr lang="en-US" sz="2800" dirty="0"/>
            </a:br>
            <a:br>
              <a:rPr lang="en-US" sz="2800" dirty="0"/>
            </a:br>
            <a:r>
              <a:rPr lang="en-US" sz="1800" dirty="0"/>
              <a:t>Сравните с прогнозом предыдущего года</a:t>
            </a:r>
            <a:br>
              <a:rPr lang="en-US" sz="1800" dirty="0"/>
            </a:br>
            <a:br>
              <a:rPr lang="en-US" sz="1800" dirty="0"/>
            </a:br>
            <a:br>
              <a:rPr lang="en-US" sz="1800" dirty="0"/>
            </a:br>
            <a:br>
              <a:rPr lang="en-US" sz="1800" dirty="0"/>
            </a:br>
            <a:br>
              <a:rPr lang="en-US" sz="1800" dirty="0"/>
            </a:br>
            <a:endParaRPr lang="en-US" sz="2800" dirty="0"/>
          </a:p>
        </p:txBody>
      </p:sp>
      <p:sp>
        <p:nvSpPr>
          <p:cNvPr id="8" name="TextBox 7">
            <a:extLst>
              <a:ext uri="{FF2B5EF4-FFF2-40B4-BE49-F238E27FC236}">
                <a16:creationId xmlns:a16="http://schemas.microsoft.com/office/drawing/2014/main" id="{6826664D-54F2-48E7-88C6-DABB06EB5FC2}"/>
              </a:ext>
            </a:extLst>
          </p:cNvPr>
          <p:cNvSpPr txBox="1"/>
          <p:nvPr/>
        </p:nvSpPr>
        <p:spPr>
          <a:xfrm>
            <a:off x="291149" y="3782446"/>
            <a:ext cx="2859558" cy="1477328"/>
          </a:xfrm>
          <a:prstGeom prst="rect">
            <a:avLst/>
          </a:prstGeom>
          <a:noFill/>
        </p:spPr>
        <p:txBody>
          <a:bodyPr wrap="square" rtlCol="0">
            <a:spAutoFit/>
          </a:bodyPr>
          <a:lstStyle/>
          <a:p>
            <a:pPr marL="342900" indent="-342900">
              <a:buFont typeface="+mj-lt"/>
              <a:buAutoNum type="arabicPeriod"/>
            </a:pPr>
            <a:r>
              <a:rPr lang="en-US" dirty="0">
                <a:solidFill>
                  <a:schemeClr val="bg1"/>
                </a:solidFill>
                <a:latin typeface="Arial" panose="020B0604020202020204" pitchFamily="34" charset="0"/>
                <a:cs typeface="Arial" panose="020B0604020202020204" pitchFamily="34" charset="0"/>
              </a:rPr>
              <a:t>Нажмите "</a:t>
            </a:r>
            <a:r>
              <a:rPr lang="en-US" b="1" dirty="0">
                <a:solidFill>
                  <a:schemeClr val="bg1"/>
                </a:solidFill>
                <a:latin typeface="Arial" panose="020B0604020202020204" pitchFamily="34" charset="0"/>
                <a:cs typeface="Arial" panose="020B0604020202020204" pitchFamily="34" charset="0"/>
              </a:rPr>
              <a:t>Сравнить</a:t>
            </a:r>
            <a:r>
              <a:rPr lang="en-US" dirty="0">
                <a:solidFill>
                  <a:schemeClr val="bg1"/>
                </a:solidFill>
                <a:latin typeface="Arial" panose="020B0604020202020204" pitchFamily="34" charset="0"/>
                <a:cs typeface="Arial" panose="020B0604020202020204" pitchFamily="34" charset="0"/>
              </a:rPr>
              <a:t>".</a:t>
            </a:r>
          </a:p>
          <a:p>
            <a:pPr marL="342900" indent="-342900">
              <a:buFont typeface="+mj-lt"/>
              <a:buAutoNum type="arabicPeriod"/>
            </a:pPr>
            <a:r>
              <a:rPr lang="en-US" dirty="0">
                <a:solidFill>
                  <a:schemeClr val="bg1"/>
                </a:solidFill>
                <a:latin typeface="Arial" panose="020B0604020202020204" pitchFamily="34" charset="0"/>
                <a:cs typeface="Arial" panose="020B0604020202020204" pitchFamily="34" charset="0"/>
              </a:rPr>
              <a:t>Во всплывающем окне нажмите </a:t>
            </a:r>
            <a:r>
              <a:rPr lang="en-US" b="1" dirty="0">
                <a:solidFill>
                  <a:schemeClr val="bg1"/>
                </a:solidFill>
                <a:latin typeface="Arial" panose="020B0604020202020204" pitchFamily="34" charset="0"/>
                <a:cs typeface="Arial" panose="020B0604020202020204" pitchFamily="34" charset="0"/>
              </a:rPr>
              <a:t>'Load'</a:t>
            </a:r>
            <a:r>
              <a:rPr lang="en-US" dirty="0">
                <a:solidFill>
                  <a:schemeClr val="bg1"/>
                </a:solidFill>
                <a:latin typeface="Arial" panose="020B0604020202020204" pitchFamily="34" charset="0"/>
                <a:cs typeface="Arial" panose="020B0604020202020204" pitchFamily="34" charset="0"/>
              </a:rPr>
              <a:t>.</a:t>
            </a:r>
          </a:p>
          <a:p>
            <a:pPr marL="342900" indent="-342900">
              <a:buFont typeface="+mj-lt"/>
              <a:buAutoNum type="arabicPeriod"/>
            </a:pPr>
            <a:r>
              <a:rPr lang="en-US" dirty="0">
                <a:solidFill>
                  <a:schemeClr val="bg1"/>
                </a:solidFill>
                <a:latin typeface="Arial" panose="020B0604020202020204" pitchFamily="34" charset="0"/>
                <a:cs typeface="Arial" panose="020B0604020202020204" pitchFamily="34" charset="0"/>
              </a:rPr>
              <a:t>Найдите файл Spectrum за предыдущий год. </a:t>
            </a:r>
          </a:p>
        </p:txBody>
      </p:sp>
      <p:grpSp>
        <p:nvGrpSpPr>
          <p:cNvPr id="13" name="Group 12">
            <a:extLst>
              <a:ext uri="{FF2B5EF4-FFF2-40B4-BE49-F238E27FC236}">
                <a16:creationId xmlns:a16="http://schemas.microsoft.com/office/drawing/2014/main" id="{A363B355-4402-4BFA-AA2B-8E414866C1A2}"/>
              </a:ext>
            </a:extLst>
          </p:cNvPr>
          <p:cNvGrpSpPr/>
          <p:nvPr/>
        </p:nvGrpSpPr>
        <p:grpSpPr>
          <a:xfrm>
            <a:off x="7641169" y="0"/>
            <a:ext cx="4134144" cy="6106858"/>
            <a:chOff x="7616490" y="9458"/>
            <a:chExt cx="4134144" cy="6117734"/>
          </a:xfrm>
        </p:grpSpPr>
        <p:pic>
          <p:nvPicPr>
            <p:cNvPr id="9" name="Picture 8">
              <a:extLst>
                <a:ext uri="{FF2B5EF4-FFF2-40B4-BE49-F238E27FC236}">
                  <a16:creationId xmlns:a16="http://schemas.microsoft.com/office/drawing/2014/main" id="{1D5415A4-C825-43EE-B160-0831D3F7E545}"/>
                </a:ext>
              </a:extLst>
            </p:cNvPr>
            <p:cNvPicPr>
              <a:picLocks noChangeAspect="1"/>
            </p:cNvPicPr>
            <p:nvPr/>
          </p:nvPicPr>
          <p:blipFill>
            <a:blip r:embed="rId5"/>
            <a:stretch>
              <a:fillRect/>
            </a:stretch>
          </p:blipFill>
          <p:spPr>
            <a:xfrm>
              <a:off x="7616490" y="9458"/>
              <a:ext cx="2583316" cy="1842284"/>
            </a:xfrm>
            <a:prstGeom prst="rect">
              <a:avLst/>
            </a:prstGeom>
            <a:ln w="50800">
              <a:solidFill>
                <a:srgbClr val="F15B40"/>
              </a:solidFill>
            </a:ln>
          </p:spPr>
        </p:pic>
        <p:sp>
          <p:nvSpPr>
            <p:cNvPr id="10" name="TextBox 9">
              <a:extLst>
                <a:ext uri="{FF2B5EF4-FFF2-40B4-BE49-F238E27FC236}">
                  <a16:creationId xmlns:a16="http://schemas.microsoft.com/office/drawing/2014/main" id="{E45AC46C-6325-459C-9BC9-95CA92001811}"/>
                </a:ext>
              </a:extLst>
            </p:cNvPr>
            <p:cNvSpPr txBox="1"/>
            <p:nvPr/>
          </p:nvSpPr>
          <p:spPr>
            <a:xfrm>
              <a:off x="8410125" y="5603972"/>
              <a:ext cx="325315" cy="523220"/>
            </a:xfrm>
            <a:prstGeom prst="rect">
              <a:avLst/>
            </a:prstGeom>
            <a:noFill/>
          </p:spPr>
          <p:txBody>
            <a:bodyPr wrap="square" rtlCol="0">
              <a:spAutoFit/>
            </a:bodyPr>
            <a:lstStyle/>
            <a:p>
              <a:r>
                <a:rPr lang="en-US" sz="2800" dirty="0">
                  <a:solidFill>
                    <a:srgbClr val="FF0000"/>
                  </a:solidFill>
                </a:rPr>
                <a:t>1</a:t>
              </a:r>
            </a:p>
          </p:txBody>
        </p:sp>
        <p:sp>
          <p:nvSpPr>
            <p:cNvPr id="11" name="TextBox 10">
              <a:extLst>
                <a:ext uri="{FF2B5EF4-FFF2-40B4-BE49-F238E27FC236}">
                  <a16:creationId xmlns:a16="http://schemas.microsoft.com/office/drawing/2014/main" id="{CC9D10E9-944E-45DF-A3BB-E7C0BBF565DE}"/>
                </a:ext>
              </a:extLst>
            </p:cNvPr>
            <p:cNvSpPr txBox="1"/>
            <p:nvPr/>
          </p:nvSpPr>
          <p:spPr>
            <a:xfrm>
              <a:off x="11425319" y="866298"/>
              <a:ext cx="325315" cy="523220"/>
            </a:xfrm>
            <a:prstGeom prst="rect">
              <a:avLst/>
            </a:prstGeom>
            <a:noFill/>
          </p:spPr>
          <p:txBody>
            <a:bodyPr wrap="square" rtlCol="0">
              <a:spAutoFit/>
            </a:bodyPr>
            <a:lstStyle/>
            <a:p>
              <a:r>
                <a:rPr lang="en-US" sz="2800" dirty="0">
                  <a:solidFill>
                    <a:srgbClr val="FF0000"/>
                  </a:solidFill>
                </a:rPr>
                <a:t>2</a:t>
              </a:r>
            </a:p>
          </p:txBody>
        </p:sp>
        <p:sp>
          <p:nvSpPr>
            <p:cNvPr id="12" name="TextBox 11">
              <a:extLst>
                <a:ext uri="{FF2B5EF4-FFF2-40B4-BE49-F238E27FC236}">
                  <a16:creationId xmlns:a16="http://schemas.microsoft.com/office/drawing/2014/main" id="{273A312E-C0C1-4C98-A3CB-DA1182BE4D40}"/>
                </a:ext>
              </a:extLst>
            </p:cNvPr>
            <p:cNvSpPr txBox="1"/>
            <p:nvPr/>
          </p:nvSpPr>
          <p:spPr>
            <a:xfrm>
              <a:off x="8735440" y="604688"/>
              <a:ext cx="325315" cy="523220"/>
            </a:xfrm>
            <a:prstGeom prst="rect">
              <a:avLst/>
            </a:prstGeom>
            <a:noFill/>
          </p:spPr>
          <p:txBody>
            <a:bodyPr wrap="square" rtlCol="0">
              <a:spAutoFit/>
            </a:bodyPr>
            <a:lstStyle/>
            <a:p>
              <a:r>
                <a:rPr lang="en-US" sz="2800" dirty="0">
                  <a:solidFill>
                    <a:srgbClr val="FF0000"/>
                  </a:solidFill>
                </a:rPr>
                <a:t>3</a:t>
              </a:r>
            </a:p>
          </p:txBody>
        </p:sp>
      </p:grpSp>
      <p:pic>
        <p:nvPicPr>
          <p:cNvPr id="3" name="Picture 2">
            <a:extLst>
              <a:ext uri="{FF2B5EF4-FFF2-40B4-BE49-F238E27FC236}">
                <a16:creationId xmlns:a16="http://schemas.microsoft.com/office/drawing/2014/main" id="{92430EAF-BD35-4733-01AC-CA6561A7AA2D}"/>
              </a:ext>
            </a:extLst>
          </p:cNvPr>
          <p:cNvPicPr>
            <a:picLocks noChangeAspect="1"/>
          </p:cNvPicPr>
          <p:nvPr/>
        </p:nvPicPr>
        <p:blipFill>
          <a:blip r:embed="rId6"/>
          <a:stretch>
            <a:fillRect/>
          </a:stretch>
        </p:blipFill>
        <p:spPr>
          <a:xfrm>
            <a:off x="1" y="396775"/>
            <a:ext cx="3441854" cy="428685"/>
          </a:xfrm>
          <a:prstGeom prst="rect">
            <a:avLst/>
          </a:prstGeom>
        </p:spPr>
      </p:pic>
    </p:spTree>
    <p:extLst>
      <p:ext uri="{BB962C8B-B14F-4D97-AF65-F5344CB8AC3E}">
        <p14:creationId xmlns:p14="http://schemas.microsoft.com/office/powerpoint/2010/main" val="4157987699"/>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332592"/>
            <a:ext cx="3330344" cy="4317958"/>
          </a:xfrm>
        </p:spPr>
        <p:txBody>
          <a:bodyPr>
            <a:normAutofit fontScale="90000"/>
          </a:bodyPr>
          <a:lstStyle/>
          <a:p>
            <a:r>
              <a:rPr lang="en-US" dirty="0"/>
              <a:t>Страница </a:t>
            </a:r>
            <a:r>
              <a:rPr lang="en-US" b="1" i="1" u="sng" dirty="0"/>
              <a:t>результатов подгонки </a:t>
            </a:r>
            <a:r>
              <a:rPr lang="en-US" dirty="0"/>
              <a:t>EPP (IV)</a:t>
            </a:r>
            <a:br>
              <a:rPr lang="en-US" dirty="0"/>
            </a:br>
            <a:br>
              <a:rPr lang="en-US" dirty="0"/>
            </a:br>
            <a:r>
              <a:rPr lang="en-US" sz="2400" dirty="0"/>
              <a:t>Изучите как </a:t>
            </a:r>
            <a:br>
              <a:rPr lang="en-US" sz="2400" dirty="0"/>
            </a:br>
            <a:r>
              <a:rPr lang="en-US" sz="2400" dirty="0"/>
              <a:t>результаты по конкретной группе и </a:t>
            </a:r>
            <a:br>
              <a:rPr lang="en-US" sz="2400" dirty="0"/>
            </a:br>
            <a:r>
              <a:rPr lang="en-US" sz="2400" dirty="0"/>
              <a:t>общие результаты по стране</a:t>
            </a:r>
            <a:br>
              <a:rPr lang="en-US" sz="2400" dirty="0"/>
            </a:br>
            <a:br>
              <a:rPr lang="en-US" sz="2400" dirty="0"/>
            </a:br>
            <a:br>
              <a:rPr lang="en-US" sz="2400" dirty="0"/>
            </a:br>
            <a:br>
              <a:rPr lang="en-US" sz="2400" dirty="0"/>
            </a:br>
            <a:br>
              <a:rPr lang="en-US" sz="2400" dirty="0"/>
            </a:br>
            <a:endParaRPr lang="en-US" dirty="0"/>
          </a:p>
        </p:txBody>
      </p:sp>
      <p:pic>
        <p:nvPicPr>
          <p:cNvPr id="5" name="Picture 4">
            <a:extLst>
              <a:ext uri="{FF2B5EF4-FFF2-40B4-BE49-F238E27FC236}">
                <a16:creationId xmlns:a16="http://schemas.microsoft.com/office/drawing/2014/main" id="{75070116-6F43-502E-46F0-AB1B48036E4C}"/>
              </a:ext>
            </a:extLst>
          </p:cNvPr>
          <p:cNvPicPr>
            <a:picLocks noChangeAspect="1"/>
          </p:cNvPicPr>
          <p:nvPr/>
        </p:nvPicPr>
        <p:blipFill>
          <a:blip r:embed="rId3"/>
          <a:stretch>
            <a:fillRect/>
          </a:stretch>
        </p:blipFill>
        <p:spPr>
          <a:xfrm>
            <a:off x="1" y="396775"/>
            <a:ext cx="3441854" cy="428685"/>
          </a:xfrm>
          <a:prstGeom prst="rect">
            <a:avLst/>
          </a:prstGeom>
        </p:spPr>
      </p:pic>
      <p:pic>
        <p:nvPicPr>
          <p:cNvPr id="8" name="Picture 7">
            <a:extLst>
              <a:ext uri="{FF2B5EF4-FFF2-40B4-BE49-F238E27FC236}">
                <a16:creationId xmlns:a16="http://schemas.microsoft.com/office/drawing/2014/main" id="{FC1C72AD-2A43-01A0-05DE-7252BB26A9BC}"/>
              </a:ext>
            </a:extLst>
          </p:cNvPr>
          <p:cNvPicPr>
            <a:picLocks noChangeAspect="1"/>
          </p:cNvPicPr>
          <p:nvPr/>
        </p:nvPicPr>
        <p:blipFill>
          <a:blip r:embed="rId4"/>
          <a:stretch>
            <a:fillRect/>
          </a:stretch>
        </p:blipFill>
        <p:spPr>
          <a:xfrm>
            <a:off x="3848099" y="135201"/>
            <a:ext cx="5648325" cy="3069561"/>
          </a:xfrm>
          <a:prstGeom prst="rect">
            <a:avLst/>
          </a:prstGeom>
        </p:spPr>
      </p:pic>
      <p:pic>
        <p:nvPicPr>
          <p:cNvPr id="10" name="Picture 9">
            <a:extLst>
              <a:ext uri="{FF2B5EF4-FFF2-40B4-BE49-F238E27FC236}">
                <a16:creationId xmlns:a16="http://schemas.microsoft.com/office/drawing/2014/main" id="{308113FE-01BC-4878-DFFF-76173F9CB4AD}"/>
              </a:ext>
            </a:extLst>
          </p:cNvPr>
          <p:cNvPicPr>
            <a:picLocks noChangeAspect="1"/>
          </p:cNvPicPr>
          <p:nvPr/>
        </p:nvPicPr>
        <p:blipFill>
          <a:blip r:embed="rId5"/>
          <a:stretch>
            <a:fillRect/>
          </a:stretch>
        </p:blipFill>
        <p:spPr>
          <a:xfrm>
            <a:off x="5536813" y="3420679"/>
            <a:ext cx="6543675" cy="3437321"/>
          </a:xfrm>
          <a:prstGeom prst="rect">
            <a:avLst/>
          </a:prstGeom>
        </p:spPr>
      </p:pic>
    </p:spTree>
    <p:extLst>
      <p:ext uri="{BB962C8B-B14F-4D97-AF65-F5344CB8AC3E}">
        <p14:creationId xmlns:p14="http://schemas.microsoft.com/office/powerpoint/2010/main" val="1001362268"/>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3C1325-EDA9-E98E-C581-46DE1CEBF833}"/>
              </a:ext>
            </a:extLst>
          </p:cNvPr>
          <p:cNvPicPr>
            <a:picLocks noChangeAspect="1"/>
          </p:cNvPicPr>
          <p:nvPr/>
        </p:nvPicPr>
        <p:blipFill>
          <a:blip r:embed="rId3"/>
          <a:stretch>
            <a:fillRect/>
          </a:stretch>
        </p:blipFill>
        <p:spPr>
          <a:xfrm>
            <a:off x="2139373" y="3599675"/>
            <a:ext cx="5143993" cy="3258325"/>
          </a:xfrm>
          <a:prstGeom prst="rect">
            <a:avLst/>
          </a:prstGeom>
        </p:spPr>
      </p:pic>
      <p:sp>
        <p:nvSpPr>
          <p:cNvPr id="2" name="Title 1">
            <a:extLst>
              <a:ext uri="{FF2B5EF4-FFF2-40B4-BE49-F238E27FC236}">
                <a16:creationId xmlns:a16="http://schemas.microsoft.com/office/drawing/2014/main" id="{1CBC20AD-6C37-2DB8-4B22-26824F5D5B35}"/>
              </a:ext>
            </a:extLst>
          </p:cNvPr>
          <p:cNvSpPr>
            <a:spLocks noGrp="1"/>
          </p:cNvSpPr>
          <p:nvPr>
            <p:ph type="title"/>
          </p:nvPr>
        </p:nvSpPr>
        <p:spPr>
          <a:xfrm>
            <a:off x="46205" y="837856"/>
            <a:ext cx="3414727" cy="3076507"/>
          </a:xfrm>
        </p:spPr>
        <p:txBody>
          <a:bodyPr>
            <a:noAutofit/>
          </a:bodyPr>
          <a:lstStyle/>
          <a:p>
            <a:r>
              <a:rPr lang="en-US" sz="2400" dirty="0"/>
              <a:t>Результаты подгонки EPP </a:t>
            </a:r>
            <a:br>
              <a:rPr lang="en-US" sz="2400" dirty="0"/>
            </a:br>
            <a:r>
              <a:rPr lang="en-US" sz="2400" dirty="0"/>
              <a:t>'</a:t>
            </a:r>
            <a:r>
              <a:rPr lang="en-US" sz="2400" b="1" i="1" u="sng" dirty="0"/>
              <a:t>Проверка данных</a:t>
            </a:r>
            <a:r>
              <a:rPr lang="en-US" sz="2400" dirty="0"/>
              <a:t>': </a:t>
            </a:r>
            <a:br>
              <a:rPr lang="en-US" sz="3200" dirty="0"/>
            </a:br>
            <a:r>
              <a:rPr lang="en-US" sz="2400" dirty="0"/>
              <a:t>Проверьте правильность подгонки EPP по независимым (не подогнанным, не имеющим распространенности) </a:t>
            </a:r>
            <a:r>
              <a:rPr lang="en-US" sz="3200" dirty="0"/>
              <a:t>данным</a:t>
            </a:r>
          </a:p>
        </p:txBody>
      </p:sp>
      <p:sp>
        <p:nvSpPr>
          <p:cNvPr id="3" name="Content Placeholder 2">
            <a:extLst>
              <a:ext uri="{FF2B5EF4-FFF2-40B4-BE49-F238E27FC236}">
                <a16:creationId xmlns:a16="http://schemas.microsoft.com/office/drawing/2014/main" id="{59095210-BFAE-4336-890E-B64C59552CB9}"/>
              </a:ext>
            </a:extLst>
          </p:cNvPr>
          <p:cNvSpPr>
            <a:spLocks noGrp="1"/>
          </p:cNvSpPr>
          <p:nvPr>
            <p:ph idx="1"/>
          </p:nvPr>
        </p:nvSpPr>
        <p:spPr>
          <a:xfrm>
            <a:off x="3469725" y="254395"/>
            <a:ext cx="8729843" cy="3415910"/>
          </a:xfrm>
        </p:spPr>
        <p:txBody>
          <a:bodyPr>
            <a:normAutofit lnSpcReduction="10000"/>
          </a:bodyPr>
          <a:lstStyle/>
          <a:p>
            <a:pPr>
              <a:lnSpc>
                <a:spcPct val="100000"/>
              </a:lnSpc>
            </a:pPr>
            <a:r>
              <a:rPr lang="en-US" dirty="0">
                <a:solidFill>
                  <a:schemeClr val="tx1"/>
                </a:solidFill>
              </a:rPr>
              <a:t>Изучите совместимость с данными эпидемиологического надзора за ранними эпидемическими случаями (независимо от данных о распространенности, рассчитанных с помощью EPP):</a:t>
            </a:r>
          </a:p>
          <a:p>
            <a:pPr lvl="1">
              <a:lnSpc>
                <a:spcPct val="100000"/>
              </a:lnSpc>
            </a:pPr>
            <a:r>
              <a:rPr lang="en-US" dirty="0">
                <a:solidFill>
                  <a:schemeClr val="tx1"/>
                </a:solidFill>
              </a:rPr>
              <a:t>Зарегистрированные случаи СПИДа в сравнении со смертями от СПИДа, оцененными EPP: </a:t>
            </a:r>
            <a:br>
              <a:rPr lang="en-US" dirty="0">
                <a:solidFill>
                  <a:schemeClr val="tx1"/>
                </a:solidFill>
              </a:rPr>
            </a:br>
            <a:r>
              <a:rPr lang="en-US" dirty="0">
                <a:solidFill>
                  <a:schemeClr val="tx1"/>
                </a:solidFill>
              </a:rPr>
              <a:t>до начала СНВ: ожидается отставание на 1 год</a:t>
            </a:r>
          </a:p>
          <a:p>
            <a:pPr lvl="1">
              <a:lnSpc>
                <a:spcPct val="100000"/>
              </a:lnSpc>
            </a:pPr>
            <a:r>
              <a:rPr lang="en-US" dirty="0">
                <a:solidFill>
                  <a:schemeClr val="tx1"/>
                </a:solidFill>
              </a:rPr>
              <a:t>Зарегистрированные случаи ВИЧ-инфекции в сравнении с оценкой EPP</a:t>
            </a:r>
          </a:p>
          <a:p>
            <a:pPr marL="0" indent="0">
              <a:lnSpc>
                <a:spcPct val="100000"/>
              </a:lnSpc>
              <a:spcAft>
                <a:spcPts val="600"/>
              </a:spcAft>
              <a:buClr>
                <a:schemeClr val="accent1"/>
              </a:buClr>
              <a:buNone/>
            </a:pPr>
            <a:r>
              <a:rPr lang="en-US" sz="1800" dirty="0">
                <a:solidFill>
                  <a:schemeClr val="tx1"/>
                </a:solidFill>
                <a:ea typeface="Cambria" panose="02040503050406030204" pitchFamily="18" charset="0"/>
              </a:rPr>
              <a:t>С гибкостью, но с оговорками</a:t>
            </a:r>
            <a:r>
              <a:rPr lang="en-US" sz="1800" dirty="0">
                <a:solidFill>
                  <a:schemeClr val="tx1"/>
                </a:solidFill>
                <a:latin typeface="Arial" panose="020B0604020202020204" pitchFamily="34" charset="0"/>
                <a:ea typeface="Cambria" panose="02040503050406030204" pitchFamily="18" charset="0"/>
                <a:cs typeface="Arial" panose="020B0604020202020204" pitchFamily="34" charset="0"/>
              </a:rPr>
              <a:t>:</a:t>
            </a:r>
          </a:p>
          <a:p>
            <a:pPr marL="182563" indent="-182563">
              <a:lnSpc>
                <a:spcPct val="100000"/>
              </a:lnSpc>
              <a:spcBef>
                <a:spcPts val="0"/>
              </a:spcBef>
              <a:buClr>
                <a:schemeClr val="accent1"/>
              </a:buClr>
              <a:buFont typeface="Wingdings 2" pitchFamily="18" charset="2"/>
              <a:buChar char=""/>
            </a:pPr>
            <a:r>
              <a:rPr lang="en-US" sz="1800" dirty="0">
                <a:solidFill>
                  <a:schemeClr val="tx1"/>
                </a:solidFill>
              </a:rPr>
              <a:t>Задержки в диагностике зависят от группы и года.</a:t>
            </a:r>
          </a:p>
          <a:p>
            <a:pPr marL="182563" indent="-182563">
              <a:lnSpc>
                <a:spcPct val="100000"/>
              </a:lnSpc>
              <a:spcBef>
                <a:spcPts val="0"/>
              </a:spcBef>
              <a:buClr>
                <a:schemeClr val="accent1"/>
              </a:buClr>
              <a:buFont typeface="Wingdings 2" pitchFamily="18" charset="2"/>
              <a:buChar char=""/>
            </a:pPr>
            <a:r>
              <a:rPr lang="en-US" sz="1800" dirty="0">
                <a:solidFill>
                  <a:schemeClr val="tx1"/>
                </a:solidFill>
              </a:rPr>
              <a:t>Полнота - и своевременность - отчетности по делам менялась с течением времени.</a:t>
            </a:r>
          </a:p>
          <a:p>
            <a:pPr marL="182563" indent="-182563">
              <a:lnSpc>
                <a:spcPct val="100000"/>
              </a:lnSpc>
              <a:spcBef>
                <a:spcPts val="0"/>
              </a:spcBef>
              <a:buClr>
                <a:schemeClr val="accent1"/>
              </a:buClr>
              <a:buFont typeface="Wingdings 2" pitchFamily="18" charset="2"/>
              <a:buChar char=""/>
            </a:pPr>
            <a:r>
              <a:rPr lang="en-US" sz="1800" dirty="0">
                <a:solidFill>
                  <a:schemeClr val="tx1"/>
                </a:solidFill>
              </a:rPr>
              <a:t>Смешивать диагнозы СПИД и ВИЧ? Иногда сочетаются, иногда нет).</a:t>
            </a:r>
          </a:p>
          <a:p>
            <a:pPr marL="502920" lvl="1" indent="0">
              <a:buNone/>
            </a:pPr>
            <a:endParaRPr lang="en-US" dirty="0">
              <a:solidFill>
                <a:schemeClr val="tx1"/>
              </a:solidFill>
            </a:endParaRPr>
          </a:p>
        </p:txBody>
      </p:sp>
      <p:pic>
        <p:nvPicPr>
          <p:cNvPr id="18" name="Picture 17">
            <a:extLst>
              <a:ext uri="{FF2B5EF4-FFF2-40B4-BE49-F238E27FC236}">
                <a16:creationId xmlns:a16="http://schemas.microsoft.com/office/drawing/2014/main" id="{1AC8FDAD-F7B4-A28B-256F-BBE4E87BD19F}"/>
              </a:ext>
            </a:extLst>
          </p:cNvPr>
          <p:cNvPicPr>
            <a:picLocks noChangeAspect="1"/>
          </p:cNvPicPr>
          <p:nvPr/>
        </p:nvPicPr>
        <p:blipFill>
          <a:blip r:embed="rId4"/>
          <a:stretch>
            <a:fillRect/>
          </a:stretch>
        </p:blipFill>
        <p:spPr>
          <a:xfrm>
            <a:off x="7346438" y="3840481"/>
            <a:ext cx="4870334" cy="2906330"/>
          </a:xfrm>
          <a:prstGeom prst="rect">
            <a:avLst/>
          </a:prstGeom>
        </p:spPr>
      </p:pic>
      <p:sp>
        <p:nvSpPr>
          <p:cNvPr id="19" name="TextBox 18">
            <a:extLst>
              <a:ext uri="{FF2B5EF4-FFF2-40B4-BE49-F238E27FC236}">
                <a16:creationId xmlns:a16="http://schemas.microsoft.com/office/drawing/2014/main" id="{0F116315-3F98-655B-A6CB-064119ADD28C}"/>
              </a:ext>
            </a:extLst>
          </p:cNvPr>
          <p:cNvSpPr txBox="1"/>
          <p:nvPr/>
        </p:nvSpPr>
        <p:spPr>
          <a:xfrm>
            <a:off x="2743441" y="4093317"/>
            <a:ext cx="3352559" cy="923330"/>
          </a:xfrm>
          <a:prstGeom prst="rect">
            <a:avLst/>
          </a:prstGeom>
          <a:noFill/>
        </p:spPr>
        <p:txBody>
          <a:bodyPr wrap="square" rtlCol="0">
            <a:spAutoFit/>
          </a:bodyPr>
          <a:lstStyle/>
          <a:p>
            <a:r>
              <a:rPr lang="en-US" dirty="0">
                <a:solidFill>
                  <a:srgbClr val="0070C0"/>
                </a:solidFill>
              </a:rPr>
              <a:t>Ранняя тенденция EPP в отношении смертности от СПИДа соответствует ожиданиям - тесно связана с диагностикой СПИДа </a:t>
            </a:r>
            <a:r>
              <a:rPr lang="en-US">
                <a:solidFill>
                  <a:srgbClr val="0070C0"/>
                </a:solidFill>
              </a:rPr>
              <a:t>и отстает от </a:t>
            </a:r>
            <a:r>
              <a:rPr lang="en-US" dirty="0">
                <a:solidFill>
                  <a:srgbClr val="0070C0"/>
                </a:solidFill>
              </a:rPr>
              <a:t>нее.</a:t>
            </a:r>
          </a:p>
        </p:txBody>
      </p:sp>
      <p:sp>
        <p:nvSpPr>
          <p:cNvPr id="20" name="TextBox 19">
            <a:extLst>
              <a:ext uri="{FF2B5EF4-FFF2-40B4-BE49-F238E27FC236}">
                <a16:creationId xmlns:a16="http://schemas.microsoft.com/office/drawing/2014/main" id="{82D52EE0-BFF1-E7C2-10D2-E70A50B959E7}"/>
              </a:ext>
            </a:extLst>
          </p:cNvPr>
          <p:cNvSpPr txBox="1"/>
          <p:nvPr/>
        </p:nvSpPr>
        <p:spPr>
          <a:xfrm>
            <a:off x="9781605" y="4823732"/>
            <a:ext cx="2067094" cy="646331"/>
          </a:xfrm>
          <a:prstGeom prst="rect">
            <a:avLst/>
          </a:prstGeom>
          <a:noFill/>
        </p:spPr>
        <p:txBody>
          <a:bodyPr wrap="square" rtlCol="0">
            <a:spAutoFit/>
          </a:bodyPr>
          <a:lstStyle/>
          <a:p>
            <a:r>
              <a:rPr lang="en-US" dirty="0">
                <a:solidFill>
                  <a:srgbClr val="0041C4"/>
                </a:solidFill>
                <a:highlight>
                  <a:srgbClr val="FFFF00"/>
                </a:highlight>
              </a:rPr>
              <a:t>Оценка EPP растет слишком быстро?</a:t>
            </a:r>
          </a:p>
        </p:txBody>
      </p:sp>
    </p:spTree>
    <p:extLst>
      <p:ext uri="{BB962C8B-B14F-4D97-AF65-F5344CB8AC3E}">
        <p14:creationId xmlns:p14="http://schemas.microsoft.com/office/powerpoint/2010/main" val="3128090885"/>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67B5AC-D054-6A43-A337-B1DBC3639D76}"/>
              </a:ext>
            </a:extLst>
          </p:cNvPr>
          <p:cNvPicPr>
            <a:picLocks noChangeAspect="1"/>
          </p:cNvPicPr>
          <p:nvPr/>
        </p:nvPicPr>
        <p:blipFill>
          <a:blip r:embed="rId3"/>
          <a:stretch>
            <a:fillRect/>
          </a:stretch>
        </p:blipFill>
        <p:spPr>
          <a:xfrm>
            <a:off x="4002783" y="3848100"/>
            <a:ext cx="3252811" cy="2259586"/>
          </a:xfrm>
          <a:prstGeom prst="rect">
            <a:avLst/>
          </a:prstGeom>
        </p:spPr>
      </p:pic>
      <p:pic>
        <p:nvPicPr>
          <p:cNvPr id="12" name="Picture 11">
            <a:extLst>
              <a:ext uri="{FF2B5EF4-FFF2-40B4-BE49-F238E27FC236}">
                <a16:creationId xmlns:a16="http://schemas.microsoft.com/office/drawing/2014/main" id="{29A656CA-C7A8-7946-F0B8-4BCD29CC622D}"/>
              </a:ext>
            </a:extLst>
          </p:cNvPr>
          <p:cNvPicPr>
            <a:picLocks noChangeAspect="1"/>
          </p:cNvPicPr>
          <p:nvPr/>
        </p:nvPicPr>
        <p:blipFill>
          <a:blip r:embed="rId4"/>
          <a:stretch>
            <a:fillRect/>
          </a:stretch>
        </p:blipFill>
        <p:spPr>
          <a:xfrm>
            <a:off x="5194029" y="825460"/>
            <a:ext cx="6690220" cy="3596924"/>
          </a:xfrm>
          <a:prstGeom prst="rect">
            <a:avLst/>
          </a:prstGeom>
        </p:spPr>
      </p:pic>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330344" cy="4317958"/>
          </a:xfrm>
        </p:spPr>
        <p:txBody>
          <a:bodyPr>
            <a:normAutofit fontScale="90000"/>
          </a:bodyPr>
          <a:lstStyle/>
          <a:p>
            <a:r>
              <a:rPr lang="en-US" dirty="0"/>
              <a:t>Страница </a:t>
            </a:r>
            <a:r>
              <a:rPr lang="en-US" b="1" i="1" dirty="0"/>
              <a:t>результатов подгонки </a:t>
            </a:r>
            <a:r>
              <a:rPr lang="en-US" dirty="0"/>
              <a:t>EPP (VI)</a:t>
            </a:r>
            <a:br>
              <a:rPr lang="en-US" dirty="0"/>
            </a:br>
            <a:br>
              <a:rPr lang="en-US" dirty="0"/>
            </a:br>
            <a:r>
              <a:rPr lang="en-US" sz="2400" dirty="0"/>
              <a:t>Чтобы передать Ваши (установленные, откалиброванные и проверенные) результаты измерений EPP в Spectrum, нажмите </a:t>
            </a:r>
            <a:br>
              <a:rPr lang="en-US" sz="2400" dirty="0"/>
            </a:br>
            <a:r>
              <a:rPr lang="en-US" sz="2400" dirty="0"/>
              <a:t>'Сохранить результаты'</a:t>
            </a:r>
            <a:endParaRPr lang="en-US" dirty="0"/>
          </a:p>
        </p:txBody>
      </p:sp>
      <p:sp>
        <p:nvSpPr>
          <p:cNvPr id="6" name="Rectangle: Rounded Corners 5">
            <a:extLst>
              <a:ext uri="{FF2B5EF4-FFF2-40B4-BE49-F238E27FC236}">
                <a16:creationId xmlns:a16="http://schemas.microsoft.com/office/drawing/2014/main" id="{6AC33760-CC2E-4A0C-B7EB-5B65029D40CE}"/>
              </a:ext>
            </a:extLst>
          </p:cNvPr>
          <p:cNvSpPr/>
          <p:nvPr/>
        </p:nvSpPr>
        <p:spPr>
          <a:xfrm>
            <a:off x="5497551" y="5229922"/>
            <a:ext cx="1758043" cy="379141"/>
          </a:xfrm>
          <a:prstGeom prst="roundRect">
            <a:avLst/>
          </a:prstGeom>
          <a:noFill/>
          <a:ln w="60325">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96A5207-70FC-4581-8B78-C301D39D7929}"/>
              </a:ext>
            </a:extLst>
          </p:cNvPr>
          <p:cNvCxnSpPr>
            <a:cxnSpLocks/>
          </p:cNvCxnSpPr>
          <p:nvPr/>
        </p:nvCxnSpPr>
        <p:spPr>
          <a:xfrm flipV="1">
            <a:off x="7255594" y="4165273"/>
            <a:ext cx="560927" cy="1064649"/>
          </a:xfrm>
          <a:prstGeom prst="straightConnector1">
            <a:avLst/>
          </a:prstGeom>
          <a:ln w="66675">
            <a:solidFill>
              <a:srgbClr val="F15B4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221625D-4681-79FA-0725-12F0E43D8FD6}"/>
              </a:ext>
            </a:extLst>
          </p:cNvPr>
          <p:cNvPicPr>
            <a:picLocks noChangeAspect="1"/>
          </p:cNvPicPr>
          <p:nvPr/>
        </p:nvPicPr>
        <p:blipFill>
          <a:blip r:embed="rId5"/>
          <a:stretch>
            <a:fillRect/>
          </a:stretch>
        </p:blipFill>
        <p:spPr>
          <a:xfrm>
            <a:off x="1" y="396775"/>
            <a:ext cx="3441854" cy="428685"/>
          </a:xfrm>
          <a:prstGeom prst="rect">
            <a:avLst/>
          </a:prstGeom>
        </p:spPr>
      </p:pic>
    </p:spTree>
    <p:extLst>
      <p:ext uri="{BB962C8B-B14F-4D97-AF65-F5344CB8AC3E}">
        <p14:creationId xmlns:p14="http://schemas.microsoft.com/office/powerpoint/2010/main" val="2836007677"/>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F9B2-4800-4A34-9445-E7B4E2B64615}"/>
              </a:ext>
            </a:extLst>
          </p:cNvPr>
          <p:cNvSpPr>
            <a:spLocks noGrp="1"/>
          </p:cNvSpPr>
          <p:nvPr>
            <p:ph type="title"/>
          </p:nvPr>
        </p:nvSpPr>
        <p:spPr>
          <a:xfrm>
            <a:off x="0" y="1123837"/>
            <a:ext cx="3434316" cy="4601183"/>
          </a:xfrm>
        </p:spPr>
        <p:txBody>
          <a:bodyPr>
            <a:normAutofit/>
          </a:bodyPr>
          <a:lstStyle/>
          <a:p>
            <a:r>
              <a:rPr lang="en-US" sz="2800" dirty="0"/>
              <a:t>Вернувшись в Spectrum, для 'Sex/Age pattern' в разделе incidence, выберите '</a:t>
            </a:r>
            <a:r>
              <a:rPr lang="en-US" sz="2800" b="1" i="1" dirty="0"/>
              <a:t>Read sex ratio from EPP </a:t>
            </a:r>
            <a:r>
              <a:rPr lang="en-US" sz="2800" i="1" dirty="0"/>
              <a:t>or AEM</a:t>
            </a:r>
            <a:r>
              <a:rPr lang="en-US" sz="2800" dirty="0"/>
              <a:t>'. </a:t>
            </a:r>
          </a:p>
        </p:txBody>
      </p:sp>
      <p:pic>
        <p:nvPicPr>
          <p:cNvPr id="4" name="Picture 3">
            <a:extLst>
              <a:ext uri="{FF2B5EF4-FFF2-40B4-BE49-F238E27FC236}">
                <a16:creationId xmlns:a16="http://schemas.microsoft.com/office/drawing/2014/main" id="{E5845311-7E9B-8BBD-1AA6-105C6AE29956}"/>
              </a:ext>
            </a:extLst>
          </p:cNvPr>
          <p:cNvPicPr>
            <a:picLocks noChangeAspect="1"/>
          </p:cNvPicPr>
          <p:nvPr/>
        </p:nvPicPr>
        <p:blipFill>
          <a:blip r:embed="rId3"/>
          <a:stretch>
            <a:fillRect/>
          </a:stretch>
        </p:blipFill>
        <p:spPr>
          <a:xfrm>
            <a:off x="5210175" y="2599693"/>
            <a:ext cx="6457555" cy="3607948"/>
          </a:xfrm>
          <a:prstGeom prst="rect">
            <a:avLst/>
          </a:prstGeom>
        </p:spPr>
      </p:pic>
      <p:sp>
        <p:nvSpPr>
          <p:cNvPr id="5" name="Arrow: Down 4">
            <a:extLst>
              <a:ext uri="{FF2B5EF4-FFF2-40B4-BE49-F238E27FC236}">
                <a16:creationId xmlns:a16="http://schemas.microsoft.com/office/drawing/2014/main" id="{9280BA67-EB10-8D86-7D62-34AF3FB5FA5B}"/>
              </a:ext>
            </a:extLst>
          </p:cNvPr>
          <p:cNvSpPr/>
          <p:nvPr/>
        </p:nvSpPr>
        <p:spPr>
          <a:xfrm>
            <a:off x="8429624" y="3295650"/>
            <a:ext cx="200025" cy="4286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3" name="Picture 12">
            <a:extLst>
              <a:ext uri="{FF2B5EF4-FFF2-40B4-BE49-F238E27FC236}">
                <a16:creationId xmlns:a16="http://schemas.microsoft.com/office/drawing/2014/main" id="{33DC32B0-1EA7-7F1C-8C67-CF1DC40E3D40}"/>
              </a:ext>
            </a:extLst>
          </p:cNvPr>
          <p:cNvPicPr>
            <a:picLocks noChangeAspect="1"/>
          </p:cNvPicPr>
          <p:nvPr/>
        </p:nvPicPr>
        <p:blipFill>
          <a:blip r:embed="rId4"/>
          <a:stretch>
            <a:fillRect/>
          </a:stretch>
        </p:blipFill>
        <p:spPr>
          <a:xfrm>
            <a:off x="3434316" y="779685"/>
            <a:ext cx="8233414" cy="1813925"/>
          </a:xfrm>
          <a:prstGeom prst="rect">
            <a:avLst/>
          </a:prstGeom>
        </p:spPr>
      </p:pic>
    </p:spTree>
    <p:extLst>
      <p:ext uri="{BB962C8B-B14F-4D97-AF65-F5344CB8AC3E}">
        <p14:creationId xmlns:p14="http://schemas.microsoft.com/office/powerpoint/2010/main" val="1174008846"/>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98B9A-BADE-40E6-B6C7-C1808E6B66D0}"/>
              </a:ext>
            </a:extLst>
          </p:cNvPr>
          <p:cNvSpPr>
            <a:spLocks noGrp="1"/>
          </p:cNvSpPr>
          <p:nvPr>
            <p:ph type="title"/>
          </p:nvPr>
        </p:nvSpPr>
        <p:spPr>
          <a:xfrm>
            <a:off x="252918" y="1123837"/>
            <a:ext cx="3120307" cy="4601183"/>
          </a:xfrm>
        </p:spPr>
        <p:txBody>
          <a:bodyPr/>
          <a:lstStyle/>
          <a:p>
            <a:r>
              <a:rPr lang="en-US" dirty="0"/>
              <a:t>} Обновление</a:t>
            </a:r>
            <a:br>
              <a:rPr lang="en-US" dirty="0"/>
            </a:br>
            <a:r>
              <a:rPr lang="en-US" dirty="0"/>
              <a:t>Прогнозы EPP: Краткое описание основных шагов</a:t>
            </a:r>
          </a:p>
        </p:txBody>
      </p:sp>
      <p:grpSp>
        <p:nvGrpSpPr>
          <p:cNvPr id="3" name="Group 2">
            <a:extLst>
              <a:ext uri="{FF2B5EF4-FFF2-40B4-BE49-F238E27FC236}">
                <a16:creationId xmlns:a16="http://schemas.microsoft.com/office/drawing/2014/main" id="{6009973B-E765-4B64-E472-8A04A603C0CA}"/>
              </a:ext>
            </a:extLst>
          </p:cNvPr>
          <p:cNvGrpSpPr/>
          <p:nvPr/>
        </p:nvGrpSpPr>
        <p:grpSpPr>
          <a:xfrm>
            <a:off x="3755951" y="215900"/>
            <a:ext cx="7750174" cy="6220892"/>
            <a:chOff x="3755951" y="215900"/>
            <a:chExt cx="7750174" cy="6220892"/>
          </a:xfrm>
        </p:grpSpPr>
        <p:sp>
          <p:nvSpPr>
            <p:cNvPr id="7" name="TextBox 6">
              <a:extLst>
                <a:ext uri="{FF2B5EF4-FFF2-40B4-BE49-F238E27FC236}">
                  <a16:creationId xmlns:a16="http://schemas.microsoft.com/office/drawing/2014/main" id="{A3904898-C347-404F-879F-757C010E8897}"/>
                </a:ext>
              </a:extLst>
            </p:cNvPr>
            <p:cNvSpPr txBox="1"/>
            <p:nvPr/>
          </p:nvSpPr>
          <p:spPr>
            <a:xfrm>
              <a:off x="3760955" y="216471"/>
              <a:ext cx="2395296" cy="1077218"/>
            </a:xfrm>
            <a:prstGeom prst="rect">
              <a:avLst/>
            </a:prstGeom>
            <a:solidFill>
              <a:schemeClr val="bg1"/>
            </a:solidFill>
            <a:ln w="31750">
              <a:solidFill>
                <a:srgbClr val="F15B40"/>
              </a:solidFill>
            </a:ln>
            <a:effectLst/>
          </p:spPr>
          <p:txBody>
            <a:bodyPr wrap="square" rtlCol="0">
              <a:spAutoFit/>
            </a:bodyPr>
            <a:lstStyle/>
            <a:p>
              <a:r>
                <a:rPr lang="en-US" sz="1600" dirty="0"/>
                <a:t>1. Откройте новый файл 2025 Spectrum, убедитесь, что опция инцидента - EPP</a:t>
              </a:r>
            </a:p>
          </p:txBody>
        </p:sp>
        <p:sp>
          <p:nvSpPr>
            <p:cNvPr id="9" name="TextBox 8">
              <a:extLst>
                <a:ext uri="{FF2B5EF4-FFF2-40B4-BE49-F238E27FC236}">
                  <a16:creationId xmlns:a16="http://schemas.microsoft.com/office/drawing/2014/main" id="{E48C8039-99A8-4B6B-A56B-1CED1DA33175}"/>
                </a:ext>
              </a:extLst>
            </p:cNvPr>
            <p:cNvSpPr txBox="1"/>
            <p:nvPr/>
          </p:nvSpPr>
          <p:spPr>
            <a:xfrm>
              <a:off x="3760955" y="1414176"/>
              <a:ext cx="2395296" cy="1077218"/>
            </a:xfrm>
            <a:prstGeom prst="rect">
              <a:avLst/>
            </a:prstGeom>
            <a:solidFill>
              <a:schemeClr val="bg1"/>
            </a:solidFill>
            <a:ln w="31750">
              <a:solidFill>
                <a:srgbClr val="F15B40"/>
              </a:solidFill>
            </a:ln>
            <a:effectLst/>
          </p:spPr>
          <p:txBody>
            <a:bodyPr wrap="square" rtlCol="0">
              <a:spAutoFit/>
            </a:bodyPr>
            <a:lstStyle/>
            <a:p>
              <a:r>
                <a:rPr lang="en-US" sz="1600" dirty="0"/>
                <a:t>2. На странице Define Epi Page рассмотрите структуру Вашей эпидемии.</a:t>
              </a:r>
            </a:p>
          </p:txBody>
        </p:sp>
        <p:sp>
          <p:nvSpPr>
            <p:cNvPr id="11" name="TextBox 10">
              <a:extLst>
                <a:ext uri="{FF2B5EF4-FFF2-40B4-BE49-F238E27FC236}">
                  <a16:creationId xmlns:a16="http://schemas.microsoft.com/office/drawing/2014/main" id="{FF4A601A-EAC2-4831-BBD4-6E2D4A8831C5}"/>
                </a:ext>
              </a:extLst>
            </p:cNvPr>
            <p:cNvSpPr txBox="1"/>
            <p:nvPr/>
          </p:nvSpPr>
          <p:spPr>
            <a:xfrm>
              <a:off x="3760954" y="2644370"/>
              <a:ext cx="2400301" cy="1323439"/>
            </a:xfrm>
            <a:prstGeom prst="rect">
              <a:avLst/>
            </a:prstGeom>
            <a:solidFill>
              <a:schemeClr val="bg1"/>
            </a:solidFill>
            <a:ln w="31750">
              <a:solidFill>
                <a:srgbClr val="F15B40"/>
              </a:solidFill>
            </a:ln>
            <a:effectLst/>
          </p:spPr>
          <p:txBody>
            <a:bodyPr wrap="square" rtlCol="0">
              <a:spAutoFit/>
            </a:bodyPr>
            <a:lstStyle/>
            <a:p>
              <a:r>
                <a:rPr lang="en-US" sz="1600" dirty="0"/>
                <a:t>3. Изучите размеры населения на странице Define Pops. Сравните со средними показателями по региону.</a:t>
              </a:r>
              <a:endParaRPr lang="en-US" sz="1600" i="1" dirty="0"/>
            </a:p>
          </p:txBody>
        </p:sp>
        <p:sp>
          <p:nvSpPr>
            <p:cNvPr id="13" name="TextBox 12">
              <a:extLst>
                <a:ext uri="{FF2B5EF4-FFF2-40B4-BE49-F238E27FC236}">
                  <a16:creationId xmlns:a16="http://schemas.microsoft.com/office/drawing/2014/main" id="{5BE61DFD-F9D0-4D56-9007-B3DA919B9744}"/>
                </a:ext>
              </a:extLst>
            </p:cNvPr>
            <p:cNvSpPr txBox="1"/>
            <p:nvPr/>
          </p:nvSpPr>
          <p:spPr>
            <a:xfrm>
              <a:off x="3755951" y="5113353"/>
              <a:ext cx="2400300" cy="1323439"/>
            </a:xfrm>
            <a:prstGeom prst="rect">
              <a:avLst/>
            </a:prstGeom>
            <a:solidFill>
              <a:schemeClr val="bg1"/>
            </a:solidFill>
            <a:ln w="31750">
              <a:solidFill>
                <a:srgbClr val="F15B40"/>
              </a:solidFill>
            </a:ln>
            <a:effectLst/>
          </p:spPr>
          <p:txBody>
            <a:bodyPr wrap="square" rtlCol="0">
              <a:spAutoFit/>
            </a:bodyPr>
            <a:lstStyle/>
            <a:p>
              <a:r>
                <a:rPr lang="en-US" sz="1600" dirty="0"/>
                <a:t>5. Откройте страницу Данные по ВИЧ, просмотрите и введите новые данные эпиднадзора</a:t>
              </a:r>
            </a:p>
          </p:txBody>
        </p:sp>
        <p:sp>
          <p:nvSpPr>
            <p:cNvPr id="15" name="TextBox 14">
              <a:extLst>
                <a:ext uri="{FF2B5EF4-FFF2-40B4-BE49-F238E27FC236}">
                  <a16:creationId xmlns:a16="http://schemas.microsoft.com/office/drawing/2014/main" id="{CF0150A9-3B29-4DB2-943D-A859F6BFEA21}"/>
                </a:ext>
              </a:extLst>
            </p:cNvPr>
            <p:cNvSpPr txBox="1"/>
            <p:nvPr/>
          </p:nvSpPr>
          <p:spPr>
            <a:xfrm>
              <a:off x="6430888" y="216470"/>
              <a:ext cx="2400300" cy="830997"/>
            </a:xfrm>
            <a:prstGeom prst="rect">
              <a:avLst/>
            </a:prstGeom>
            <a:solidFill>
              <a:schemeClr val="bg1"/>
            </a:solidFill>
            <a:ln w="31750">
              <a:solidFill>
                <a:srgbClr val="F15B40"/>
              </a:solidFill>
            </a:ln>
            <a:effectLst/>
          </p:spPr>
          <p:txBody>
            <a:bodyPr wrap="square" rtlCol="0">
              <a:spAutoFit/>
            </a:bodyPr>
            <a:lstStyle/>
            <a:p>
              <a:r>
                <a:rPr lang="en-US" sz="1600" dirty="0"/>
                <a:t>6. Введите новые данные опроса на странице Опросы</a:t>
              </a:r>
            </a:p>
          </p:txBody>
        </p:sp>
        <p:sp>
          <p:nvSpPr>
            <p:cNvPr id="17" name="TextBox 16">
              <a:extLst>
                <a:ext uri="{FF2B5EF4-FFF2-40B4-BE49-F238E27FC236}">
                  <a16:creationId xmlns:a16="http://schemas.microsoft.com/office/drawing/2014/main" id="{515FF41B-5E0D-471C-A1A3-12CE17A22F30}"/>
                </a:ext>
              </a:extLst>
            </p:cNvPr>
            <p:cNvSpPr txBox="1"/>
            <p:nvPr/>
          </p:nvSpPr>
          <p:spPr>
            <a:xfrm>
              <a:off x="6430888" y="1166301"/>
              <a:ext cx="2400300" cy="830997"/>
            </a:xfrm>
            <a:prstGeom prst="rect">
              <a:avLst/>
            </a:prstGeom>
            <a:solidFill>
              <a:schemeClr val="bg1"/>
            </a:solidFill>
            <a:ln w="31750">
              <a:solidFill>
                <a:srgbClr val="F15B40"/>
              </a:solidFill>
            </a:ln>
            <a:effectLst/>
          </p:spPr>
          <p:txBody>
            <a:bodyPr wrap="square" rtlCol="0">
              <a:spAutoFit/>
            </a:bodyPr>
            <a:lstStyle/>
            <a:p>
              <a:r>
                <a:rPr lang="en-US" sz="1600" dirty="0"/>
                <a:t>7. Обзор страницы Внешние материалы по ВИЧ</a:t>
              </a:r>
              <a:endParaRPr lang="en-US" sz="1600" i="1" dirty="0"/>
            </a:p>
          </p:txBody>
        </p:sp>
        <p:sp>
          <p:nvSpPr>
            <p:cNvPr id="19" name="TextBox 18">
              <a:extLst>
                <a:ext uri="{FF2B5EF4-FFF2-40B4-BE49-F238E27FC236}">
                  <a16:creationId xmlns:a16="http://schemas.microsoft.com/office/drawing/2014/main" id="{301E38AB-408B-48A4-B218-2119206F12AD}"/>
                </a:ext>
              </a:extLst>
            </p:cNvPr>
            <p:cNvSpPr txBox="1"/>
            <p:nvPr/>
          </p:nvSpPr>
          <p:spPr>
            <a:xfrm>
              <a:off x="6430888" y="3024915"/>
              <a:ext cx="2400300" cy="830997"/>
            </a:xfrm>
            <a:prstGeom prst="rect">
              <a:avLst/>
            </a:prstGeom>
            <a:solidFill>
              <a:schemeClr val="bg1"/>
            </a:solidFill>
            <a:ln w="31750">
              <a:solidFill>
                <a:srgbClr val="F15B40"/>
              </a:solidFill>
            </a:ln>
            <a:effectLst/>
          </p:spPr>
          <p:txBody>
            <a:bodyPr wrap="square" rtlCol="0">
              <a:spAutoFit/>
            </a:bodyPr>
            <a:lstStyle/>
            <a:p>
              <a:r>
                <a:rPr lang="en-US" sz="1600" dirty="0"/>
                <a:t>9. Выберите модель для каждой из Ваших подгрупп</a:t>
              </a:r>
              <a:endParaRPr lang="en-US" sz="1600" i="1" dirty="0"/>
            </a:p>
          </p:txBody>
        </p:sp>
        <p:sp>
          <p:nvSpPr>
            <p:cNvPr id="21" name="TextBox 20">
              <a:extLst>
                <a:ext uri="{FF2B5EF4-FFF2-40B4-BE49-F238E27FC236}">
                  <a16:creationId xmlns:a16="http://schemas.microsoft.com/office/drawing/2014/main" id="{EEFD5780-CA64-4DB7-9A2E-71D00CE62777}"/>
                </a:ext>
              </a:extLst>
            </p:cNvPr>
            <p:cNvSpPr txBox="1"/>
            <p:nvPr/>
          </p:nvSpPr>
          <p:spPr>
            <a:xfrm>
              <a:off x="6412527" y="3948262"/>
              <a:ext cx="2400300" cy="1077218"/>
            </a:xfrm>
            <a:prstGeom prst="rect">
              <a:avLst/>
            </a:prstGeom>
            <a:solidFill>
              <a:schemeClr val="bg1"/>
            </a:solidFill>
            <a:ln w="31750">
              <a:solidFill>
                <a:srgbClr val="F15B40"/>
              </a:solidFill>
            </a:ln>
            <a:effectLst/>
          </p:spPr>
          <p:txBody>
            <a:bodyPr wrap="square" rtlCol="0">
              <a:spAutoFit/>
            </a:bodyPr>
            <a:lstStyle/>
            <a:p>
              <a:r>
                <a:rPr lang="en-US" sz="1600" dirty="0"/>
                <a:t>10. Убедитесь, что Вы настроены на выполнение национальной проекции</a:t>
              </a:r>
              <a:endParaRPr lang="en-US" sz="1600" i="1" dirty="0"/>
            </a:p>
          </p:txBody>
        </p:sp>
        <p:sp>
          <p:nvSpPr>
            <p:cNvPr id="23" name="TextBox 22">
              <a:extLst>
                <a:ext uri="{FF2B5EF4-FFF2-40B4-BE49-F238E27FC236}">
                  <a16:creationId xmlns:a16="http://schemas.microsoft.com/office/drawing/2014/main" id="{5BF79697-FE18-449E-B577-5242D3B4684E}"/>
                </a:ext>
              </a:extLst>
            </p:cNvPr>
            <p:cNvSpPr txBox="1"/>
            <p:nvPr/>
          </p:nvSpPr>
          <p:spPr>
            <a:xfrm>
              <a:off x="6416801" y="5118430"/>
              <a:ext cx="2400300" cy="1077218"/>
            </a:xfrm>
            <a:prstGeom prst="rect">
              <a:avLst/>
            </a:prstGeom>
            <a:solidFill>
              <a:schemeClr val="bg1"/>
            </a:solidFill>
            <a:ln w="31750">
              <a:solidFill>
                <a:srgbClr val="F15B40"/>
              </a:solidFill>
            </a:ln>
            <a:effectLst/>
          </p:spPr>
          <p:txBody>
            <a:bodyPr wrap="square" rtlCol="0">
              <a:spAutoFit/>
            </a:bodyPr>
            <a:lstStyle/>
            <a:p>
              <a:r>
                <a:rPr lang="en-US" sz="1600" dirty="0"/>
                <a:t>11. Подгоните все и сохраните свои прогнозы на странице проекта</a:t>
              </a:r>
              <a:endParaRPr lang="en-US" sz="1600" i="1" dirty="0"/>
            </a:p>
          </p:txBody>
        </p:sp>
        <p:sp>
          <p:nvSpPr>
            <p:cNvPr id="25" name="TextBox 24">
              <a:extLst>
                <a:ext uri="{FF2B5EF4-FFF2-40B4-BE49-F238E27FC236}">
                  <a16:creationId xmlns:a16="http://schemas.microsoft.com/office/drawing/2014/main" id="{CB65D7B9-A5A8-455C-A48E-32762F8E4449}"/>
                </a:ext>
              </a:extLst>
            </p:cNvPr>
            <p:cNvSpPr txBox="1"/>
            <p:nvPr/>
          </p:nvSpPr>
          <p:spPr>
            <a:xfrm>
              <a:off x="9105825" y="215900"/>
              <a:ext cx="2400300" cy="830997"/>
            </a:xfrm>
            <a:prstGeom prst="rect">
              <a:avLst/>
            </a:prstGeom>
            <a:solidFill>
              <a:schemeClr val="bg1"/>
            </a:solidFill>
            <a:ln w="31750">
              <a:solidFill>
                <a:srgbClr val="F15B40"/>
              </a:solidFill>
            </a:ln>
            <a:effectLst/>
          </p:spPr>
          <p:txBody>
            <a:bodyPr wrap="square" rtlCol="0">
              <a:spAutoFit/>
            </a:bodyPr>
            <a:lstStyle/>
            <a:p>
              <a:r>
                <a:rPr lang="en-US" sz="1600" dirty="0"/>
                <a:t>12. При необходимости выполните калибровку на странице Калибровка</a:t>
              </a:r>
              <a:endParaRPr lang="en-US" sz="1600" i="1" dirty="0"/>
            </a:p>
          </p:txBody>
        </p:sp>
        <p:sp>
          <p:nvSpPr>
            <p:cNvPr id="27" name="TextBox 26">
              <a:extLst>
                <a:ext uri="{FF2B5EF4-FFF2-40B4-BE49-F238E27FC236}">
                  <a16:creationId xmlns:a16="http://schemas.microsoft.com/office/drawing/2014/main" id="{D275CC36-CB47-4E75-8E66-F81479F0EADE}"/>
                </a:ext>
              </a:extLst>
            </p:cNvPr>
            <p:cNvSpPr txBox="1"/>
            <p:nvPr/>
          </p:nvSpPr>
          <p:spPr>
            <a:xfrm>
              <a:off x="9096651" y="2380822"/>
              <a:ext cx="2400300" cy="830997"/>
            </a:xfrm>
            <a:prstGeom prst="rect">
              <a:avLst/>
            </a:prstGeom>
            <a:solidFill>
              <a:schemeClr val="bg1"/>
            </a:solidFill>
            <a:ln w="31750">
              <a:solidFill>
                <a:srgbClr val="F15B40"/>
              </a:solidFill>
            </a:ln>
            <a:effectLst/>
          </p:spPr>
          <p:txBody>
            <a:bodyPr wrap="square" rtlCol="0">
              <a:spAutoFit/>
            </a:bodyPr>
            <a:lstStyle/>
            <a:p>
              <a:r>
                <a:rPr lang="en-US" sz="1600" dirty="0"/>
                <a:t>14. Просмотрите свои результаты на странице Результаты подгонки</a:t>
              </a:r>
              <a:endParaRPr lang="en-US" sz="1600" i="1" dirty="0"/>
            </a:p>
          </p:txBody>
        </p:sp>
        <p:sp>
          <p:nvSpPr>
            <p:cNvPr id="31" name="TextBox 30">
              <a:extLst>
                <a:ext uri="{FF2B5EF4-FFF2-40B4-BE49-F238E27FC236}">
                  <a16:creationId xmlns:a16="http://schemas.microsoft.com/office/drawing/2014/main" id="{B96ACFF8-F507-49F4-82A8-DB373577F033}"/>
                </a:ext>
              </a:extLst>
            </p:cNvPr>
            <p:cNvSpPr txBox="1"/>
            <p:nvPr/>
          </p:nvSpPr>
          <p:spPr>
            <a:xfrm>
              <a:off x="9105369" y="4889464"/>
              <a:ext cx="2400300" cy="1323439"/>
            </a:xfrm>
            <a:prstGeom prst="rect">
              <a:avLst/>
            </a:prstGeom>
            <a:solidFill>
              <a:schemeClr val="bg1"/>
            </a:solidFill>
            <a:ln w="31750">
              <a:solidFill>
                <a:srgbClr val="F15B40"/>
              </a:solidFill>
            </a:ln>
            <a:effectLst/>
          </p:spPr>
          <p:txBody>
            <a:bodyPr wrap="square" rtlCol="0">
              <a:spAutoFit/>
            </a:bodyPr>
            <a:lstStyle/>
            <a:p>
              <a:r>
                <a:rPr lang="en-US" sz="1600" dirty="0"/>
                <a:t>16. Нажмите на Save Results (Сохранить результаты), чтобы вернуть данные в Spectrum</a:t>
              </a:r>
              <a:endParaRPr lang="en-US" sz="1600" i="1" dirty="0"/>
            </a:p>
          </p:txBody>
        </p:sp>
        <p:sp>
          <p:nvSpPr>
            <p:cNvPr id="34" name="Arrow: Down 33">
              <a:extLst>
                <a:ext uri="{FF2B5EF4-FFF2-40B4-BE49-F238E27FC236}">
                  <a16:creationId xmlns:a16="http://schemas.microsoft.com/office/drawing/2014/main" id="{4E0D9DA3-7CC8-4066-AE78-135484676187}"/>
                </a:ext>
              </a:extLst>
            </p:cNvPr>
            <p:cNvSpPr/>
            <p:nvPr/>
          </p:nvSpPr>
          <p:spPr>
            <a:xfrm>
              <a:off x="4833190" y="1139801"/>
              <a:ext cx="167053" cy="27437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Arrow: Down 35">
              <a:extLst>
                <a:ext uri="{FF2B5EF4-FFF2-40B4-BE49-F238E27FC236}">
                  <a16:creationId xmlns:a16="http://schemas.microsoft.com/office/drawing/2014/main" id="{E25EA00A-9123-463A-945C-665493EE8FF5}"/>
                </a:ext>
              </a:extLst>
            </p:cNvPr>
            <p:cNvSpPr/>
            <p:nvPr/>
          </p:nvSpPr>
          <p:spPr>
            <a:xfrm>
              <a:off x="7512131" y="871450"/>
              <a:ext cx="155870" cy="27660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Arrow: Down 37">
              <a:extLst>
                <a:ext uri="{FF2B5EF4-FFF2-40B4-BE49-F238E27FC236}">
                  <a16:creationId xmlns:a16="http://schemas.microsoft.com/office/drawing/2014/main" id="{0FA77570-EF38-4F6F-9768-FDE19233DA55}"/>
                </a:ext>
              </a:extLst>
            </p:cNvPr>
            <p:cNvSpPr/>
            <p:nvPr/>
          </p:nvSpPr>
          <p:spPr>
            <a:xfrm>
              <a:off x="4818537" y="3845844"/>
              <a:ext cx="167053" cy="27437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 name="Arrow: Down 39">
              <a:extLst>
                <a:ext uri="{FF2B5EF4-FFF2-40B4-BE49-F238E27FC236}">
                  <a16:creationId xmlns:a16="http://schemas.microsoft.com/office/drawing/2014/main" id="{440B6C80-B3F9-4218-B648-6582F839FDEA}"/>
                </a:ext>
              </a:extLst>
            </p:cNvPr>
            <p:cNvSpPr/>
            <p:nvPr/>
          </p:nvSpPr>
          <p:spPr>
            <a:xfrm>
              <a:off x="4850775" y="2354782"/>
              <a:ext cx="167053" cy="27437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Arrow: Down 48">
              <a:extLst>
                <a:ext uri="{FF2B5EF4-FFF2-40B4-BE49-F238E27FC236}">
                  <a16:creationId xmlns:a16="http://schemas.microsoft.com/office/drawing/2014/main" id="{89715005-D41E-46EC-B8CA-EE0F4FB366FC}"/>
                </a:ext>
              </a:extLst>
            </p:cNvPr>
            <p:cNvSpPr/>
            <p:nvPr/>
          </p:nvSpPr>
          <p:spPr>
            <a:xfrm>
              <a:off x="10221376" y="889575"/>
              <a:ext cx="167053" cy="369332"/>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Arrow: Down 50">
              <a:extLst>
                <a:ext uri="{FF2B5EF4-FFF2-40B4-BE49-F238E27FC236}">
                  <a16:creationId xmlns:a16="http://schemas.microsoft.com/office/drawing/2014/main" id="{3D6A9E79-40FF-4843-9637-56E2A41A5458}"/>
                </a:ext>
              </a:extLst>
            </p:cNvPr>
            <p:cNvSpPr/>
            <p:nvPr/>
          </p:nvSpPr>
          <p:spPr>
            <a:xfrm>
              <a:off x="10221376" y="3323432"/>
              <a:ext cx="173342" cy="33349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Arrow: Down 52">
              <a:extLst>
                <a:ext uri="{FF2B5EF4-FFF2-40B4-BE49-F238E27FC236}">
                  <a16:creationId xmlns:a16="http://schemas.microsoft.com/office/drawing/2014/main" id="{B70C4517-1E89-4FF2-BE84-84071D263E50}"/>
                </a:ext>
              </a:extLst>
            </p:cNvPr>
            <p:cNvSpPr/>
            <p:nvPr/>
          </p:nvSpPr>
          <p:spPr>
            <a:xfrm>
              <a:off x="10204228" y="4613422"/>
              <a:ext cx="183169" cy="276042"/>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59" name="Straight Connector 58">
              <a:extLst>
                <a:ext uri="{FF2B5EF4-FFF2-40B4-BE49-F238E27FC236}">
                  <a16:creationId xmlns:a16="http://schemas.microsoft.com/office/drawing/2014/main" id="{FCE8ED0F-FB41-4BF2-9693-B7931C053A36}"/>
                </a:ext>
              </a:extLst>
            </p:cNvPr>
            <p:cNvCxnSpPr>
              <a:cxnSpLocks/>
            </p:cNvCxnSpPr>
            <p:nvPr/>
          </p:nvCxnSpPr>
          <p:spPr>
            <a:xfrm flipV="1">
              <a:off x="6277491" y="539066"/>
              <a:ext cx="14867" cy="5035952"/>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D43F372-FB0F-4A91-9228-660F7B610EA1}"/>
                </a:ext>
              </a:extLst>
            </p:cNvPr>
            <p:cNvCxnSpPr>
              <a:cxnSpLocks/>
            </p:cNvCxnSpPr>
            <p:nvPr/>
          </p:nvCxnSpPr>
          <p:spPr>
            <a:xfrm>
              <a:off x="6172792" y="5575018"/>
              <a:ext cx="113734" cy="1"/>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703EBA8-CC08-40F7-A7EB-D86575999865}"/>
                </a:ext>
              </a:extLst>
            </p:cNvPr>
            <p:cNvCxnSpPr>
              <a:cxnSpLocks/>
            </p:cNvCxnSpPr>
            <p:nvPr/>
          </p:nvCxnSpPr>
          <p:spPr>
            <a:xfrm flipH="1" flipV="1">
              <a:off x="8980461" y="559631"/>
              <a:ext cx="4124" cy="5015387"/>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103E9F3-B0CD-40E4-A7C0-1D4238D2B3B5}"/>
                </a:ext>
              </a:extLst>
            </p:cNvPr>
            <p:cNvCxnSpPr>
              <a:cxnSpLocks/>
              <a:stCxn id="23" idx="3"/>
            </p:cNvCxnSpPr>
            <p:nvPr/>
          </p:nvCxnSpPr>
          <p:spPr>
            <a:xfrm flipV="1">
              <a:off x="8817101" y="5575018"/>
              <a:ext cx="163360" cy="82021"/>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7E9C292-A953-4612-91C8-D26369DEB894}"/>
                </a:ext>
              </a:extLst>
            </p:cNvPr>
            <p:cNvCxnSpPr>
              <a:cxnSpLocks/>
              <a:endCxn id="15" idx="1"/>
            </p:cNvCxnSpPr>
            <p:nvPr/>
          </p:nvCxnSpPr>
          <p:spPr>
            <a:xfrm>
              <a:off x="6277491" y="539064"/>
              <a:ext cx="153397" cy="92905"/>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2A9E257-533A-45B7-BC84-5F7A694416FC}"/>
                </a:ext>
              </a:extLst>
            </p:cNvPr>
            <p:cNvCxnSpPr>
              <a:cxnSpLocks/>
            </p:cNvCxnSpPr>
            <p:nvPr/>
          </p:nvCxnSpPr>
          <p:spPr>
            <a:xfrm>
              <a:off x="8968507" y="547538"/>
              <a:ext cx="153397" cy="572"/>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AC15236-6128-4B63-8EBA-CAD4A606FC39}"/>
                </a:ext>
              </a:extLst>
            </p:cNvPr>
            <p:cNvSpPr txBox="1"/>
            <p:nvPr/>
          </p:nvSpPr>
          <p:spPr>
            <a:xfrm>
              <a:off x="9095663" y="3689898"/>
              <a:ext cx="2400300" cy="830997"/>
            </a:xfrm>
            <a:prstGeom prst="rect">
              <a:avLst/>
            </a:prstGeom>
            <a:solidFill>
              <a:schemeClr val="bg1"/>
            </a:solidFill>
            <a:ln w="31750">
              <a:solidFill>
                <a:srgbClr val="F15B40"/>
              </a:solidFill>
            </a:ln>
            <a:effectLst/>
          </p:spPr>
          <p:txBody>
            <a:bodyPr wrap="square" rtlCol="0">
              <a:spAutoFit/>
            </a:bodyPr>
            <a:lstStyle/>
            <a:p>
              <a:r>
                <a:rPr lang="en-US" sz="1600" dirty="0"/>
                <a:t>15. Сравните Ваш новый прогноз с прогнозом предыдущего года</a:t>
              </a:r>
              <a:endParaRPr lang="en-US" sz="1600" i="1" dirty="0"/>
            </a:p>
          </p:txBody>
        </p:sp>
        <p:sp>
          <p:nvSpPr>
            <p:cNvPr id="33" name="TextBox 32">
              <a:extLst>
                <a:ext uri="{FF2B5EF4-FFF2-40B4-BE49-F238E27FC236}">
                  <a16:creationId xmlns:a16="http://schemas.microsoft.com/office/drawing/2014/main" id="{17CEABE2-CB16-4286-9833-22AF9F2C9B3B}"/>
                </a:ext>
              </a:extLst>
            </p:cNvPr>
            <p:cNvSpPr txBox="1"/>
            <p:nvPr/>
          </p:nvSpPr>
          <p:spPr>
            <a:xfrm>
              <a:off x="3767039" y="4151563"/>
              <a:ext cx="2400300" cy="1077218"/>
            </a:xfrm>
            <a:prstGeom prst="rect">
              <a:avLst/>
            </a:prstGeom>
            <a:solidFill>
              <a:schemeClr val="bg1"/>
            </a:solidFill>
            <a:ln w="31750">
              <a:solidFill>
                <a:srgbClr val="F15B40"/>
              </a:solidFill>
            </a:ln>
            <a:effectLst/>
          </p:spPr>
          <p:txBody>
            <a:bodyPr wrap="square" rtlCol="0">
              <a:spAutoFit/>
            </a:bodyPr>
            <a:lstStyle/>
            <a:p>
              <a:r>
                <a:rPr lang="en-US" sz="1600" dirty="0"/>
                <a:t>4. Проанализируйте % мужчин и оборот в каждой группе населения</a:t>
              </a:r>
            </a:p>
          </p:txBody>
        </p:sp>
        <p:sp>
          <p:nvSpPr>
            <p:cNvPr id="35" name="Arrow: Down 34">
              <a:extLst>
                <a:ext uri="{FF2B5EF4-FFF2-40B4-BE49-F238E27FC236}">
                  <a16:creationId xmlns:a16="http://schemas.microsoft.com/office/drawing/2014/main" id="{47FCA9B4-11A3-4313-99EE-0CE8EC769C48}"/>
                </a:ext>
              </a:extLst>
            </p:cNvPr>
            <p:cNvSpPr/>
            <p:nvPr/>
          </p:nvSpPr>
          <p:spPr>
            <a:xfrm>
              <a:off x="4833189" y="4805653"/>
              <a:ext cx="167053" cy="27437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TextBox 38">
              <a:extLst>
                <a:ext uri="{FF2B5EF4-FFF2-40B4-BE49-F238E27FC236}">
                  <a16:creationId xmlns:a16="http://schemas.microsoft.com/office/drawing/2014/main" id="{DCFF190A-4B19-4513-8A5A-64C2651B80F9}"/>
                </a:ext>
              </a:extLst>
            </p:cNvPr>
            <p:cNvSpPr txBox="1"/>
            <p:nvPr/>
          </p:nvSpPr>
          <p:spPr>
            <a:xfrm>
              <a:off x="6430888" y="2078417"/>
              <a:ext cx="2400300" cy="830997"/>
            </a:xfrm>
            <a:prstGeom prst="rect">
              <a:avLst/>
            </a:prstGeom>
            <a:solidFill>
              <a:schemeClr val="bg1"/>
            </a:solidFill>
            <a:ln w="31750">
              <a:solidFill>
                <a:srgbClr val="F15B40"/>
              </a:solidFill>
            </a:ln>
            <a:effectLst/>
          </p:spPr>
          <p:txBody>
            <a:bodyPr wrap="square" rtlCol="0">
              <a:spAutoFit/>
            </a:bodyPr>
            <a:lstStyle/>
            <a:p>
              <a:r>
                <a:rPr lang="en-US" sz="1600" dirty="0"/>
                <a:t>8. Откройте страницу проекта EPP. Просмотрите данные</a:t>
              </a:r>
              <a:endParaRPr lang="en-US" sz="1600" i="1" dirty="0"/>
            </a:p>
          </p:txBody>
        </p:sp>
        <p:sp>
          <p:nvSpPr>
            <p:cNvPr id="41" name="Arrow: Down 40">
              <a:extLst>
                <a:ext uri="{FF2B5EF4-FFF2-40B4-BE49-F238E27FC236}">
                  <a16:creationId xmlns:a16="http://schemas.microsoft.com/office/drawing/2014/main" id="{87A72103-8B74-405A-81C6-1F7C094AF6B8}"/>
                </a:ext>
              </a:extLst>
            </p:cNvPr>
            <p:cNvSpPr/>
            <p:nvPr/>
          </p:nvSpPr>
          <p:spPr>
            <a:xfrm>
              <a:off x="7512131" y="1818924"/>
              <a:ext cx="155870" cy="241247"/>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Arrow: Down 41">
              <a:extLst>
                <a:ext uri="{FF2B5EF4-FFF2-40B4-BE49-F238E27FC236}">
                  <a16:creationId xmlns:a16="http://schemas.microsoft.com/office/drawing/2014/main" id="{17153E31-64C1-4664-9194-DCADB2357263}"/>
                </a:ext>
              </a:extLst>
            </p:cNvPr>
            <p:cNvSpPr/>
            <p:nvPr/>
          </p:nvSpPr>
          <p:spPr>
            <a:xfrm>
              <a:off x="7506539" y="2756414"/>
              <a:ext cx="155870" cy="241247"/>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Arrow: Down 43">
              <a:extLst>
                <a:ext uri="{FF2B5EF4-FFF2-40B4-BE49-F238E27FC236}">
                  <a16:creationId xmlns:a16="http://schemas.microsoft.com/office/drawing/2014/main" id="{7CA0A2D1-6DAF-465C-870E-09E7C6B1BAA4}"/>
                </a:ext>
              </a:extLst>
            </p:cNvPr>
            <p:cNvSpPr/>
            <p:nvPr/>
          </p:nvSpPr>
          <p:spPr>
            <a:xfrm>
              <a:off x="7501916" y="4860378"/>
              <a:ext cx="155870" cy="241247"/>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Arrow: Down 47">
              <a:extLst>
                <a:ext uri="{FF2B5EF4-FFF2-40B4-BE49-F238E27FC236}">
                  <a16:creationId xmlns:a16="http://schemas.microsoft.com/office/drawing/2014/main" id="{103EB8E8-54A0-4F36-852A-5D88B3FFA8D0}"/>
                </a:ext>
              </a:extLst>
            </p:cNvPr>
            <p:cNvSpPr/>
            <p:nvPr/>
          </p:nvSpPr>
          <p:spPr>
            <a:xfrm>
              <a:off x="7504273" y="3694814"/>
              <a:ext cx="155870" cy="241247"/>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0" name="TextBox 49">
              <a:extLst>
                <a:ext uri="{FF2B5EF4-FFF2-40B4-BE49-F238E27FC236}">
                  <a16:creationId xmlns:a16="http://schemas.microsoft.com/office/drawing/2014/main" id="{59EE06A8-0170-4BA5-9EE6-8640944D6E3A}"/>
                </a:ext>
              </a:extLst>
            </p:cNvPr>
            <p:cNvSpPr txBox="1"/>
            <p:nvPr/>
          </p:nvSpPr>
          <p:spPr>
            <a:xfrm>
              <a:off x="9101810" y="1319482"/>
              <a:ext cx="2400300" cy="584775"/>
            </a:xfrm>
            <a:prstGeom prst="rect">
              <a:avLst/>
            </a:prstGeom>
            <a:solidFill>
              <a:schemeClr val="bg1"/>
            </a:solidFill>
            <a:ln w="31750">
              <a:solidFill>
                <a:srgbClr val="F15B40"/>
              </a:solidFill>
            </a:ln>
            <a:effectLst/>
          </p:spPr>
          <p:txBody>
            <a:bodyPr wrap="square" rtlCol="0">
              <a:spAutoFit/>
            </a:bodyPr>
            <a:lstStyle/>
            <a:p>
              <a:r>
                <a:rPr lang="en-US" sz="1600" dirty="0"/>
                <a:t>13. Просмотрите таблицу калибровки</a:t>
              </a:r>
              <a:endParaRPr lang="en-US" sz="1600" i="1" dirty="0"/>
            </a:p>
          </p:txBody>
        </p:sp>
        <p:sp>
          <p:nvSpPr>
            <p:cNvPr id="52" name="Arrow: Down 51">
              <a:extLst>
                <a:ext uri="{FF2B5EF4-FFF2-40B4-BE49-F238E27FC236}">
                  <a16:creationId xmlns:a16="http://schemas.microsoft.com/office/drawing/2014/main" id="{9693927B-85D1-40B0-9440-04A4C1A7A99C}"/>
                </a:ext>
              </a:extLst>
            </p:cNvPr>
            <p:cNvSpPr/>
            <p:nvPr/>
          </p:nvSpPr>
          <p:spPr>
            <a:xfrm>
              <a:off x="10221376" y="1992210"/>
              <a:ext cx="167053" cy="369332"/>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Tree>
    <p:extLst>
      <p:ext uri="{BB962C8B-B14F-4D97-AF65-F5344CB8AC3E}">
        <p14:creationId xmlns:p14="http://schemas.microsoft.com/office/powerpoint/2010/main" val="3956376403"/>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09D7C-BC61-4EF0-8FA7-A31E4D6C8FF4}"/>
              </a:ext>
            </a:extLst>
          </p:cNvPr>
          <p:cNvSpPr>
            <a:spLocks noGrp="1"/>
          </p:cNvSpPr>
          <p:nvPr>
            <p:ph type="title"/>
          </p:nvPr>
        </p:nvSpPr>
        <p:spPr/>
        <p:txBody>
          <a:bodyPr>
            <a:normAutofit/>
          </a:bodyPr>
          <a:lstStyle/>
          <a:p>
            <a:r>
              <a:rPr lang="en-US" dirty="0"/>
              <a:t>Шаги для </a:t>
            </a:r>
            <a:br>
              <a:rPr lang="en-US" dirty="0"/>
            </a:br>
            <a:r>
              <a:rPr lang="en-US" dirty="0"/>
              <a:t>Установка </a:t>
            </a:r>
            <a:r>
              <a:rPr lang="en-US" b="1" dirty="0"/>
              <a:t>CSAVR</a:t>
            </a:r>
          </a:p>
        </p:txBody>
      </p:sp>
      <p:sp>
        <p:nvSpPr>
          <p:cNvPr id="3" name="Content Placeholder 2">
            <a:extLst>
              <a:ext uri="{FF2B5EF4-FFF2-40B4-BE49-F238E27FC236}">
                <a16:creationId xmlns:a16="http://schemas.microsoft.com/office/drawing/2014/main" id="{903A7F5D-9762-42FE-B392-94DF17B5DC6E}"/>
              </a:ext>
            </a:extLst>
          </p:cNvPr>
          <p:cNvSpPr>
            <a:spLocks noGrp="1"/>
          </p:cNvSpPr>
          <p:nvPr>
            <p:ph idx="1"/>
          </p:nvPr>
        </p:nvSpPr>
        <p:spPr>
          <a:xfrm>
            <a:off x="3601487" y="204025"/>
            <a:ext cx="8220399" cy="6642100"/>
          </a:xfrm>
        </p:spPr>
        <p:txBody>
          <a:bodyPr>
            <a:normAutofit fontScale="85000" lnSpcReduction="10000"/>
          </a:bodyPr>
          <a:lstStyle/>
          <a:p>
            <a:pPr marL="457200" indent="-457200">
              <a:buFont typeface="+mj-lt"/>
              <a:buAutoNum type="arabicPeriod"/>
            </a:pPr>
            <a:r>
              <a:rPr lang="en-US" dirty="0">
                <a:solidFill>
                  <a:schemeClr val="bg1">
                    <a:lumMod val="50000"/>
                  </a:schemeClr>
                </a:solidFill>
                <a:latin typeface="Arial" panose="020B0604020202020204" pitchFamily="34" charset="0"/>
                <a:cs typeface="Arial" panose="020B0604020202020204" pitchFamily="34" charset="0"/>
              </a:rPr>
              <a:t>Откройте файл Спектр 2024 </a:t>
            </a:r>
            <a:br>
              <a:rPr lang="en-US" dirty="0">
                <a:solidFill>
                  <a:schemeClr val="bg1">
                    <a:lumMod val="50000"/>
                  </a:schemeClr>
                </a:solidFill>
                <a:latin typeface="Arial" panose="020B0604020202020204" pitchFamily="34" charset="0"/>
                <a:cs typeface="Arial" panose="020B0604020202020204" pitchFamily="34" charset="0"/>
              </a:rPr>
            </a:br>
            <a:r>
              <a:rPr lang="en-US" dirty="0">
                <a:solidFill>
                  <a:schemeClr val="bg1">
                    <a:lumMod val="50000"/>
                  </a:schemeClr>
                </a:solidFill>
                <a:latin typeface="Arial" panose="020B0604020202020204" pitchFamily="34" charset="0"/>
                <a:cs typeface="Arial" panose="020B0604020202020204" pitchFamily="34" charset="0"/>
              </a:rPr>
              <a:t>Убедитесь, что </a:t>
            </a:r>
            <a:r>
              <a:rPr lang="en-US" b="1" i="1" dirty="0">
                <a:solidFill>
                  <a:schemeClr val="bg1">
                    <a:lumMod val="50000"/>
                  </a:schemeClr>
                </a:solidFill>
                <a:latin typeface="Arial" panose="020B0604020202020204" pitchFamily="34" charset="0"/>
                <a:cs typeface="Arial" panose="020B0604020202020204" pitchFamily="34" charset="0"/>
              </a:rPr>
              <a:t>для параметра "Частота" </a:t>
            </a:r>
            <a:r>
              <a:rPr lang="en-US" dirty="0">
                <a:solidFill>
                  <a:schemeClr val="bg1">
                    <a:lumMod val="50000"/>
                  </a:schemeClr>
                </a:solidFill>
                <a:latin typeface="Arial" panose="020B0604020202020204" pitchFamily="34" charset="0"/>
                <a:cs typeface="Arial" panose="020B0604020202020204" pitchFamily="34" charset="0"/>
              </a:rPr>
              <a:t>установлено значение CSAVR.</a:t>
            </a:r>
          </a:p>
          <a:p>
            <a:pPr marL="457200" indent="-457200">
              <a:buFont typeface="+mj-lt"/>
              <a:buAutoNum type="arabicPeriod"/>
            </a:pPr>
            <a:r>
              <a:rPr lang="en-US" dirty="0">
                <a:solidFill>
                  <a:schemeClr val="bg1">
                    <a:lumMod val="50000"/>
                  </a:schemeClr>
                </a:solidFill>
                <a:latin typeface="Arial" panose="020B0604020202020204" pitchFamily="34" charset="0"/>
                <a:cs typeface="Arial" panose="020B0604020202020204" pitchFamily="34" charset="0"/>
              </a:rPr>
              <a:t>Обновление данных: </a:t>
            </a:r>
          </a:p>
          <a:p>
            <a:pPr lvl="1"/>
            <a:r>
              <a:rPr lang="en-US" dirty="0">
                <a:solidFill>
                  <a:schemeClr val="bg1">
                    <a:lumMod val="50000"/>
                  </a:schemeClr>
                </a:solidFill>
                <a:latin typeface="Arial" panose="020B0604020202020204" pitchFamily="34" charset="0"/>
                <a:cs typeface="Arial" panose="020B0604020202020204" pitchFamily="34" charset="0"/>
              </a:rPr>
              <a:t>Новые случаи диагностирования ВИЧ</a:t>
            </a:r>
          </a:p>
          <a:p>
            <a:pPr lvl="1"/>
            <a:r>
              <a:rPr lang="en-US" dirty="0">
                <a:solidFill>
                  <a:schemeClr val="bg1">
                    <a:lumMod val="50000"/>
                  </a:schemeClr>
                </a:solidFill>
                <a:latin typeface="Arial" panose="020B0604020202020204" pitchFamily="34" charset="0"/>
                <a:cs typeface="Arial" panose="020B0604020202020204" pitchFamily="34" charset="0"/>
              </a:rPr>
              <a:t>Смертность от СПИДа по данным регистрации актов гражданского состояния</a:t>
            </a:r>
          </a:p>
          <a:p>
            <a:pPr lvl="1"/>
            <a:r>
              <a:rPr lang="en-US" dirty="0">
                <a:solidFill>
                  <a:schemeClr val="bg1">
                    <a:lumMod val="50000"/>
                  </a:schemeClr>
                </a:solidFill>
                <a:latin typeface="Arial" panose="020B0604020202020204" pitchFamily="34" charset="0"/>
                <a:cs typeface="Arial" panose="020B0604020202020204" pitchFamily="34" charset="0"/>
              </a:rPr>
              <a:t>По желанию, количество CD4 во время первоначального диагноза</a:t>
            </a:r>
          </a:p>
          <a:p>
            <a:pPr marL="457200" indent="-457200">
              <a:buFont typeface="+mj-lt"/>
              <a:buAutoNum type="arabicPeriod"/>
            </a:pPr>
            <a:r>
              <a:rPr lang="en-US" dirty="0">
                <a:solidFill>
                  <a:schemeClr val="tx1"/>
                </a:solidFill>
                <a:latin typeface="Arial" panose="020B0604020202020204" pitchFamily="34" charset="0"/>
                <a:cs typeface="Arial" panose="020B0604020202020204" pitchFamily="34" charset="0"/>
              </a:rPr>
              <a:t>В </a:t>
            </a:r>
            <a:r>
              <a:rPr lang="en-US" b="1" dirty="0">
                <a:solidFill>
                  <a:schemeClr val="tx1"/>
                </a:solidFill>
                <a:latin typeface="Arial" panose="020B0604020202020204" pitchFamily="34" charset="0"/>
                <a:cs typeface="Arial" panose="020B0604020202020204" pitchFamily="34" charset="0"/>
              </a:rPr>
              <a:t>форме подбора модели </a:t>
            </a:r>
            <a:r>
              <a:rPr lang="en-US" dirty="0">
                <a:solidFill>
                  <a:schemeClr val="tx1"/>
                </a:solidFill>
                <a:latin typeface="Arial" panose="020B0604020202020204" pitchFamily="34" charset="0"/>
                <a:cs typeface="Arial" panose="020B0604020202020204" pitchFamily="34" charset="0"/>
              </a:rPr>
              <a:t>подгоните </a:t>
            </a:r>
            <a:r>
              <a:rPr lang="en-US" b="1" dirty="0">
                <a:solidFill>
                  <a:schemeClr val="tx1"/>
                </a:solidFill>
                <a:latin typeface="Arial" panose="020B0604020202020204" pitchFamily="34" charset="0"/>
                <a:cs typeface="Arial" panose="020B0604020202020204" pitchFamily="34" charset="0"/>
              </a:rPr>
              <a:t>1-6 статистических моделей </a:t>
            </a:r>
            <a:br>
              <a:rPr lang="en-US" b="1"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 включая коэффициенты заболеваемости по полу и возрасту</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если данные о случаях и/или смертях от СПИДа имеют такую разбивку.</a:t>
            </a:r>
          </a:p>
          <a:p>
            <a:pPr marL="457200" indent="-457200">
              <a:buFont typeface="+mj-lt"/>
              <a:buAutoNum type="arabicPeriod"/>
            </a:pPr>
            <a:r>
              <a:rPr lang="en-US" dirty="0">
                <a:solidFill>
                  <a:schemeClr val="tx1"/>
                </a:solidFill>
                <a:latin typeface="Arial" panose="020B0604020202020204" pitchFamily="34" charset="0"/>
                <a:cs typeface="Arial" panose="020B0604020202020204" pitchFamily="34" charset="0"/>
              </a:rPr>
              <a:t>Выберите </a:t>
            </a:r>
            <a:r>
              <a:rPr lang="en-US" b="1" dirty="0">
                <a:solidFill>
                  <a:schemeClr val="tx1"/>
                </a:solidFill>
                <a:latin typeface="Arial" panose="020B0604020202020204" pitchFamily="34" charset="0"/>
                <a:cs typeface="Arial" panose="020B0604020202020204" pitchFamily="34" charset="0"/>
              </a:rPr>
              <a:t>наиболее подходящую модель</a:t>
            </a:r>
            <a:r>
              <a:rPr lang="en-US" dirty="0">
                <a:solidFill>
                  <a:schemeClr val="tx1"/>
                </a:solidFill>
                <a:latin typeface="Arial" panose="020B0604020202020204" pitchFamily="34" charset="0"/>
                <a:cs typeface="Arial" panose="020B0604020202020204" pitchFamily="34" charset="0"/>
              </a:rPr>
              <a:t>, вернитесь в AIM, сохраните файл.</a:t>
            </a:r>
            <a:br>
              <a:rPr lang="en-US" dirty="0">
                <a:solidFill>
                  <a:schemeClr val="tx1"/>
                </a:solidFill>
                <a:latin typeface="Arial" panose="020B0604020202020204" pitchFamily="34" charset="0"/>
                <a:cs typeface="Arial" panose="020B0604020202020204" pitchFamily="34" charset="0"/>
              </a:rPr>
            </a:br>
            <a:endParaRPr lang="en-US" dirty="0">
              <a:solidFill>
                <a:schemeClr val="tx1"/>
              </a:solidFill>
              <a:latin typeface="Arial" panose="020B0604020202020204" pitchFamily="34" charset="0"/>
              <a:cs typeface="Arial" panose="020B0604020202020204" pitchFamily="34" charset="0"/>
            </a:endParaRPr>
          </a:p>
          <a:p>
            <a:pPr marL="457200" indent="-457200">
              <a:buFont typeface="+mj-lt"/>
              <a:buAutoNum type="arabicPeriod"/>
            </a:pPr>
            <a:r>
              <a:rPr lang="en-US" dirty="0">
                <a:solidFill>
                  <a:schemeClr val="tx1"/>
                </a:solidFill>
                <a:latin typeface="Arial" panose="020B0604020202020204" pitchFamily="34" charset="0"/>
                <a:cs typeface="Arial" panose="020B0604020202020204" pitchFamily="34" charset="0"/>
              </a:rPr>
              <a:t>Если CSAVR подогнал коэффициенты заболеваемости по полу и/или возрасту к данным о диагнозах и/или смертности от СПИДа с разбивкой по полу/возрасту, </a:t>
            </a:r>
            <a:br>
              <a:rPr lang="en-US"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используйте </a:t>
            </a:r>
            <a:r>
              <a:rPr lang="en-US" dirty="0">
                <a:solidFill>
                  <a:schemeClr val="tx1"/>
                </a:solidFill>
                <a:latin typeface="Arial" panose="020B0604020202020204" pitchFamily="34" charset="0"/>
                <a:cs typeface="Arial" panose="020B0604020202020204" pitchFamily="34" charset="0"/>
              </a:rPr>
              <a:t>в </a:t>
            </a:r>
            <a:r>
              <a:rPr lang="en-US" b="1" dirty="0">
                <a:solidFill>
                  <a:schemeClr val="tx1"/>
                </a:solidFill>
                <a:latin typeface="Arial" panose="020B0604020202020204" pitchFamily="34" charset="0"/>
                <a:cs typeface="Arial" panose="020B0604020202020204" pitchFamily="34" charset="0"/>
              </a:rPr>
              <a:t>AIM </a:t>
            </a:r>
            <a:r>
              <a:rPr lang="en-US" dirty="0">
                <a:solidFill>
                  <a:schemeClr val="tx1"/>
                </a:solidFill>
                <a:latin typeface="Arial" panose="020B0604020202020204" pitchFamily="34" charset="0"/>
                <a:cs typeface="Arial" panose="020B0604020202020204" pitchFamily="34" charset="0"/>
              </a:rPr>
              <a:t>подогнанный коэффициент заболеваемости </a:t>
            </a:r>
            <a:r>
              <a:rPr lang="en-US" b="1" dirty="0">
                <a:solidFill>
                  <a:schemeClr val="tx1"/>
                </a:solidFill>
                <a:latin typeface="Arial" panose="020B0604020202020204" pitchFamily="34" charset="0"/>
                <a:cs typeface="Arial" panose="020B0604020202020204" pitchFamily="34" charset="0"/>
              </a:rPr>
              <a:t>"Pattern from CSAVR".</a:t>
            </a:r>
          </a:p>
          <a:p>
            <a:pPr marL="457200" indent="-457200">
              <a:buFont typeface="+mj-lt"/>
              <a:buAutoNum type="arabicPeriod"/>
            </a:pPr>
            <a:r>
              <a:rPr lang="en-US" dirty="0">
                <a:solidFill>
                  <a:schemeClr val="tx1"/>
                </a:solidFill>
                <a:latin typeface="Arial" panose="020B0604020202020204" pitchFamily="34" charset="0"/>
                <a:cs typeface="Arial" panose="020B0604020202020204" pitchFamily="34" charset="0"/>
              </a:rPr>
              <a:t>В разделе </a:t>
            </a:r>
            <a:r>
              <a:rPr lang="en-US" b="1" dirty="0">
                <a:solidFill>
                  <a:schemeClr val="tx1"/>
                </a:solidFill>
                <a:latin typeface="Arial" panose="020B0604020202020204" pitchFamily="34" charset="0"/>
                <a:cs typeface="Arial" panose="020B0604020202020204" pitchFamily="34" charset="0"/>
              </a:rPr>
              <a:t>Статистика программы &gt; Знания о состоянии, </a:t>
            </a: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Загрузите цифры, оцененные CSAVR</a:t>
            </a:r>
            <a:br>
              <a:rPr lang="en-US" b="1" dirty="0">
                <a:solidFill>
                  <a:schemeClr val="tx1"/>
                </a:solidFill>
                <a:latin typeface="Arial" panose="020B0604020202020204" pitchFamily="34" charset="0"/>
                <a:cs typeface="Arial" panose="020B0604020202020204" pitchFamily="34" charset="0"/>
              </a:rPr>
            </a:br>
            <a:r>
              <a:rPr lang="en-US" i="1" dirty="0">
                <a:solidFill>
                  <a:schemeClr val="tx1"/>
                </a:solidFill>
                <a:latin typeface="Arial" panose="020B0604020202020204" pitchFamily="34" charset="0"/>
                <a:cs typeface="Arial" panose="020B0604020202020204" pitchFamily="34" charset="0"/>
              </a:rPr>
              <a:t>- если только </a:t>
            </a:r>
            <a:r>
              <a:rPr lang="en-US" dirty="0">
                <a:solidFill>
                  <a:schemeClr val="tx1"/>
                </a:solidFill>
                <a:latin typeface="Arial" panose="020B0604020202020204" pitchFamily="34" charset="0"/>
                <a:cs typeface="Arial" panose="020B0604020202020204" pitchFamily="34" charset="0"/>
              </a:rPr>
              <a:t>у Вас </a:t>
            </a:r>
            <a:r>
              <a:rPr lang="en-US" i="1" dirty="0">
                <a:solidFill>
                  <a:schemeClr val="tx1"/>
                </a:solidFill>
                <a:latin typeface="Arial" panose="020B0604020202020204" pitchFamily="34" charset="0"/>
                <a:cs typeface="Arial" panose="020B0604020202020204" pitchFamily="34" charset="0"/>
              </a:rPr>
              <a:t>нет </a:t>
            </a:r>
            <a:r>
              <a:rPr lang="en-US" dirty="0">
                <a:solidFill>
                  <a:schemeClr val="tx1"/>
                </a:solidFill>
                <a:latin typeface="Arial" panose="020B0604020202020204" pitchFamily="34" charset="0"/>
                <a:cs typeface="Arial" panose="020B0604020202020204" pitchFamily="34" charset="0"/>
              </a:rPr>
              <a:t>надежных цифр Знания о статусе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непосредственно из данных программы, которые также совместимы с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(т.е. находятся между) оцененными CSAVR показателями ЛЖВ и показателями АРТ. </a:t>
            </a:r>
          </a:p>
          <a:p>
            <a:pPr marL="0" indent="0">
              <a:buNone/>
            </a:pP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2465313"/>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148623-7562-EBA7-1017-23952BD2855E}"/>
              </a:ext>
            </a:extLst>
          </p:cNvPr>
          <p:cNvPicPr>
            <a:picLocks noChangeAspect="1"/>
          </p:cNvPicPr>
          <p:nvPr/>
        </p:nvPicPr>
        <p:blipFill>
          <a:blip r:embed="rId3"/>
          <a:stretch>
            <a:fillRect/>
          </a:stretch>
        </p:blipFill>
        <p:spPr>
          <a:xfrm>
            <a:off x="8274262" y="-18442"/>
            <a:ext cx="3917738" cy="6858000"/>
          </a:xfrm>
          <a:prstGeom prst="rect">
            <a:avLst/>
          </a:prstGeom>
        </p:spPr>
      </p:pic>
      <p:sp>
        <p:nvSpPr>
          <p:cNvPr id="2" name="Title 1">
            <a:extLst>
              <a:ext uri="{FF2B5EF4-FFF2-40B4-BE49-F238E27FC236}">
                <a16:creationId xmlns:a16="http://schemas.microsoft.com/office/drawing/2014/main" id="{FC070F46-6077-2385-EF08-0579CF4947DA}"/>
              </a:ext>
            </a:extLst>
          </p:cNvPr>
          <p:cNvSpPr>
            <a:spLocks noGrp="1"/>
          </p:cNvSpPr>
          <p:nvPr>
            <p:ph type="title"/>
          </p:nvPr>
        </p:nvSpPr>
        <p:spPr/>
        <p:txBody>
          <a:bodyPr/>
          <a:lstStyle/>
          <a:p>
            <a:r>
              <a:rPr lang="en-US" dirty="0"/>
              <a:t>Изменения в EPP на 2025 год</a:t>
            </a:r>
          </a:p>
        </p:txBody>
      </p:sp>
      <p:sp>
        <p:nvSpPr>
          <p:cNvPr id="3" name="Content Placeholder 2">
            <a:extLst>
              <a:ext uri="{FF2B5EF4-FFF2-40B4-BE49-F238E27FC236}">
                <a16:creationId xmlns:a16="http://schemas.microsoft.com/office/drawing/2014/main" id="{0195CB64-34D2-0BB2-80E2-D254C2AA9EAE}"/>
              </a:ext>
            </a:extLst>
          </p:cNvPr>
          <p:cNvSpPr>
            <a:spLocks noGrp="1"/>
          </p:cNvSpPr>
          <p:nvPr>
            <p:ph idx="1"/>
          </p:nvPr>
        </p:nvSpPr>
        <p:spPr>
          <a:xfrm>
            <a:off x="3465039" y="1105966"/>
            <a:ext cx="4941542" cy="3597332"/>
          </a:xfrm>
        </p:spPr>
        <p:txBody>
          <a:bodyPr>
            <a:normAutofit fontScale="85000" lnSpcReduction="10000"/>
          </a:bodyPr>
          <a:lstStyle/>
          <a:p>
            <a:r>
              <a:rPr lang="en-US" dirty="0">
                <a:solidFill>
                  <a:schemeClr val="tx1"/>
                </a:solidFill>
              </a:rPr>
              <a:t>Добавление избыточной смертности, не связанной со СПИДом, на изменения в спектре</a:t>
            </a:r>
          </a:p>
          <a:p>
            <a:pPr lvl="1"/>
            <a:r>
              <a:rPr lang="en-US" dirty="0">
                <a:solidFill>
                  <a:schemeClr val="tx1"/>
                </a:solidFill>
              </a:rPr>
              <a:t>Один набор параметров для тех, кто выключил ART </a:t>
            </a:r>
          </a:p>
          <a:p>
            <a:pPr lvl="1"/>
            <a:r>
              <a:rPr lang="en-US" dirty="0">
                <a:solidFill>
                  <a:schemeClr val="tx1"/>
                </a:solidFill>
              </a:rPr>
              <a:t>Еще один набор для тех, кто занимается АРТ</a:t>
            </a:r>
          </a:p>
          <a:p>
            <a:r>
              <a:rPr lang="en-US" dirty="0">
                <a:solidFill>
                  <a:schemeClr val="tx1"/>
                </a:solidFill>
              </a:rPr>
              <a:t>Новая опция для настройки количества нитей "Использовать оптимальное количество нитей"</a:t>
            </a:r>
          </a:p>
          <a:p>
            <a:pPr lvl="1"/>
            <a:r>
              <a:rPr lang="en-US" dirty="0">
                <a:solidFill>
                  <a:schemeClr val="tx1"/>
                </a:solidFill>
              </a:rPr>
              <a:t>Если флажок установлен, EPP рассчитывает оптимальное количество нитей для использования на Вашей машине.</a:t>
            </a:r>
          </a:p>
          <a:p>
            <a:pPr lvl="1"/>
            <a:r>
              <a:rPr lang="en-US" dirty="0">
                <a:solidFill>
                  <a:schemeClr val="tx1"/>
                </a:solidFill>
              </a:rPr>
              <a:t>Должна обеспечивать скорость работы с более современными компьютерами</a:t>
            </a:r>
          </a:p>
          <a:p>
            <a:pPr lvl="1"/>
            <a:r>
              <a:rPr lang="en-US" dirty="0">
                <a:solidFill>
                  <a:schemeClr val="tx1"/>
                </a:solidFill>
              </a:rPr>
              <a:t>Не изменит результатов</a:t>
            </a:r>
          </a:p>
        </p:txBody>
      </p:sp>
      <p:sp>
        <p:nvSpPr>
          <p:cNvPr id="9" name="Rectangle: Rounded Corners 8">
            <a:extLst>
              <a:ext uri="{FF2B5EF4-FFF2-40B4-BE49-F238E27FC236}">
                <a16:creationId xmlns:a16="http://schemas.microsoft.com/office/drawing/2014/main" id="{8206FFDC-F18C-E1F1-78FE-0DE9A6B9A777}"/>
              </a:ext>
            </a:extLst>
          </p:cNvPr>
          <p:cNvSpPr/>
          <p:nvPr/>
        </p:nvSpPr>
        <p:spPr>
          <a:xfrm>
            <a:off x="8274263" y="5044186"/>
            <a:ext cx="3917738" cy="489839"/>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1BF04BB-0ACD-5D45-089D-BDB7F6380CCC}"/>
              </a:ext>
            </a:extLst>
          </p:cNvPr>
          <p:cNvPicPr>
            <a:picLocks noChangeAspect="1"/>
          </p:cNvPicPr>
          <p:nvPr/>
        </p:nvPicPr>
        <p:blipFill>
          <a:blip r:embed="rId4"/>
          <a:stretch>
            <a:fillRect/>
          </a:stretch>
        </p:blipFill>
        <p:spPr>
          <a:xfrm>
            <a:off x="3525524" y="5082902"/>
            <a:ext cx="4673811" cy="688525"/>
          </a:xfrm>
          <a:prstGeom prst="rect">
            <a:avLst/>
          </a:prstGeom>
          <a:ln w="28575">
            <a:solidFill>
              <a:srgbClr val="FF0000"/>
            </a:solidFill>
          </a:ln>
        </p:spPr>
      </p:pic>
    </p:spTree>
    <p:extLst>
      <p:ext uri="{BB962C8B-B14F-4D97-AF65-F5344CB8AC3E}">
        <p14:creationId xmlns:p14="http://schemas.microsoft.com/office/powerpoint/2010/main" val="4259690853"/>
      </p:ext>
    </p:extLst>
  </p:cSld>
  <p:clrMapOvr>
    <a:masterClrMapping/>
  </p:clrMapOvr>
  <mc:AlternateContent xmlns:mc="http://schemas.openxmlformats.org/markup-compatibility/2006" xmlns:p14="http://schemas.microsoft.com/office/powerpoint/2010/main">
    <mc:Choice Requires="p14">
      <p:transition p14:dur="0"/>
    </mc:Choice>
    <mc:Fallback xmlns="" xmlns:a16="http://schemas.microsoft.com/office/drawing/2014/main">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8E4F9-C5E1-579C-D524-526FFDA1101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45A3B0A-530E-F1EE-37C7-5B3EFD985C1F}"/>
              </a:ext>
            </a:extLst>
          </p:cNvPr>
          <p:cNvPicPr>
            <a:picLocks noChangeAspect="1"/>
          </p:cNvPicPr>
          <p:nvPr/>
        </p:nvPicPr>
        <p:blipFill>
          <a:blip r:embed="rId3"/>
          <a:stretch>
            <a:fillRect/>
          </a:stretch>
        </p:blipFill>
        <p:spPr>
          <a:xfrm>
            <a:off x="3435273" y="674346"/>
            <a:ext cx="8585515" cy="5133975"/>
          </a:xfrm>
          <a:prstGeom prst="rect">
            <a:avLst/>
          </a:prstGeom>
        </p:spPr>
      </p:pic>
      <p:sp>
        <p:nvSpPr>
          <p:cNvPr id="2" name="Title 1">
            <a:extLst>
              <a:ext uri="{FF2B5EF4-FFF2-40B4-BE49-F238E27FC236}">
                <a16:creationId xmlns:a16="http://schemas.microsoft.com/office/drawing/2014/main" id="{AF5381A9-B7F5-EA7B-0CD2-C59B2B7026D6}"/>
              </a:ext>
            </a:extLst>
          </p:cNvPr>
          <p:cNvSpPr>
            <a:spLocks noGrp="1"/>
          </p:cNvSpPr>
          <p:nvPr>
            <p:ph type="title" idx="4294967295"/>
          </p:nvPr>
        </p:nvSpPr>
        <p:spPr>
          <a:xfrm>
            <a:off x="0" y="92075"/>
            <a:ext cx="10234613" cy="1023938"/>
          </a:xfrm>
        </p:spPr>
        <p:txBody>
          <a:bodyPr>
            <a:normAutofit fontScale="90000"/>
          </a:bodyPr>
          <a:lstStyle/>
          <a:p>
            <a:r>
              <a:rPr lang="en-US" b="1">
                <a:solidFill>
                  <a:srgbClr val="0070C0"/>
                </a:solidFill>
                <a:latin typeface="Arial" panose="020B0604020202020204" pitchFamily="34" charset="0"/>
                <a:ea typeface="+mn-ea"/>
                <a:cs typeface="+mn-cs"/>
              </a:rPr>
              <a:t>Подгонка частоты к CSAVR: форма подгонки модели (I)</a:t>
            </a:r>
            <a:endParaRPr lang="en-CH" b="1">
              <a:solidFill>
                <a:srgbClr val="0070C0"/>
              </a:solidFill>
              <a:latin typeface="Arial" panose="020B0604020202020204" pitchFamily="34" charset="0"/>
              <a:ea typeface="+mn-ea"/>
              <a:cs typeface="+mn-cs"/>
            </a:endParaRPr>
          </a:p>
        </p:txBody>
      </p:sp>
      <p:pic>
        <p:nvPicPr>
          <p:cNvPr id="10" name="Picture 9" descr="Graphical user interface, text, application&#10;&#10;Description automatically generated">
            <a:extLst>
              <a:ext uri="{FF2B5EF4-FFF2-40B4-BE49-F238E27FC236}">
                <a16:creationId xmlns:a16="http://schemas.microsoft.com/office/drawing/2014/main" id="{AB389ACF-9551-E947-7225-0023E2FCBB7B}"/>
              </a:ext>
            </a:extLst>
          </p:cNvPr>
          <p:cNvPicPr>
            <a:picLocks noChangeAspect="1"/>
          </p:cNvPicPr>
          <p:nvPr/>
        </p:nvPicPr>
        <p:blipFill rotWithShape="1">
          <a:blip r:embed="rId4"/>
          <a:srcRect l="48661" t="16387" r="21786" b="36350"/>
          <a:stretch/>
        </p:blipFill>
        <p:spPr>
          <a:xfrm>
            <a:off x="0" y="3616666"/>
            <a:ext cx="3603172" cy="3241334"/>
          </a:xfrm>
          <a:prstGeom prst="rect">
            <a:avLst/>
          </a:prstGeom>
        </p:spPr>
      </p:pic>
      <p:sp>
        <p:nvSpPr>
          <p:cNvPr id="4" name="Oval 3">
            <a:extLst>
              <a:ext uri="{FF2B5EF4-FFF2-40B4-BE49-F238E27FC236}">
                <a16:creationId xmlns:a16="http://schemas.microsoft.com/office/drawing/2014/main" id="{4B38DE0C-6F69-493E-CBE3-F1902A6A0C75}"/>
              </a:ext>
            </a:extLst>
          </p:cNvPr>
          <p:cNvSpPr/>
          <p:nvPr/>
        </p:nvSpPr>
        <p:spPr>
          <a:xfrm>
            <a:off x="3301923" y="815636"/>
            <a:ext cx="1143000" cy="468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214167522"/>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F3B03-7510-F489-D796-8278CF0E81B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25B01E3-9C0B-4EDF-DCB5-D37F1633326B}"/>
              </a:ext>
            </a:extLst>
          </p:cNvPr>
          <p:cNvPicPr>
            <a:picLocks noChangeAspect="1"/>
          </p:cNvPicPr>
          <p:nvPr/>
        </p:nvPicPr>
        <p:blipFill>
          <a:blip r:embed="rId3"/>
          <a:stretch>
            <a:fillRect/>
          </a:stretch>
        </p:blipFill>
        <p:spPr>
          <a:xfrm>
            <a:off x="61366" y="931280"/>
            <a:ext cx="12069267" cy="5926720"/>
          </a:xfrm>
          <a:prstGeom prst="rect">
            <a:avLst/>
          </a:prstGeom>
        </p:spPr>
      </p:pic>
      <p:sp>
        <p:nvSpPr>
          <p:cNvPr id="2" name="Title 1">
            <a:extLst>
              <a:ext uri="{FF2B5EF4-FFF2-40B4-BE49-F238E27FC236}">
                <a16:creationId xmlns:a16="http://schemas.microsoft.com/office/drawing/2014/main" id="{B24B9B46-E200-8DC1-CC70-5FA5FE15F842}"/>
              </a:ext>
            </a:extLst>
          </p:cNvPr>
          <p:cNvSpPr>
            <a:spLocks noGrp="1"/>
          </p:cNvSpPr>
          <p:nvPr>
            <p:ph type="title" idx="4294967295"/>
          </p:nvPr>
        </p:nvSpPr>
        <p:spPr>
          <a:xfrm>
            <a:off x="0" y="92075"/>
            <a:ext cx="11410950" cy="1023938"/>
          </a:xfrm>
        </p:spPr>
        <p:txBody>
          <a:bodyPr>
            <a:normAutofit fontScale="90000"/>
          </a:bodyPr>
          <a:lstStyle/>
          <a:p>
            <a:r>
              <a:rPr lang="en-US" b="1" dirty="0" err="1">
                <a:solidFill>
                  <a:srgbClr val="0070C0"/>
                </a:solidFill>
                <a:latin typeface="Arial" panose="020B0604020202020204" pitchFamily="34" charset="0"/>
                <a:ea typeface="+mn-ea"/>
                <a:cs typeface="+mn-cs"/>
              </a:rPr>
              <a:t>Подгонка</a:t>
            </a:r>
            <a:r>
              <a:rPr lang="en-US" b="1" dirty="0">
                <a:solidFill>
                  <a:srgbClr val="0070C0"/>
                </a:solidFill>
                <a:latin typeface="Arial" panose="020B0604020202020204" pitchFamily="34" charset="0"/>
                <a:ea typeface="+mn-ea"/>
                <a:cs typeface="+mn-cs"/>
              </a:rPr>
              <a:t> </a:t>
            </a:r>
            <a:r>
              <a:rPr lang="en-US" b="1" dirty="0" err="1">
                <a:solidFill>
                  <a:srgbClr val="0070C0"/>
                </a:solidFill>
                <a:latin typeface="Arial" panose="020B0604020202020204" pitchFamily="34" charset="0"/>
                <a:ea typeface="+mn-ea"/>
                <a:cs typeface="+mn-cs"/>
              </a:rPr>
              <a:t>частоты</a:t>
            </a:r>
            <a:r>
              <a:rPr lang="en-US" b="1" dirty="0">
                <a:solidFill>
                  <a:srgbClr val="0070C0"/>
                </a:solidFill>
                <a:latin typeface="Arial" panose="020B0604020202020204" pitchFamily="34" charset="0"/>
                <a:ea typeface="+mn-ea"/>
                <a:cs typeface="+mn-cs"/>
              </a:rPr>
              <a:t> к CSAVR: </a:t>
            </a:r>
            <a:r>
              <a:rPr lang="en-US" b="1" dirty="0" err="1">
                <a:solidFill>
                  <a:srgbClr val="0070C0"/>
                </a:solidFill>
                <a:latin typeface="Arial" panose="020B0604020202020204" pitchFamily="34" charset="0"/>
                <a:ea typeface="+mn-ea"/>
                <a:cs typeface="+mn-cs"/>
              </a:rPr>
              <a:t>форма</a:t>
            </a:r>
            <a:r>
              <a:rPr lang="en-US" b="1" dirty="0">
                <a:solidFill>
                  <a:srgbClr val="0070C0"/>
                </a:solidFill>
                <a:latin typeface="Arial" panose="020B0604020202020204" pitchFamily="34" charset="0"/>
                <a:ea typeface="+mn-ea"/>
                <a:cs typeface="+mn-cs"/>
              </a:rPr>
              <a:t> </a:t>
            </a:r>
            <a:r>
              <a:rPr lang="en-US" b="1" dirty="0" err="1">
                <a:solidFill>
                  <a:srgbClr val="0070C0"/>
                </a:solidFill>
                <a:latin typeface="Arial" panose="020B0604020202020204" pitchFamily="34" charset="0"/>
                <a:ea typeface="+mn-ea"/>
                <a:cs typeface="+mn-cs"/>
              </a:rPr>
              <a:t>подгонки</a:t>
            </a:r>
            <a:r>
              <a:rPr lang="en-US" b="1" dirty="0">
                <a:solidFill>
                  <a:srgbClr val="0070C0"/>
                </a:solidFill>
                <a:latin typeface="Arial" panose="020B0604020202020204" pitchFamily="34" charset="0"/>
                <a:ea typeface="+mn-ea"/>
                <a:cs typeface="+mn-cs"/>
              </a:rPr>
              <a:t> </a:t>
            </a:r>
            <a:r>
              <a:rPr lang="en-US" b="1" dirty="0" err="1">
                <a:solidFill>
                  <a:srgbClr val="0070C0"/>
                </a:solidFill>
                <a:latin typeface="Arial" panose="020B0604020202020204" pitchFamily="34" charset="0"/>
                <a:ea typeface="+mn-ea"/>
                <a:cs typeface="+mn-cs"/>
              </a:rPr>
              <a:t>модели</a:t>
            </a:r>
            <a:r>
              <a:rPr lang="en-US" b="1" dirty="0">
                <a:solidFill>
                  <a:srgbClr val="0070C0"/>
                </a:solidFill>
                <a:latin typeface="Arial" panose="020B0604020202020204" pitchFamily="34" charset="0"/>
                <a:ea typeface="+mn-ea"/>
                <a:cs typeface="+mn-cs"/>
              </a:rPr>
              <a:t> (II)</a:t>
            </a:r>
            <a:endParaRPr lang="en-CH" b="1" dirty="0">
              <a:solidFill>
                <a:srgbClr val="0070C0"/>
              </a:solidFill>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E3DDD1A0-B3BF-238E-8B55-742071F9D20A}"/>
              </a:ext>
            </a:extLst>
          </p:cNvPr>
          <p:cNvSpPr txBox="1"/>
          <p:nvPr/>
        </p:nvSpPr>
        <p:spPr>
          <a:xfrm>
            <a:off x="8012624" y="981075"/>
            <a:ext cx="4118009" cy="5355312"/>
          </a:xfrm>
          <a:prstGeom prst="rect">
            <a:avLst/>
          </a:prstGeom>
          <a:solidFill>
            <a:schemeClr val="bg1"/>
          </a:solidFill>
        </p:spPr>
        <p:txBody>
          <a:bodyPr wrap="square">
            <a:spAutoFit/>
          </a:bodyPr>
          <a:lstStyle/>
          <a:p>
            <a:pPr marL="457200" indent="-457200">
              <a:buFont typeface="+mj-lt"/>
              <a:buAutoNum type="arabicPeriod"/>
            </a:pPr>
            <a:r>
              <a:rPr lang="en-US" dirty="0" err="1">
                <a:solidFill>
                  <a:schemeClr val="tx1"/>
                </a:solidFill>
                <a:latin typeface="Calibri" panose="020F0502020204030204" pitchFamily="34" charset="0"/>
                <a:cs typeface="Calibri" panose="020F0502020204030204" pitchFamily="34" charset="0"/>
              </a:rPr>
              <a:t>Выберите</a:t>
            </a:r>
            <a:r>
              <a:rPr lang="en-US" dirty="0">
                <a:solidFill>
                  <a:schemeClr val="tx1"/>
                </a:solidFill>
                <a:latin typeface="Calibri" panose="020F0502020204030204" pitchFamily="34" charset="0"/>
                <a:cs typeface="Calibri" panose="020F0502020204030204" pitchFamily="34" charset="0"/>
              </a:rPr>
              <a:t>, к </a:t>
            </a:r>
            <a:r>
              <a:rPr lang="en-US" dirty="0" err="1">
                <a:solidFill>
                  <a:schemeClr val="tx1"/>
                </a:solidFill>
                <a:latin typeface="Calibri" panose="020F0502020204030204" pitchFamily="34" charset="0"/>
                <a:cs typeface="Calibri" panose="020F0502020204030204" pitchFamily="34" charset="0"/>
              </a:rPr>
              <a:t>каким</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данным</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подгонять</a:t>
            </a:r>
            <a:br>
              <a:rPr lang="en-US" dirty="0">
                <a:solidFill>
                  <a:schemeClr val="tx1"/>
                </a:solidFill>
                <a:latin typeface="Calibri" panose="020F0502020204030204" pitchFamily="34" charset="0"/>
                <a:cs typeface="Calibri" panose="020F0502020204030204" pitchFamily="34" charset="0"/>
              </a:rPr>
            </a:br>
            <a:endParaRPr lang="en-US" dirty="0">
              <a:solidFill>
                <a:schemeClr val="tx1"/>
              </a:solidFill>
              <a:latin typeface="Calibri" panose="020F0502020204030204" pitchFamily="34" charset="0"/>
              <a:cs typeface="Calibri" panose="020F0502020204030204" pitchFamily="34" charset="0"/>
            </a:endParaRPr>
          </a:p>
          <a:p>
            <a:pPr marL="457200" indent="-457200">
              <a:buFont typeface="+mj-lt"/>
              <a:buAutoNum type="arabicPeriod"/>
            </a:pPr>
            <a:r>
              <a:rPr lang="en-US" dirty="0" err="1">
                <a:solidFill>
                  <a:schemeClr val="tx1"/>
                </a:solidFill>
                <a:latin typeface="Calibri" panose="020F0502020204030204" pitchFamily="34" charset="0"/>
                <a:cs typeface="Calibri" panose="020F0502020204030204" pitchFamily="34" charset="0"/>
              </a:rPr>
              <a:t>Выберите</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какую</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статистическую</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модель</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применить</a:t>
            </a:r>
            <a:br>
              <a:rPr lang="en-US" dirty="0">
                <a:solidFill>
                  <a:schemeClr val="tx1"/>
                </a:solidFill>
                <a:latin typeface="Calibri" panose="020F0502020204030204" pitchFamily="34" charset="0"/>
                <a:cs typeface="Calibri" panose="020F0502020204030204" pitchFamily="34" charset="0"/>
              </a:rPr>
            </a:br>
            <a:endParaRPr lang="en-US" dirty="0">
              <a:solidFill>
                <a:schemeClr val="tx1"/>
              </a:solidFill>
              <a:latin typeface="Calibri" panose="020F0502020204030204" pitchFamily="34" charset="0"/>
              <a:cs typeface="Calibri" panose="020F0502020204030204" pitchFamily="34" charset="0"/>
            </a:endParaRPr>
          </a:p>
          <a:p>
            <a:pPr marL="457200" indent="-457200">
              <a:buFont typeface="+mj-lt"/>
              <a:buAutoNum type="arabicPeriod"/>
            </a:pPr>
            <a:r>
              <a:rPr lang="en-US" dirty="0">
                <a:solidFill>
                  <a:schemeClr val="tx1"/>
                </a:solidFill>
                <a:latin typeface="Calibri" panose="020F0502020204030204" pitchFamily="34" charset="0"/>
                <a:cs typeface="Calibri" panose="020F0502020204030204" pitchFamily="34" charset="0"/>
              </a:rPr>
              <a:t>В </a:t>
            </a:r>
            <a:r>
              <a:rPr lang="en-US" dirty="0" err="1">
                <a:solidFill>
                  <a:schemeClr val="tx1"/>
                </a:solidFill>
                <a:latin typeface="Calibri" panose="020F0502020204030204" pitchFamily="34" charset="0"/>
                <a:cs typeface="Calibri" panose="020F0502020204030204" pitchFamily="34" charset="0"/>
              </a:rPr>
              <a:t>параметрах</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модели</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выберите</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нужно</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ли</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также</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подгонять</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коэффициенты</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заболеваемости</a:t>
            </a:r>
            <a:r>
              <a:rPr lang="en-US" dirty="0">
                <a:solidFill>
                  <a:schemeClr val="tx1"/>
                </a:solidFill>
                <a:latin typeface="Calibri" panose="020F0502020204030204" pitchFamily="34" charset="0"/>
                <a:cs typeface="Calibri" panose="020F0502020204030204" pitchFamily="34" charset="0"/>
              </a:rPr>
              <a:t> (IRR) </a:t>
            </a:r>
            <a:r>
              <a:rPr lang="en-US" dirty="0" err="1">
                <a:solidFill>
                  <a:schemeClr val="tx1"/>
                </a:solidFill>
                <a:latin typeface="Calibri" panose="020F0502020204030204" pitchFamily="34" charset="0"/>
                <a:cs typeface="Calibri" panose="020F0502020204030204" pitchFamily="34" charset="0"/>
              </a:rPr>
              <a:t>по</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полу</a:t>
            </a:r>
            <a:r>
              <a:rPr lang="en-US" dirty="0">
                <a:solidFill>
                  <a:schemeClr val="tx1"/>
                </a:solidFill>
                <a:latin typeface="Calibri" panose="020F0502020204030204" pitchFamily="34" charset="0"/>
                <a:cs typeface="Calibri" panose="020F0502020204030204" pitchFamily="34" charset="0"/>
              </a:rPr>
              <a:t> и/</a:t>
            </a:r>
            <a:r>
              <a:rPr lang="en-US" dirty="0" err="1">
                <a:solidFill>
                  <a:schemeClr val="tx1"/>
                </a:solidFill>
                <a:latin typeface="Calibri" panose="020F0502020204030204" pitchFamily="34" charset="0"/>
                <a:cs typeface="Calibri" panose="020F0502020204030204" pitchFamily="34" charset="0"/>
              </a:rPr>
              <a:t>или</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возрасту</a:t>
            </a:r>
            <a:r>
              <a:rPr lang="en-US" dirty="0">
                <a:solidFill>
                  <a:schemeClr val="tx1"/>
                </a:solidFill>
                <a:latin typeface="Calibri" panose="020F0502020204030204" pitchFamily="34" charset="0"/>
                <a:cs typeface="Calibri" panose="020F0502020204030204" pitchFamily="34" charset="0"/>
              </a:rPr>
              <a:t> к </a:t>
            </a:r>
            <a:r>
              <a:rPr lang="en-US" dirty="0" err="1">
                <a:solidFill>
                  <a:schemeClr val="tx1"/>
                </a:solidFill>
                <a:latin typeface="Calibri" panose="020F0502020204030204" pitchFamily="34" charset="0"/>
                <a:cs typeface="Calibri" panose="020F0502020204030204" pitchFamily="34" charset="0"/>
              </a:rPr>
              <a:t>данным</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дезагрегированным</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по</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полу</a:t>
            </a:r>
            <a:r>
              <a:rPr lang="en-US" dirty="0">
                <a:solidFill>
                  <a:schemeClr val="tx1"/>
                </a:solidFill>
                <a:latin typeface="Calibri" panose="020F0502020204030204" pitchFamily="34" charset="0"/>
                <a:cs typeface="Calibri" panose="020F0502020204030204" pitchFamily="34" charset="0"/>
              </a:rPr>
              <a:t>/</a:t>
            </a:r>
            <a:r>
              <a:rPr lang="en-US" dirty="0" err="1">
                <a:solidFill>
                  <a:schemeClr val="tx1"/>
                </a:solidFill>
                <a:latin typeface="Calibri" panose="020F0502020204030204" pitchFamily="34" charset="0"/>
                <a:cs typeface="Calibri" panose="020F0502020204030204" pitchFamily="34" charset="0"/>
              </a:rPr>
              <a:t>возрасту</a:t>
            </a:r>
            <a:r>
              <a:rPr lang="en-US" dirty="0">
                <a:solidFill>
                  <a:schemeClr val="tx1"/>
                </a:solidFill>
                <a:latin typeface="Calibri" panose="020F0502020204030204" pitchFamily="34" charset="0"/>
                <a:cs typeface="Calibri" panose="020F0502020204030204" pitchFamily="34" charset="0"/>
              </a:rPr>
              <a:t>.</a:t>
            </a:r>
            <a:br>
              <a:rPr lang="en-US" dirty="0">
                <a:solidFill>
                  <a:schemeClr val="tx1"/>
                </a:solidFill>
                <a:latin typeface="Calibri" panose="020F0502020204030204" pitchFamily="34" charset="0"/>
                <a:cs typeface="Calibri" panose="020F0502020204030204" pitchFamily="34" charset="0"/>
              </a:rPr>
            </a:br>
            <a:endParaRPr lang="en-US" dirty="0">
              <a:solidFill>
                <a:schemeClr val="tx1"/>
              </a:solidFill>
              <a:latin typeface="Calibri" panose="020F0502020204030204" pitchFamily="34" charset="0"/>
              <a:cs typeface="Calibri" panose="020F0502020204030204" pitchFamily="34" charset="0"/>
            </a:endParaRPr>
          </a:p>
          <a:p>
            <a:pPr marL="457200" indent="-457200">
              <a:buFont typeface="+mj-lt"/>
              <a:buAutoNum type="arabicPeriod"/>
            </a:pPr>
            <a:r>
              <a:rPr lang="en-US" dirty="0" err="1">
                <a:solidFill>
                  <a:schemeClr val="tx1"/>
                </a:solidFill>
                <a:latin typeface="Calibri" panose="020F0502020204030204" pitchFamily="34" charset="0"/>
                <a:cs typeface="Calibri" panose="020F0502020204030204" pitchFamily="34" charset="0"/>
              </a:rPr>
              <a:t>Нажмите</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Подогнать</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выбранные</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модели</a:t>
            </a:r>
            <a:r>
              <a:rPr lang="en-US" dirty="0">
                <a:solidFill>
                  <a:schemeClr val="tx1"/>
                </a:solidFill>
                <a:latin typeface="Calibri" panose="020F0502020204030204" pitchFamily="34" charset="0"/>
                <a:cs typeface="Calibri" panose="020F0502020204030204" pitchFamily="34" charset="0"/>
              </a:rPr>
              <a:t>".</a:t>
            </a:r>
            <a:br>
              <a:rPr lang="en-US" dirty="0">
                <a:solidFill>
                  <a:schemeClr val="tx1"/>
                </a:solidFill>
                <a:latin typeface="Calibri" panose="020F0502020204030204" pitchFamily="34" charset="0"/>
                <a:cs typeface="Calibri" panose="020F0502020204030204" pitchFamily="34" charset="0"/>
              </a:rPr>
            </a:br>
            <a:endParaRPr lang="en-US" dirty="0">
              <a:solidFill>
                <a:schemeClr val="tx1"/>
              </a:solidFill>
              <a:latin typeface="Calibri" panose="020F0502020204030204" pitchFamily="34" charset="0"/>
              <a:cs typeface="Calibri" panose="020F0502020204030204" pitchFamily="34" charset="0"/>
            </a:endParaRPr>
          </a:p>
          <a:p>
            <a:pPr marL="457200" indent="-457200">
              <a:buFont typeface="+mj-lt"/>
              <a:buAutoNum type="arabicPeriod"/>
            </a:pPr>
            <a:r>
              <a:rPr lang="en-US" dirty="0" err="1">
                <a:solidFill>
                  <a:schemeClr val="tx1"/>
                </a:solidFill>
                <a:latin typeface="Calibri" panose="020F0502020204030204" pitchFamily="34" charset="0"/>
                <a:cs typeface="Calibri" panose="020F0502020204030204" pitchFamily="34" charset="0"/>
              </a:rPr>
              <a:t>Дождитесь</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завершения</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подгонки</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модели</a:t>
            </a:r>
            <a:r>
              <a:rPr lang="en-US" dirty="0">
                <a:solidFill>
                  <a:schemeClr val="tx1"/>
                </a:solidFill>
                <a:latin typeface="Calibri" panose="020F0502020204030204" pitchFamily="34" charset="0"/>
                <a:cs typeface="Calibri" panose="020F0502020204030204" pitchFamily="34" charset="0"/>
              </a:rPr>
              <a:t> и </a:t>
            </a:r>
            <a:r>
              <a:rPr lang="en-US" dirty="0" err="1">
                <a:solidFill>
                  <a:schemeClr val="tx1"/>
                </a:solidFill>
                <a:latin typeface="Calibri" panose="020F0502020204030204" pitchFamily="34" charset="0"/>
                <a:cs typeface="Calibri" panose="020F0502020204030204" pitchFamily="34" charset="0"/>
              </a:rPr>
              <a:t>обновления</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графиков</a:t>
            </a:r>
            <a:r>
              <a:rPr lang="en-US" dirty="0">
                <a:solidFill>
                  <a:schemeClr val="tx1"/>
                </a:solidFill>
                <a:latin typeface="Calibri" panose="020F0502020204030204" pitchFamily="34" charset="0"/>
                <a:cs typeface="Calibri" panose="020F0502020204030204" pitchFamily="34" charset="0"/>
              </a:rPr>
              <a:t> и </a:t>
            </a:r>
            <a:r>
              <a:rPr lang="en-US" dirty="0" err="1">
                <a:solidFill>
                  <a:schemeClr val="tx1"/>
                </a:solidFill>
                <a:latin typeface="Calibri" panose="020F0502020204030204" pitchFamily="34" charset="0"/>
                <a:cs typeface="Calibri" panose="020F0502020204030204" pitchFamily="34" charset="0"/>
              </a:rPr>
              <a:t>показателей</a:t>
            </a:r>
            <a:r>
              <a:rPr lang="en-US" dirty="0">
                <a:solidFill>
                  <a:schemeClr val="tx1"/>
                </a:solidFill>
                <a:latin typeface="Calibri" panose="020F0502020204030204" pitchFamily="34" charset="0"/>
                <a:cs typeface="Calibri" panose="020F0502020204030204" pitchFamily="34" charset="0"/>
              </a:rPr>
              <a:t> AIC.</a:t>
            </a:r>
          </a:p>
        </p:txBody>
      </p:sp>
      <p:sp>
        <p:nvSpPr>
          <p:cNvPr id="8" name="TextBox 7">
            <a:extLst>
              <a:ext uri="{FF2B5EF4-FFF2-40B4-BE49-F238E27FC236}">
                <a16:creationId xmlns:a16="http://schemas.microsoft.com/office/drawing/2014/main" id="{C7F76EFE-5600-A7D6-DCC6-ED4451A33C0D}"/>
              </a:ext>
            </a:extLst>
          </p:cNvPr>
          <p:cNvSpPr txBox="1"/>
          <p:nvPr/>
        </p:nvSpPr>
        <p:spPr>
          <a:xfrm>
            <a:off x="3557344" y="1169099"/>
            <a:ext cx="615894" cy="369332"/>
          </a:xfrm>
          <a:prstGeom prst="rect">
            <a:avLst/>
          </a:prstGeom>
          <a:noFill/>
          <a:ln>
            <a:solidFill>
              <a:srgbClr val="0070C0"/>
            </a:solidFill>
          </a:ln>
        </p:spPr>
        <p:txBody>
          <a:bodyPr wrap="square" rtlCol="0">
            <a:spAutoFit/>
          </a:bodyPr>
          <a:lstStyle/>
          <a:p>
            <a:pPr algn="ctr"/>
            <a:r>
              <a:rPr lang="en-US" b="1">
                <a:solidFill>
                  <a:srgbClr val="0070C0"/>
                </a:solidFill>
              </a:rPr>
              <a:t>1. </a:t>
            </a:r>
            <a:endParaRPr lang="en-CH" b="1">
              <a:solidFill>
                <a:srgbClr val="0070C0"/>
              </a:solidFill>
            </a:endParaRPr>
          </a:p>
        </p:txBody>
      </p:sp>
      <p:sp>
        <p:nvSpPr>
          <p:cNvPr id="9" name="TextBox 8">
            <a:extLst>
              <a:ext uri="{FF2B5EF4-FFF2-40B4-BE49-F238E27FC236}">
                <a16:creationId xmlns:a16="http://schemas.microsoft.com/office/drawing/2014/main" id="{D4DA5861-08A4-8CD9-3725-3A9545CE3EA8}"/>
              </a:ext>
            </a:extLst>
          </p:cNvPr>
          <p:cNvSpPr txBox="1"/>
          <p:nvPr/>
        </p:nvSpPr>
        <p:spPr>
          <a:xfrm>
            <a:off x="1416473" y="1939866"/>
            <a:ext cx="615894" cy="369332"/>
          </a:xfrm>
          <a:prstGeom prst="rect">
            <a:avLst/>
          </a:prstGeom>
          <a:noFill/>
          <a:ln>
            <a:solidFill>
              <a:srgbClr val="0070C0"/>
            </a:solidFill>
          </a:ln>
        </p:spPr>
        <p:txBody>
          <a:bodyPr wrap="square" rtlCol="0">
            <a:spAutoFit/>
          </a:bodyPr>
          <a:lstStyle/>
          <a:p>
            <a:pPr algn="ctr"/>
            <a:r>
              <a:rPr lang="en-US" b="1">
                <a:solidFill>
                  <a:srgbClr val="0070C0"/>
                </a:solidFill>
              </a:rPr>
              <a:t>2. </a:t>
            </a:r>
            <a:endParaRPr lang="en-CH" b="1">
              <a:solidFill>
                <a:srgbClr val="0070C0"/>
              </a:solidFill>
            </a:endParaRPr>
          </a:p>
        </p:txBody>
      </p:sp>
      <p:sp>
        <p:nvSpPr>
          <p:cNvPr id="11" name="TextBox 10">
            <a:extLst>
              <a:ext uri="{FF2B5EF4-FFF2-40B4-BE49-F238E27FC236}">
                <a16:creationId xmlns:a16="http://schemas.microsoft.com/office/drawing/2014/main" id="{D34A47E5-7F18-EE88-AB65-CCD628EB888C}"/>
              </a:ext>
            </a:extLst>
          </p:cNvPr>
          <p:cNvSpPr txBox="1"/>
          <p:nvPr/>
        </p:nvSpPr>
        <p:spPr>
          <a:xfrm>
            <a:off x="3591622" y="1939866"/>
            <a:ext cx="615894" cy="369332"/>
          </a:xfrm>
          <a:prstGeom prst="rect">
            <a:avLst/>
          </a:prstGeom>
          <a:noFill/>
          <a:ln>
            <a:solidFill>
              <a:srgbClr val="0070C0"/>
            </a:solidFill>
          </a:ln>
        </p:spPr>
        <p:txBody>
          <a:bodyPr wrap="square" rtlCol="0">
            <a:spAutoFit/>
          </a:bodyPr>
          <a:lstStyle/>
          <a:p>
            <a:pPr algn="ctr"/>
            <a:r>
              <a:rPr lang="en-US" b="1">
                <a:solidFill>
                  <a:srgbClr val="0070C0"/>
                </a:solidFill>
              </a:rPr>
              <a:t>4. </a:t>
            </a:r>
            <a:endParaRPr lang="en-CH" b="1">
              <a:solidFill>
                <a:srgbClr val="0070C0"/>
              </a:solidFill>
            </a:endParaRPr>
          </a:p>
        </p:txBody>
      </p:sp>
      <p:sp>
        <p:nvSpPr>
          <p:cNvPr id="12" name="TextBox 11">
            <a:extLst>
              <a:ext uri="{FF2B5EF4-FFF2-40B4-BE49-F238E27FC236}">
                <a16:creationId xmlns:a16="http://schemas.microsoft.com/office/drawing/2014/main" id="{E1D0FAD7-2775-BB2A-4E2B-3DF504978CFD}"/>
              </a:ext>
            </a:extLst>
          </p:cNvPr>
          <p:cNvSpPr txBox="1"/>
          <p:nvPr/>
        </p:nvSpPr>
        <p:spPr>
          <a:xfrm>
            <a:off x="6229755" y="1712109"/>
            <a:ext cx="615894" cy="369332"/>
          </a:xfrm>
          <a:prstGeom prst="rect">
            <a:avLst/>
          </a:prstGeom>
          <a:noFill/>
          <a:ln>
            <a:solidFill>
              <a:srgbClr val="0070C0"/>
            </a:solidFill>
          </a:ln>
        </p:spPr>
        <p:txBody>
          <a:bodyPr wrap="square" rtlCol="0">
            <a:spAutoFit/>
          </a:bodyPr>
          <a:lstStyle/>
          <a:p>
            <a:pPr algn="ctr"/>
            <a:r>
              <a:rPr lang="en-US" b="1" dirty="0">
                <a:solidFill>
                  <a:srgbClr val="0070C0"/>
                </a:solidFill>
              </a:rPr>
              <a:t>3. </a:t>
            </a:r>
            <a:endParaRPr lang="en-CH" b="1" dirty="0">
              <a:solidFill>
                <a:srgbClr val="0070C0"/>
              </a:solidFill>
            </a:endParaRPr>
          </a:p>
        </p:txBody>
      </p:sp>
      <p:cxnSp>
        <p:nvCxnSpPr>
          <p:cNvPr id="13" name="Straight Arrow Connector 12">
            <a:extLst>
              <a:ext uri="{FF2B5EF4-FFF2-40B4-BE49-F238E27FC236}">
                <a16:creationId xmlns:a16="http://schemas.microsoft.com/office/drawing/2014/main" id="{BE76D334-9EED-4B74-33DD-17B1642E2117}"/>
              </a:ext>
            </a:extLst>
          </p:cNvPr>
          <p:cNvCxnSpPr>
            <a:cxnSpLocks/>
            <a:endCxn id="12" idx="1"/>
          </p:cNvCxnSpPr>
          <p:nvPr/>
        </p:nvCxnSpPr>
        <p:spPr>
          <a:xfrm flipV="1">
            <a:off x="2754033" y="1896775"/>
            <a:ext cx="3475722" cy="134755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E72EB73-6C10-F442-0EDE-B622DB97EEC9}"/>
              </a:ext>
            </a:extLst>
          </p:cNvPr>
          <p:cNvSpPr txBox="1"/>
          <p:nvPr/>
        </p:nvSpPr>
        <p:spPr>
          <a:xfrm>
            <a:off x="2076773" y="3059668"/>
            <a:ext cx="615894" cy="369332"/>
          </a:xfrm>
          <a:prstGeom prst="rect">
            <a:avLst/>
          </a:prstGeom>
          <a:noFill/>
          <a:ln>
            <a:solidFill>
              <a:srgbClr val="0070C0"/>
            </a:solidFill>
          </a:ln>
        </p:spPr>
        <p:txBody>
          <a:bodyPr wrap="square" rtlCol="0">
            <a:spAutoFit/>
          </a:bodyPr>
          <a:lstStyle/>
          <a:p>
            <a:pPr algn="ctr"/>
            <a:r>
              <a:rPr lang="en-US" b="1">
                <a:solidFill>
                  <a:srgbClr val="0070C0"/>
                </a:solidFill>
              </a:rPr>
              <a:t>3. </a:t>
            </a:r>
            <a:endParaRPr lang="en-CH" b="1">
              <a:solidFill>
                <a:srgbClr val="0070C0"/>
              </a:solidFill>
            </a:endParaRPr>
          </a:p>
        </p:txBody>
      </p:sp>
      <p:sp>
        <p:nvSpPr>
          <p:cNvPr id="16" name="TextBox 15">
            <a:extLst>
              <a:ext uri="{FF2B5EF4-FFF2-40B4-BE49-F238E27FC236}">
                <a16:creationId xmlns:a16="http://schemas.microsoft.com/office/drawing/2014/main" id="{5655BCC0-3A6B-66F9-FA6B-72F9F638C09B}"/>
              </a:ext>
            </a:extLst>
          </p:cNvPr>
          <p:cNvSpPr txBox="1"/>
          <p:nvPr/>
        </p:nvSpPr>
        <p:spPr>
          <a:xfrm>
            <a:off x="2076773" y="5557388"/>
            <a:ext cx="615894" cy="369332"/>
          </a:xfrm>
          <a:prstGeom prst="rect">
            <a:avLst/>
          </a:prstGeom>
          <a:noFill/>
          <a:ln>
            <a:solidFill>
              <a:srgbClr val="0070C0"/>
            </a:solidFill>
          </a:ln>
        </p:spPr>
        <p:txBody>
          <a:bodyPr wrap="square" rtlCol="0">
            <a:spAutoFit/>
          </a:bodyPr>
          <a:lstStyle/>
          <a:p>
            <a:pPr algn="ctr"/>
            <a:r>
              <a:rPr lang="en-US" b="1">
                <a:solidFill>
                  <a:srgbClr val="0070C0"/>
                </a:solidFill>
              </a:rPr>
              <a:t>5. </a:t>
            </a:r>
            <a:endParaRPr lang="en-CH" b="1">
              <a:solidFill>
                <a:srgbClr val="0070C0"/>
              </a:solidFill>
            </a:endParaRPr>
          </a:p>
        </p:txBody>
      </p:sp>
      <p:sp>
        <p:nvSpPr>
          <p:cNvPr id="17" name="Oval 16">
            <a:extLst>
              <a:ext uri="{FF2B5EF4-FFF2-40B4-BE49-F238E27FC236}">
                <a16:creationId xmlns:a16="http://schemas.microsoft.com/office/drawing/2014/main" id="{913F4CBA-00C5-D919-E5E5-4641D18277BB}"/>
              </a:ext>
            </a:extLst>
          </p:cNvPr>
          <p:cNvSpPr/>
          <p:nvPr/>
        </p:nvSpPr>
        <p:spPr>
          <a:xfrm>
            <a:off x="86733" y="1140589"/>
            <a:ext cx="1329740" cy="468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800379722"/>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8F40F-0A8D-FF1F-9B36-1909A7CEE2F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954997F-D856-BDA5-7E04-D274C3598219}"/>
              </a:ext>
            </a:extLst>
          </p:cNvPr>
          <p:cNvPicPr>
            <a:picLocks noChangeAspect="1"/>
          </p:cNvPicPr>
          <p:nvPr/>
        </p:nvPicPr>
        <p:blipFill rotWithShape="1">
          <a:blip r:embed="rId3"/>
          <a:srcRect t="64047" r="59240"/>
          <a:stretch/>
        </p:blipFill>
        <p:spPr>
          <a:xfrm>
            <a:off x="7915274" y="918721"/>
            <a:ext cx="4276725" cy="2957953"/>
          </a:xfrm>
          <a:prstGeom prst="rect">
            <a:avLst/>
          </a:prstGeom>
        </p:spPr>
      </p:pic>
      <p:sp>
        <p:nvSpPr>
          <p:cNvPr id="2" name="Title 1">
            <a:extLst>
              <a:ext uri="{FF2B5EF4-FFF2-40B4-BE49-F238E27FC236}">
                <a16:creationId xmlns:a16="http://schemas.microsoft.com/office/drawing/2014/main" id="{F4EBF7AB-C76E-9685-ACFD-6A2DA61BDB92}"/>
              </a:ext>
            </a:extLst>
          </p:cNvPr>
          <p:cNvSpPr>
            <a:spLocks noGrp="1"/>
          </p:cNvSpPr>
          <p:nvPr>
            <p:ph type="title" idx="4294967295"/>
          </p:nvPr>
        </p:nvSpPr>
        <p:spPr>
          <a:xfrm>
            <a:off x="0" y="92075"/>
            <a:ext cx="11176000" cy="652463"/>
          </a:xfrm>
        </p:spPr>
        <p:txBody>
          <a:bodyPr>
            <a:normAutofit/>
          </a:bodyPr>
          <a:lstStyle/>
          <a:p>
            <a:r>
              <a:rPr lang="en-US" b="1">
                <a:solidFill>
                  <a:srgbClr val="0070C0"/>
                </a:solidFill>
                <a:latin typeface="Arial" panose="020B0604020202020204" pitchFamily="34" charset="0"/>
                <a:ea typeface="+mn-ea"/>
                <a:cs typeface="+mn-cs"/>
              </a:rPr>
              <a:t>Выбор наиболее подходящей модели CSAVR</a:t>
            </a:r>
            <a:endParaRPr lang="en-CH" b="1">
              <a:solidFill>
                <a:srgbClr val="0070C0"/>
              </a:solidFill>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4FDCCEE3-FAC8-1C8A-41CB-2133AD1FA618}"/>
              </a:ext>
            </a:extLst>
          </p:cNvPr>
          <p:cNvSpPr txBox="1"/>
          <p:nvPr/>
        </p:nvSpPr>
        <p:spPr>
          <a:xfrm>
            <a:off x="210067" y="1074509"/>
            <a:ext cx="7937890" cy="3785652"/>
          </a:xfrm>
          <a:prstGeom prst="rect">
            <a:avLst/>
          </a:prstGeom>
          <a:noFill/>
        </p:spPr>
        <p:txBody>
          <a:bodyPr wrap="square">
            <a:spAutoFit/>
          </a:bodyPr>
          <a:lstStyle/>
          <a:p>
            <a:r>
              <a:rPr lang="en-US" sz="1600" dirty="0" err="1">
                <a:solidFill>
                  <a:schemeClr val="tx1"/>
                </a:solidFill>
                <a:latin typeface="Arial" panose="020B0604020202020204" pitchFamily="34" charset="0"/>
                <a:cs typeface="Arial" panose="020B0604020202020204" pitchFamily="34" charset="0"/>
              </a:rPr>
              <a:t>Как</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правило</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выбирайте</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модель</a:t>
            </a:r>
            <a:r>
              <a:rPr lang="en-US" sz="1600" dirty="0">
                <a:solidFill>
                  <a:schemeClr val="tx1"/>
                </a:solidFill>
                <a:latin typeface="Arial" panose="020B0604020202020204" pitchFamily="34" charset="0"/>
                <a:cs typeface="Arial" panose="020B0604020202020204" pitchFamily="34" charset="0"/>
              </a:rPr>
              <a:t> с </a:t>
            </a:r>
            <a:r>
              <a:rPr lang="en-US" sz="1600" dirty="0" err="1">
                <a:solidFill>
                  <a:schemeClr val="tx1"/>
                </a:solidFill>
                <a:latin typeface="Arial" panose="020B0604020202020204" pitchFamily="34" charset="0"/>
                <a:cs typeface="Arial" panose="020B0604020202020204" pitchFamily="34" charset="0"/>
              </a:rPr>
              <a:t>наименьшим</a:t>
            </a:r>
            <a:r>
              <a:rPr lang="en-US" sz="1600" dirty="0">
                <a:solidFill>
                  <a:schemeClr val="tx1"/>
                </a:solidFill>
                <a:latin typeface="Arial" panose="020B0604020202020204" pitchFamily="34" charset="0"/>
                <a:cs typeface="Arial" panose="020B0604020202020204" pitchFamily="34" charset="0"/>
              </a:rPr>
              <a:t> </a:t>
            </a:r>
            <a:br>
              <a:rPr lang="en-US" sz="1600" dirty="0">
                <a:solidFill>
                  <a:schemeClr val="tx1"/>
                </a:solidFill>
                <a:latin typeface="Arial" panose="020B0604020202020204" pitchFamily="34" charset="0"/>
                <a:cs typeface="Arial" panose="020B0604020202020204" pitchFamily="34" charset="0"/>
              </a:rPr>
            </a:br>
            <a:r>
              <a:rPr lang="en-US" sz="1600" i="1" dirty="0" err="1">
                <a:solidFill>
                  <a:schemeClr val="tx1"/>
                </a:solidFill>
                <a:latin typeface="Arial" panose="020B0604020202020204" pitchFamily="34" charset="0"/>
                <a:cs typeface="Arial" panose="020B0604020202020204" pitchFamily="34" charset="0"/>
              </a:rPr>
              <a:t>Информационный</a:t>
            </a:r>
            <a:r>
              <a:rPr lang="en-US" sz="1600" i="1" dirty="0">
                <a:solidFill>
                  <a:schemeClr val="tx1"/>
                </a:solidFill>
                <a:latin typeface="Arial" panose="020B0604020202020204" pitchFamily="34" charset="0"/>
                <a:cs typeface="Arial" panose="020B0604020202020204" pitchFamily="34" charset="0"/>
              </a:rPr>
              <a:t> </a:t>
            </a:r>
            <a:r>
              <a:rPr lang="en-US" sz="1600" i="1" dirty="0" err="1">
                <a:solidFill>
                  <a:schemeClr val="tx1"/>
                </a:solidFill>
                <a:latin typeface="Arial" panose="020B0604020202020204" pitchFamily="34" charset="0"/>
                <a:cs typeface="Arial" panose="020B0604020202020204" pitchFamily="34" charset="0"/>
              </a:rPr>
              <a:t>критерий</a:t>
            </a:r>
            <a:r>
              <a:rPr lang="en-US" sz="1600" i="1" dirty="0">
                <a:solidFill>
                  <a:schemeClr val="tx1"/>
                </a:solidFill>
                <a:latin typeface="Arial" panose="020B0604020202020204" pitchFamily="34" charset="0"/>
                <a:cs typeface="Arial" panose="020B0604020202020204" pitchFamily="34" charset="0"/>
              </a:rPr>
              <a:t> </a:t>
            </a:r>
            <a:r>
              <a:rPr lang="en-US" sz="1600" i="1" dirty="0" err="1">
                <a:solidFill>
                  <a:schemeClr val="tx1"/>
                </a:solidFill>
                <a:latin typeface="Arial" panose="020B0604020202020204" pitchFamily="34" charset="0"/>
                <a:cs typeface="Arial" panose="020B0604020202020204" pitchFamily="34" charset="0"/>
              </a:rPr>
              <a:t>Акаике</a:t>
            </a:r>
            <a:r>
              <a:rPr lang="en-US" sz="1600" i="1" dirty="0">
                <a:solidFill>
                  <a:schemeClr val="tx1"/>
                </a:solidFill>
                <a:latin typeface="Arial" panose="020B0604020202020204" pitchFamily="34" charset="0"/>
                <a:cs typeface="Arial" panose="020B0604020202020204" pitchFamily="34" charset="0"/>
              </a:rPr>
              <a:t> (AIC)</a:t>
            </a:r>
          </a:p>
          <a:p>
            <a:pPr marL="0" lvl="1"/>
            <a:r>
              <a:rPr lang="en-US" sz="1600" dirty="0" err="1">
                <a:solidFill>
                  <a:schemeClr val="tx1"/>
                </a:solidFill>
                <a:latin typeface="Arial" panose="020B0604020202020204" pitchFamily="34" charset="0"/>
                <a:cs typeface="Arial" panose="020B0604020202020204" pitchFamily="34" charset="0"/>
              </a:rPr>
              <a:t>Лучше</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подходящие</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модели</a:t>
            </a:r>
            <a:r>
              <a:rPr lang="en-US" sz="1600" dirty="0">
                <a:solidFill>
                  <a:schemeClr val="tx1"/>
                </a:solidFill>
                <a:latin typeface="Arial" panose="020B0604020202020204" pitchFamily="34" charset="0"/>
                <a:cs typeface="Arial" panose="020B0604020202020204" pitchFamily="34" charset="0"/>
              </a:rPr>
              <a:t> с </a:t>
            </a:r>
            <a:r>
              <a:rPr lang="en-US" sz="1600" dirty="0" err="1">
                <a:solidFill>
                  <a:schemeClr val="tx1"/>
                </a:solidFill>
                <a:latin typeface="Arial" panose="020B0604020202020204" pitchFamily="34" charset="0"/>
                <a:cs typeface="Arial" panose="020B0604020202020204" pitchFamily="34" charset="0"/>
              </a:rPr>
              <a:t>меньшим</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количеством</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параметров</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имеют</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более</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низкий</a:t>
            </a:r>
            <a:r>
              <a:rPr lang="en-US" sz="1600" dirty="0">
                <a:solidFill>
                  <a:schemeClr val="tx1"/>
                </a:solidFill>
                <a:latin typeface="Arial" panose="020B0604020202020204" pitchFamily="34" charset="0"/>
                <a:cs typeface="Arial" panose="020B0604020202020204" pitchFamily="34" charset="0"/>
              </a:rPr>
              <a:t> AIC:</a:t>
            </a:r>
          </a:p>
          <a:p>
            <a:pPr marL="0" lvl="1"/>
            <a:r>
              <a:rPr lang="en-US" sz="1600" dirty="0" err="1">
                <a:solidFill>
                  <a:schemeClr val="tx1"/>
                </a:solidFill>
                <a:latin typeface="Arial" panose="020B0604020202020204" pitchFamily="34" charset="0"/>
                <a:cs typeface="Arial" panose="020B0604020202020204" pitchFamily="34" charset="0"/>
              </a:rPr>
              <a:t>Но</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модели</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считаются</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похожими</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если</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показатели</a:t>
            </a:r>
            <a:r>
              <a:rPr lang="en-US" sz="1600" dirty="0">
                <a:solidFill>
                  <a:schemeClr val="tx1"/>
                </a:solidFill>
                <a:latin typeface="Arial" panose="020B0604020202020204" pitchFamily="34" charset="0"/>
                <a:cs typeface="Arial" panose="020B0604020202020204" pitchFamily="34" charset="0"/>
              </a:rPr>
              <a:t> AIC </a:t>
            </a:r>
            <a:r>
              <a:rPr lang="en-US" sz="1600" dirty="0" err="1">
                <a:solidFill>
                  <a:schemeClr val="tx1"/>
                </a:solidFill>
                <a:latin typeface="Arial" panose="020B0604020202020204" pitchFamily="34" charset="0"/>
                <a:cs typeface="Arial" panose="020B0604020202020204" pitchFamily="34" charset="0"/>
              </a:rPr>
              <a:t>находятся</a:t>
            </a:r>
            <a:r>
              <a:rPr lang="en-US" sz="1600" dirty="0">
                <a:solidFill>
                  <a:schemeClr val="tx1"/>
                </a:solidFill>
                <a:latin typeface="Arial" panose="020B0604020202020204" pitchFamily="34" charset="0"/>
                <a:cs typeface="Arial" panose="020B0604020202020204" pitchFamily="34" charset="0"/>
              </a:rPr>
              <a:t> </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в </a:t>
            </a:r>
            <a:r>
              <a:rPr lang="en-US" sz="1600" dirty="0" err="1">
                <a:solidFill>
                  <a:schemeClr val="tx1"/>
                </a:solidFill>
                <a:latin typeface="Arial" panose="020B0604020202020204" pitchFamily="34" charset="0"/>
                <a:cs typeface="Arial" panose="020B0604020202020204" pitchFamily="34" charset="0"/>
              </a:rPr>
              <a:t>пределах</a:t>
            </a:r>
            <a:r>
              <a:rPr lang="en-US" sz="1600" dirty="0">
                <a:solidFill>
                  <a:schemeClr val="tx1"/>
                </a:solidFill>
                <a:latin typeface="Arial" panose="020B0604020202020204" pitchFamily="34" charset="0"/>
                <a:cs typeface="Arial" panose="020B0604020202020204" pitchFamily="34" charset="0"/>
              </a:rPr>
              <a:t> 10 </a:t>
            </a:r>
            <a:r>
              <a:rPr lang="en-US" sz="1600" dirty="0" err="1">
                <a:solidFill>
                  <a:schemeClr val="tx1"/>
                </a:solidFill>
                <a:latin typeface="Arial" panose="020B0604020202020204" pitchFamily="34" charset="0"/>
                <a:cs typeface="Arial" panose="020B0604020202020204" pitchFamily="34" charset="0"/>
              </a:rPr>
              <a:t>пунктов</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друг</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от</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друга</a:t>
            </a:r>
            <a:r>
              <a:rPr lang="en-US" sz="1600" dirty="0">
                <a:solidFill>
                  <a:schemeClr val="tx1"/>
                </a:solidFill>
                <a:latin typeface="Arial" panose="020B0604020202020204" pitchFamily="34" charset="0"/>
                <a:cs typeface="Arial" panose="020B0604020202020204" pitchFamily="34" charset="0"/>
              </a:rPr>
              <a:t>.</a:t>
            </a:r>
            <a:br>
              <a:rPr lang="en-US" sz="1600" dirty="0">
                <a:solidFill>
                  <a:schemeClr val="tx1"/>
                </a:solidFill>
                <a:latin typeface="Arial" panose="020B0604020202020204" pitchFamily="34" charset="0"/>
                <a:cs typeface="Arial" panose="020B0604020202020204" pitchFamily="34" charset="0"/>
              </a:rPr>
            </a:br>
            <a:endParaRPr lang="en-US" sz="1600" dirty="0">
              <a:solidFill>
                <a:schemeClr val="tx1"/>
              </a:solidFill>
              <a:latin typeface="Arial" panose="020B0604020202020204" pitchFamily="34" charset="0"/>
              <a:cs typeface="Arial" panose="020B0604020202020204" pitchFamily="34" charset="0"/>
            </a:endParaRPr>
          </a:p>
          <a:p>
            <a:r>
              <a:rPr lang="en-US" sz="1600" dirty="0" err="1">
                <a:solidFill>
                  <a:schemeClr val="tx1"/>
                </a:solidFill>
                <a:latin typeface="Arial" panose="020B0604020202020204" pitchFamily="34" charset="0"/>
                <a:cs typeface="Arial" panose="020B0604020202020204" pitchFamily="34" charset="0"/>
              </a:rPr>
              <a:t>Если</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несколько</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моделей</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имеют</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одинаковый</a:t>
            </a:r>
            <a:r>
              <a:rPr lang="en-US" sz="1600" dirty="0">
                <a:solidFill>
                  <a:schemeClr val="tx1"/>
                </a:solidFill>
                <a:latin typeface="Arial" panose="020B0604020202020204" pitchFamily="34" charset="0"/>
                <a:cs typeface="Arial" panose="020B0604020202020204" pitchFamily="34" charset="0"/>
              </a:rPr>
              <a:t> AIC, </a:t>
            </a:r>
            <a:r>
              <a:rPr lang="en-US" sz="1600" dirty="0" err="1">
                <a:solidFill>
                  <a:schemeClr val="tx1"/>
                </a:solidFill>
                <a:latin typeface="Arial" panose="020B0604020202020204" pitchFamily="34" charset="0"/>
                <a:cs typeface="Arial" panose="020B0604020202020204" pitchFamily="34" charset="0"/>
              </a:rPr>
              <a:t>выберите</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наиболее</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разумную</a:t>
            </a:r>
            <a:r>
              <a:rPr lang="en-US" sz="1600" dirty="0">
                <a:solidFill>
                  <a:schemeClr val="tx1"/>
                </a:solidFill>
                <a:latin typeface="Arial" panose="020B0604020202020204" pitchFamily="34" charset="0"/>
                <a:cs typeface="Arial" panose="020B0604020202020204" pitchFamily="34" charset="0"/>
              </a:rPr>
              <a:t> </a:t>
            </a:r>
            <a:br>
              <a:rPr lang="en-US" sz="1600" dirty="0">
                <a:solidFill>
                  <a:schemeClr val="tx1"/>
                </a:solidFill>
                <a:latin typeface="Arial" panose="020B0604020202020204" pitchFamily="34" charset="0"/>
                <a:cs typeface="Arial" panose="020B0604020202020204" pitchFamily="34" charset="0"/>
              </a:rPr>
            </a:br>
            <a:r>
              <a:rPr lang="en-US" sz="1600" dirty="0" err="1">
                <a:solidFill>
                  <a:schemeClr val="tx1"/>
                </a:solidFill>
                <a:latin typeface="Arial" panose="020B0604020202020204" pitchFamily="34" charset="0"/>
                <a:cs typeface="Arial" panose="020B0604020202020204" pitchFamily="34" charset="0"/>
              </a:rPr>
              <a:t>оценив</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правдоподобность</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исторической</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тенденции</a:t>
            </a:r>
            <a:r>
              <a:rPr lang="en-US" sz="1600" dirty="0">
                <a:solidFill>
                  <a:schemeClr val="tx1"/>
                </a:solidFill>
                <a:latin typeface="Arial" panose="020B0604020202020204" pitchFamily="34" charset="0"/>
                <a:cs typeface="Arial" panose="020B0604020202020204" pitchFamily="34" charset="0"/>
              </a:rPr>
              <a:t>: </a:t>
            </a:r>
            <a:br>
              <a:rPr lang="en-US" sz="1600" dirty="0">
                <a:solidFill>
                  <a:schemeClr val="tx1"/>
                </a:solidFill>
                <a:latin typeface="Arial" panose="020B0604020202020204" pitchFamily="34" charset="0"/>
                <a:cs typeface="Arial" panose="020B0604020202020204" pitchFamily="34" charset="0"/>
              </a:rPr>
            </a:br>
            <a:endParaRPr lang="en-US" sz="1600" dirty="0">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600" dirty="0" err="1">
                <a:solidFill>
                  <a:schemeClr val="tx1"/>
                </a:solidFill>
                <a:latin typeface="Arial" panose="020B0604020202020204" pitchFamily="34" charset="0"/>
                <a:cs typeface="Arial" panose="020B0604020202020204" pitchFamily="34" charset="0"/>
              </a:rPr>
              <a:t>Новые</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инфекции</a:t>
            </a:r>
            <a:endParaRPr lang="en-US" sz="1600" dirty="0">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ЛЖВ</a:t>
            </a:r>
          </a:p>
          <a:p>
            <a:pPr marL="800100" lvl="1" indent="-3429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 ЛЖВ, </a:t>
            </a:r>
            <a:r>
              <a:rPr lang="en-US" sz="1600" dirty="0" err="1">
                <a:solidFill>
                  <a:schemeClr val="tx1"/>
                </a:solidFill>
                <a:latin typeface="Arial" panose="020B0604020202020204" pitchFamily="34" charset="0"/>
                <a:cs typeface="Arial" panose="020B0604020202020204" pitchFamily="34" charset="0"/>
              </a:rPr>
              <a:t>знающих</a:t>
            </a:r>
            <a:r>
              <a:rPr lang="en-US" sz="1600" dirty="0">
                <a:solidFill>
                  <a:schemeClr val="tx1"/>
                </a:solidFill>
                <a:latin typeface="Arial" panose="020B0604020202020204" pitchFamily="34" charset="0"/>
                <a:cs typeface="Arial" panose="020B0604020202020204" pitchFamily="34" charset="0"/>
              </a:rPr>
              <a:t> о </a:t>
            </a:r>
            <a:r>
              <a:rPr lang="en-US" sz="1600" dirty="0" err="1">
                <a:solidFill>
                  <a:schemeClr val="tx1"/>
                </a:solidFill>
                <a:latin typeface="Arial" panose="020B0604020202020204" pitchFamily="34" charset="0"/>
                <a:cs typeface="Arial" panose="020B0604020202020204" pitchFamily="34" charset="0"/>
              </a:rPr>
              <a:t>своем</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статусе</a:t>
            </a:r>
            <a:endParaRPr lang="en-US" sz="1600" dirty="0">
              <a:solidFill>
                <a:schemeClr val="tx1"/>
              </a:solidFill>
              <a:latin typeface="Arial" panose="020B0604020202020204" pitchFamily="34" charset="0"/>
              <a:cs typeface="Arial" panose="020B0604020202020204" pitchFamily="34" charset="0"/>
            </a:endParaRPr>
          </a:p>
          <a:p>
            <a:pPr lvl="1"/>
            <a:endParaRPr lang="en-US" sz="1600" dirty="0">
              <a:solidFill>
                <a:schemeClr val="tx1"/>
              </a:solidFill>
              <a:latin typeface="Arial" panose="020B0604020202020204" pitchFamily="34" charset="0"/>
              <a:cs typeface="Arial" panose="020B0604020202020204" pitchFamily="34" charset="0"/>
            </a:endParaRPr>
          </a:p>
          <a:p>
            <a:pPr marL="0" lvl="1">
              <a:buNone/>
            </a:pPr>
            <a:r>
              <a:rPr lang="en-US" sz="1600" dirty="0">
                <a:solidFill>
                  <a:schemeClr val="tx1"/>
                </a:solidFill>
                <a:latin typeface="Arial" panose="020B0604020202020204" pitchFamily="34" charset="0"/>
                <a:cs typeface="Arial" panose="020B0604020202020204" pitchFamily="34" charset="0"/>
              </a:rPr>
              <a:t>... с </a:t>
            </a:r>
            <a:r>
              <a:rPr lang="en-US" sz="1600" dirty="0" err="1">
                <a:solidFill>
                  <a:schemeClr val="tx1"/>
                </a:solidFill>
                <a:latin typeface="Arial" panose="020B0604020202020204" pitchFamily="34" charset="0"/>
                <a:cs typeface="Arial" panose="020B0604020202020204" pitchFamily="34" charset="0"/>
              </a:rPr>
              <a:t>помощью</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графиков</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на</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вкладках</a:t>
            </a:r>
            <a:r>
              <a:rPr lang="en-US" sz="1600"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Сравнение</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моделей</a:t>
            </a:r>
            <a:r>
              <a:rPr lang="en-US" sz="1600" b="1"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и </a:t>
            </a:r>
            <a:r>
              <a:rPr lang="en-US" sz="1600" b="1" dirty="0" err="1">
                <a:solidFill>
                  <a:schemeClr val="tx1"/>
                </a:solidFill>
                <a:latin typeface="Arial" panose="020B0604020202020204" pitchFamily="34" charset="0"/>
                <a:cs typeface="Arial" panose="020B0604020202020204" pitchFamily="34" charset="0"/>
              </a:rPr>
              <a:t>Выбор</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модели</a:t>
            </a:r>
            <a:r>
              <a:rPr lang="en-US" sz="1600" b="1" dirty="0">
                <a:solidFill>
                  <a:schemeClr val="tx1"/>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A722530F-854C-D6ED-9144-004ECA39FACD}"/>
              </a:ext>
            </a:extLst>
          </p:cNvPr>
          <p:cNvSpPr txBox="1"/>
          <p:nvPr/>
        </p:nvSpPr>
        <p:spPr>
          <a:xfrm>
            <a:off x="344883" y="5166589"/>
            <a:ext cx="11502234" cy="923330"/>
          </a:xfrm>
          <a:prstGeom prst="rect">
            <a:avLst/>
          </a:prstGeom>
          <a:noFill/>
        </p:spPr>
        <p:txBody>
          <a:bodyPr wrap="square">
            <a:spAutoFit/>
          </a:bodyPr>
          <a:lstStyle/>
          <a:p>
            <a:pPr marL="0" lvl="1">
              <a:buNone/>
            </a:pPr>
            <a:r>
              <a:rPr lang="en-US" dirty="0" err="1">
                <a:latin typeface="Arial" panose="020B0604020202020204" pitchFamily="34" charset="0"/>
                <a:cs typeface="Arial" panose="020B0604020202020204" pitchFamily="34" charset="0"/>
              </a:rPr>
              <a:t>Примечание</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Из</a:t>
            </a:r>
            <a:r>
              <a:rPr lang="en-US" dirty="0">
                <a:latin typeface="Arial" panose="020B0604020202020204" pitchFamily="34" charset="0"/>
                <a:cs typeface="Arial" panose="020B0604020202020204" pitchFamily="34" charset="0"/>
              </a:rPr>
              <a:t> 6 </a:t>
            </a:r>
            <a:r>
              <a:rPr lang="en-US" dirty="0" err="1">
                <a:latin typeface="Arial" panose="020B0604020202020204" pitchFamily="34" charset="0"/>
                <a:cs typeface="Arial" panose="020B0604020202020204" pitchFamily="34" charset="0"/>
              </a:rPr>
              <a:t>кривых</a:t>
            </a:r>
            <a:r>
              <a:rPr lang="en-US" dirty="0">
                <a:latin typeface="Arial" panose="020B0604020202020204" pitchFamily="34" charset="0"/>
                <a:cs typeface="Arial" panose="020B0604020202020204" pitchFamily="34" charset="0"/>
              </a:rPr>
              <a:t> CSAVR </a:t>
            </a:r>
            <a:r>
              <a:rPr lang="en-US" dirty="0" err="1">
                <a:latin typeface="Arial" panose="020B0604020202020204" pitchFamily="34" charset="0"/>
                <a:cs typeface="Arial" panose="020B0604020202020204" pitchFamily="34" charset="0"/>
              </a:rPr>
              <a:t>только</a:t>
            </a:r>
            <a:r>
              <a:rPr lang="en-US" dirty="0">
                <a:latin typeface="Arial" panose="020B0604020202020204" pitchFamily="34" charset="0"/>
                <a:cs typeface="Arial" panose="020B0604020202020204" pitchFamily="34" charset="0"/>
              </a:rPr>
              <a:t> r-Log </a:t>
            </a:r>
            <a:r>
              <a:rPr lang="en-US" dirty="0" err="1">
                <a:latin typeface="Arial" panose="020B0604020202020204" pitchFamily="34" charset="0"/>
                <a:cs typeface="Arial" panose="020B0604020202020204" pitchFamily="34" charset="0"/>
              </a:rPr>
              <a:t>явно</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учитывает</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влияние</a:t>
            </a:r>
            <a:r>
              <a:rPr lang="en-US" dirty="0">
                <a:latin typeface="Arial" panose="020B0604020202020204" pitchFamily="34" charset="0"/>
                <a:cs typeface="Arial" panose="020B0604020202020204" pitchFamily="34" charset="0"/>
              </a:rPr>
              <a:t> АРТ </a:t>
            </a:r>
            <a:r>
              <a:rPr lang="en-US" dirty="0" err="1">
                <a:latin typeface="Arial" panose="020B0604020202020204" pitchFamily="34" charset="0"/>
                <a:cs typeface="Arial" panose="020B0604020202020204" pitchFamily="34" charset="0"/>
              </a:rPr>
              <a:t>на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снижение</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передачи</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инфекции</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err="1">
                <a:latin typeface="Arial" panose="020B0604020202020204" pitchFamily="34" charset="0"/>
                <a:cs typeface="Arial" panose="020B0604020202020204" pitchFamily="34" charset="0"/>
              </a:rPr>
              <a:t>через</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параметр</a:t>
            </a:r>
            <a:r>
              <a:rPr lang="en-US" dirty="0">
                <a:latin typeface="Arial" panose="020B0604020202020204" pitchFamily="34" charset="0"/>
                <a:cs typeface="Arial" panose="020B0604020202020204" pitchFamily="34" charset="0"/>
              </a:rPr>
              <a:t> 'Omega'. </a:t>
            </a:r>
          </a:p>
          <a:p>
            <a:pPr marL="0" lvl="1">
              <a:buNone/>
            </a:pPr>
            <a:r>
              <a:rPr lang="en-US" dirty="0">
                <a:latin typeface="Arial" panose="020B0604020202020204" pitchFamily="34" charset="0"/>
                <a:cs typeface="Arial" panose="020B0604020202020204" pitchFamily="34" charset="0"/>
              </a:rPr>
              <a:t>R-Log </a:t>
            </a:r>
            <a:r>
              <a:rPr lang="en-US" dirty="0" err="1">
                <a:latin typeface="Arial" panose="020B0604020202020204" pitchFamily="34" charset="0"/>
                <a:cs typeface="Arial" panose="020B0604020202020204" pitchFamily="34" charset="0"/>
              </a:rPr>
              <a:t>рекомендуется</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только</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в </a:t>
            </a:r>
            <a:r>
              <a:rPr lang="en-US" dirty="0" err="1">
                <a:latin typeface="Arial" panose="020B0604020202020204" pitchFamily="34" charset="0"/>
                <a:cs typeface="Arial" panose="020B0604020202020204" pitchFamily="34" charset="0"/>
              </a:rPr>
              <a:t>том</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случае</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если</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данные</a:t>
            </a:r>
            <a:r>
              <a:rPr lang="en-US" dirty="0">
                <a:latin typeface="Arial" panose="020B0604020202020204" pitchFamily="34" charset="0"/>
                <a:cs typeface="Arial" panose="020B0604020202020204" pitchFamily="34" charset="0"/>
              </a:rPr>
              <a:t> АРТ </a:t>
            </a:r>
            <a:r>
              <a:rPr lang="en-US" dirty="0" err="1">
                <a:latin typeface="Arial" panose="020B0604020202020204" pitchFamily="34" charset="0"/>
                <a:cs typeface="Arial" panose="020B0604020202020204" pitchFamily="34" charset="0"/>
              </a:rPr>
              <a:t>для</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взрослых</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являются</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точными</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без</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искусственных</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скачков</a:t>
            </a:r>
            <a:r>
              <a:rPr lang="en-US" dirty="0">
                <a:latin typeface="Arial" panose="020B0604020202020204" pitchFamily="34" charset="0"/>
                <a:cs typeface="Arial" panose="020B0604020202020204" pitchFamily="34" charset="0"/>
              </a:rPr>
              <a:t>).</a:t>
            </a:r>
            <a:endParaRPr lang="en-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124114"/>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E223C-9BD8-8BE6-C598-F0D1881AEC4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CE54BFA-4C9D-54FB-353F-BE4314A3B583}"/>
              </a:ext>
            </a:extLst>
          </p:cNvPr>
          <p:cNvPicPr>
            <a:picLocks noChangeAspect="1"/>
          </p:cNvPicPr>
          <p:nvPr/>
        </p:nvPicPr>
        <p:blipFill>
          <a:blip r:embed="rId3"/>
          <a:stretch>
            <a:fillRect/>
          </a:stretch>
        </p:blipFill>
        <p:spPr>
          <a:xfrm>
            <a:off x="0" y="1023938"/>
            <a:ext cx="12192000" cy="5621512"/>
          </a:xfrm>
          <a:prstGeom prst="rect">
            <a:avLst/>
          </a:prstGeom>
        </p:spPr>
      </p:pic>
      <p:sp>
        <p:nvSpPr>
          <p:cNvPr id="2" name="Title 1">
            <a:extLst>
              <a:ext uri="{FF2B5EF4-FFF2-40B4-BE49-F238E27FC236}">
                <a16:creationId xmlns:a16="http://schemas.microsoft.com/office/drawing/2014/main" id="{DF05049E-E8D0-7AEE-FE14-3A0973B97879}"/>
              </a:ext>
            </a:extLst>
          </p:cNvPr>
          <p:cNvSpPr>
            <a:spLocks noGrp="1"/>
          </p:cNvSpPr>
          <p:nvPr>
            <p:ph type="title" idx="4294967295"/>
          </p:nvPr>
        </p:nvSpPr>
        <p:spPr>
          <a:xfrm>
            <a:off x="661988" y="0"/>
            <a:ext cx="11530012" cy="1023938"/>
          </a:xfrm>
        </p:spPr>
        <p:txBody>
          <a:bodyPr>
            <a:normAutofit/>
          </a:bodyPr>
          <a:lstStyle/>
          <a:p>
            <a:r>
              <a:rPr lang="en-US" sz="3200" b="1">
                <a:solidFill>
                  <a:srgbClr val="0070C0"/>
                </a:solidFill>
                <a:latin typeface="Arial" panose="020B0604020202020204" pitchFamily="34" charset="0"/>
                <a:ea typeface="+mn-ea"/>
                <a:cs typeface="+mn-cs"/>
              </a:rPr>
              <a:t>Выбор наиболее подходящей модели CSAVR: Вкладка </a:t>
            </a:r>
            <a:r>
              <a:rPr lang="en-US" sz="3200" b="1" i="1">
                <a:solidFill>
                  <a:srgbClr val="0070C0"/>
                </a:solidFill>
                <a:latin typeface="Arial" panose="020B0604020202020204" pitchFamily="34" charset="0"/>
                <a:ea typeface="+mn-ea"/>
                <a:cs typeface="+mn-cs"/>
              </a:rPr>
              <a:t>сравнения моделей</a:t>
            </a:r>
            <a:endParaRPr lang="en-CH" sz="3200" b="1">
              <a:solidFill>
                <a:srgbClr val="0070C0"/>
              </a:solidFill>
              <a:latin typeface="Arial" panose="020B0604020202020204" pitchFamily="34" charset="0"/>
              <a:ea typeface="+mn-ea"/>
              <a:cs typeface="+mn-cs"/>
            </a:endParaRPr>
          </a:p>
        </p:txBody>
      </p:sp>
      <p:sp>
        <p:nvSpPr>
          <p:cNvPr id="4" name="Oval 3">
            <a:extLst>
              <a:ext uri="{FF2B5EF4-FFF2-40B4-BE49-F238E27FC236}">
                <a16:creationId xmlns:a16="http://schemas.microsoft.com/office/drawing/2014/main" id="{A5AA8933-B3E4-9C0D-D581-74FDDD84D5BE}"/>
              </a:ext>
            </a:extLst>
          </p:cNvPr>
          <p:cNvSpPr/>
          <p:nvPr/>
        </p:nvSpPr>
        <p:spPr>
          <a:xfrm>
            <a:off x="1195218" y="1142185"/>
            <a:ext cx="1262231" cy="468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121488894"/>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342FA-BAF6-DAEF-75DB-A7668315E1E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DB33EC2-36D0-94E0-3C9D-DEC136927311}"/>
              </a:ext>
            </a:extLst>
          </p:cNvPr>
          <p:cNvPicPr>
            <a:picLocks noChangeAspect="1"/>
          </p:cNvPicPr>
          <p:nvPr/>
        </p:nvPicPr>
        <p:blipFill>
          <a:blip r:embed="rId3"/>
          <a:stretch>
            <a:fillRect/>
          </a:stretch>
        </p:blipFill>
        <p:spPr>
          <a:xfrm>
            <a:off x="0" y="806450"/>
            <a:ext cx="12192000" cy="5834311"/>
          </a:xfrm>
          <a:prstGeom prst="rect">
            <a:avLst/>
          </a:prstGeom>
        </p:spPr>
      </p:pic>
      <p:sp>
        <p:nvSpPr>
          <p:cNvPr id="2" name="Title 1">
            <a:extLst>
              <a:ext uri="{FF2B5EF4-FFF2-40B4-BE49-F238E27FC236}">
                <a16:creationId xmlns:a16="http://schemas.microsoft.com/office/drawing/2014/main" id="{353883F9-31A1-FFFD-BCA2-4BF859196276}"/>
              </a:ext>
            </a:extLst>
          </p:cNvPr>
          <p:cNvSpPr>
            <a:spLocks noGrp="1"/>
          </p:cNvSpPr>
          <p:nvPr>
            <p:ph type="title" idx="4294967295"/>
          </p:nvPr>
        </p:nvSpPr>
        <p:spPr>
          <a:xfrm>
            <a:off x="661988" y="0"/>
            <a:ext cx="11530012" cy="806450"/>
          </a:xfrm>
        </p:spPr>
        <p:txBody>
          <a:bodyPr>
            <a:normAutofit fontScale="90000"/>
          </a:bodyPr>
          <a:lstStyle/>
          <a:p>
            <a:r>
              <a:rPr lang="en-US" sz="2900" b="1" i="1">
                <a:solidFill>
                  <a:srgbClr val="0070C0"/>
                </a:solidFill>
                <a:latin typeface="Arial" panose="020B0604020202020204" pitchFamily="34" charset="0"/>
                <a:ea typeface="+mn-ea"/>
                <a:cs typeface="+mn-cs"/>
              </a:rPr>
              <a:t>Выбор модели</a:t>
            </a:r>
            <a:r>
              <a:rPr lang="en-US" sz="2900" b="1">
                <a:solidFill>
                  <a:srgbClr val="0070C0"/>
                </a:solidFill>
                <a:latin typeface="Arial" panose="020B0604020202020204" pitchFamily="34" charset="0"/>
                <a:ea typeface="+mn-ea"/>
                <a:cs typeface="+mn-cs"/>
              </a:rPr>
              <a:t>: Проанализируйте соответствие модели данным, с разбивкой по полу</a:t>
            </a:r>
            <a:endParaRPr lang="en-CH" sz="2900" b="1">
              <a:solidFill>
                <a:srgbClr val="0070C0"/>
              </a:solidFill>
              <a:latin typeface="Arial" panose="020B0604020202020204" pitchFamily="34" charset="0"/>
              <a:ea typeface="+mn-ea"/>
              <a:cs typeface="+mn-cs"/>
            </a:endParaRPr>
          </a:p>
        </p:txBody>
      </p:sp>
      <p:sp>
        <p:nvSpPr>
          <p:cNvPr id="4" name="Oval 3">
            <a:extLst>
              <a:ext uri="{FF2B5EF4-FFF2-40B4-BE49-F238E27FC236}">
                <a16:creationId xmlns:a16="http://schemas.microsoft.com/office/drawing/2014/main" id="{1BD6153B-5C72-88AB-5C86-A6DA566D4DB8}"/>
              </a:ext>
            </a:extLst>
          </p:cNvPr>
          <p:cNvSpPr/>
          <p:nvPr/>
        </p:nvSpPr>
        <p:spPr>
          <a:xfrm>
            <a:off x="2301572" y="988956"/>
            <a:ext cx="1143000" cy="3445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461704224"/>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473CE1-FC53-6C92-1C16-C71BFE36235F}"/>
              </a:ext>
            </a:extLst>
          </p:cNvPr>
          <p:cNvPicPr>
            <a:picLocks noChangeAspect="1"/>
          </p:cNvPicPr>
          <p:nvPr/>
        </p:nvPicPr>
        <p:blipFill>
          <a:blip r:embed="rId3"/>
          <a:stretch>
            <a:fillRect/>
          </a:stretch>
        </p:blipFill>
        <p:spPr>
          <a:xfrm>
            <a:off x="219936" y="1297019"/>
            <a:ext cx="11209202" cy="5484781"/>
          </a:xfrm>
          <a:prstGeom prst="rect">
            <a:avLst/>
          </a:prstGeom>
        </p:spPr>
      </p:pic>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0" y="180975"/>
            <a:ext cx="11649075" cy="1027113"/>
          </a:xfrm>
        </p:spPr>
        <p:txBody>
          <a:bodyPr>
            <a:normAutofit fontScale="90000"/>
          </a:bodyPr>
          <a:lstStyle/>
          <a:p>
            <a:r>
              <a:rPr lang="en-US" sz="2900" b="1">
                <a:solidFill>
                  <a:srgbClr val="0070C0"/>
                </a:solidFill>
                <a:latin typeface="Arial" panose="020B0604020202020204" pitchFamily="34" charset="0"/>
                <a:ea typeface="+mn-ea"/>
                <a:cs typeface="+mn-cs"/>
              </a:rPr>
              <a:t>После завершения работы и выхода из CSAVR: Примите коэффициенты заболеваемости (IRR) по полу и возрасту в </a:t>
            </a:r>
            <a:r>
              <a:rPr lang="en-US" sz="2900" b="1" i="1" u="sng">
                <a:solidFill>
                  <a:srgbClr val="0070C0"/>
                </a:solidFill>
                <a:latin typeface="Arial" panose="020B0604020202020204" pitchFamily="34" charset="0"/>
                <a:ea typeface="+mn-ea"/>
                <a:cs typeface="+mn-cs"/>
              </a:rPr>
              <a:t>AIM</a:t>
            </a:r>
            <a:r>
              <a:rPr lang="en-US" sz="2900" b="1">
                <a:solidFill>
                  <a:srgbClr val="0070C0"/>
                </a:solidFill>
                <a:latin typeface="Arial" panose="020B0604020202020204" pitchFamily="34" charset="0"/>
                <a:ea typeface="+mn-ea"/>
                <a:cs typeface="+mn-cs"/>
              </a:rPr>
              <a:t>, рассчитанные с помощью CSAVR</a:t>
            </a:r>
            <a:endParaRPr lang="en-CH" sz="2900" b="1" i="1" u="sng" dirty="0">
              <a:solidFill>
                <a:srgbClr val="0070C0"/>
              </a:solidFill>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332B3B5A-BAD1-1845-B1F4-0A5D29912124}"/>
              </a:ext>
            </a:extLst>
          </p:cNvPr>
          <p:cNvSpPr txBox="1"/>
          <p:nvPr/>
        </p:nvSpPr>
        <p:spPr>
          <a:xfrm>
            <a:off x="561109" y="4608938"/>
            <a:ext cx="11069781" cy="369332"/>
          </a:xfrm>
          <a:prstGeom prst="rect">
            <a:avLst/>
          </a:prstGeom>
          <a:noFill/>
        </p:spPr>
        <p:txBody>
          <a:bodyPr wrap="square">
            <a:spAutoFit/>
          </a:bodyPr>
          <a:lstStyle/>
          <a:p>
            <a:r>
              <a:rPr lang="en-US">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68D954EA-7E6C-F32F-E125-620BBBDC185C}"/>
              </a:ext>
            </a:extLst>
          </p:cNvPr>
          <p:cNvSpPr txBox="1"/>
          <p:nvPr/>
        </p:nvSpPr>
        <p:spPr>
          <a:xfrm>
            <a:off x="6660983" y="1208088"/>
            <a:ext cx="5388142" cy="1938992"/>
          </a:xfrm>
          <a:prstGeom prst="rect">
            <a:avLst/>
          </a:prstGeom>
          <a:solidFill>
            <a:schemeClr val="bg1"/>
          </a:solidFill>
        </p:spPr>
        <p:txBody>
          <a:bodyPr wrap="square">
            <a:spAutoFit/>
          </a:bodyPr>
          <a:lstStyle/>
          <a:p>
            <a:r>
              <a:rPr lang="en-US" sz="2000" dirty="0" err="1">
                <a:latin typeface="Arial" panose="020B0604020202020204" pitchFamily="34" charset="0"/>
                <a:cs typeface="Arial" panose="020B0604020202020204" pitchFamily="34" charset="0"/>
              </a:rPr>
              <a:t>Если</a:t>
            </a:r>
            <a:r>
              <a:rPr lang="en-US" sz="2000" dirty="0">
                <a:latin typeface="Arial" panose="020B0604020202020204" pitchFamily="34" charset="0"/>
                <a:cs typeface="Arial" panose="020B0604020202020204" pitchFamily="34" charset="0"/>
              </a:rPr>
              <a:t> в CSAVR </a:t>
            </a:r>
            <a:r>
              <a:rPr lang="en-US" sz="2000" dirty="0" err="1">
                <a:latin typeface="Arial" panose="020B0604020202020204" pitchFamily="34" charset="0"/>
                <a:cs typeface="Arial" panose="020B0604020202020204" pitchFamily="34" charset="0"/>
              </a:rPr>
              <a:t>Вы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подобрали</a:t>
            </a:r>
            <a:r>
              <a:rPr lang="en-US" sz="2000" dirty="0">
                <a:latin typeface="Arial" panose="020B0604020202020204" pitchFamily="34" charset="0"/>
                <a:cs typeface="Arial" panose="020B0604020202020204" pitchFamily="34" charset="0"/>
              </a:rPr>
              <a:t> ИКР </a:t>
            </a:r>
            <a:r>
              <a:rPr lang="en-US" sz="2000" dirty="0" err="1">
                <a:latin typeface="Arial" panose="020B0604020202020204" pitchFamily="34" charset="0"/>
                <a:cs typeface="Arial" panose="020B0604020202020204" pitchFamily="34" charset="0"/>
              </a:rPr>
              <a:t>по</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возрасту</a:t>
            </a:r>
            <a:r>
              <a:rPr lang="en-US" sz="2000" dirty="0">
                <a:latin typeface="Arial" panose="020B0604020202020204" pitchFamily="34" charset="0"/>
                <a:cs typeface="Arial" panose="020B0604020202020204" pitchFamily="34" charset="0"/>
              </a:rPr>
              <a:t> и/</a:t>
            </a:r>
            <a:r>
              <a:rPr lang="en-US" sz="2000" dirty="0" err="1">
                <a:latin typeface="Arial" panose="020B0604020202020204" pitchFamily="34" charset="0"/>
                <a:cs typeface="Arial" panose="020B0604020202020204" pitchFamily="34" charset="0"/>
              </a:rPr>
              <a:t>или</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полу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то</a:t>
            </a:r>
            <a:r>
              <a:rPr lang="en-US" sz="2000" dirty="0">
                <a:latin typeface="Arial" panose="020B0604020202020204" pitchFamily="34" charset="0"/>
                <a:cs typeface="Arial" panose="020B0604020202020204" pitchFamily="34" charset="0"/>
              </a:rPr>
              <a:t> в </a:t>
            </a:r>
            <a:r>
              <a:rPr lang="en-US" sz="2000" i="1" dirty="0">
                <a:latin typeface="Arial" panose="020B0604020202020204" pitchFamily="34" charset="0"/>
                <a:cs typeface="Arial" panose="020B0604020202020204" pitchFamily="34" charset="0"/>
              </a:rPr>
              <a:t>AIM </a:t>
            </a:r>
            <a:r>
              <a:rPr lang="en-US" sz="2000" dirty="0">
                <a:latin typeface="Arial" panose="020B0604020202020204" pitchFamily="34" charset="0"/>
                <a:cs typeface="Arial" panose="020B0604020202020204" pitchFamily="34" charset="0"/>
              </a:rPr>
              <a:t>в </a:t>
            </a:r>
            <a:r>
              <a:rPr lang="en-US" sz="2000" dirty="0" err="1">
                <a:latin typeface="Arial" panose="020B0604020202020204" pitchFamily="34" charset="0"/>
                <a:cs typeface="Arial" panose="020B0604020202020204" pitchFamily="34" charset="0"/>
              </a:rPr>
              <a:t>разделе</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a:t>
            </a:r>
            <a:r>
              <a:rPr lang="en-US" sz="2000" i="1" dirty="0" err="1">
                <a:latin typeface="Arial" panose="020B0604020202020204" pitchFamily="34" charset="0"/>
                <a:cs typeface="Arial" panose="020B0604020202020204" pitchFamily="34" charset="0"/>
              </a:rPr>
              <a:t>Схема</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по</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полу</a:t>
            </a:r>
            <a:r>
              <a:rPr lang="en-US" sz="2000" i="1" dirty="0">
                <a:latin typeface="Arial" panose="020B0604020202020204" pitchFamily="34" charset="0"/>
                <a:cs typeface="Arial" panose="020B0604020202020204" pitchFamily="34" charset="0"/>
              </a:rPr>
              <a:t>/</a:t>
            </a:r>
            <a:r>
              <a:rPr lang="en-US" sz="2000" i="1" dirty="0" err="1">
                <a:latin typeface="Arial" panose="020B0604020202020204" pitchFamily="34" charset="0"/>
                <a:cs typeface="Arial" panose="020B0604020202020204" pitchFamily="34" charset="0"/>
              </a:rPr>
              <a:t>возрасту</a:t>
            </a:r>
            <a:r>
              <a:rPr lang="en-US" sz="2000" i="1"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выберите</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t>
            </a:r>
            <a:r>
              <a:rPr lang="en-US" sz="2000" b="1" i="1" dirty="0">
                <a:latin typeface="Arial" panose="020B0604020202020204" pitchFamily="34" charset="0"/>
                <a:cs typeface="Arial" panose="020B0604020202020204" pitchFamily="34" charset="0"/>
              </a:rPr>
              <a:t>Pattern from CSAVR'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так</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что</a:t>
            </a:r>
            <a:r>
              <a:rPr lang="en-US" sz="2000" dirty="0">
                <a:latin typeface="Arial" panose="020B0604020202020204" pitchFamily="34" charset="0"/>
                <a:cs typeface="Arial" panose="020B0604020202020204" pitchFamily="34" charset="0"/>
              </a:rPr>
              <a:t> в AIM </a:t>
            </a:r>
            <a:r>
              <a:rPr lang="en-US" sz="2000" dirty="0" err="1">
                <a:latin typeface="Arial" panose="020B0604020202020204" pitchFamily="34" charset="0"/>
                <a:cs typeface="Arial" panose="020B0604020202020204" pitchFamily="34" charset="0"/>
              </a:rPr>
              <a:t>будут</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использоваться</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те</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же</a:t>
            </a:r>
            <a:r>
              <a:rPr lang="en-US" sz="2000" dirty="0">
                <a:latin typeface="Arial" panose="020B0604020202020204" pitchFamily="34" charset="0"/>
                <a:cs typeface="Arial" panose="020B0604020202020204" pitchFamily="34" charset="0"/>
              </a:rPr>
              <a:t> IRR (</a:t>
            </a:r>
            <a:r>
              <a:rPr lang="en-US" sz="2000" dirty="0" err="1">
                <a:latin typeface="Arial" panose="020B0604020202020204" pitchFamily="34" charset="0"/>
                <a:cs typeface="Arial" panose="020B0604020202020204" pitchFamily="34" charset="0"/>
              </a:rPr>
              <a:t>по</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полу</a:t>
            </a:r>
            <a:r>
              <a:rPr lang="en-US" sz="2000" dirty="0">
                <a:latin typeface="Arial" panose="020B0604020202020204" pitchFamily="34" charset="0"/>
                <a:cs typeface="Arial" panose="020B0604020202020204" pitchFamily="34" charset="0"/>
              </a:rPr>
              <a:t> и </a:t>
            </a:r>
            <a:r>
              <a:rPr lang="en-US" sz="2000" dirty="0" err="1">
                <a:latin typeface="Arial" panose="020B0604020202020204" pitchFamily="34" charset="0"/>
                <a:cs typeface="Arial" panose="020B0604020202020204" pitchFamily="34" charset="0"/>
              </a:rPr>
              <a:t>возрасту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что</a:t>
            </a:r>
            <a:r>
              <a:rPr lang="en-US" sz="2000" dirty="0">
                <a:latin typeface="Arial" panose="020B0604020202020204" pitchFamily="34" charset="0"/>
                <a:cs typeface="Arial" panose="020B0604020202020204" pitchFamily="34" charset="0"/>
              </a:rPr>
              <a:t> и в CSAVR.</a:t>
            </a:r>
            <a:endParaRPr lang="en-CH" sz="2000"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941A0509-B63A-F45E-B6BD-476127ECC796}"/>
              </a:ext>
            </a:extLst>
          </p:cNvPr>
          <p:cNvSpPr/>
          <p:nvPr/>
        </p:nvSpPr>
        <p:spPr>
          <a:xfrm>
            <a:off x="3271185" y="2003003"/>
            <a:ext cx="1766456" cy="49211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106543429"/>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0" y="180975"/>
            <a:ext cx="11649075" cy="639763"/>
          </a:xfrm>
        </p:spPr>
        <p:txBody>
          <a:bodyPr>
            <a:normAutofit/>
          </a:bodyPr>
          <a:lstStyle/>
          <a:p>
            <a:r>
              <a:rPr lang="en-US" sz="2900" b="1" dirty="0">
                <a:solidFill>
                  <a:srgbClr val="0070C0"/>
                </a:solidFill>
                <a:latin typeface="Arial" panose="020B0604020202020204" pitchFamily="34" charset="0"/>
                <a:ea typeface="+mn-ea"/>
                <a:cs typeface="+mn-cs"/>
              </a:rPr>
              <a:t>Знания о состоянии: Оценка нагрузки от CSAVR в AIM</a:t>
            </a:r>
            <a:endParaRPr lang="en-CH" sz="2900" b="1" dirty="0">
              <a:solidFill>
                <a:srgbClr val="0070C0"/>
              </a:solidFill>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332B3B5A-BAD1-1845-B1F4-0A5D29912124}"/>
              </a:ext>
            </a:extLst>
          </p:cNvPr>
          <p:cNvSpPr txBox="1"/>
          <p:nvPr/>
        </p:nvSpPr>
        <p:spPr>
          <a:xfrm>
            <a:off x="272047" y="4035550"/>
            <a:ext cx="11776966" cy="2554545"/>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В разделе </a:t>
            </a:r>
            <a:r>
              <a:rPr lang="en-US" sz="2000" i="1" dirty="0">
                <a:latin typeface="Arial" panose="020B0604020202020204" pitchFamily="34" charset="0"/>
                <a:cs typeface="Arial" panose="020B0604020202020204" pitchFamily="34" charset="0"/>
              </a:rPr>
              <a:t>Статистика программы &gt; Знание о статусе, </a:t>
            </a:r>
            <a:br>
              <a:rPr lang="en-US" sz="2000" i="1" dirty="0">
                <a:latin typeface="Arial" panose="020B0604020202020204" pitchFamily="34" charset="0"/>
                <a:cs typeface="Arial" panose="020B0604020202020204" pitchFamily="34" charset="0"/>
              </a:rPr>
            </a:br>
            <a:r>
              <a:rPr lang="en-US" sz="2000" i="1" dirty="0">
                <a:latin typeface="Arial" panose="020B0604020202020204" pitchFamily="34" charset="0"/>
                <a:cs typeface="Arial" panose="020B0604020202020204" pitchFamily="34" charset="0"/>
              </a:rPr>
              <a:t>Загрузите </a:t>
            </a:r>
            <a:r>
              <a:rPr lang="en-US" sz="2000" dirty="0">
                <a:latin typeface="Arial" panose="020B0604020202020204" pitchFamily="34" charset="0"/>
                <a:cs typeface="Arial" panose="020B0604020202020204" pitchFamily="34" charset="0"/>
              </a:rPr>
              <a:t>данные о количестве ЛЖВ, знающих о своем статусе, по оценкам CSAVR (взрослые).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&amp; Перезагружайте его каждый раз, когда Ваша оценка CSAVR (или IRR по полу, в AIM) меняется!</a:t>
            </a:r>
          </a:p>
          <a:p>
            <a:endParaRPr lang="en-CH" sz="2000"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Если только </a:t>
            </a:r>
            <a:r>
              <a:rPr lang="en-US" sz="2000" dirty="0">
                <a:latin typeface="Arial" panose="020B0604020202020204" pitchFamily="34" charset="0"/>
                <a:cs typeface="Arial" panose="020B0604020202020204" pitchFamily="34" charset="0"/>
              </a:rPr>
              <a:t>у Вас нет надежных программных показателей Знания о статусе (= кумулятивные диагнозы минус все случаи смерти и эмиграции диагностированных ЛЖВ), совместимых с (= между) оцененными CSAVR показателями ЛЖВ и показателями АРТ, за все годы, для мужчин и женщин 15+.</a:t>
            </a:r>
          </a:p>
        </p:txBody>
      </p:sp>
      <p:pic>
        <p:nvPicPr>
          <p:cNvPr id="6" name="Picture 5">
            <a:extLst>
              <a:ext uri="{FF2B5EF4-FFF2-40B4-BE49-F238E27FC236}">
                <a16:creationId xmlns:a16="http://schemas.microsoft.com/office/drawing/2014/main" id="{BAE0735F-85DD-13CC-4B0F-E4586903648C}"/>
              </a:ext>
            </a:extLst>
          </p:cNvPr>
          <p:cNvPicPr>
            <a:picLocks noChangeAspect="1"/>
          </p:cNvPicPr>
          <p:nvPr/>
        </p:nvPicPr>
        <p:blipFill>
          <a:blip r:embed="rId3"/>
          <a:stretch>
            <a:fillRect/>
          </a:stretch>
        </p:blipFill>
        <p:spPr>
          <a:xfrm>
            <a:off x="0" y="959096"/>
            <a:ext cx="12192000" cy="2938096"/>
          </a:xfrm>
          <a:prstGeom prst="rect">
            <a:avLst/>
          </a:prstGeom>
        </p:spPr>
      </p:pic>
      <p:sp>
        <p:nvSpPr>
          <p:cNvPr id="7" name="Arrow: Right 6">
            <a:extLst>
              <a:ext uri="{FF2B5EF4-FFF2-40B4-BE49-F238E27FC236}">
                <a16:creationId xmlns:a16="http://schemas.microsoft.com/office/drawing/2014/main" id="{7D42B071-9706-2536-1033-AD357B5B7D9F}"/>
              </a:ext>
            </a:extLst>
          </p:cNvPr>
          <p:cNvSpPr/>
          <p:nvPr/>
        </p:nvSpPr>
        <p:spPr>
          <a:xfrm rot="10800000">
            <a:off x="1019175" y="1983704"/>
            <a:ext cx="142875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888597682"/>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F5D6-EFAD-4D77-970C-11003BCDA814}"/>
              </a:ext>
            </a:extLst>
          </p:cNvPr>
          <p:cNvSpPr>
            <a:spLocks noGrp="1"/>
          </p:cNvSpPr>
          <p:nvPr>
            <p:ph type="title"/>
          </p:nvPr>
        </p:nvSpPr>
        <p:spPr>
          <a:xfrm>
            <a:off x="-1" y="1123837"/>
            <a:ext cx="3456289" cy="4601183"/>
          </a:xfrm>
        </p:spPr>
        <p:txBody>
          <a:bodyPr>
            <a:normAutofit fontScale="90000"/>
          </a:bodyPr>
          <a:lstStyle/>
          <a:p>
            <a:r>
              <a:rPr lang="en-US" dirty="0"/>
              <a:t>После обновления данных эпиднадзора за ЭПП, подгоните к ним кривые распространенности и заболеваемости среди взрослых</a:t>
            </a:r>
          </a:p>
        </p:txBody>
      </p:sp>
      <p:pic>
        <p:nvPicPr>
          <p:cNvPr id="5" name="Picture 4">
            <a:extLst>
              <a:ext uri="{FF2B5EF4-FFF2-40B4-BE49-F238E27FC236}">
                <a16:creationId xmlns:a16="http://schemas.microsoft.com/office/drawing/2014/main" id="{DA38F793-BECD-81C7-6E2F-F0EB6FB5D44F}"/>
              </a:ext>
            </a:extLst>
          </p:cNvPr>
          <p:cNvPicPr>
            <a:picLocks noChangeAspect="1"/>
          </p:cNvPicPr>
          <p:nvPr/>
        </p:nvPicPr>
        <p:blipFill>
          <a:blip r:embed="rId3"/>
          <a:stretch>
            <a:fillRect/>
          </a:stretch>
        </p:blipFill>
        <p:spPr>
          <a:xfrm>
            <a:off x="-1" y="0"/>
            <a:ext cx="3456289" cy="817403"/>
          </a:xfrm>
          <a:prstGeom prst="rect">
            <a:avLst/>
          </a:prstGeom>
        </p:spPr>
      </p:pic>
      <p:pic>
        <p:nvPicPr>
          <p:cNvPr id="11" name="Picture 10">
            <a:extLst>
              <a:ext uri="{FF2B5EF4-FFF2-40B4-BE49-F238E27FC236}">
                <a16:creationId xmlns:a16="http://schemas.microsoft.com/office/drawing/2014/main" id="{3E35E881-D485-3C53-937F-B2B3781C844A}"/>
              </a:ext>
            </a:extLst>
          </p:cNvPr>
          <p:cNvPicPr>
            <a:picLocks noChangeAspect="1"/>
          </p:cNvPicPr>
          <p:nvPr/>
        </p:nvPicPr>
        <p:blipFill>
          <a:blip r:embed="rId4"/>
          <a:stretch>
            <a:fillRect/>
          </a:stretch>
        </p:blipFill>
        <p:spPr>
          <a:xfrm>
            <a:off x="3464788" y="215051"/>
            <a:ext cx="8727211" cy="5176099"/>
          </a:xfrm>
          <a:prstGeom prst="rect">
            <a:avLst/>
          </a:prstGeom>
        </p:spPr>
      </p:pic>
      <p:sp>
        <p:nvSpPr>
          <p:cNvPr id="3" name="Content Placeholder 2">
            <a:extLst>
              <a:ext uri="{FF2B5EF4-FFF2-40B4-BE49-F238E27FC236}">
                <a16:creationId xmlns:a16="http://schemas.microsoft.com/office/drawing/2014/main" id="{3FCB8128-ED5B-48FF-8537-88365FFDE9C2}"/>
              </a:ext>
            </a:extLst>
          </p:cNvPr>
          <p:cNvSpPr>
            <a:spLocks noGrp="1"/>
          </p:cNvSpPr>
          <p:nvPr>
            <p:ph idx="1"/>
          </p:nvPr>
        </p:nvSpPr>
        <p:spPr>
          <a:xfrm>
            <a:off x="3456288" y="2040654"/>
            <a:ext cx="5111054" cy="3455271"/>
          </a:xfrm>
          <a:solidFill>
            <a:schemeClr val="bg1"/>
          </a:solidFill>
        </p:spPr>
        <p:txBody>
          <a:bodyPr>
            <a:normAutofit/>
          </a:bodyPr>
          <a:lstStyle/>
          <a:p>
            <a:pPr marL="457200" indent="-457200">
              <a:buFont typeface="+mj-lt"/>
              <a:buAutoNum type="arabicPeriod"/>
            </a:pPr>
            <a:r>
              <a:rPr lang="en-US" dirty="0">
                <a:solidFill>
                  <a:schemeClr val="tx1"/>
                </a:solidFill>
              </a:rPr>
              <a:t>Выберите 'Incidence -&gt; </a:t>
            </a:r>
            <a:r>
              <a:rPr lang="en-US" b="1" dirty="0">
                <a:solidFill>
                  <a:schemeClr val="tx1"/>
                </a:solidFill>
              </a:rPr>
              <a:t>Curve fitting </a:t>
            </a:r>
            <a:r>
              <a:rPr lang="en-US" dirty="0">
                <a:solidFill>
                  <a:schemeClr val="tx1"/>
                </a:solidFill>
              </a:rPr>
              <a:t>(EPP)' </a:t>
            </a:r>
            <a:br>
              <a:rPr lang="en-US" dirty="0">
                <a:solidFill>
                  <a:schemeClr val="tx1"/>
                </a:solidFill>
              </a:rPr>
            </a:br>
            <a:r>
              <a:rPr lang="en-US" dirty="0">
                <a:solidFill>
                  <a:schemeClr val="tx1"/>
                </a:solidFill>
              </a:rPr>
              <a:t>в разделе Спектр</a:t>
            </a:r>
          </a:p>
          <a:p>
            <a:pPr marL="457200" indent="-457200">
              <a:buFont typeface="+mj-lt"/>
              <a:buAutoNum type="arabicPeriod"/>
            </a:pPr>
            <a:r>
              <a:rPr lang="en-US" dirty="0">
                <a:solidFill>
                  <a:schemeClr val="bg1">
                    <a:lumMod val="50000"/>
                  </a:schemeClr>
                </a:solidFill>
              </a:rPr>
              <a:t>Просмотрите данные для каждой субпопуляции перед подгонкой</a:t>
            </a:r>
          </a:p>
          <a:p>
            <a:pPr marL="457200" indent="-457200">
              <a:buFont typeface="+mj-lt"/>
              <a:buAutoNum type="arabicPeriod"/>
            </a:pPr>
            <a:r>
              <a:rPr lang="en-US" dirty="0">
                <a:solidFill>
                  <a:schemeClr val="bg1">
                    <a:lumMod val="50000"/>
                  </a:schemeClr>
                </a:solidFill>
              </a:rPr>
              <a:t>Выберите модель, которая будет использоваться для подгонки </a:t>
            </a:r>
            <a:br>
              <a:rPr lang="en-US" dirty="0">
                <a:solidFill>
                  <a:schemeClr val="bg1">
                    <a:lumMod val="50000"/>
                  </a:schemeClr>
                </a:solidFill>
              </a:rPr>
            </a:br>
            <a:r>
              <a:rPr lang="en-US" dirty="0">
                <a:solidFill>
                  <a:schemeClr val="bg1">
                    <a:lumMod val="50000"/>
                  </a:schemeClr>
                </a:solidFill>
              </a:rPr>
              <a:t>проекции каждой субпопуляции</a:t>
            </a:r>
          </a:p>
          <a:p>
            <a:pPr marL="457200" indent="-457200">
              <a:buFont typeface="+mj-lt"/>
              <a:buAutoNum type="arabicPeriod"/>
            </a:pPr>
            <a:r>
              <a:rPr lang="en-US" dirty="0">
                <a:solidFill>
                  <a:schemeClr val="bg1">
                    <a:lumMod val="50000"/>
                  </a:schemeClr>
                </a:solidFill>
              </a:rPr>
              <a:t>Нажмите "Подогнать все".</a:t>
            </a:r>
          </a:p>
        </p:txBody>
      </p:sp>
      <p:sp>
        <p:nvSpPr>
          <p:cNvPr id="7" name="Oval 6">
            <a:extLst>
              <a:ext uri="{FF2B5EF4-FFF2-40B4-BE49-F238E27FC236}">
                <a16:creationId xmlns:a16="http://schemas.microsoft.com/office/drawing/2014/main" id="{16729C5A-48CC-4B8D-0CAD-9E47283537C1}"/>
              </a:ext>
            </a:extLst>
          </p:cNvPr>
          <p:cNvSpPr/>
          <p:nvPr/>
        </p:nvSpPr>
        <p:spPr>
          <a:xfrm>
            <a:off x="8567342" y="2537662"/>
            <a:ext cx="2285999" cy="530876"/>
          </a:xfrm>
          <a:prstGeom prst="ellipse">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951825"/>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700B880-F444-C53B-B5E1-505D602520F2}"/>
              </a:ext>
            </a:extLst>
          </p:cNvPr>
          <p:cNvPicPr>
            <a:picLocks noChangeAspect="1"/>
          </p:cNvPicPr>
          <p:nvPr/>
        </p:nvPicPr>
        <p:blipFill>
          <a:blip r:embed="rId3"/>
          <a:stretch>
            <a:fillRect/>
          </a:stretch>
        </p:blipFill>
        <p:spPr>
          <a:xfrm>
            <a:off x="3556861" y="275047"/>
            <a:ext cx="8635140" cy="5798607"/>
          </a:xfrm>
          <a:prstGeom prst="rect">
            <a:avLst/>
          </a:prstGeom>
        </p:spPr>
      </p:pic>
      <p:sp>
        <p:nvSpPr>
          <p:cNvPr id="2" name="Title 1">
            <a:extLst>
              <a:ext uri="{FF2B5EF4-FFF2-40B4-BE49-F238E27FC236}">
                <a16:creationId xmlns:a16="http://schemas.microsoft.com/office/drawing/2014/main" id="{31E0F085-50DF-41B1-81B0-65CB780FD6F7}"/>
              </a:ext>
            </a:extLst>
          </p:cNvPr>
          <p:cNvSpPr>
            <a:spLocks noGrp="1"/>
          </p:cNvSpPr>
          <p:nvPr>
            <p:ph type="title"/>
          </p:nvPr>
        </p:nvSpPr>
        <p:spPr>
          <a:xfrm>
            <a:off x="136055" y="955873"/>
            <a:ext cx="3064346" cy="1230736"/>
          </a:xfrm>
        </p:spPr>
        <p:txBody>
          <a:bodyPr>
            <a:normAutofit fontScale="90000"/>
          </a:bodyPr>
          <a:lstStyle/>
          <a:p>
            <a:r>
              <a:rPr lang="en-US" dirty="0"/>
              <a:t>Страница </a:t>
            </a:r>
            <a:r>
              <a:rPr lang="en-US" b="1" i="1" u="sng" dirty="0"/>
              <a:t>проекта </a:t>
            </a:r>
            <a:r>
              <a:rPr lang="en-US" dirty="0"/>
              <a:t>EPP: данные</a:t>
            </a:r>
          </a:p>
        </p:txBody>
      </p:sp>
      <p:sp>
        <p:nvSpPr>
          <p:cNvPr id="7" name="TextBox 6">
            <a:extLst>
              <a:ext uri="{FF2B5EF4-FFF2-40B4-BE49-F238E27FC236}">
                <a16:creationId xmlns:a16="http://schemas.microsoft.com/office/drawing/2014/main" id="{F137EE3F-2342-4104-817E-0EE9EF95B3F7}"/>
              </a:ext>
            </a:extLst>
          </p:cNvPr>
          <p:cNvSpPr txBox="1"/>
          <p:nvPr/>
        </p:nvSpPr>
        <p:spPr>
          <a:xfrm>
            <a:off x="136055" y="2226246"/>
            <a:ext cx="3309672" cy="3293209"/>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Какие типы </a:t>
            </a:r>
            <a:r>
              <a:rPr lang="en-US" sz="1400" b="1" dirty="0">
                <a:solidFill>
                  <a:schemeClr val="bg1"/>
                </a:solidFill>
                <a:latin typeface="Arial" panose="020B0604020202020204" pitchFamily="34" charset="0"/>
                <a:cs typeface="Arial" panose="020B0604020202020204" pitchFamily="34" charset="0"/>
              </a:rPr>
              <a:t>данных </a:t>
            </a:r>
            <a:r>
              <a:rPr lang="en-US" sz="1400" dirty="0">
                <a:solidFill>
                  <a:schemeClr val="bg1"/>
                </a:solidFill>
                <a:latin typeface="Arial" panose="020B0604020202020204" pitchFamily="34" charset="0"/>
                <a:cs typeface="Arial" panose="020B0604020202020204" pitchFamily="34" charset="0"/>
              </a:rPr>
              <a:t>отображаются на этой странице?</a:t>
            </a:r>
          </a:p>
          <a:p>
            <a:endParaRPr lang="en-US" sz="14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Данные опроса</a:t>
            </a:r>
          </a:p>
          <a:p>
            <a:pPr marL="342900"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Места дозорного наблюдения (HSS или ANC-SS)</a:t>
            </a:r>
          </a:p>
          <a:p>
            <a:pPr marL="342900"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ANC- RT сайты</a:t>
            </a:r>
          </a:p>
          <a:p>
            <a:pPr marL="342900"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Данные переписи ANC-RT</a:t>
            </a:r>
          </a:p>
          <a:p>
            <a:pPr marL="342900" indent="-342900">
              <a:buFont typeface="+mj-lt"/>
              <a:buAutoNum type="arabicPeriod"/>
            </a:pPr>
            <a:endParaRPr lang="en-US" sz="1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Ищите выбросы данных и удаляйте или исправляйте их по мере необходимости.</a:t>
            </a:r>
          </a:p>
          <a:p>
            <a:pPr marL="342900" indent="-34290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Убедитесь, что все данные, которые Вы хотите подогнать, находятся здесь</a:t>
            </a:r>
          </a:p>
        </p:txBody>
      </p:sp>
      <p:pic>
        <p:nvPicPr>
          <p:cNvPr id="13" name="Picture 12">
            <a:extLst>
              <a:ext uri="{FF2B5EF4-FFF2-40B4-BE49-F238E27FC236}">
                <a16:creationId xmlns:a16="http://schemas.microsoft.com/office/drawing/2014/main" id="{F543BE50-ACF6-B85A-92B7-CE7EA2304F8B}"/>
              </a:ext>
            </a:extLst>
          </p:cNvPr>
          <p:cNvPicPr>
            <a:picLocks noChangeAspect="1"/>
          </p:cNvPicPr>
          <p:nvPr/>
        </p:nvPicPr>
        <p:blipFill>
          <a:blip r:embed="rId4"/>
          <a:stretch>
            <a:fillRect/>
          </a:stretch>
        </p:blipFill>
        <p:spPr>
          <a:xfrm>
            <a:off x="0" y="388880"/>
            <a:ext cx="3445727" cy="362001"/>
          </a:xfrm>
          <a:prstGeom prst="rect">
            <a:avLst/>
          </a:prstGeom>
        </p:spPr>
      </p:pic>
      <p:pic>
        <p:nvPicPr>
          <p:cNvPr id="18" name="Picture 17">
            <a:extLst>
              <a:ext uri="{FF2B5EF4-FFF2-40B4-BE49-F238E27FC236}">
                <a16:creationId xmlns:a16="http://schemas.microsoft.com/office/drawing/2014/main" id="{3F86DE88-A6A1-6165-95F4-641926D21209}"/>
              </a:ext>
            </a:extLst>
          </p:cNvPr>
          <p:cNvPicPr>
            <a:picLocks noChangeAspect="1"/>
          </p:cNvPicPr>
          <p:nvPr/>
        </p:nvPicPr>
        <p:blipFill>
          <a:blip r:embed="rId5"/>
          <a:stretch>
            <a:fillRect/>
          </a:stretch>
        </p:blipFill>
        <p:spPr>
          <a:xfrm>
            <a:off x="1168119" y="6355058"/>
            <a:ext cx="2426552" cy="502942"/>
          </a:xfrm>
          <a:prstGeom prst="rect">
            <a:avLst/>
          </a:prstGeom>
        </p:spPr>
      </p:pic>
      <p:pic>
        <p:nvPicPr>
          <p:cNvPr id="20" name="Picture 19">
            <a:extLst>
              <a:ext uri="{FF2B5EF4-FFF2-40B4-BE49-F238E27FC236}">
                <a16:creationId xmlns:a16="http://schemas.microsoft.com/office/drawing/2014/main" id="{C762313F-8DAF-42CF-A235-A8D9D937CB52}"/>
              </a:ext>
            </a:extLst>
          </p:cNvPr>
          <p:cNvPicPr>
            <a:picLocks noChangeAspect="1"/>
          </p:cNvPicPr>
          <p:nvPr/>
        </p:nvPicPr>
        <p:blipFill>
          <a:blip r:embed="rId6"/>
          <a:srcRect t="37059"/>
          <a:stretch/>
        </p:blipFill>
        <p:spPr>
          <a:xfrm>
            <a:off x="0" y="6102385"/>
            <a:ext cx="3626187" cy="255233"/>
          </a:xfrm>
          <a:prstGeom prst="rect">
            <a:avLst/>
          </a:prstGeom>
        </p:spPr>
      </p:pic>
      <p:grpSp>
        <p:nvGrpSpPr>
          <p:cNvPr id="16" name="Group 15">
            <a:extLst>
              <a:ext uri="{FF2B5EF4-FFF2-40B4-BE49-F238E27FC236}">
                <a16:creationId xmlns:a16="http://schemas.microsoft.com/office/drawing/2014/main" id="{BB9A60F4-5CF9-16C6-934D-14437EEDDC8E}"/>
              </a:ext>
            </a:extLst>
          </p:cNvPr>
          <p:cNvGrpSpPr/>
          <p:nvPr/>
        </p:nvGrpSpPr>
        <p:grpSpPr>
          <a:xfrm>
            <a:off x="3737321" y="2055570"/>
            <a:ext cx="7429210" cy="4636607"/>
            <a:chOff x="3562591" y="2007819"/>
            <a:chExt cx="7429210" cy="4607495"/>
          </a:xfrm>
        </p:grpSpPr>
        <p:sp>
          <p:nvSpPr>
            <p:cNvPr id="6" name="TextBox 5">
              <a:extLst>
                <a:ext uri="{FF2B5EF4-FFF2-40B4-BE49-F238E27FC236}">
                  <a16:creationId xmlns:a16="http://schemas.microsoft.com/office/drawing/2014/main" id="{B648EC5E-FE9F-4BBE-8197-0D3D04A67A41}"/>
                </a:ext>
              </a:extLst>
            </p:cNvPr>
            <p:cNvSpPr txBox="1"/>
            <p:nvPr/>
          </p:nvSpPr>
          <p:spPr>
            <a:xfrm>
              <a:off x="8410746" y="3552079"/>
              <a:ext cx="325315" cy="523220"/>
            </a:xfrm>
            <a:prstGeom prst="rect">
              <a:avLst/>
            </a:prstGeom>
            <a:solidFill>
              <a:schemeClr val="accent2">
                <a:lumMod val="20000"/>
                <a:lumOff val="80000"/>
              </a:schemeClr>
            </a:solidFill>
            <a:ln w="19050">
              <a:solidFill>
                <a:schemeClr val="tx1"/>
              </a:solidFill>
            </a:ln>
          </p:spPr>
          <p:txBody>
            <a:bodyPr wrap="square" rtlCol="0">
              <a:spAutoFit/>
            </a:bodyPr>
            <a:lstStyle/>
            <a:p>
              <a:r>
                <a:rPr lang="en-US" sz="2800" dirty="0">
                  <a:solidFill>
                    <a:srgbClr val="FF0000"/>
                  </a:solidFill>
                </a:rPr>
                <a:t>1</a:t>
              </a:r>
            </a:p>
          </p:txBody>
        </p:sp>
        <p:sp>
          <p:nvSpPr>
            <p:cNvPr id="10" name="TextBox 9">
              <a:extLst>
                <a:ext uri="{FF2B5EF4-FFF2-40B4-BE49-F238E27FC236}">
                  <a16:creationId xmlns:a16="http://schemas.microsoft.com/office/drawing/2014/main" id="{A4829414-3A74-48E6-B582-2F296703D05E}"/>
                </a:ext>
              </a:extLst>
            </p:cNvPr>
            <p:cNvSpPr txBox="1"/>
            <p:nvPr/>
          </p:nvSpPr>
          <p:spPr>
            <a:xfrm>
              <a:off x="9857531" y="4334045"/>
              <a:ext cx="325315" cy="523220"/>
            </a:xfrm>
            <a:prstGeom prst="rect">
              <a:avLst/>
            </a:prstGeom>
            <a:noFill/>
          </p:spPr>
          <p:txBody>
            <a:bodyPr wrap="square" rtlCol="0">
              <a:spAutoFit/>
            </a:bodyPr>
            <a:lstStyle/>
            <a:p>
              <a:r>
                <a:rPr lang="en-US" sz="2800" dirty="0">
                  <a:solidFill>
                    <a:srgbClr val="8E008E"/>
                  </a:solidFill>
                </a:rPr>
                <a:t>4</a:t>
              </a:r>
            </a:p>
          </p:txBody>
        </p:sp>
        <p:sp>
          <p:nvSpPr>
            <p:cNvPr id="11" name="TextBox 10">
              <a:extLst>
                <a:ext uri="{FF2B5EF4-FFF2-40B4-BE49-F238E27FC236}">
                  <a16:creationId xmlns:a16="http://schemas.microsoft.com/office/drawing/2014/main" id="{D1FFF20B-13A9-4132-91F2-C2FEFE6AF797}"/>
                </a:ext>
              </a:extLst>
            </p:cNvPr>
            <p:cNvSpPr txBox="1"/>
            <p:nvPr/>
          </p:nvSpPr>
          <p:spPr>
            <a:xfrm>
              <a:off x="9436966" y="2857965"/>
              <a:ext cx="325315" cy="523220"/>
            </a:xfrm>
            <a:prstGeom prst="rect">
              <a:avLst/>
            </a:prstGeom>
            <a:noFill/>
          </p:spPr>
          <p:txBody>
            <a:bodyPr wrap="square" rtlCol="0">
              <a:spAutoFit/>
            </a:bodyPr>
            <a:lstStyle/>
            <a:p>
              <a:r>
                <a:rPr lang="en-US" sz="2800" dirty="0">
                  <a:solidFill>
                    <a:srgbClr val="FF11FF"/>
                  </a:solidFill>
                </a:rPr>
                <a:t>3</a:t>
              </a:r>
            </a:p>
          </p:txBody>
        </p:sp>
        <p:sp>
          <p:nvSpPr>
            <p:cNvPr id="12" name="TextBox 11">
              <a:extLst>
                <a:ext uri="{FF2B5EF4-FFF2-40B4-BE49-F238E27FC236}">
                  <a16:creationId xmlns:a16="http://schemas.microsoft.com/office/drawing/2014/main" id="{C43B2203-DE6B-498C-9B41-268F3FDCC307}"/>
                </a:ext>
              </a:extLst>
            </p:cNvPr>
            <p:cNvSpPr txBox="1"/>
            <p:nvPr/>
          </p:nvSpPr>
          <p:spPr>
            <a:xfrm>
              <a:off x="7777884" y="2007819"/>
              <a:ext cx="325315" cy="523220"/>
            </a:xfrm>
            <a:prstGeom prst="rect">
              <a:avLst/>
            </a:prstGeom>
            <a:noFill/>
          </p:spPr>
          <p:txBody>
            <a:bodyPr wrap="square" rtlCol="0">
              <a:spAutoFit/>
            </a:bodyPr>
            <a:lstStyle/>
            <a:p>
              <a:r>
                <a:rPr lang="en-US" sz="2800" dirty="0">
                  <a:solidFill>
                    <a:schemeClr val="accent3">
                      <a:lumMod val="75000"/>
                    </a:schemeClr>
                  </a:solidFill>
                </a:rPr>
                <a:t>2</a:t>
              </a:r>
            </a:p>
          </p:txBody>
        </p:sp>
        <p:sp>
          <p:nvSpPr>
            <p:cNvPr id="3" name="TextBox 2">
              <a:extLst>
                <a:ext uri="{FF2B5EF4-FFF2-40B4-BE49-F238E27FC236}">
                  <a16:creationId xmlns:a16="http://schemas.microsoft.com/office/drawing/2014/main" id="{3E3C15A3-E628-4669-99E7-12E09F57831C}"/>
                </a:ext>
              </a:extLst>
            </p:cNvPr>
            <p:cNvSpPr txBox="1"/>
            <p:nvPr/>
          </p:nvSpPr>
          <p:spPr>
            <a:xfrm>
              <a:off x="3562591" y="6095379"/>
              <a:ext cx="7429210" cy="51993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Если опросы отсутствуют, проверьте страницу Опросы: </a:t>
              </a:r>
            </a:p>
            <a:p>
              <a:r>
                <a:rPr lang="en-US" sz="1400" dirty="0">
                  <a:latin typeface="Arial" panose="020B0604020202020204" pitchFamily="34" charset="0"/>
                  <a:cs typeface="Arial" panose="020B0604020202020204" pitchFamily="34" charset="0"/>
                </a:rPr>
                <a:t>Если данные переписи отсутствуют, проверьте страницу Данные по ВИЧ: </a:t>
              </a:r>
            </a:p>
          </p:txBody>
        </p:sp>
      </p:grpSp>
    </p:spTree>
    <p:extLst>
      <p:ext uri="{BB962C8B-B14F-4D97-AF65-F5344CB8AC3E}">
        <p14:creationId xmlns:p14="http://schemas.microsoft.com/office/powerpoint/2010/main" val="2256308446"/>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41571AA-7DB4-3AF7-3E5D-BE85A3E18BD2}"/>
              </a:ext>
            </a:extLst>
          </p:cNvPr>
          <p:cNvPicPr>
            <a:picLocks noChangeAspect="1"/>
          </p:cNvPicPr>
          <p:nvPr/>
        </p:nvPicPr>
        <p:blipFill>
          <a:blip r:embed="rId3"/>
          <a:stretch>
            <a:fillRect/>
          </a:stretch>
        </p:blipFill>
        <p:spPr>
          <a:xfrm>
            <a:off x="3445727" y="388880"/>
            <a:ext cx="8746273" cy="5802370"/>
          </a:xfrm>
          <a:prstGeom prst="rect">
            <a:avLst/>
          </a:prstGeom>
        </p:spPr>
      </p:pic>
      <p:sp>
        <p:nvSpPr>
          <p:cNvPr id="2" name="Title 1">
            <a:extLst>
              <a:ext uri="{FF2B5EF4-FFF2-40B4-BE49-F238E27FC236}">
                <a16:creationId xmlns:a16="http://schemas.microsoft.com/office/drawing/2014/main" id="{31E0F085-50DF-41B1-81B0-65CB780FD6F7}"/>
              </a:ext>
            </a:extLst>
          </p:cNvPr>
          <p:cNvSpPr>
            <a:spLocks noGrp="1"/>
          </p:cNvSpPr>
          <p:nvPr>
            <p:ph type="title"/>
          </p:nvPr>
        </p:nvSpPr>
        <p:spPr/>
        <p:txBody>
          <a:bodyPr>
            <a:normAutofit fontScale="90000"/>
          </a:bodyPr>
          <a:lstStyle/>
          <a:p>
            <a:r>
              <a:rPr lang="en-US" dirty="0"/>
              <a:t>Страница </a:t>
            </a:r>
            <a:r>
              <a:rPr lang="en-US" b="1" i="1" u="sng" dirty="0"/>
              <a:t>проекта </a:t>
            </a:r>
            <a:r>
              <a:rPr lang="en-US" dirty="0"/>
              <a:t>EPP: примерка</a:t>
            </a:r>
            <a:br>
              <a:rPr lang="en-US" dirty="0"/>
            </a:br>
            <a:br>
              <a:rPr lang="en-US" dirty="0"/>
            </a:br>
            <a:br>
              <a:rPr lang="en-US" dirty="0"/>
            </a:br>
            <a:br>
              <a:rPr lang="en-US" dirty="0"/>
            </a:br>
            <a:br>
              <a:rPr lang="en-US" dirty="0"/>
            </a:br>
            <a:br>
              <a:rPr lang="en-US" dirty="0"/>
            </a:br>
            <a:br>
              <a:rPr lang="en-US" dirty="0"/>
            </a:br>
            <a:endParaRPr lang="en-US" dirty="0"/>
          </a:p>
        </p:txBody>
      </p:sp>
      <p:sp>
        <p:nvSpPr>
          <p:cNvPr id="7" name="TextBox 6">
            <a:extLst>
              <a:ext uri="{FF2B5EF4-FFF2-40B4-BE49-F238E27FC236}">
                <a16:creationId xmlns:a16="http://schemas.microsoft.com/office/drawing/2014/main" id="{F137EE3F-2342-4104-817E-0EE9EF95B3F7}"/>
              </a:ext>
            </a:extLst>
          </p:cNvPr>
          <p:cNvSpPr txBox="1"/>
          <p:nvPr/>
        </p:nvSpPr>
        <p:spPr>
          <a:xfrm>
            <a:off x="136055" y="2362698"/>
            <a:ext cx="2859558" cy="3662541"/>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Для каждой субпопуляции</a:t>
            </a:r>
          </a:p>
          <a:p>
            <a:endParaRPr lang="en-US" sz="14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Нажмите на подгруппу в Национальной структуре эпидемий.</a:t>
            </a:r>
          </a:p>
          <a:p>
            <a:pPr marL="342900"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Выберите модель </a:t>
            </a:r>
          </a:p>
          <a:p>
            <a:pPr marL="342900"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Набор для национального прогноза</a:t>
            </a:r>
          </a:p>
          <a:p>
            <a:endParaRPr lang="en-US" sz="14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После завершения этого</a:t>
            </a:r>
          </a:p>
          <a:p>
            <a:endParaRPr lang="en-US" sz="14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startAt="4"/>
            </a:pPr>
            <a:r>
              <a:rPr lang="en-US" sz="1400" dirty="0">
                <a:solidFill>
                  <a:schemeClr val="bg1"/>
                </a:solidFill>
                <a:latin typeface="Arial" panose="020B0604020202020204" pitchFamily="34" charset="0"/>
                <a:cs typeface="Arial" panose="020B0604020202020204" pitchFamily="34" charset="0"/>
              </a:rPr>
              <a:t>Нажмите "Подогнать все".</a:t>
            </a:r>
          </a:p>
          <a:p>
            <a:pPr marL="342900" indent="-342900">
              <a:buFont typeface="+mj-lt"/>
              <a:buAutoNum type="arabicPeriod" startAt="4"/>
            </a:pPr>
            <a:r>
              <a:rPr lang="en-US" sz="1400" dirty="0">
                <a:solidFill>
                  <a:schemeClr val="bg1"/>
                </a:solidFill>
                <a:latin typeface="Arial" panose="020B0604020202020204" pitchFamily="34" charset="0"/>
                <a:cs typeface="Arial" panose="020B0604020202020204" pitchFamily="34" charset="0"/>
              </a:rPr>
              <a:t>Когда установка будет завершена, нажмите 'Сохранить все'.</a:t>
            </a:r>
          </a:p>
          <a:p>
            <a:endParaRPr lang="en-US" sz="1600" dirty="0">
              <a:solidFill>
                <a:schemeClr val="bg1"/>
              </a:solidFill>
            </a:endParaRPr>
          </a:p>
        </p:txBody>
      </p:sp>
      <p:grpSp>
        <p:nvGrpSpPr>
          <p:cNvPr id="6" name="Group 5">
            <a:extLst>
              <a:ext uri="{FF2B5EF4-FFF2-40B4-BE49-F238E27FC236}">
                <a16:creationId xmlns:a16="http://schemas.microsoft.com/office/drawing/2014/main" id="{BC10CA7A-3B87-67F1-5239-A8E4E34AA071}"/>
              </a:ext>
            </a:extLst>
          </p:cNvPr>
          <p:cNvGrpSpPr/>
          <p:nvPr/>
        </p:nvGrpSpPr>
        <p:grpSpPr>
          <a:xfrm>
            <a:off x="3976216" y="862227"/>
            <a:ext cx="7859399" cy="4324237"/>
            <a:chOff x="3908233" y="967067"/>
            <a:chExt cx="7859399" cy="4324237"/>
          </a:xfrm>
        </p:grpSpPr>
        <p:sp>
          <p:nvSpPr>
            <p:cNvPr id="10" name="TextBox 9">
              <a:extLst>
                <a:ext uri="{FF2B5EF4-FFF2-40B4-BE49-F238E27FC236}">
                  <a16:creationId xmlns:a16="http://schemas.microsoft.com/office/drawing/2014/main" id="{4F3911DD-7D81-4E09-A765-61AE8325D4F4}"/>
                </a:ext>
              </a:extLst>
            </p:cNvPr>
            <p:cNvSpPr txBox="1"/>
            <p:nvPr/>
          </p:nvSpPr>
          <p:spPr>
            <a:xfrm>
              <a:off x="11117002" y="1868314"/>
              <a:ext cx="325315" cy="523220"/>
            </a:xfrm>
            <a:prstGeom prst="rect">
              <a:avLst/>
            </a:prstGeom>
            <a:noFill/>
          </p:spPr>
          <p:txBody>
            <a:bodyPr wrap="square" rtlCol="0">
              <a:spAutoFit/>
            </a:bodyPr>
            <a:lstStyle/>
            <a:p>
              <a:r>
                <a:rPr lang="en-US" sz="2800" dirty="0">
                  <a:solidFill>
                    <a:srgbClr val="FF0000"/>
                  </a:solidFill>
                </a:rPr>
                <a:t>1</a:t>
              </a:r>
            </a:p>
          </p:txBody>
        </p:sp>
        <p:sp>
          <p:nvSpPr>
            <p:cNvPr id="11" name="TextBox 10">
              <a:extLst>
                <a:ext uri="{FF2B5EF4-FFF2-40B4-BE49-F238E27FC236}">
                  <a16:creationId xmlns:a16="http://schemas.microsoft.com/office/drawing/2014/main" id="{D4F40A54-DBC9-4D9C-A0FE-632A0C6672BD}"/>
                </a:ext>
              </a:extLst>
            </p:cNvPr>
            <p:cNvSpPr txBox="1"/>
            <p:nvPr/>
          </p:nvSpPr>
          <p:spPr>
            <a:xfrm>
              <a:off x="3908233" y="967067"/>
              <a:ext cx="325315" cy="523220"/>
            </a:xfrm>
            <a:prstGeom prst="rect">
              <a:avLst/>
            </a:prstGeom>
            <a:noFill/>
          </p:spPr>
          <p:txBody>
            <a:bodyPr wrap="square" rtlCol="0">
              <a:spAutoFit/>
            </a:bodyPr>
            <a:lstStyle/>
            <a:p>
              <a:r>
                <a:rPr lang="en-US" sz="2800" dirty="0">
                  <a:solidFill>
                    <a:srgbClr val="FF0000"/>
                  </a:solidFill>
                </a:rPr>
                <a:t>2</a:t>
              </a:r>
            </a:p>
          </p:txBody>
        </p:sp>
        <p:sp>
          <p:nvSpPr>
            <p:cNvPr id="12" name="TextBox 11">
              <a:extLst>
                <a:ext uri="{FF2B5EF4-FFF2-40B4-BE49-F238E27FC236}">
                  <a16:creationId xmlns:a16="http://schemas.microsoft.com/office/drawing/2014/main" id="{F706815F-D771-43DA-A7B3-4C45D4C94307}"/>
                </a:ext>
              </a:extLst>
            </p:cNvPr>
            <p:cNvSpPr txBox="1"/>
            <p:nvPr/>
          </p:nvSpPr>
          <p:spPr>
            <a:xfrm>
              <a:off x="4828758" y="2467538"/>
              <a:ext cx="325315" cy="523220"/>
            </a:xfrm>
            <a:prstGeom prst="rect">
              <a:avLst/>
            </a:prstGeom>
            <a:noFill/>
          </p:spPr>
          <p:txBody>
            <a:bodyPr wrap="square" rtlCol="0">
              <a:spAutoFit/>
            </a:bodyPr>
            <a:lstStyle/>
            <a:p>
              <a:r>
                <a:rPr lang="en-US" sz="2800" dirty="0">
                  <a:solidFill>
                    <a:srgbClr val="FF0000"/>
                  </a:solidFill>
                </a:rPr>
                <a:t>3</a:t>
              </a:r>
            </a:p>
          </p:txBody>
        </p:sp>
        <p:sp>
          <p:nvSpPr>
            <p:cNvPr id="13" name="TextBox 12">
              <a:extLst>
                <a:ext uri="{FF2B5EF4-FFF2-40B4-BE49-F238E27FC236}">
                  <a16:creationId xmlns:a16="http://schemas.microsoft.com/office/drawing/2014/main" id="{9109C88B-D453-468C-A78D-FF324D3D381A}"/>
                </a:ext>
              </a:extLst>
            </p:cNvPr>
            <p:cNvSpPr txBox="1"/>
            <p:nvPr/>
          </p:nvSpPr>
          <p:spPr>
            <a:xfrm>
              <a:off x="4991416" y="1048732"/>
              <a:ext cx="325315" cy="523220"/>
            </a:xfrm>
            <a:prstGeom prst="rect">
              <a:avLst/>
            </a:prstGeom>
            <a:noFill/>
          </p:spPr>
          <p:txBody>
            <a:bodyPr wrap="square" rtlCol="0">
              <a:spAutoFit/>
            </a:bodyPr>
            <a:lstStyle/>
            <a:p>
              <a:r>
                <a:rPr lang="en-US" sz="2800" dirty="0">
                  <a:solidFill>
                    <a:srgbClr val="FF0000"/>
                  </a:solidFill>
                </a:rPr>
                <a:t>4</a:t>
              </a:r>
            </a:p>
          </p:txBody>
        </p:sp>
        <p:sp>
          <p:nvSpPr>
            <p:cNvPr id="14" name="TextBox 13">
              <a:extLst>
                <a:ext uri="{FF2B5EF4-FFF2-40B4-BE49-F238E27FC236}">
                  <a16:creationId xmlns:a16="http://schemas.microsoft.com/office/drawing/2014/main" id="{AD084567-C6A3-4841-90D6-9780993F290D}"/>
                </a:ext>
              </a:extLst>
            </p:cNvPr>
            <p:cNvSpPr txBox="1"/>
            <p:nvPr/>
          </p:nvSpPr>
          <p:spPr>
            <a:xfrm>
              <a:off x="11442317" y="4768084"/>
              <a:ext cx="325315" cy="523220"/>
            </a:xfrm>
            <a:prstGeom prst="rect">
              <a:avLst/>
            </a:prstGeom>
            <a:noFill/>
          </p:spPr>
          <p:txBody>
            <a:bodyPr wrap="square" rtlCol="0">
              <a:spAutoFit/>
            </a:bodyPr>
            <a:lstStyle/>
            <a:p>
              <a:r>
                <a:rPr lang="en-US" sz="2800" dirty="0">
                  <a:solidFill>
                    <a:srgbClr val="FF0000"/>
                  </a:solidFill>
                </a:rPr>
                <a:t>5</a:t>
              </a:r>
            </a:p>
          </p:txBody>
        </p:sp>
      </p:grpSp>
      <p:pic>
        <p:nvPicPr>
          <p:cNvPr id="4" name="Picture 3">
            <a:extLst>
              <a:ext uri="{FF2B5EF4-FFF2-40B4-BE49-F238E27FC236}">
                <a16:creationId xmlns:a16="http://schemas.microsoft.com/office/drawing/2014/main" id="{16E3D161-A3D3-823F-3945-8CD7A76429C4}"/>
              </a:ext>
            </a:extLst>
          </p:cNvPr>
          <p:cNvPicPr>
            <a:picLocks noChangeAspect="1"/>
          </p:cNvPicPr>
          <p:nvPr/>
        </p:nvPicPr>
        <p:blipFill>
          <a:blip r:embed="rId4"/>
          <a:stretch>
            <a:fillRect/>
          </a:stretch>
        </p:blipFill>
        <p:spPr>
          <a:xfrm>
            <a:off x="0" y="388880"/>
            <a:ext cx="3445727" cy="362001"/>
          </a:xfrm>
          <a:prstGeom prst="rect">
            <a:avLst/>
          </a:prstGeom>
        </p:spPr>
      </p:pic>
    </p:spTree>
    <p:extLst>
      <p:ext uri="{BB962C8B-B14F-4D97-AF65-F5344CB8AC3E}">
        <p14:creationId xmlns:p14="http://schemas.microsoft.com/office/powerpoint/2010/main" val="2739463817"/>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7C0717-6DCB-2253-AB21-173530B8363D}"/>
              </a:ext>
            </a:extLst>
          </p:cNvPr>
          <p:cNvPicPr>
            <a:picLocks noChangeAspect="1"/>
          </p:cNvPicPr>
          <p:nvPr/>
        </p:nvPicPr>
        <p:blipFill>
          <a:blip r:embed="rId2"/>
          <a:stretch>
            <a:fillRect/>
          </a:stretch>
        </p:blipFill>
        <p:spPr>
          <a:xfrm>
            <a:off x="5745163" y="732423"/>
            <a:ext cx="6302865" cy="6082484"/>
          </a:xfrm>
          <a:prstGeom prst="rect">
            <a:avLst/>
          </a:prstGeom>
        </p:spPr>
      </p:pic>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13D369-8700-4468-8CC4-EE7C53720160}" type="slidenum">
              <a:rPr lang="en-US" smtClean="0"/>
              <a:t>6</a:t>
            </a:fld>
            <a:endParaRPr lang="en-US"/>
          </a:p>
        </p:txBody>
      </p:sp>
      <p:sp>
        <p:nvSpPr>
          <p:cNvPr id="6" name="Content Placeholder 5">
            <a:extLst>
              <a:ext uri="{FF2B5EF4-FFF2-40B4-BE49-F238E27FC236}">
                <a16:creationId xmlns:a16="http://schemas.microsoft.com/office/drawing/2014/main" id="{7620BA2A-BCF1-EC34-A52F-03F64544212B}"/>
              </a:ext>
            </a:extLst>
          </p:cNvPr>
          <p:cNvSpPr>
            <a:spLocks noGrp="1"/>
          </p:cNvSpPr>
          <p:nvPr>
            <p:ph sz="half" idx="4294967295"/>
          </p:nvPr>
        </p:nvSpPr>
        <p:spPr>
          <a:xfrm>
            <a:off x="0" y="966788"/>
            <a:ext cx="7545388" cy="3944937"/>
          </a:xfrm>
        </p:spPr>
        <p:txBody>
          <a:bodyPr>
            <a:noAutofit/>
          </a:bodyPr>
          <a:lstStyle/>
          <a:p>
            <a:pPr marL="0" indent="0">
              <a:buNone/>
            </a:pPr>
            <a:r>
              <a:rPr lang="en-US" sz="1600" b="1" dirty="0">
                <a:solidFill>
                  <a:schemeClr val="tx1"/>
                </a:solidFill>
              </a:rPr>
              <a:t>R-гибрид </a:t>
            </a:r>
            <a:r>
              <a:rPr lang="en-US" sz="1600" dirty="0">
                <a:solidFill>
                  <a:schemeClr val="tx1"/>
                </a:solidFill>
              </a:rPr>
              <a:t>рекомендуется - независимо от того, имеет ли субпопуляция &lt;3 или ≥3 точек данных о распространенности. </a:t>
            </a:r>
          </a:p>
          <a:p>
            <a:pPr lvl="1"/>
            <a:r>
              <a:rPr lang="en-US" sz="1400" dirty="0">
                <a:solidFill>
                  <a:schemeClr val="tx1"/>
                </a:solidFill>
              </a:rPr>
              <a:t>Используется логистическая кривая до 2005 года</a:t>
            </a:r>
          </a:p>
          <a:p>
            <a:pPr lvl="1"/>
            <a:r>
              <a:rPr lang="en-US" sz="1400" dirty="0">
                <a:solidFill>
                  <a:schemeClr val="tx1"/>
                </a:solidFill>
              </a:rPr>
              <a:t>Придает определенную структуру ранним эпидемиям</a:t>
            </a:r>
          </a:p>
          <a:p>
            <a:r>
              <a:rPr lang="en-US" sz="1400" b="1" dirty="0">
                <a:solidFill>
                  <a:schemeClr val="tx1"/>
                </a:solidFill>
              </a:rPr>
              <a:t>EPP Classic </a:t>
            </a:r>
            <a:r>
              <a:rPr lang="en-US" sz="1400" dirty="0">
                <a:solidFill>
                  <a:schemeClr val="tx1"/>
                </a:solidFill>
              </a:rPr>
              <a:t>подходит для редких данных, но может дать слишком резкий ранний подъем и пик.</a:t>
            </a:r>
          </a:p>
          <a:p>
            <a:r>
              <a:rPr lang="en-US" sz="1600" dirty="0">
                <a:solidFill>
                  <a:schemeClr val="tx1"/>
                </a:solidFill>
              </a:rPr>
              <a:t>R-сплайн хорошо подходит к данным, но на более поздних стадиях эпидемии может сгладить распространенность.</a:t>
            </a:r>
          </a:p>
          <a:p>
            <a:r>
              <a:rPr lang="en-US" sz="1600" dirty="0">
                <a:solidFill>
                  <a:schemeClr val="tx1"/>
                </a:solidFill>
              </a:rPr>
              <a:t>R-Trend полезен при наличии большого количества сайтов и точек данных</a:t>
            </a:r>
            <a:br>
              <a:rPr lang="en-US" sz="1600" dirty="0">
                <a:solidFill>
                  <a:schemeClr val="tx1"/>
                </a:solidFill>
              </a:rPr>
            </a:br>
            <a:endParaRPr lang="en-US" sz="1600" dirty="0">
              <a:solidFill>
                <a:schemeClr val="tx1"/>
              </a:solidFill>
            </a:endParaRPr>
          </a:p>
          <a:p>
            <a:pPr>
              <a:buFont typeface="Wingdings" panose="05000000000000000000" pitchFamily="2" charset="2"/>
              <a:buChar char="à"/>
            </a:pPr>
            <a:r>
              <a:rPr lang="en-US" sz="1600" dirty="0">
                <a:solidFill>
                  <a:schemeClr val="tx1"/>
                </a:solidFill>
                <a:sym typeface="Wingdings" panose="05000000000000000000" pitchFamily="2" charset="2"/>
              </a:rPr>
              <a:t>Попробуйте несколько кривых и выберите лучшую, исходя из этого:</a:t>
            </a:r>
          </a:p>
          <a:p>
            <a:pPr marL="285750" indent="-285750">
              <a:buFont typeface="Arial" panose="020B0604020202020204" pitchFamily="34" charset="0"/>
              <a:buChar char="•"/>
            </a:pPr>
            <a:r>
              <a:rPr lang="en-US" sz="1600" dirty="0">
                <a:solidFill>
                  <a:schemeClr val="tx1"/>
                </a:solidFill>
                <a:sym typeface="Wingdings" panose="05000000000000000000" pitchFamily="2" charset="2"/>
              </a:rPr>
              <a:t>Подгонка к данным о распространенности</a:t>
            </a:r>
          </a:p>
        </p:txBody>
      </p:sp>
      <p:sp>
        <p:nvSpPr>
          <p:cNvPr id="2" name="Title 1">
            <a:extLst>
              <a:ext uri="{FF2B5EF4-FFF2-40B4-BE49-F238E27FC236}">
                <a16:creationId xmlns:a16="http://schemas.microsoft.com/office/drawing/2014/main" id="{476B425D-4F60-6C93-D681-5EEC5B92F9E3}"/>
              </a:ext>
            </a:extLst>
          </p:cNvPr>
          <p:cNvSpPr>
            <a:spLocks noGrp="1"/>
          </p:cNvSpPr>
          <p:nvPr>
            <p:ph type="title" idx="4294967295"/>
          </p:nvPr>
        </p:nvSpPr>
        <p:spPr>
          <a:xfrm>
            <a:off x="0" y="33338"/>
            <a:ext cx="11631613" cy="776287"/>
          </a:xfrm>
        </p:spPr>
        <p:txBody>
          <a:bodyPr>
            <a:normAutofit/>
          </a:bodyPr>
          <a:lstStyle/>
          <a:p>
            <a:r>
              <a:rPr lang="en-US" b="1" dirty="0">
                <a:solidFill>
                  <a:srgbClr val="0000FF"/>
                </a:solidFill>
              </a:rPr>
              <a:t>EPP-концентрат: рекомендации по типу кривой</a:t>
            </a:r>
          </a:p>
        </p:txBody>
      </p:sp>
      <p:sp>
        <p:nvSpPr>
          <p:cNvPr id="8" name="TextBox 7">
            <a:extLst>
              <a:ext uri="{FF2B5EF4-FFF2-40B4-BE49-F238E27FC236}">
                <a16:creationId xmlns:a16="http://schemas.microsoft.com/office/drawing/2014/main" id="{3B80ED58-3653-28C4-D023-CFEA97541D1F}"/>
              </a:ext>
            </a:extLst>
          </p:cNvPr>
          <p:cNvSpPr txBox="1"/>
          <p:nvPr/>
        </p:nvSpPr>
        <p:spPr>
          <a:xfrm>
            <a:off x="26938" y="4911725"/>
            <a:ext cx="5645888" cy="1815882"/>
          </a:xfrm>
          <a:prstGeom prst="rect">
            <a:avLst/>
          </a:prstGeom>
          <a:noFill/>
        </p:spPr>
        <p:txBody>
          <a:bodyPr wrap="square">
            <a:spAutoFit/>
          </a:bodyPr>
          <a:lstStyle/>
          <a:p>
            <a:pPr marL="285750" indent="-285750">
              <a:buFont typeface="Arial" panose="020B0604020202020204" pitchFamily="34" charset="0"/>
              <a:buChar char="•"/>
            </a:pPr>
            <a:r>
              <a:rPr lang="en-US" sz="1600" dirty="0">
                <a:cs typeface="Arial" panose="020B0604020202020204" pitchFamily="34" charset="0"/>
                <a:sym typeface="Wingdings" panose="05000000000000000000" pitchFamily="2" charset="2"/>
              </a:rPr>
              <a:t>Правдоподобная, типичная последовательность в первоначальном росте распространенности: в ключевых группах населения до оставшихся мужчин и женщин.</a:t>
            </a:r>
          </a:p>
          <a:p>
            <a:pPr marL="285750" indent="-285750">
              <a:buFont typeface="Arial" panose="020B0604020202020204" pitchFamily="34" charset="0"/>
              <a:buChar char="•"/>
            </a:pPr>
            <a:r>
              <a:rPr lang="en-US" sz="1600" dirty="0">
                <a:cs typeface="Arial" panose="020B0604020202020204" pitchFamily="34" charset="0"/>
                <a:sym typeface="Wingdings" panose="05000000000000000000" pitchFamily="2" charset="2"/>
              </a:rPr>
              <a:t>Национальная эпидемия "подгоняется" к зарегистрированным диагнозам ВИЧ и СПИДа в эпоху, предшествующую АРТ - в разделе </a:t>
            </a:r>
            <a:r>
              <a:rPr lang="en-US" sz="1600" i="1" dirty="0">
                <a:cs typeface="Arial" panose="020B0604020202020204" pitchFamily="34" charset="0"/>
                <a:sym typeface="Wingdings" panose="05000000000000000000" pitchFamily="2" charset="2"/>
              </a:rPr>
              <a:t>Подгонка кривых &gt; Результаты подгонки &gt; Проверка данных</a:t>
            </a:r>
            <a:endParaRPr lang="en-CH" sz="1600" i="1" dirty="0">
              <a:cs typeface="Arial" panose="020B0604020202020204" pitchFamily="34" charset="0"/>
            </a:endParaRPr>
          </a:p>
        </p:txBody>
      </p:sp>
    </p:spTree>
    <p:extLst>
      <p:ext uri="{BB962C8B-B14F-4D97-AF65-F5344CB8AC3E}">
        <p14:creationId xmlns:p14="http://schemas.microsoft.com/office/powerpoint/2010/main" val="1214741389"/>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18B8CC-293A-62A8-C34F-54295701923D}"/>
              </a:ext>
            </a:extLst>
          </p:cNvPr>
          <p:cNvPicPr>
            <a:picLocks noChangeAspect="1"/>
          </p:cNvPicPr>
          <p:nvPr/>
        </p:nvPicPr>
        <p:blipFill>
          <a:blip r:embed="rId3"/>
          <a:stretch>
            <a:fillRect/>
          </a:stretch>
        </p:blipFill>
        <p:spPr>
          <a:xfrm>
            <a:off x="3507019" y="495490"/>
            <a:ext cx="8187636" cy="5857875"/>
          </a:xfrm>
          <a:prstGeom prst="rect">
            <a:avLst/>
          </a:prstGeom>
        </p:spPr>
      </p:pic>
      <p:sp>
        <p:nvSpPr>
          <p:cNvPr id="2" name="Title 1">
            <a:extLst>
              <a:ext uri="{FF2B5EF4-FFF2-40B4-BE49-F238E27FC236}">
                <a16:creationId xmlns:a16="http://schemas.microsoft.com/office/drawing/2014/main" id="{31E0F085-50DF-41B1-81B0-65CB780FD6F7}"/>
              </a:ext>
            </a:extLst>
          </p:cNvPr>
          <p:cNvSpPr>
            <a:spLocks noGrp="1"/>
          </p:cNvSpPr>
          <p:nvPr>
            <p:ph type="title"/>
          </p:nvPr>
        </p:nvSpPr>
        <p:spPr/>
        <p:txBody>
          <a:bodyPr>
            <a:normAutofit fontScale="90000"/>
          </a:bodyPr>
          <a:lstStyle/>
          <a:p>
            <a:r>
              <a:rPr lang="en-US" dirty="0"/>
              <a:t>Страница </a:t>
            </a:r>
            <a:r>
              <a:rPr lang="en-US" b="1" i="1" u="sng" dirty="0"/>
              <a:t>проекта </a:t>
            </a:r>
            <a:r>
              <a:rPr lang="en-US" dirty="0"/>
              <a:t>EPP: результаты</a:t>
            </a:r>
            <a:br>
              <a:rPr lang="en-US" dirty="0"/>
            </a:br>
            <a:br>
              <a:rPr lang="en-US" dirty="0"/>
            </a:br>
            <a:br>
              <a:rPr lang="en-US" dirty="0"/>
            </a:br>
            <a:br>
              <a:rPr lang="en-US" dirty="0"/>
            </a:br>
            <a:br>
              <a:rPr lang="en-US" dirty="0"/>
            </a:br>
            <a:br>
              <a:rPr lang="en-US" dirty="0"/>
            </a:br>
            <a:br>
              <a:rPr lang="en-US" dirty="0"/>
            </a:br>
            <a:endParaRPr lang="en-US" dirty="0"/>
          </a:p>
        </p:txBody>
      </p:sp>
      <p:sp>
        <p:nvSpPr>
          <p:cNvPr id="7" name="TextBox 6">
            <a:extLst>
              <a:ext uri="{FF2B5EF4-FFF2-40B4-BE49-F238E27FC236}">
                <a16:creationId xmlns:a16="http://schemas.microsoft.com/office/drawing/2014/main" id="{F137EE3F-2342-4104-817E-0EE9EF95B3F7}"/>
              </a:ext>
            </a:extLst>
          </p:cNvPr>
          <p:cNvSpPr txBox="1"/>
          <p:nvPr/>
        </p:nvSpPr>
        <p:spPr>
          <a:xfrm>
            <a:off x="191627" y="2507432"/>
            <a:ext cx="3216798" cy="3508653"/>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График показывает:</a:t>
            </a:r>
          </a:p>
          <a:p>
            <a:endParaRPr lang="en-US" sz="14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Байесовская подгонка медианной распространенности:</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красная кривая и крестики</a:t>
            </a:r>
            <a:br>
              <a:rPr lang="en-US" sz="1600" dirty="0">
                <a:solidFill>
                  <a:schemeClr val="bg1"/>
                </a:solidFill>
                <a:latin typeface="Arial" panose="020B0604020202020204" pitchFamily="34" charset="0"/>
                <a:cs typeface="Arial" panose="020B0604020202020204" pitchFamily="34" charset="0"/>
              </a:rPr>
            </a:br>
            <a:endParaRPr lang="en-US" sz="16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95% доверительные интервалы: синие пунктирные кривые</a:t>
            </a:r>
            <a:br>
              <a:rPr lang="en-US" sz="1600" dirty="0">
                <a:solidFill>
                  <a:schemeClr val="bg1"/>
                </a:solidFill>
                <a:latin typeface="Arial" panose="020B0604020202020204" pitchFamily="34" charset="0"/>
                <a:cs typeface="Arial" panose="020B0604020202020204" pitchFamily="34" charset="0"/>
              </a:rPr>
            </a:br>
            <a:endParaRPr lang="en-US" sz="16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Уникальные кривые, соответствующие данным: светло-серые кривые</a:t>
            </a:r>
          </a:p>
        </p:txBody>
      </p:sp>
      <p:grpSp>
        <p:nvGrpSpPr>
          <p:cNvPr id="32" name="Group 31">
            <a:extLst>
              <a:ext uri="{FF2B5EF4-FFF2-40B4-BE49-F238E27FC236}">
                <a16:creationId xmlns:a16="http://schemas.microsoft.com/office/drawing/2014/main" id="{6AF9C525-991E-4CA1-BB95-EFD860B21D5D}"/>
              </a:ext>
            </a:extLst>
          </p:cNvPr>
          <p:cNvGrpSpPr/>
          <p:nvPr/>
        </p:nvGrpSpPr>
        <p:grpSpPr>
          <a:xfrm>
            <a:off x="5160883" y="3037697"/>
            <a:ext cx="4337235" cy="2280359"/>
            <a:chOff x="5770685" y="3162818"/>
            <a:chExt cx="3777129" cy="2001578"/>
          </a:xfrm>
        </p:grpSpPr>
        <p:sp>
          <p:nvSpPr>
            <p:cNvPr id="11" name="TextBox 10">
              <a:extLst>
                <a:ext uri="{FF2B5EF4-FFF2-40B4-BE49-F238E27FC236}">
                  <a16:creationId xmlns:a16="http://schemas.microsoft.com/office/drawing/2014/main" id="{D4F40A54-DBC9-4D9C-A0FE-632A0C6672BD}"/>
                </a:ext>
              </a:extLst>
            </p:cNvPr>
            <p:cNvSpPr txBox="1"/>
            <p:nvPr/>
          </p:nvSpPr>
          <p:spPr>
            <a:xfrm>
              <a:off x="6175684" y="3162818"/>
              <a:ext cx="754654" cy="459255"/>
            </a:xfrm>
            <a:prstGeom prst="rect">
              <a:avLst/>
            </a:prstGeom>
            <a:noFill/>
          </p:spPr>
          <p:txBody>
            <a:bodyPr wrap="square" rtlCol="0">
              <a:spAutoFit/>
            </a:bodyPr>
            <a:lstStyle/>
            <a:p>
              <a:r>
                <a:rPr lang="en-US" sz="2800" dirty="0">
                  <a:solidFill>
                    <a:srgbClr val="FF0000"/>
                  </a:solidFill>
                </a:rPr>
                <a:t>1+2 </a:t>
              </a:r>
            </a:p>
          </p:txBody>
        </p:sp>
        <p:sp>
          <p:nvSpPr>
            <p:cNvPr id="12" name="TextBox 11">
              <a:extLst>
                <a:ext uri="{FF2B5EF4-FFF2-40B4-BE49-F238E27FC236}">
                  <a16:creationId xmlns:a16="http://schemas.microsoft.com/office/drawing/2014/main" id="{F706815F-D771-43DA-A7B3-4C45D4C94307}"/>
                </a:ext>
              </a:extLst>
            </p:cNvPr>
            <p:cNvSpPr txBox="1"/>
            <p:nvPr/>
          </p:nvSpPr>
          <p:spPr>
            <a:xfrm>
              <a:off x="5770685" y="4641176"/>
              <a:ext cx="325315" cy="523220"/>
            </a:xfrm>
            <a:prstGeom prst="rect">
              <a:avLst/>
            </a:prstGeom>
            <a:noFill/>
          </p:spPr>
          <p:txBody>
            <a:bodyPr wrap="square" rtlCol="0">
              <a:spAutoFit/>
            </a:bodyPr>
            <a:lstStyle/>
            <a:p>
              <a:r>
                <a:rPr lang="en-US" sz="2800" dirty="0">
                  <a:solidFill>
                    <a:srgbClr val="0041C4"/>
                  </a:solidFill>
                </a:rPr>
                <a:t>3</a:t>
              </a:r>
            </a:p>
          </p:txBody>
        </p:sp>
        <p:sp>
          <p:nvSpPr>
            <p:cNvPr id="13" name="TextBox 12">
              <a:extLst>
                <a:ext uri="{FF2B5EF4-FFF2-40B4-BE49-F238E27FC236}">
                  <a16:creationId xmlns:a16="http://schemas.microsoft.com/office/drawing/2014/main" id="{9109C88B-D453-468C-A78D-FF324D3D381A}"/>
                </a:ext>
              </a:extLst>
            </p:cNvPr>
            <p:cNvSpPr txBox="1"/>
            <p:nvPr/>
          </p:nvSpPr>
          <p:spPr>
            <a:xfrm>
              <a:off x="9222499" y="3379071"/>
              <a:ext cx="325315" cy="523220"/>
            </a:xfrm>
            <a:prstGeom prst="rect">
              <a:avLst/>
            </a:prstGeom>
            <a:noFill/>
          </p:spPr>
          <p:txBody>
            <a:bodyPr wrap="square" rtlCol="0">
              <a:spAutoFit/>
            </a:bodyPr>
            <a:lstStyle/>
            <a:p>
              <a:r>
                <a:rPr lang="en-US" sz="2800" dirty="0">
                  <a:solidFill>
                    <a:schemeClr val="tx2">
                      <a:lumMod val="60000"/>
                      <a:lumOff val="40000"/>
                    </a:schemeClr>
                  </a:solidFill>
                </a:rPr>
                <a:t>4</a:t>
              </a:r>
            </a:p>
          </p:txBody>
        </p:sp>
        <p:cxnSp>
          <p:nvCxnSpPr>
            <p:cNvPr id="19" name="Straight Arrow Connector 18">
              <a:extLst>
                <a:ext uri="{FF2B5EF4-FFF2-40B4-BE49-F238E27FC236}">
                  <a16:creationId xmlns:a16="http://schemas.microsoft.com/office/drawing/2014/main" id="{CF5695A7-C32C-4DE6-B8FB-E8A1A7834E35}"/>
                </a:ext>
              </a:extLst>
            </p:cNvPr>
            <p:cNvCxnSpPr>
              <a:cxnSpLocks/>
            </p:cNvCxnSpPr>
            <p:nvPr/>
          </p:nvCxnSpPr>
          <p:spPr>
            <a:xfrm>
              <a:off x="6622559" y="3645364"/>
              <a:ext cx="911134" cy="5556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20F11CF-61A6-45FF-85E7-3AFB980A5D9B}"/>
                </a:ext>
              </a:extLst>
            </p:cNvPr>
            <p:cNvCxnSpPr>
              <a:cxnSpLocks/>
            </p:cNvCxnSpPr>
            <p:nvPr/>
          </p:nvCxnSpPr>
          <p:spPr>
            <a:xfrm>
              <a:off x="6096000" y="4907902"/>
              <a:ext cx="911134" cy="0"/>
            </a:xfrm>
            <a:prstGeom prst="straightConnector1">
              <a:avLst/>
            </a:prstGeom>
            <a:ln w="44450">
              <a:solidFill>
                <a:srgbClr val="0041C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438A32A-D2BE-4785-B763-6F74FCC2AC2C}"/>
                </a:ext>
              </a:extLst>
            </p:cNvPr>
            <p:cNvCxnSpPr>
              <a:cxnSpLocks/>
            </p:cNvCxnSpPr>
            <p:nvPr/>
          </p:nvCxnSpPr>
          <p:spPr>
            <a:xfrm flipV="1">
              <a:off x="6096000" y="4609323"/>
              <a:ext cx="834338" cy="289248"/>
            </a:xfrm>
            <a:prstGeom prst="straightConnector1">
              <a:avLst/>
            </a:prstGeom>
            <a:ln w="44450">
              <a:solidFill>
                <a:srgbClr val="0041C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4493A06-C8E5-4D53-BF64-8D7ACAE6DA1C}"/>
                </a:ext>
              </a:extLst>
            </p:cNvPr>
            <p:cNvCxnSpPr>
              <a:cxnSpLocks/>
              <a:stCxn id="13" idx="2"/>
            </p:cNvCxnSpPr>
            <p:nvPr/>
          </p:nvCxnSpPr>
          <p:spPr>
            <a:xfrm flipH="1">
              <a:off x="9385156" y="3902291"/>
              <a:ext cx="1" cy="588002"/>
            </a:xfrm>
            <a:prstGeom prst="straightConnector1">
              <a:avLst/>
            </a:prstGeom>
            <a:ln w="444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132B15A0-A873-3B4F-548E-D6CEBBF800CB}"/>
              </a:ext>
            </a:extLst>
          </p:cNvPr>
          <p:cNvPicPr>
            <a:picLocks noChangeAspect="1"/>
          </p:cNvPicPr>
          <p:nvPr/>
        </p:nvPicPr>
        <p:blipFill>
          <a:blip r:embed="rId4"/>
          <a:stretch>
            <a:fillRect/>
          </a:stretch>
        </p:blipFill>
        <p:spPr>
          <a:xfrm>
            <a:off x="0" y="388880"/>
            <a:ext cx="3445727" cy="362001"/>
          </a:xfrm>
          <a:prstGeom prst="rect">
            <a:avLst/>
          </a:prstGeom>
        </p:spPr>
      </p:pic>
    </p:spTree>
    <p:extLst>
      <p:ext uri="{BB962C8B-B14F-4D97-AF65-F5344CB8AC3E}">
        <p14:creationId xmlns:p14="http://schemas.microsoft.com/office/powerpoint/2010/main" val="2876298780"/>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A94E3F9-C7F0-06B7-5575-CC7A488374B2}"/>
              </a:ext>
            </a:extLst>
          </p:cNvPr>
          <p:cNvPicPr>
            <a:picLocks noChangeAspect="1"/>
          </p:cNvPicPr>
          <p:nvPr/>
        </p:nvPicPr>
        <p:blipFill>
          <a:blip r:embed="rId3"/>
          <a:stretch>
            <a:fillRect/>
          </a:stretch>
        </p:blipFill>
        <p:spPr>
          <a:xfrm>
            <a:off x="3434575" y="457262"/>
            <a:ext cx="8757424" cy="5821819"/>
          </a:xfrm>
          <a:prstGeom prst="rect">
            <a:avLst/>
          </a:prstGeom>
        </p:spPr>
      </p:pic>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166947" cy="4317958"/>
          </a:xfrm>
        </p:spPr>
        <p:txBody>
          <a:bodyPr>
            <a:normAutofit fontScale="90000"/>
          </a:bodyPr>
          <a:lstStyle/>
          <a:p>
            <a:r>
              <a:rPr lang="en-US" sz="2800" dirty="0"/>
              <a:t>EPP's </a:t>
            </a:r>
            <a:br>
              <a:rPr lang="en-US" sz="2800" dirty="0"/>
            </a:br>
            <a:r>
              <a:rPr lang="en-US" sz="2800" dirty="0"/>
              <a:t>Страница </a:t>
            </a:r>
            <a:r>
              <a:rPr lang="en-US" sz="2800" b="1" i="1" u="sng" dirty="0"/>
              <a:t>калибровки</a:t>
            </a:r>
            <a:br>
              <a:rPr lang="en-US" sz="2800" dirty="0"/>
            </a:br>
            <a:br>
              <a:rPr lang="en-US" sz="2800" dirty="0"/>
            </a:br>
            <a:r>
              <a:rPr lang="en-US" sz="1800" dirty="0"/>
              <a:t>Предоставляет возможность скорректировать показатели ключевой и оставшейся популяции, чтобы сделать их более репрезентативными в национальном масштабе</a:t>
            </a:r>
            <a:br>
              <a:rPr lang="en-US" sz="1800" dirty="0"/>
            </a:br>
            <a:br>
              <a:rPr lang="en-US" sz="1800" dirty="0"/>
            </a:br>
            <a:br>
              <a:rPr lang="en-US" sz="1800" dirty="0"/>
            </a:br>
            <a:br>
              <a:rPr lang="en-US" sz="1800" dirty="0"/>
            </a:br>
            <a:br>
              <a:rPr lang="en-US" sz="1800" dirty="0"/>
            </a:br>
            <a:br>
              <a:rPr lang="en-US" sz="1800" dirty="0"/>
            </a:br>
            <a:br>
              <a:rPr lang="en-US" sz="1800" dirty="0"/>
            </a:br>
            <a:endParaRPr lang="en-US" sz="2800" dirty="0"/>
          </a:p>
        </p:txBody>
      </p:sp>
      <p:sp>
        <p:nvSpPr>
          <p:cNvPr id="7" name="TextBox 6">
            <a:extLst>
              <a:ext uri="{FF2B5EF4-FFF2-40B4-BE49-F238E27FC236}">
                <a16:creationId xmlns:a16="http://schemas.microsoft.com/office/drawing/2014/main" id="{68193EE8-9D22-4BDB-9BC7-D4D2266FE557}"/>
              </a:ext>
            </a:extLst>
          </p:cNvPr>
          <p:cNvSpPr txBox="1"/>
          <p:nvPr/>
        </p:nvSpPr>
        <p:spPr>
          <a:xfrm>
            <a:off x="243546" y="3885716"/>
            <a:ext cx="3191029" cy="1477328"/>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Ключевые особенности:</a:t>
            </a:r>
          </a:p>
          <a:p>
            <a:endParaRPr lang="en-US"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b="1" dirty="0">
                <a:solidFill>
                  <a:schemeClr val="bg1"/>
                </a:solidFill>
                <a:latin typeface="Arial" panose="020B0604020202020204" pitchFamily="34" charset="0"/>
                <a:cs typeface="Arial" panose="020B0604020202020204" pitchFamily="34" charset="0"/>
              </a:rPr>
              <a:t>Варианты </a:t>
            </a:r>
            <a:r>
              <a:rPr lang="en-US" dirty="0">
                <a:solidFill>
                  <a:schemeClr val="bg1"/>
                </a:solidFill>
                <a:latin typeface="Arial" panose="020B0604020202020204" pitchFamily="34" charset="0"/>
                <a:cs typeface="Arial" panose="020B0604020202020204" pitchFamily="34" charset="0"/>
              </a:rPr>
              <a:t>калибровки</a:t>
            </a:r>
          </a:p>
          <a:p>
            <a:pPr marL="342900" indent="-342900">
              <a:buFont typeface="+mj-lt"/>
              <a:buAutoNum type="arabicPeriod"/>
            </a:pPr>
            <a:r>
              <a:rPr lang="en-US" b="1" dirty="0">
                <a:solidFill>
                  <a:schemeClr val="bg1"/>
                </a:solidFill>
                <a:latin typeface="Arial" panose="020B0604020202020204" pitchFamily="34" charset="0"/>
                <a:cs typeface="Arial" panose="020B0604020202020204" pitchFamily="34" charset="0"/>
              </a:rPr>
              <a:t>Восстановление </a:t>
            </a:r>
            <a:r>
              <a:rPr lang="en-US" dirty="0">
                <a:solidFill>
                  <a:schemeClr val="bg1"/>
                </a:solidFill>
                <a:latin typeface="Arial" panose="020B0604020202020204" pitchFamily="34" charset="0"/>
                <a:cs typeface="Arial" panose="020B0604020202020204" pitchFamily="34" charset="0"/>
              </a:rPr>
              <a:t>калибровки</a:t>
            </a:r>
          </a:p>
          <a:p>
            <a:pPr marL="342900" indent="-342900">
              <a:buFont typeface="+mj-lt"/>
              <a:buAutoNum type="arabicPeriod"/>
            </a:pPr>
            <a:r>
              <a:rPr lang="en-US" b="1" dirty="0">
                <a:solidFill>
                  <a:schemeClr val="bg1"/>
                </a:solidFill>
                <a:latin typeface="Arial" panose="020B0604020202020204" pitchFamily="34" charset="0"/>
                <a:cs typeface="Arial" panose="020B0604020202020204" pitchFamily="34" charset="0"/>
              </a:rPr>
              <a:t>Таблица </a:t>
            </a:r>
            <a:r>
              <a:rPr lang="en-US" dirty="0">
                <a:solidFill>
                  <a:schemeClr val="bg1"/>
                </a:solidFill>
                <a:latin typeface="Arial" panose="020B0604020202020204" pitchFamily="34" charset="0"/>
                <a:cs typeface="Arial" panose="020B0604020202020204" pitchFamily="34" charset="0"/>
              </a:rPr>
              <a:t>калибровочных эффектов</a:t>
            </a:r>
          </a:p>
        </p:txBody>
      </p:sp>
      <p:sp>
        <p:nvSpPr>
          <p:cNvPr id="4" name="Rectangle: Rounded Corners 3">
            <a:extLst>
              <a:ext uri="{FF2B5EF4-FFF2-40B4-BE49-F238E27FC236}">
                <a16:creationId xmlns:a16="http://schemas.microsoft.com/office/drawing/2014/main" id="{83CB3EE0-DA9B-412A-8B1A-B06A115C5E29}"/>
              </a:ext>
            </a:extLst>
          </p:cNvPr>
          <p:cNvSpPr/>
          <p:nvPr/>
        </p:nvSpPr>
        <p:spPr>
          <a:xfrm>
            <a:off x="10715625" y="5723596"/>
            <a:ext cx="1476375" cy="555485"/>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25AB9C-3A76-65DC-636B-A5C5165A614F}"/>
              </a:ext>
            </a:extLst>
          </p:cNvPr>
          <p:cNvPicPr>
            <a:picLocks noChangeAspect="1"/>
          </p:cNvPicPr>
          <p:nvPr/>
        </p:nvPicPr>
        <p:blipFill>
          <a:blip r:embed="rId4"/>
          <a:stretch>
            <a:fillRect/>
          </a:stretch>
        </p:blipFill>
        <p:spPr>
          <a:xfrm>
            <a:off x="0" y="457263"/>
            <a:ext cx="3434575" cy="362001"/>
          </a:xfrm>
          <a:prstGeom prst="rect">
            <a:avLst/>
          </a:prstGeom>
        </p:spPr>
      </p:pic>
    </p:spTree>
    <p:extLst>
      <p:ext uri="{BB962C8B-B14F-4D97-AF65-F5344CB8AC3E}">
        <p14:creationId xmlns:p14="http://schemas.microsoft.com/office/powerpoint/2010/main" val="4029946638"/>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0" y="1123837"/>
            <a:ext cx="3434576" cy="4317958"/>
          </a:xfrm>
        </p:spPr>
        <p:txBody>
          <a:bodyPr>
            <a:normAutofit/>
          </a:bodyPr>
          <a:lstStyle/>
          <a:p>
            <a:r>
              <a:rPr lang="en-US" dirty="0"/>
              <a:t>Таблица </a:t>
            </a:r>
            <a:r>
              <a:rPr lang="en-US" b="1" dirty="0"/>
              <a:t>калибровки</a:t>
            </a:r>
            <a:br>
              <a:rPr lang="en-US" dirty="0"/>
            </a:br>
            <a:br>
              <a:rPr lang="en-US" dirty="0"/>
            </a:br>
            <a:r>
              <a:rPr lang="en-US" sz="2400" dirty="0"/>
              <a:t>для изучения влияния </a:t>
            </a:r>
            <a:r>
              <a:rPr lang="en-US" sz="2400" b="1" dirty="0"/>
              <a:t>калибровок, т.е. </a:t>
            </a:r>
            <a:r>
              <a:rPr lang="en-US" sz="2400" dirty="0"/>
              <a:t>набора </a:t>
            </a:r>
            <a:r>
              <a:rPr lang="en-US" sz="2400" b="1" dirty="0" err="1"/>
              <a:t>масштабов, </a:t>
            </a:r>
            <a:br>
              <a:rPr lang="en-US" sz="2400" dirty="0"/>
            </a:br>
            <a:r>
              <a:rPr lang="en-US" sz="2400" dirty="0"/>
              <a:t>на национальное </a:t>
            </a:r>
            <a:br>
              <a:rPr lang="en-US" sz="2400" dirty="0"/>
            </a:br>
            <a:r>
              <a:rPr lang="en-US" sz="2400" dirty="0"/>
              <a:t>распределение эпидемий</a:t>
            </a:r>
            <a:endParaRPr lang="en-US" dirty="0"/>
          </a:p>
        </p:txBody>
      </p:sp>
      <p:sp>
        <p:nvSpPr>
          <p:cNvPr id="9" name="TextBox 8">
            <a:extLst>
              <a:ext uri="{FF2B5EF4-FFF2-40B4-BE49-F238E27FC236}">
                <a16:creationId xmlns:a16="http://schemas.microsoft.com/office/drawing/2014/main" id="{950EC8FC-8A61-427A-B2BE-315BF19E0802}"/>
              </a:ext>
            </a:extLst>
          </p:cNvPr>
          <p:cNvSpPr txBox="1"/>
          <p:nvPr/>
        </p:nvSpPr>
        <p:spPr>
          <a:xfrm>
            <a:off x="9817066" y="3853655"/>
            <a:ext cx="1838965"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Регулировка</a:t>
            </a:r>
          </a:p>
          <a:p>
            <a:r>
              <a:rPr lang="en-US" dirty="0">
                <a:latin typeface="Arial" panose="020B0604020202020204" pitchFamily="34" charset="0"/>
                <a:cs typeface="Arial" panose="020B0604020202020204" pitchFamily="34" charset="0"/>
              </a:rPr>
              <a:t>Калибровка МСМ</a:t>
            </a:r>
          </a:p>
        </p:txBody>
      </p:sp>
      <p:pic>
        <p:nvPicPr>
          <p:cNvPr id="3" name="Picture 2">
            <a:extLst>
              <a:ext uri="{FF2B5EF4-FFF2-40B4-BE49-F238E27FC236}">
                <a16:creationId xmlns:a16="http://schemas.microsoft.com/office/drawing/2014/main" id="{21645745-9293-109A-0F63-8613D84E6CEE}"/>
              </a:ext>
            </a:extLst>
          </p:cNvPr>
          <p:cNvPicPr>
            <a:picLocks noChangeAspect="1"/>
          </p:cNvPicPr>
          <p:nvPr/>
        </p:nvPicPr>
        <p:blipFill>
          <a:blip r:embed="rId3"/>
          <a:stretch>
            <a:fillRect/>
          </a:stretch>
        </p:blipFill>
        <p:spPr>
          <a:xfrm>
            <a:off x="1" y="418854"/>
            <a:ext cx="3434575" cy="362001"/>
          </a:xfrm>
          <a:prstGeom prst="rect">
            <a:avLst/>
          </a:prstGeom>
        </p:spPr>
      </p:pic>
      <p:pic>
        <p:nvPicPr>
          <p:cNvPr id="6" name="Picture 5">
            <a:extLst>
              <a:ext uri="{FF2B5EF4-FFF2-40B4-BE49-F238E27FC236}">
                <a16:creationId xmlns:a16="http://schemas.microsoft.com/office/drawing/2014/main" id="{2FBC7A7D-D169-9B21-435D-32F05A870321}"/>
              </a:ext>
            </a:extLst>
          </p:cNvPr>
          <p:cNvPicPr>
            <a:picLocks noChangeAspect="1"/>
          </p:cNvPicPr>
          <p:nvPr/>
        </p:nvPicPr>
        <p:blipFill>
          <a:blip r:embed="rId4"/>
          <a:stretch>
            <a:fillRect/>
          </a:stretch>
        </p:blipFill>
        <p:spPr>
          <a:xfrm>
            <a:off x="4102066" y="3700509"/>
            <a:ext cx="5715000" cy="1117830"/>
          </a:xfrm>
          <a:prstGeom prst="rect">
            <a:avLst/>
          </a:prstGeom>
          <a:ln w="28575">
            <a:solidFill>
              <a:srgbClr val="FF0000"/>
            </a:solidFill>
          </a:ln>
        </p:spPr>
      </p:pic>
      <p:pic>
        <p:nvPicPr>
          <p:cNvPr id="11" name="Picture 10">
            <a:extLst>
              <a:ext uri="{FF2B5EF4-FFF2-40B4-BE49-F238E27FC236}">
                <a16:creationId xmlns:a16="http://schemas.microsoft.com/office/drawing/2014/main" id="{A25263C2-0C31-046F-EB3B-428E07A08E25}"/>
              </a:ext>
            </a:extLst>
          </p:cNvPr>
          <p:cNvPicPr>
            <a:picLocks noChangeAspect="1"/>
          </p:cNvPicPr>
          <p:nvPr/>
        </p:nvPicPr>
        <p:blipFill>
          <a:blip r:embed="rId5"/>
          <a:stretch>
            <a:fillRect/>
          </a:stretch>
        </p:blipFill>
        <p:spPr>
          <a:xfrm>
            <a:off x="3514726" y="102174"/>
            <a:ext cx="8305800" cy="3514621"/>
          </a:xfrm>
          <a:prstGeom prst="rect">
            <a:avLst/>
          </a:prstGeom>
        </p:spPr>
      </p:pic>
      <p:pic>
        <p:nvPicPr>
          <p:cNvPr id="14" name="Picture 13">
            <a:extLst>
              <a:ext uri="{FF2B5EF4-FFF2-40B4-BE49-F238E27FC236}">
                <a16:creationId xmlns:a16="http://schemas.microsoft.com/office/drawing/2014/main" id="{5ED929E4-7B57-B48F-8DF0-E0301F212F8B}"/>
              </a:ext>
            </a:extLst>
          </p:cNvPr>
          <p:cNvPicPr>
            <a:picLocks noChangeAspect="1"/>
          </p:cNvPicPr>
          <p:nvPr/>
        </p:nvPicPr>
        <p:blipFill>
          <a:blip r:embed="rId6"/>
          <a:stretch>
            <a:fillRect/>
          </a:stretch>
        </p:blipFill>
        <p:spPr>
          <a:xfrm>
            <a:off x="3686174" y="4818339"/>
            <a:ext cx="8429626" cy="1985846"/>
          </a:xfrm>
          <a:prstGeom prst="rect">
            <a:avLst/>
          </a:prstGeom>
          <a:ln w="28575">
            <a:solidFill>
              <a:srgbClr val="008080"/>
            </a:solidFill>
          </a:ln>
        </p:spPr>
      </p:pic>
      <p:sp>
        <p:nvSpPr>
          <p:cNvPr id="15" name="Rectangle: Rounded Corners 14">
            <a:extLst>
              <a:ext uri="{FF2B5EF4-FFF2-40B4-BE49-F238E27FC236}">
                <a16:creationId xmlns:a16="http://schemas.microsoft.com/office/drawing/2014/main" id="{B1990F55-D493-632D-F085-F517B0DC060D}"/>
              </a:ext>
            </a:extLst>
          </p:cNvPr>
          <p:cNvSpPr/>
          <p:nvPr/>
        </p:nvSpPr>
        <p:spPr>
          <a:xfrm>
            <a:off x="7829550" y="1952625"/>
            <a:ext cx="638175" cy="266700"/>
          </a:xfrm>
          <a:prstGeom prst="roundRect">
            <a:avLst/>
          </a:prstGeom>
          <a:noFill/>
          <a:ln w="28575">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bg1"/>
              </a:solidFill>
            </a:endParaRPr>
          </a:p>
        </p:txBody>
      </p:sp>
      <p:sp>
        <p:nvSpPr>
          <p:cNvPr id="16" name="Rectangle: Rounded Corners 15">
            <a:extLst>
              <a:ext uri="{FF2B5EF4-FFF2-40B4-BE49-F238E27FC236}">
                <a16:creationId xmlns:a16="http://schemas.microsoft.com/office/drawing/2014/main" id="{731AF229-7506-34E6-9795-3DD827D4E34A}"/>
              </a:ext>
            </a:extLst>
          </p:cNvPr>
          <p:cNvSpPr/>
          <p:nvPr/>
        </p:nvSpPr>
        <p:spPr>
          <a:xfrm>
            <a:off x="8039100" y="5811262"/>
            <a:ext cx="638175" cy="266700"/>
          </a:xfrm>
          <a:prstGeom prst="roundRect">
            <a:avLst/>
          </a:prstGeom>
          <a:noFill/>
          <a:ln w="28575">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bg1"/>
              </a:solidFill>
            </a:endParaRPr>
          </a:p>
        </p:txBody>
      </p:sp>
    </p:spTree>
    <p:extLst>
      <p:ext uri="{BB962C8B-B14F-4D97-AF65-F5344CB8AC3E}">
        <p14:creationId xmlns:p14="http://schemas.microsoft.com/office/powerpoint/2010/main" val="4183932961"/>
      </p:ext>
    </p:extLst>
  </p:cSld>
  <p:clrMapOvr>
    <a:masterClrMapping/>
  </p:clrMapOvr>
  <mc:AlternateContent xmlns:mc="http://schemas.openxmlformats.org/markup-compatibility/2006" xmlns:p14="http://schemas.microsoft.com/office/powerpoint/2010/main">
    <mc:Choice Requires="p14">
      <p:transition p14:dur="0" advTm="8255000"/>
    </mc:Choice>
    <mc:Fallback xmlns="" xmlns:a16="http://schemas.microsoft.com/office/drawing/2014/main">
      <p:transition advTm="8255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MediaLengthInSeconds xmlns="288ef829-98c5-46d1-83dc-c2ef7c814da2" xsi:nil="true"/>
    <SharedWithUsers xmlns="2ddeef39-65d3-4660-94f2-f063f949c57e">
      <UserInfo>
        <DisplayName>Robert Glaubius</DisplayName>
        <AccountId>5514</AccountId>
        <AccountType/>
      </UserInfo>
      <UserInfo>
        <DisplayName>SABIN, Keith</DisplayName>
        <AccountId>25</AccountId>
        <AccountType/>
      </UserInfo>
      <UserInfo>
        <DisplayName>WANYEKI, Ian</DisplayName>
        <AccountId>197</AccountId>
        <AccountType/>
      </UserInfo>
      <UserInfo>
        <DisplayName>KORENROMP, Eline Louise</DisplayName>
        <AccountId>7579</AccountId>
        <AccountType/>
      </UserInfo>
      <UserInfo>
        <DisplayName>Guy Mahiane</DisplayName>
        <AccountId>5635</AccountId>
        <AccountType/>
      </UserInfo>
      <UserInfo>
        <DisplayName>MAHY, Mary</DisplayName>
        <AccountId>20</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21" ma:contentTypeDescription="Create a new document." ma:contentTypeScope="" ma:versionID="848d5250be30190ee293fa977b7b3659">
  <xsd:schema xmlns:xsd="http://www.w3.org/2001/XMLSchema" xmlns:xs="http://www.w3.org/2001/XMLSchema" xmlns:p="http://schemas.microsoft.com/office/2006/metadata/properties" xmlns:ns1="http://schemas.microsoft.com/sharepoint/v3" xmlns:ns2="288ef829-98c5-46d1-83dc-c2ef7c814da2" xmlns:ns3="2ddeef39-65d3-4660-94f2-f063f949c57e" targetNamespace="http://schemas.microsoft.com/office/2006/metadata/properties" ma:root="true" ma:fieldsID="f067d9dc7eb05f16e5031dc3fd13465b" ns1:_="" ns2:_="" ns3:_="">
    <xsd:import namespace="http://schemas.microsoft.com/sharepoint/v3"/>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E3CABA-6EB2-46BF-AEBF-59952188780E}">
  <ds:schemaRefs>
    <ds:schemaRef ds:uri="http://schemas.microsoft.com/sharepoint/v3/contenttype/forms"/>
  </ds:schemaRefs>
</ds:datastoreItem>
</file>

<file path=customXml/itemProps2.xml><?xml version="1.0" encoding="utf-8"?>
<ds:datastoreItem xmlns:ds="http://schemas.openxmlformats.org/officeDocument/2006/customXml" ds:itemID="{1D94F3E5-9355-45E1-AEBF-E2A170E9424C}">
  <ds:schemaRefs>
    <ds:schemaRef ds:uri="http://schemas.openxmlformats.org/package/2006/metadata/core-properties"/>
    <ds:schemaRef ds:uri="2ddeef39-65d3-4660-94f2-f063f949c57e"/>
    <ds:schemaRef ds:uri="http://schemas.microsoft.com/office/2006/metadata/properties"/>
    <ds:schemaRef ds:uri="http://schemas.microsoft.com/office/2006/documentManagement/types"/>
    <ds:schemaRef ds:uri="http://purl.org/dc/elements/1.1/"/>
    <ds:schemaRef ds:uri="288ef829-98c5-46d1-83dc-c2ef7c814da2"/>
    <ds:schemaRef ds:uri="http://schemas.microsoft.com/office/infopath/2007/PartnerControl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A256D1CC-5CF2-472D-8814-EE9F4612B4D6}"/>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emplate/>
  <TotalTime>3238</TotalTime>
  <Words>4578</Words>
  <Application>Microsoft Office PowerPoint</Application>
  <PresentationFormat>Widescreen</PresentationFormat>
  <Paragraphs>281</Paragraphs>
  <Slides>26</Slides>
  <Notes>25</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Aptos</vt:lpstr>
      <vt:lpstr>Arial</vt:lpstr>
      <vt:lpstr>Calibri</vt:lpstr>
      <vt:lpstr>Cambria</vt:lpstr>
      <vt:lpstr>Corbel</vt:lpstr>
      <vt:lpstr>Times New Roman</vt:lpstr>
      <vt:lpstr>Wingdings</vt:lpstr>
      <vt:lpstr>Wingdings 2</vt:lpstr>
      <vt:lpstr>Frame</vt:lpstr>
      <vt:lpstr>Подбор кривых заболеваемости и распространенности  в EPP и CSAVR</vt:lpstr>
      <vt:lpstr>Изменения в EPP на 2025 год</vt:lpstr>
      <vt:lpstr>После обновления данных эпиднадзора за ЭПП, подгоните к ним кривые распространенности и заболеваемости среди взрослых</vt:lpstr>
      <vt:lpstr>Страница проекта EPP: данные</vt:lpstr>
      <vt:lpstr>Страница проекта EPP: примерка       </vt:lpstr>
      <vt:lpstr>EPP-концентрат: рекомендации по типу кривой</vt:lpstr>
      <vt:lpstr>Страница проекта EPP: результаты       </vt:lpstr>
      <vt:lpstr>EPP's  Страница калибровки  Предоставляет возможность скорректировать показатели ключевой и оставшейся популяции, чтобы сделать их более репрезентативными в национальном масштабе       </vt:lpstr>
      <vt:lpstr>Таблица калибровки  для изучения влияния калибровок, т.е. набора масштабов,  на национальное  распределение эпидемий</vt:lpstr>
      <vt:lpstr>Соображения, касающиеся калибровки подгрупп EPP  при концентрированных эпидемиях</vt:lpstr>
      <vt:lpstr>Страница результатов подгонки EPP (I)  Чтобы просмотреть результаты подгонки EPP перед передачей в Spectrum</vt:lpstr>
      <vt:lpstr>Страница результатов подгонки EPP (II)  Изучите тенденции заболеваемости в разных субпопуляциях:  Убедитесь, что субэпидемии расположены в "правильном" порядке.  Если нет, рассмотрите возможность изменения подгонки некоторых популяций      </vt:lpstr>
      <vt:lpstr>Страница результатов подгонки EPP (III)  Сравните с прогнозом предыдущего года     </vt:lpstr>
      <vt:lpstr>Страница результатов подгонки EPP (IV)  Изучите как  результаты по конкретной группе и  общие результаты по стране     </vt:lpstr>
      <vt:lpstr>Результаты подгонки EPP  'Проверка данных':  Проверьте правильность подгонки EPP по независимым (не подогнанным, не имеющим распространенности) данным</vt:lpstr>
      <vt:lpstr>Страница результатов подгонки EPP (VI)  Чтобы передать Ваши (установленные, откалиброванные и проверенные) результаты измерений EPP в Spectrum, нажмите  'Сохранить результаты'</vt:lpstr>
      <vt:lpstr>Вернувшись в Spectrum, для 'Sex/Age pattern' в разделе incidence, выберите 'Read sex ratio from EPP or AEM'. </vt:lpstr>
      <vt:lpstr>} Обновление Прогнозы EPP: Краткое описание основных шагов</vt:lpstr>
      <vt:lpstr>Шаги для  Установка CSAVR</vt:lpstr>
      <vt:lpstr>Подгонка частоты к CSAVR: форма подгонки модели (I)</vt:lpstr>
      <vt:lpstr>Подгонка частоты к CSAVR: форма подгонки модели (II)</vt:lpstr>
      <vt:lpstr>Выбор наиболее подходящей модели CSAVR</vt:lpstr>
      <vt:lpstr>Выбор наиболее подходящей модели CSAVR: Вкладка сравнения моделей</vt:lpstr>
      <vt:lpstr>Выбор модели: Проанализируйте соответствие модели данным, с разбивкой по полу</vt:lpstr>
      <vt:lpstr>После завершения работы и выхода из CSAVR: Примите коэффициенты заболеваемости (IRR) по полу и возрасту в AIM, рассчитанные с помощью CSAVR</vt:lpstr>
      <vt:lpstr>Знания о состоянии: Оценка нагрузки от CSAVR в AIM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keywords>, docId:7782A97BE40C5A7DBED9E52F62B37FC7</cp:keywords>
  <cp:lastModifiedBy>SABIN, Keith</cp:lastModifiedBy>
  <cp:revision>5</cp:revision>
  <dcterms:created xsi:type="dcterms:W3CDTF">2020-10-27T09:55:01Z</dcterms:created>
  <dcterms:modified xsi:type="dcterms:W3CDTF">2025-02-17T21:51:03Z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