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1"/>
  </p:notesMasterIdLst>
  <p:handoutMasterIdLst>
    <p:handoutMasterId r:id="rId32"/>
  </p:handoutMasterIdLst>
  <p:sldIdLst>
    <p:sldId id="1548" r:id="rId5"/>
    <p:sldId id="302" r:id="rId6"/>
    <p:sldId id="286" r:id="rId7"/>
    <p:sldId id="287" r:id="rId8"/>
    <p:sldId id="267" r:id="rId9"/>
    <p:sldId id="373" r:id="rId10"/>
    <p:sldId id="288" r:id="rId11"/>
    <p:sldId id="269" r:id="rId12"/>
    <p:sldId id="299" r:id="rId13"/>
    <p:sldId id="300" r:id="rId14"/>
    <p:sldId id="289" r:id="rId15"/>
    <p:sldId id="290" r:id="rId16"/>
    <p:sldId id="291" r:id="rId17"/>
    <p:sldId id="292" r:id="rId18"/>
    <p:sldId id="305" r:id="rId19"/>
    <p:sldId id="293" r:id="rId20"/>
    <p:sldId id="301" r:id="rId21"/>
    <p:sldId id="275" r:id="rId22"/>
    <p:sldId id="1544" r:id="rId23"/>
    <p:sldId id="1549" r:id="rId24"/>
    <p:sldId id="1550" r:id="rId25"/>
    <p:sldId id="1552" r:id="rId26"/>
    <p:sldId id="1551" r:id="rId27"/>
    <p:sldId id="1553" r:id="rId28"/>
    <p:sldId id="318" r:id="rId29"/>
    <p:sldId id="317" r:id="rId30"/>
  </p:sldIdLst>
  <p:sldSz cx="12192000" cy="6858000"/>
  <p:notesSz cx="6858000" cy="9144000"/>
  <p:defaultTextStyle>
    <a:defPPr>
      <a:defRPr lang="a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C4"/>
    <a:srgbClr val="006600"/>
    <a:srgbClr val="008080"/>
    <a:srgbClr val="8E008E"/>
    <a:srgbClr val="FF66FF"/>
    <a:srgbClr val="FF1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CED7F-174A-D129-FEFE-4F3F558AF4FB}" v="137" dt="2025-02-12T17:34:23.349"/>
    <p1510:client id="{A30B7D66-F392-2502-0193-A807B367EF97}" v="754" dt="2025-02-11T18:01:44.275"/>
    <p1510:client id="{CFDB1852-C76B-E1C8-940E-59DB3A621800}" v="30" dt="2025-02-10T20:13:34.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38" autoAdjust="0"/>
  </p:normalViewPr>
  <p:slideViewPr>
    <p:cSldViewPr snapToGrid="0">
      <p:cViewPr varScale="1">
        <p:scale>
          <a:sx n="53" d="100"/>
          <a:sy n="53" d="100"/>
        </p:scale>
        <p:origin x="1084" y="52"/>
      </p:cViewPr>
      <p:guideLst/>
    </p:cSldViewPr>
  </p:slideViewPr>
  <p:notesTextViewPr>
    <p:cViewPr>
      <p:scale>
        <a:sx n="1" d="1"/>
        <a:sy n="1" d="1"/>
      </p:scale>
      <p:origin x="0" y="0"/>
    </p:cViewPr>
  </p:notesTextViewPr>
  <p:sorterViewPr>
    <p:cViewPr>
      <p:scale>
        <a:sx n="70" d="100"/>
        <a:sy n="70" d="100"/>
      </p:scale>
      <p:origin x="0" y="-1604"/>
    </p:cViewPr>
  </p:sorterViewPr>
  <p:notesViewPr>
    <p:cSldViewPr snapToGrid="0">
      <p:cViewPr>
        <p:scale>
          <a:sx n="78" d="100"/>
          <a:sy n="78" d="100"/>
        </p:scale>
        <p:origin x="2040" y="-9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ma Fany Ferzli" userId="S::drferzli_hotmail.com#ext#@unaids.onmicrosoft.com::76ffa6bf-804e-4a81-8b29-c5c6b9fdc6bd" providerId="AD" clId="Web-{A30B7D66-F392-2502-0193-A807B367EF97}"/>
    <pc:docChg chg="delSld modSld">
      <pc:chgData name="Rima Fany Ferzli" userId="S::drferzli_hotmail.com#ext#@unaids.onmicrosoft.com::76ffa6bf-804e-4a81-8b29-c5c6b9fdc6bd" providerId="AD" clId="Web-{A30B7D66-F392-2502-0193-A807B367EF97}" dt="2025-02-11T18:01:44.275" v="594" actId="14100"/>
      <pc:docMkLst>
        <pc:docMk/>
      </pc:docMkLst>
      <pc:sldChg chg="addSp delSp modSp">
        <pc:chgData name="Rima Fany Ferzli" userId="S::drferzli_hotmail.com#ext#@unaids.onmicrosoft.com::76ffa6bf-804e-4a81-8b29-c5c6b9fdc6bd" providerId="AD" clId="Web-{A30B7D66-F392-2502-0193-A807B367EF97}" dt="2025-02-11T17:11:13.627" v="114" actId="20577"/>
        <pc:sldMkLst>
          <pc:docMk/>
          <pc:sldMk cId="2739463817" sldId="267"/>
        </pc:sldMkLst>
        <pc:spChg chg="mod">
          <ac:chgData name="Rima Fany Ferzli" userId="S::drferzli_hotmail.com#ext#@unaids.onmicrosoft.com::76ffa6bf-804e-4a81-8b29-c5c6b9fdc6bd" providerId="AD" clId="Web-{A30B7D66-F392-2502-0193-A807B367EF97}" dt="2025-02-11T17:10:24.531" v="88" actId="20577"/>
          <ac:spMkLst>
            <pc:docMk/>
            <pc:sldMk cId="2739463817" sldId="267"/>
            <ac:spMk id="2" creationId="{31E0F085-50DF-41B1-81B0-65CB780FD6F7}"/>
          </ac:spMkLst>
        </pc:spChg>
        <pc:spChg chg="add del mod">
          <ac:chgData name="Rima Fany Ferzli" userId="S::drferzli_hotmail.com#ext#@unaids.onmicrosoft.com::76ffa6bf-804e-4a81-8b29-c5c6b9fdc6bd" providerId="AD" clId="Web-{A30B7D66-F392-2502-0193-A807B367EF97}" dt="2025-02-11T17:11:06.408" v="113" actId="20577"/>
          <ac:spMkLst>
            <pc:docMk/>
            <pc:sldMk cId="2739463817" sldId="267"/>
            <ac:spMk id="4" creationId="{3B9B8551-47C6-82D4-3245-A3272367D32B}"/>
          </ac:spMkLst>
        </pc:spChg>
        <pc:spChg chg="mod">
          <ac:chgData name="Rima Fany Ferzli" userId="S::drferzli_hotmail.com#ext#@unaids.onmicrosoft.com::76ffa6bf-804e-4a81-8b29-c5c6b9fdc6bd" providerId="AD" clId="Web-{A30B7D66-F392-2502-0193-A807B367EF97}" dt="2025-02-11T17:11:13.627" v="114" actId="20577"/>
          <ac:spMkLst>
            <pc:docMk/>
            <pc:sldMk cId="2739463817" sldId="267"/>
            <ac:spMk id="7" creationId="{F137EE3F-2342-4104-817E-0EE9EF95B3F7}"/>
          </ac:spMkLst>
        </pc:spChg>
      </pc:sldChg>
      <pc:sldChg chg="addSp modSp">
        <pc:chgData name="Rima Fany Ferzli" userId="S::drferzli_hotmail.com#ext#@unaids.onmicrosoft.com::76ffa6bf-804e-4a81-8b29-c5c6b9fdc6bd" providerId="AD" clId="Web-{A30B7D66-F392-2502-0193-A807B367EF97}" dt="2025-02-11T17:13:08.302" v="144" actId="20577"/>
        <pc:sldMkLst>
          <pc:docMk/>
          <pc:sldMk cId="4029946638" sldId="269"/>
        </pc:sldMkLst>
        <pc:spChg chg="mod">
          <ac:chgData name="Rima Fany Ferzli" userId="S::drferzli_hotmail.com#ext#@unaids.onmicrosoft.com::76ffa6bf-804e-4a81-8b29-c5c6b9fdc6bd" providerId="AD" clId="Web-{A30B7D66-F392-2502-0193-A807B367EF97}" dt="2025-02-11T17:12:54.567" v="135" actId="20577"/>
          <ac:spMkLst>
            <pc:docMk/>
            <pc:sldMk cId="4029946638" sldId="269"/>
            <ac:spMk id="2" creationId="{B9389C44-B0EB-4FC9-89D5-3D0D91298DE5}"/>
          </ac:spMkLst>
        </pc:spChg>
        <pc:spChg chg="add mod">
          <ac:chgData name="Rima Fany Ferzli" userId="S::drferzli_hotmail.com#ext#@unaids.onmicrosoft.com::76ffa6bf-804e-4a81-8b29-c5c6b9fdc6bd" providerId="AD" clId="Web-{A30B7D66-F392-2502-0193-A807B367EF97}" dt="2025-02-11T17:13:08.302" v="144" actId="20577"/>
          <ac:spMkLst>
            <pc:docMk/>
            <pc:sldMk cId="4029946638" sldId="269"/>
            <ac:spMk id="5" creationId="{ABA65E4D-2EC8-3E3B-9279-BA9D6856A2BB}"/>
          </ac:spMkLst>
        </pc:spChg>
      </pc:sldChg>
      <pc:sldChg chg="modSp">
        <pc:chgData name="Rima Fany Ferzli" userId="S::drferzli_hotmail.com#ext#@unaids.onmicrosoft.com::76ffa6bf-804e-4a81-8b29-c5c6b9fdc6bd" providerId="AD" clId="Web-{A30B7D66-F392-2502-0193-A807B367EF97}" dt="2025-02-11T17:34:08.267" v="343" actId="1076"/>
        <pc:sldMkLst>
          <pc:docMk/>
          <pc:sldMk cId="3956376403" sldId="275"/>
        </pc:sldMkLst>
        <pc:spChg chg="mod">
          <ac:chgData name="Rima Fany Ferzli" userId="S::drferzli_hotmail.com#ext#@unaids.onmicrosoft.com::76ffa6bf-804e-4a81-8b29-c5c6b9fdc6bd" providerId="AD" clId="Web-{A30B7D66-F392-2502-0193-A807B367EF97}" dt="2025-02-11T17:26:11.438" v="206" actId="20577"/>
          <ac:spMkLst>
            <pc:docMk/>
            <pc:sldMk cId="3956376403" sldId="275"/>
            <ac:spMk id="2" creationId="{83C98B9A-BADE-40E6-B6C7-C1808E6B66D0}"/>
          </ac:spMkLst>
        </pc:spChg>
        <pc:spChg chg="mod">
          <ac:chgData name="Rima Fany Ferzli" userId="S::drferzli_hotmail.com#ext#@unaids.onmicrosoft.com::76ffa6bf-804e-4a81-8b29-c5c6b9fdc6bd" providerId="AD" clId="Web-{A30B7D66-F392-2502-0193-A807B367EF97}" dt="2025-02-11T17:28:07.145" v="333" actId="20577"/>
          <ac:spMkLst>
            <pc:docMk/>
            <pc:sldMk cId="3956376403" sldId="275"/>
            <ac:spMk id="7" creationId="{A3904898-C347-404F-879F-757C010E8897}"/>
          </ac:spMkLst>
        </pc:spChg>
        <pc:spChg chg="mod">
          <ac:chgData name="Rima Fany Ferzli" userId="S::drferzli_hotmail.com#ext#@unaids.onmicrosoft.com::76ffa6bf-804e-4a81-8b29-c5c6b9fdc6bd" providerId="AD" clId="Web-{A30B7D66-F392-2502-0193-A807B367EF97}" dt="2025-02-11T17:28:13.536" v="334" actId="1076"/>
          <ac:spMkLst>
            <pc:docMk/>
            <pc:sldMk cId="3956376403" sldId="275"/>
            <ac:spMk id="9" creationId="{E48C8039-99A8-4B6B-A56B-1CED1DA33175}"/>
          </ac:spMkLst>
        </pc:spChg>
        <pc:spChg chg="mod">
          <ac:chgData name="Rima Fany Ferzli" userId="S::drferzli_hotmail.com#ext#@unaids.onmicrosoft.com::76ffa6bf-804e-4a81-8b29-c5c6b9fdc6bd" providerId="AD" clId="Web-{A30B7D66-F392-2502-0193-A807B367EF97}" dt="2025-02-11T17:28:52.490" v="341" actId="1076"/>
          <ac:spMkLst>
            <pc:docMk/>
            <pc:sldMk cId="3956376403" sldId="275"/>
            <ac:spMk id="11" creationId="{FF4A601A-EAC2-4831-BBD4-6E2D4A8831C5}"/>
          </ac:spMkLst>
        </pc:spChg>
        <pc:spChg chg="mod">
          <ac:chgData name="Rima Fany Ferzli" userId="S::drferzli_hotmail.com#ext#@unaids.onmicrosoft.com::76ffa6bf-804e-4a81-8b29-c5c6b9fdc6bd" providerId="AD" clId="Web-{A30B7D66-F392-2502-0193-A807B367EF97}" dt="2025-02-11T17:27:06.206" v="299"/>
          <ac:spMkLst>
            <pc:docMk/>
            <pc:sldMk cId="3956376403" sldId="275"/>
            <ac:spMk id="13" creationId="{5BE61DFD-F9D0-4D56-9007-B3DA919B9744}"/>
          </ac:spMkLst>
        </pc:spChg>
        <pc:spChg chg="mod">
          <ac:chgData name="Rima Fany Ferzli" userId="S::drferzli_hotmail.com#ext#@unaids.onmicrosoft.com::76ffa6bf-804e-4a81-8b29-c5c6b9fdc6bd" providerId="AD" clId="Web-{A30B7D66-F392-2502-0193-A807B367EF97}" dt="2025-02-11T17:27:06.206" v="300"/>
          <ac:spMkLst>
            <pc:docMk/>
            <pc:sldMk cId="3956376403" sldId="275"/>
            <ac:spMk id="15" creationId="{CF0150A9-3B29-4DB2-943D-A859F6BFEA21}"/>
          </ac:spMkLst>
        </pc:spChg>
        <pc:spChg chg="mod">
          <ac:chgData name="Rima Fany Ferzli" userId="S::drferzli_hotmail.com#ext#@unaids.onmicrosoft.com::76ffa6bf-804e-4a81-8b29-c5c6b9fdc6bd" providerId="AD" clId="Web-{A30B7D66-F392-2502-0193-A807B367EF97}" dt="2025-02-11T17:27:06.206" v="301"/>
          <ac:spMkLst>
            <pc:docMk/>
            <pc:sldMk cId="3956376403" sldId="275"/>
            <ac:spMk id="17" creationId="{515FF41B-5E0D-471C-A1A3-12CE17A22F30}"/>
          </ac:spMkLst>
        </pc:spChg>
        <pc:spChg chg="mod">
          <ac:chgData name="Rima Fany Ferzli" userId="S::drferzli_hotmail.com#ext#@unaids.onmicrosoft.com::76ffa6bf-804e-4a81-8b29-c5c6b9fdc6bd" providerId="AD" clId="Web-{A30B7D66-F392-2502-0193-A807B367EF97}" dt="2025-02-11T17:28:31.833" v="338" actId="1076"/>
          <ac:spMkLst>
            <pc:docMk/>
            <pc:sldMk cId="3956376403" sldId="275"/>
            <ac:spMk id="19" creationId="{301E38AB-408B-48A4-B218-2119206F12AD}"/>
          </ac:spMkLst>
        </pc:spChg>
        <pc:spChg chg="mod">
          <ac:chgData name="Rima Fany Ferzli" userId="S::drferzli_hotmail.com#ext#@unaids.onmicrosoft.com::76ffa6bf-804e-4a81-8b29-c5c6b9fdc6bd" providerId="AD" clId="Web-{A30B7D66-F392-2502-0193-A807B367EF97}" dt="2025-02-11T17:28:24.630" v="336" actId="1076"/>
          <ac:spMkLst>
            <pc:docMk/>
            <pc:sldMk cId="3956376403" sldId="275"/>
            <ac:spMk id="21" creationId="{EEFD5780-CA64-4DB7-9A2E-71D00CE62777}"/>
          </ac:spMkLst>
        </pc:spChg>
        <pc:spChg chg="mod">
          <ac:chgData name="Rima Fany Ferzli" userId="S::drferzli_hotmail.com#ext#@unaids.onmicrosoft.com::76ffa6bf-804e-4a81-8b29-c5c6b9fdc6bd" providerId="AD" clId="Web-{A30B7D66-F392-2502-0193-A807B367EF97}" dt="2025-02-11T17:27:37.582" v="328" actId="14100"/>
          <ac:spMkLst>
            <pc:docMk/>
            <pc:sldMk cId="3956376403" sldId="275"/>
            <ac:spMk id="23" creationId="{5BF79697-FE18-449E-B577-5242D3B4684E}"/>
          </ac:spMkLst>
        </pc:spChg>
        <pc:spChg chg="mod">
          <ac:chgData name="Rima Fany Ferzli" userId="S::drferzli_hotmail.com#ext#@unaids.onmicrosoft.com::76ffa6bf-804e-4a81-8b29-c5c6b9fdc6bd" providerId="AD" clId="Web-{A30B7D66-F392-2502-0193-A807B367EF97}" dt="2025-02-11T17:27:06.206" v="305"/>
          <ac:spMkLst>
            <pc:docMk/>
            <pc:sldMk cId="3956376403" sldId="275"/>
            <ac:spMk id="25" creationId="{CB65D7B9-A5A8-455C-A48E-32762F8E4449}"/>
          </ac:spMkLst>
        </pc:spChg>
        <pc:spChg chg="mod">
          <ac:chgData name="Rima Fany Ferzli" userId="S::drferzli_hotmail.com#ext#@unaids.onmicrosoft.com::76ffa6bf-804e-4a81-8b29-c5c6b9fdc6bd" providerId="AD" clId="Web-{A30B7D66-F392-2502-0193-A807B367EF97}" dt="2025-02-11T17:27:06.206" v="306"/>
          <ac:spMkLst>
            <pc:docMk/>
            <pc:sldMk cId="3956376403" sldId="275"/>
            <ac:spMk id="27" creationId="{D275CC36-CB47-4E75-8E66-F81479F0EADE}"/>
          </ac:spMkLst>
        </pc:spChg>
        <pc:spChg chg="mod">
          <ac:chgData name="Rima Fany Ferzli" userId="S::drferzli_hotmail.com#ext#@unaids.onmicrosoft.com::76ffa6bf-804e-4a81-8b29-c5c6b9fdc6bd" providerId="AD" clId="Web-{A30B7D66-F392-2502-0193-A807B367EF97}" dt="2025-02-11T17:27:06.221" v="307"/>
          <ac:spMkLst>
            <pc:docMk/>
            <pc:sldMk cId="3956376403" sldId="275"/>
            <ac:spMk id="31" creationId="{B96ACFF8-F507-49F4-82A8-DB373577F033}"/>
          </ac:spMkLst>
        </pc:spChg>
        <pc:spChg chg="mod">
          <ac:chgData name="Rima Fany Ferzli" userId="S::drferzli_hotmail.com#ext#@unaids.onmicrosoft.com::76ffa6bf-804e-4a81-8b29-c5c6b9fdc6bd" providerId="AD" clId="Web-{A30B7D66-F392-2502-0193-A807B367EF97}" dt="2025-02-11T17:27:06.221" v="316"/>
          <ac:spMkLst>
            <pc:docMk/>
            <pc:sldMk cId="3956376403" sldId="275"/>
            <ac:spMk id="33" creationId="{17CEABE2-CB16-4286-9833-22AF9F2C9B3B}"/>
          </ac:spMkLst>
        </pc:spChg>
        <pc:spChg chg="mod">
          <ac:chgData name="Rima Fany Ferzli" userId="S::drferzli_hotmail.com#ext#@unaids.onmicrosoft.com::76ffa6bf-804e-4a81-8b29-c5c6b9fdc6bd" providerId="AD" clId="Web-{A30B7D66-F392-2502-0193-A807B367EF97}" dt="2025-02-11T17:28:19.083" v="335" actId="1076"/>
          <ac:spMkLst>
            <pc:docMk/>
            <pc:sldMk cId="3956376403" sldId="275"/>
            <ac:spMk id="34" creationId="{4E0D9DA3-7CC8-4066-AE78-135484676187}"/>
          </ac:spMkLst>
        </pc:spChg>
        <pc:spChg chg="mod">
          <ac:chgData name="Rima Fany Ferzli" userId="S::drferzli_hotmail.com#ext#@unaids.onmicrosoft.com::76ffa6bf-804e-4a81-8b29-c5c6b9fdc6bd" providerId="AD" clId="Web-{A30B7D66-F392-2502-0193-A807B367EF97}" dt="2025-02-11T17:27:06.221" v="317"/>
          <ac:spMkLst>
            <pc:docMk/>
            <pc:sldMk cId="3956376403" sldId="275"/>
            <ac:spMk id="35" creationId="{47FCA9B4-11A3-4313-99EE-0CE8EC769C48}"/>
          </ac:spMkLst>
        </pc:spChg>
        <pc:spChg chg="mod">
          <ac:chgData name="Rima Fany Ferzli" userId="S::drferzli_hotmail.com#ext#@unaids.onmicrosoft.com::76ffa6bf-804e-4a81-8b29-c5c6b9fdc6bd" providerId="AD" clId="Web-{A30B7D66-F392-2502-0193-A807B367EF97}" dt="2025-02-11T17:27:06.221" v="309"/>
          <ac:spMkLst>
            <pc:docMk/>
            <pc:sldMk cId="3956376403" sldId="275"/>
            <ac:spMk id="36" creationId="{E25EA00A-9123-463A-945C-665493EE8FF5}"/>
          </ac:spMkLst>
        </pc:spChg>
        <pc:spChg chg="mod">
          <ac:chgData name="Rima Fany Ferzli" userId="S::drferzli_hotmail.com#ext#@unaids.onmicrosoft.com::76ffa6bf-804e-4a81-8b29-c5c6b9fdc6bd" providerId="AD" clId="Web-{A30B7D66-F392-2502-0193-A807B367EF97}" dt="2025-02-11T17:27:06.221" v="315"/>
          <ac:spMkLst>
            <pc:docMk/>
            <pc:sldMk cId="3956376403" sldId="275"/>
            <ac:spMk id="37" creationId="{FAC15236-6128-4B63-8EBA-CAD4A606FC39}"/>
          </ac:spMkLst>
        </pc:spChg>
        <pc:spChg chg="mod">
          <ac:chgData name="Rima Fany Ferzli" userId="S::drferzli_hotmail.com#ext#@unaids.onmicrosoft.com::76ffa6bf-804e-4a81-8b29-c5c6b9fdc6bd" providerId="AD" clId="Web-{A30B7D66-F392-2502-0193-A807B367EF97}" dt="2025-02-11T17:27:06.221" v="310"/>
          <ac:spMkLst>
            <pc:docMk/>
            <pc:sldMk cId="3956376403" sldId="275"/>
            <ac:spMk id="38" creationId="{0FA77570-EF38-4F6F-9768-FDE19233DA55}"/>
          </ac:spMkLst>
        </pc:spChg>
        <pc:spChg chg="mod">
          <ac:chgData name="Rima Fany Ferzli" userId="S::drferzli_hotmail.com#ext#@unaids.onmicrosoft.com::76ffa6bf-804e-4a81-8b29-c5c6b9fdc6bd" providerId="AD" clId="Web-{A30B7D66-F392-2502-0193-A807B367EF97}" dt="2025-02-11T17:27:30.534" v="327" actId="20577"/>
          <ac:spMkLst>
            <pc:docMk/>
            <pc:sldMk cId="3956376403" sldId="275"/>
            <ac:spMk id="39" creationId="{DCFF190A-4B19-4513-8A5A-64C2651B80F9}"/>
          </ac:spMkLst>
        </pc:spChg>
        <pc:spChg chg="mod">
          <ac:chgData name="Rima Fany Ferzli" userId="S::drferzli_hotmail.com#ext#@unaids.onmicrosoft.com::76ffa6bf-804e-4a81-8b29-c5c6b9fdc6bd" providerId="AD" clId="Web-{A30B7D66-F392-2502-0193-A807B367EF97}" dt="2025-02-11T17:34:08.267" v="343" actId="1076"/>
          <ac:spMkLst>
            <pc:docMk/>
            <pc:sldMk cId="3956376403" sldId="275"/>
            <ac:spMk id="40" creationId="{440B6C80-B3F9-4218-B648-6582F839FDEA}"/>
          </ac:spMkLst>
        </pc:spChg>
        <pc:spChg chg="mod">
          <ac:chgData name="Rima Fany Ferzli" userId="S::drferzli_hotmail.com#ext#@unaids.onmicrosoft.com::76ffa6bf-804e-4a81-8b29-c5c6b9fdc6bd" providerId="AD" clId="Web-{A30B7D66-F392-2502-0193-A807B367EF97}" dt="2025-02-11T17:27:06.221" v="319"/>
          <ac:spMkLst>
            <pc:docMk/>
            <pc:sldMk cId="3956376403" sldId="275"/>
            <ac:spMk id="41" creationId="{87A72103-8B74-405A-81C6-1F7C094AF6B8}"/>
          </ac:spMkLst>
        </pc:spChg>
        <pc:spChg chg="mod">
          <ac:chgData name="Rima Fany Ferzli" userId="S::drferzli_hotmail.com#ext#@unaids.onmicrosoft.com::76ffa6bf-804e-4a81-8b29-c5c6b9fdc6bd" providerId="AD" clId="Web-{A30B7D66-F392-2502-0193-A807B367EF97}" dt="2025-02-11T17:28:47.240" v="340" actId="1076"/>
          <ac:spMkLst>
            <pc:docMk/>
            <pc:sldMk cId="3956376403" sldId="275"/>
            <ac:spMk id="42" creationId="{17153E31-64C1-4664-9194-DCADB2357263}"/>
          </ac:spMkLst>
        </pc:spChg>
        <pc:spChg chg="mod">
          <ac:chgData name="Rima Fany Ferzli" userId="S::drferzli_hotmail.com#ext#@unaids.onmicrosoft.com::76ffa6bf-804e-4a81-8b29-c5c6b9fdc6bd" providerId="AD" clId="Web-{A30B7D66-F392-2502-0193-A807B367EF97}" dt="2025-02-11T17:27:06.237" v="321"/>
          <ac:spMkLst>
            <pc:docMk/>
            <pc:sldMk cId="3956376403" sldId="275"/>
            <ac:spMk id="44" creationId="{7CA0A2D1-6DAF-465C-870E-09E7C6B1BAA4}"/>
          </ac:spMkLst>
        </pc:spChg>
        <pc:spChg chg="mod">
          <ac:chgData name="Rima Fany Ferzli" userId="S::drferzli_hotmail.com#ext#@unaids.onmicrosoft.com::76ffa6bf-804e-4a81-8b29-c5c6b9fdc6bd" providerId="AD" clId="Web-{A30B7D66-F392-2502-0193-A807B367EF97}" dt="2025-02-11T17:28:38.849" v="339" actId="1076"/>
          <ac:spMkLst>
            <pc:docMk/>
            <pc:sldMk cId="3956376403" sldId="275"/>
            <ac:spMk id="48" creationId="{103EB8E8-54A0-4F36-852A-5D88B3FFA8D0}"/>
          </ac:spMkLst>
        </pc:spChg>
        <pc:spChg chg="mod">
          <ac:chgData name="Rima Fany Ferzli" userId="S::drferzli_hotmail.com#ext#@unaids.onmicrosoft.com::76ffa6bf-804e-4a81-8b29-c5c6b9fdc6bd" providerId="AD" clId="Web-{A30B7D66-F392-2502-0193-A807B367EF97}" dt="2025-02-11T17:27:06.221" v="312"/>
          <ac:spMkLst>
            <pc:docMk/>
            <pc:sldMk cId="3956376403" sldId="275"/>
            <ac:spMk id="49" creationId="{89715005-D41E-46EC-B8CA-EE0F4FB366FC}"/>
          </ac:spMkLst>
        </pc:spChg>
        <pc:spChg chg="mod">
          <ac:chgData name="Rima Fany Ferzli" userId="S::drferzli_hotmail.com#ext#@unaids.onmicrosoft.com::76ffa6bf-804e-4a81-8b29-c5c6b9fdc6bd" providerId="AD" clId="Web-{A30B7D66-F392-2502-0193-A807B367EF97}" dt="2025-02-11T17:27:06.237" v="323"/>
          <ac:spMkLst>
            <pc:docMk/>
            <pc:sldMk cId="3956376403" sldId="275"/>
            <ac:spMk id="50" creationId="{59EE06A8-0170-4BA5-9EE6-8640944D6E3A}"/>
          </ac:spMkLst>
        </pc:spChg>
        <pc:spChg chg="mod">
          <ac:chgData name="Rima Fany Ferzli" userId="S::drferzli_hotmail.com#ext#@unaids.onmicrosoft.com::76ffa6bf-804e-4a81-8b29-c5c6b9fdc6bd" providerId="AD" clId="Web-{A30B7D66-F392-2502-0193-A807B367EF97}" dt="2025-02-11T17:27:06.221" v="313"/>
          <ac:spMkLst>
            <pc:docMk/>
            <pc:sldMk cId="3956376403" sldId="275"/>
            <ac:spMk id="51" creationId="{3D6A9E79-40FF-4843-9637-56E2A41A5458}"/>
          </ac:spMkLst>
        </pc:spChg>
        <pc:spChg chg="mod">
          <ac:chgData name="Rima Fany Ferzli" userId="S::drferzli_hotmail.com#ext#@unaids.onmicrosoft.com::76ffa6bf-804e-4a81-8b29-c5c6b9fdc6bd" providerId="AD" clId="Web-{A30B7D66-F392-2502-0193-A807B367EF97}" dt="2025-02-11T17:27:06.393" v="324"/>
          <ac:spMkLst>
            <pc:docMk/>
            <pc:sldMk cId="3956376403" sldId="275"/>
            <ac:spMk id="52" creationId="{9693927B-85D1-40B0-9440-04A4C1A7A99C}"/>
          </ac:spMkLst>
        </pc:spChg>
        <pc:spChg chg="mod">
          <ac:chgData name="Rima Fany Ferzli" userId="S::drferzli_hotmail.com#ext#@unaids.onmicrosoft.com::76ffa6bf-804e-4a81-8b29-c5c6b9fdc6bd" providerId="AD" clId="Web-{A30B7D66-F392-2502-0193-A807B367EF97}" dt="2025-02-11T17:27:06.221" v="314"/>
          <ac:spMkLst>
            <pc:docMk/>
            <pc:sldMk cId="3956376403" sldId="275"/>
            <ac:spMk id="53" creationId="{B70C4517-1E89-4FF2-BE84-84071D263E50}"/>
          </ac:spMkLst>
        </pc:spChg>
        <pc:grpChg chg="mod">
          <ac:chgData name="Rima Fany Ferzli" userId="S::drferzli_hotmail.com#ext#@unaids.onmicrosoft.com::76ffa6bf-804e-4a81-8b29-c5c6b9fdc6bd" providerId="AD" clId="Web-{A30B7D66-F392-2502-0193-A807B367EF97}" dt="2025-02-11T17:28:29.068" v="337" actId="1076"/>
          <ac:grpSpMkLst>
            <pc:docMk/>
            <pc:sldMk cId="3956376403" sldId="275"/>
            <ac:grpSpMk id="3" creationId="{6009973B-E765-4B64-E472-8A04A603C0CA}"/>
          </ac:grpSpMkLst>
        </pc:grpChg>
        <pc:cxnChg chg="mod">
          <ac:chgData name="Rima Fany Ferzli" userId="S::drferzli_hotmail.com#ext#@unaids.onmicrosoft.com::76ffa6bf-804e-4a81-8b29-c5c6b9fdc6bd" providerId="AD" clId="Web-{A30B7D66-F392-2502-0193-A807B367EF97}" dt="2025-02-11T17:27:06.206" v="304"/>
          <ac:cxnSpMkLst>
            <pc:docMk/>
            <pc:sldMk cId="3956376403" sldId="275"/>
            <ac:cxnSpMk id="65" creationId="{1103E9F3-B0CD-40E4-A7C0-1D4238D2B3B5}"/>
          </ac:cxnSpMkLst>
        </pc:cxnChg>
        <pc:cxnChg chg="mod">
          <ac:chgData name="Rima Fany Ferzli" userId="S::drferzli_hotmail.com#ext#@unaids.onmicrosoft.com::76ffa6bf-804e-4a81-8b29-c5c6b9fdc6bd" providerId="AD" clId="Web-{A30B7D66-F392-2502-0193-A807B367EF97}" dt="2025-02-11T17:27:06.206" v="300"/>
          <ac:cxnSpMkLst>
            <pc:docMk/>
            <pc:sldMk cId="3956376403" sldId="275"/>
            <ac:cxnSpMk id="82" creationId="{A7E9C292-A953-4612-91C8-D26369DEB894}"/>
          </ac:cxnSpMkLst>
        </pc:cxnChg>
      </pc:sldChg>
      <pc:sldChg chg="modSp">
        <pc:chgData name="Rima Fany Ferzli" userId="S::drferzli_hotmail.com#ext#@unaids.onmicrosoft.com::76ffa6bf-804e-4a81-8b29-c5c6b9fdc6bd" providerId="AD" clId="Web-{A30B7D66-F392-2502-0193-A807B367EF97}" dt="2025-02-11T17:04:26.582" v="6" actId="20577"/>
        <pc:sldMkLst>
          <pc:docMk/>
          <pc:sldMk cId="3142951825" sldId="286"/>
        </pc:sldMkLst>
        <pc:spChg chg="mod">
          <ac:chgData name="Rima Fany Ferzli" userId="S::drferzli_hotmail.com#ext#@unaids.onmicrosoft.com::76ffa6bf-804e-4a81-8b29-c5c6b9fdc6bd" providerId="AD" clId="Web-{A30B7D66-F392-2502-0193-A807B367EF97}" dt="2025-02-11T17:04:26.582" v="6" actId="20577"/>
          <ac:spMkLst>
            <pc:docMk/>
            <pc:sldMk cId="3142951825" sldId="286"/>
            <ac:spMk id="2" creationId="{0EADF5D6-EFAD-4D77-970C-11003BCDA814}"/>
          </ac:spMkLst>
        </pc:spChg>
      </pc:sldChg>
      <pc:sldChg chg="modSp">
        <pc:chgData name="Rima Fany Ferzli" userId="S::drferzli_hotmail.com#ext#@unaids.onmicrosoft.com::76ffa6bf-804e-4a81-8b29-c5c6b9fdc6bd" providerId="AD" clId="Web-{A30B7D66-F392-2502-0193-A807B367EF97}" dt="2025-02-11T17:09:00.622" v="73" actId="20577"/>
        <pc:sldMkLst>
          <pc:docMk/>
          <pc:sldMk cId="2256308446" sldId="287"/>
        </pc:sldMkLst>
        <pc:spChg chg="mod">
          <ac:chgData name="Rima Fany Ferzli" userId="S::drferzli_hotmail.com#ext#@unaids.onmicrosoft.com::76ffa6bf-804e-4a81-8b29-c5c6b9fdc6bd" providerId="AD" clId="Web-{A30B7D66-F392-2502-0193-A807B367EF97}" dt="2025-02-11T17:09:00.622" v="73" actId="20577"/>
          <ac:spMkLst>
            <pc:docMk/>
            <pc:sldMk cId="2256308446" sldId="287"/>
            <ac:spMk id="2" creationId="{31E0F085-50DF-41B1-81B0-65CB780FD6F7}"/>
          </ac:spMkLst>
        </pc:spChg>
        <pc:spChg chg="mod">
          <ac:chgData name="Rima Fany Ferzli" userId="S::drferzli_hotmail.com#ext#@unaids.onmicrosoft.com::76ffa6bf-804e-4a81-8b29-c5c6b9fdc6bd" providerId="AD" clId="Web-{A30B7D66-F392-2502-0193-A807B367EF97}" dt="2025-02-11T17:08:39.950" v="70" actId="20577"/>
          <ac:spMkLst>
            <pc:docMk/>
            <pc:sldMk cId="2256308446" sldId="287"/>
            <ac:spMk id="7" creationId="{F137EE3F-2342-4104-817E-0EE9EF95B3F7}"/>
          </ac:spMkLst>
        </pc:spChg>
      </pc:sldChg>
      <pc:sldChg chg="addSp modSp">
        <pc:chgData name="Rima Fany Ferzli" userId="S::drferzli_hotmail.com#ext#@unaids.onmicrosoft.com::76ffa6bf-804e-4a81-8b29-c5c6b9fdc6bd" providerId="AD" clId="Web-{A30B7D66-F392-2502-0193-A807B367EF97}" dt="2025-02-11T17:12:23.785" v="123" actId="20577"/>
        <pc:sldMkLst>
          <pc:docMk/>
          <pc:sldMk cId="2876298780" sldId="288"/>
        </pc:sldMkLst>
        <pc:spChg chg="mod">
          <ac:chgData name="Rima Fany Ferzli" userId="S::drferzli_hotmail.com#ext#@unaids.onmicrosoft.com::76ffa6bf-804e-4a81-8b29-c5c6b9fdc6bd" providerId="AD" clId="Web-{A30B7D66-F392-2502-0193-A807B367EF97}" dt="2025-02-11T17:12:01.394" v="115" actId="20577"/>
          <ac:spMkLst>
            <pc:docMk/>
            <pc:sldMk cId="2876298780" sldId="288"/>
            <ac:spMk id="2" creationId="{31E0F085-50DF-41B1-81B0-65CB780FD6F7}"/>
          </ac:spMkLst>
        </pc:spChg>
        <pc:spChg chg="add mod">
          <ac:chgData name="Rima Fany Ferzli" userId="S::drferzli_hotmail.com#ext#@unaids.onmicrosoft.com::76ffa6bf-804e-4a81-8b29-c5c6b9fdc6bd" providerId="AD" clId="Web-{A30B7D66-F392-2502-0193-A807B367EF97}" dt="2025-02-11T17:12:23.785" v="123" actId="20577"/>
          <ac:spMkLst>
            <pc:docMk/>
            <pc:sldMk cId="2876298780" sldId="288"/>
            <ac:spMk id="4" creationId="{A49ACE03-67D1-18DA-0BB0-23374ED998B3}"/>
          </ac:spMkLst>
        </pc:spChg>
      </pc:sldChg>
      <pc:sldChg chg="modSp">
        <pc:chgData name="Rima Fany Ferzli" userId="S::drferzli_hotmail.com#ext#@unaids.onmicrosoft.com::76ffa6bf-804e-4a81-8b29-c5c6b9fdc6bd" providerId="AD" clId="Web-{A30B7D66-F392-2502-0193-A807B367EF97}" dt="2025-02-11T17:14:40.305" v="146" actId="20577"/>
        <pc:sldMkLst>
          <pc:docMk/>
          <pc:sldMk cId="1001362268" sldId="292"/>
        </pc:sldMkLst>
        <pc:spChg chg="mod">
          <ac:chgData name="Rima Fany Ferzli" userId="S::drferzli_hotmail.com#ext#@unaids.onmicrosoft.com::76ffa6bf-804e-4a81-8b29-c5c6b9fdc6bd" providerId="AD" clId="Web-{A30B7D66-F392-2502-0193-A807B367EF97}" dt="2025-02-11T17:14:40.305" v="146" actId="20577"/>
          <ac:spMkLst>
            <pc:docMk/>
            <pc:sldMk cId="1001362268" sldId="292"/>
            <ac:spMk id="2" creationId="{B9389C44-B0EB-4FC9-89D5-3D0D91298DE5}"/>
          </ac:spMkLst>
        </pc:spChg>
      </pc:sldChg>
      <pc:sldChg chg="modSp">
        <pc:chgData name="Rima Fany Ferzli" userId="S::drferzli_hotmail.com#ext#@unaids.onmicrosoft.com::76ffa6bf-804e-4a81-8b29-c5c6b9fdc6bd" providerId="AD" clId="Web-{A30B7D66-F392-2502-0193-A807B367EF97}" dt="2025-02-11T17:18:38.251" v="195" actId="20577"/>
        <pc:sldMkLst>
          <pc:docMk/>
          <pc:sldMk cId="2836007677" sldId="293"/>
        </pc:sldMkLst>
        <pc:spChg chg="mod">
          <ac:chgData name="Rima Fany Ferzli" userId="S::drferzli_hotmail.com#ext#@unaids.onmicrosoft.com::76ffa6bf-804e-4a81-8b29-c5c6b9fdc6bd" providerId="AD" clId="Web-{A30B7D66-F392-2502-0193-A807B367EF97}" dt="2025-02-11T17:18:38.251" v="195" actId="20577"/>
          <ac:spMkLst>
            <pc:docMk/>
            <pc:sldMk cId="2836007677" sldId="293"/>
            <ac:spMk id="2" creationId="{B9389C44-B0EB-4FC9-89D5-3D0D91298DE5}"/>
          </ac:spMkLst>
        </pc:spChg>
      </pc:sldChg>
      <pc:sldChg chg="modSp">
        <pc:chgData name="Rima Fany Ferzli" userId="S::drferzli_hotmail.com#ext#@unaids.onmicrosoft.com::76ffa6bf-804e-4a81-8b29-c5c6b9fdc6bd" providerId="AD" clId="Web-{A30B7D66-F392-2502-0193-A807B367EF97}" dt="2025-02-11T17:13:57.804" v="145" actId="20577"/>
        <pc:sldMkLst>
          <pc:docMk/>
          <pc:sldMk cId="663078387" sldId="300"/>
        </pc:sldMkLst>
        <pc:spChg chg="mod">
          <ac:chgData name="Rima Fany Ferzli" userId="S::drferzli_hotmail.com#ext#@unaids.onmicrosoft.com::76ffa6bf-804e-4a81-8b29-c5c6b9fdc6bd" providerId="AD" clId="Web-{A30B7D66-F392-2502-0193-A807B367EF97}" dt="2025-02-11T17:13:57.804" v="145" actId="20577"/>
          <ac:spMkLst>
            <pc:docMk/>
            <pc:sldMk cId="663078387" sldId="300"/>
            <ac:spMk id="2" creationId="{C29787E5-6F76-4546-9415-C546234467AF}"/>
          </ac:spMkLst>
        </pc:spChg>
      </pc:sldChg>
      <pc:sldChg chg="modSp">
        <pc:chgData name="Rima Fany Ferzli" userId="S::drferzli_hotmail.com#ext#@unaids.onmicrosoft.com::76ffa6bf-804e-4a81-8b29-c5c6b9fdc6bd" providerId="AD" clId="Web-{A30B7D66-F392-2502-0193-A807B367EF97}" dt="2025-02-11T17:25:30.999" v="203" actId="20577"/>
        <pc:sldMkLst>
          <pc:docMk/>
          <pc:sldMk cId="1174008846" sldId="301"/>
        </pc:sldMkLst>
        <pc:spChg chg="mod">
          <ac:chgData name="Rima Fany Ferzli" userId="S::drferzli_hotmail.com#ext#@unaids.onmicrosoft.com::76ffa6bf-804e-4a81-8b29-c5c6b9fdc6bd" providerId="AD" clId="Web-{A30B7D66-F392-2502-0193-A807B367EF97}" dt="2025-02-11T17:25:30.999" v="203" actId="20577"/>
          <ac:spMkLst>
            <pc:docMk/>
            <pc:sldMk cId="1174008846" sldId="301"/>
            <ac:spMk id="2" creationId="{C20EF9B2-4800-4A34-9445-E7B4E2B64615}"/>
          </ac:spMkLst>
        </pc:spChg>
      </pc:sldChg>
      <pc:sldChg chg="modSp">
        <pc:chgData name="Rima Fany Ferzli" userId="S::drferzli_hotmail.com#ext#@unaids.onmicrosoft.com::76ffa6bf-804e-4a81-8b29-c5c6b9fdc6bd" providerId="AD" clId="Web-{A30B7D66-F392-2502-0193-A807B367EF97}" dt="2025-02-11T17:03:45.627" v="2" actId="20577"/>
        <pc:sldMkLst>
          <pc:docMk/>
          <pc:sldMk cId="4259690853" sldId="302"/>
        </pc:sldMkLst>
        <pc:spChg chg="mod">
          <ac:chgData name="Rima Fany Ferzli" userId="S::drferzli_hotmail.com#ext#@unaids.onmicrosoft.com::76ffa6bf-804e-4a81-8b29-c5c6b9fdc6bd" providerId="AD" clId="Web-{A30B7D66-F392-2502-0193-A807B367EF97}" dt="2025-02-11T17:03:45.627" v="2" actId="20577"/>
          <ac:spMkLst>
            <pc:docMk/>
            <pc:sldMk cId="4259690853" sldId="302"/>
            <ac:spMk id="2" creationId="{FC070F46-6077-2385-EF08-0579CF4947DA}"/>
          </ac:spMkLst>
        </pc:spChg>
      </pc:sldChg>
      <pc:sldChg chg="modSp">
        <pc:chgData name="Rima Fany Ferzli" userId="S::drferzli_hotmail.com#ext#@unaids.onmicrosoft.com::76ffa6bf-804e-4a81-8b29-c5c6b9fdc6bd" providerId="AD" clId="Web-{A30B7D66-F392-2502-0193-A807B367EF97}" dt="2025-02-11T17:17:28.545" v="186" actId="14100"/>
        <pc:sldMkLst>
          <pc:docMk/>
          <pc:sldMk cId="3128090885" sldId="305"/>
        </pc:sldMkLst>
        <pc:spChg chg="mod">
          <ac:chgData name="Rima Fany Ferzli" userId="S::drferzli_hotmail.com#ext#@unaids.onmicrosoft.com::76ffa6bf-804e-4a81-8b29-c5c6b9fdc6bd" providerId="AD" clId="Web-{A30B7D66-F392-2502-0193-A807B367EF97}" dt="2025-02-11T17:15:13.963" v="149" actId="20577"/>
          <ac:spMkLst>
            <pc:docMk/>
            <pc:sldMk cId="3128090885" sldId="305"/>
            <ac:spMk id="2" creationId="{1CBC20AD-6C37-2DB8-4B22-26824F5D5B35}"/>
          </ac:spMkLst>
        </pc:spChg>
        <pc:spChg chg="mod">
          <ac:chgData name="Rima Fany Ferzli" userId="S::drferzli_hotmail.com#ext#@unaids.onmicrosoft.com::76ffa6bf-804e-4a81-8b29-c5c6b9fdc6bd" providerId="AD" clId="Web-{A30B7D66-F392-2502-0193-A807B367EF97}" dt="2025-02-11T17:17:28.545" v="186" actId="14100"/>
          <ac:spMkLst>
            <pc:docMk/>
            <pc:sldMk cId="3128090885" sldId="305"/>
            <ac:spMk id="19" creationId="{0F116315-3F98-655B-A6CB-064119ADD28C}"/>
          </ac:spMkLst>
        </pc:spChg>
        <pc:spChg chg="mod">
          <ac:chgData name="Rima Fany Ferzli" userId="S::drferzli_hotmail.com#ext#@unaids.onmicrosoft.com::76ffa6bf-804e-4a81-8b29-c5c6b9fdc6bd" providerId="AD" clId="Web-{A30B7D66-F392-2502-0193-A807B367EF97}" dt="2025-02-11T17:17:23.217" v="185" actId="1076"/>
          <ac:spMkLst>
            <pc:docMk/>
            <pc:sldMk cId="3128090885" sldId="305"/>
            <ac:spMk id="20" creationId="{82D52EE0-BFF1-E7C2-10D2-E70A50B959E7}"/>
          </ac:spMkLst>
        </pc:spChg>
        <pc:picChg chg="mod">
          <ac:chgData name="Rima Fany Ferzli" userId="S::drferzli_hotmail.com#ext#@unaids.onmicrosoft.com::76ffa6bf-804e-4a81-8b29-c5c6b9fdc6bd" providerId="AD" clId="Web-{A30B7D66-F392-2502-0193-A807B367EF97}" dt="2025-02-11T17:16:45.466" v="175" actId="1076"/>
          <ac:picMkLst>
            <pc:docMk/>
            <pc:sldMk cId="3128090885" sldId="305"/>
            <ac:picMk id="13" creationId="{85F36331-D28E-6589-243F-9F9DDD582451}"/>
          </ac:picMkLst>
        </pc:picChg>
      </pc:sldChg>
      <pc:sldChg chg="addSp delSp modSp">
        <pc:chgData name="Rima Fany Ferzli" userId="S::drferzli_hotmail.com#ext#@unaids.onmicrosoft.com::76ffa6bf-804e-4a81-8b29-c5c6b9fdc6bd" providerId="AD" clId="Web-{A30B7D66-F392-2502-0193-A807B367EF97}" dt="2025-02-11T18:01:44.275" v="594" actId="14100"/>
        <pc:sldMkLst>
          <pc:docMk/>
          <pc:sldMk cId="3888597682" sldId="317"/>
        </pc:sldMkLst>
        <pc:spChg chg="mod">
          <ac:chgData name="Rima Fany Ferzli" userId="S::drferzli_hotmail.com#ext#@unaids.onmicrosoft.com::76ffa6bf-804e-4a81-8b29-c5c6b9fdc6bd" providerId="AD" clId="Web-{A30B7D66-F392-2502-0193-A807B367EF97}" dt="2025-02-11T18:01:44.275" v="594" actId="14100"/>
          <ac:spMkLst>
            <pc:docMk/>
            <pc:sldMk cId="3888597682" sldId="317"/>
            <ac:spMk id="2" creationId="{57AB3176-701D-400D-AD07-5EC591B16680}"/>
          </ac:spMkLst>
        </pc:spChg>
        <pc:spChg chg="add del mod">
          <ac:chgData name="Rima Fany Ferzli" userId="S::drferzli_hotmail.com#ext#@unaids.onmicrosoft.com::76ffa6bf-804e-4a81-8b29-c5c6b9fdc6bd" providerId="AD" clId="Web-{A30B7D66-F392-2502-0193-A807B367EF97}" dt="2025-02-11T18:01:39.760" v="593"/>
          <ac:spMkLst>
            <pc:docMk/>
            <pc:sldMk cId="3888597682" sldId="317"/>
            <ac:spMk id="3" creationId="{18DC3251-0E3F-A85A-8971-FF91E1236882}"/>
          </ac:spMkLst>
        </pc:spChg>
        <pc:picChg chg="mod">
          <ac:chgData name="Rima Fany Ferzli" userId="S::drferzli_hotmail.com#ext#@unaids.onmicrosoft.com::76ffa6bf-804e-4a81-8b29-c5c6b9fdc6bd" providerId="AD" clId="Web-{A30B7D66-F392-2502-0193-A807B367EF97}" dt="2025-02-11T18:01:37.791" v="592" actId="14100"/>
          <ac:picMkLst>
            <pc:docMk/>
            <pc:sldMk cId="3888597682" sldId="317"/>
            <ac:picMk id="4" creationId="{902942AB-64D5-D53E-B702-87A241499E65}"/>
          </ac:picMkLst>
        </pc:picChg>
      </pc:sldChg>
      <pc:sldChg chg="addSp delSp modSp">
        <pc:chgData name="Rima Fany Ferzli" userId="S::drferzli_hotmail.com#ext#@unaids.onmicrosoft.com::76ffa6bf-804e-4a81-8b29-c5c6b9fdc6bd" providerId="AD" clId="Web-{A30B7D66-F392-2502-0193-A807B367EF97}" dt="2025-02-11T17:59:11.708" v="572" actId="14100"/>
        <pc:sldMkLst>
          <pc:docMk/>
          <pc:sldMk cId="3106543429" sldId="318"/>
        </pc:sldMkLst>
        <pc:spChg chg="mod">
          <ac:chgData name="Rima Fany Ferzli" userId="S::drferzli_hotmail.com#ext#@unaids.onmicrosoft.com::76ffa6bf-804e-4a81-8b29-c5c6b9fdc6bd" providerId="AD" clId="Web-{A30B7D66-F392-2502-0193-A807B367EF97}" dt="2025-02-11T17:59:05.880" v="571" actId="1076"/>
          <ac:spMkLst>
            <pc:docMk/>
            <pc:sldMk cId="3106543429" sldId="318"/>
            <ac:spMk id="2" creationId="{57AB3176-701D-400D-AD07-5EC591B16680}"/>
          </ac:spMkLst>
        </pc:spChg>
        <pc:spChg chg="del mod">
          <ac:chgData name="Rima Fany Ferzli" userId="S::drferzli_hotmail.com#ext#@unaids.onmicrosoft.com::76ffa6bf-804e-4a81-8b29-c5c6b9fdc6bd" providerId="AD" clId="Web-{A30B7D66-F392-2502-0193-A807B367EF97}" dt="2025-02-11T17:57:21.642" v="564"/>
          <ac:spMkLst>
            <pc:docMk/>
            <pc:sldMk cId="3106543429" sldId="318"/>
            <ac:spMk id="4" creationId="{68D954EA-7E6C-F32F-E125-620BBBDC185C}"/>
          </ac:spMkLst>
        </pc:spChg>
        <pc:picChg chg="add del mod">
          <ac:chgData name="Rima Fany Ferzli" userId="S::drferzli_hotmail.com#ext#@unaids.onmicrosoft.com::76ffa6bf-804e-4a81-8b29-c5c6b9fdc6bd" providerId="AD" clId="Web-{A30B7D66-F392-2502-0193-A807B367EF97}" dt="2025-02-11T17:58:42.769" v="567"/>
          <ac:picMkLst>
            <pc:docMk/>
            <pc:sldMk cId="3106543429" sldId="318"/>
            <ac:picMk id="3" creationId="{13A41EF3-4B44-57AB-E8A0-8DAD37A2997D}"/>
          </ac:picMkLst>
        </pc:picChg>
        <pc:picChg chg="add mod">
          <ac:chgData name="Rima Fany Ferzli" userId="S::drferzli_hotmail.com#ext#@unaids.onmicrosoft.com::76ffa6bf-804e-4a81-8b29-c5c6b9fdc6bd" providerId="AD" clId="Web-{A30B7D66-F392-2502-0193-A807B367EF97}" dt="2025-02-11T17:59:11.708" v="572" actId="14100"/>
          <ac:picMkLst>
            <pc:docMk/>
            <pc:sldMk cId="3106543429" sldId="318"/>
            <ac:picMk id="6" creationId="{A3DB453E-B313-D521-1036-26D5927878F1}"/>
          </ac:picMkLst>
        </pc:picChg>
        <pc:picChg chg="mod">
          <ac:chgData name="Rima Fany Ferzli" userId="S::drferzli_hotmail.com#ext#@unaids.onmicrosoft.com::76ffa6bf-804e-4a81-8b29-c5c6b9fdc6bd" providerId="AD" clId="Web-{A30B7D66-F392-2502-0193-A807B367EF97}" dt="2025-02-11T17:55:11.309" v="562" actId="1076"/>
          <ac:picMkLst>
            <pc:docMk/>
            <pc:sldMk cId="3106543429" sldId="318"/>
            <ac:picMk id="7" creationId="{C6A1B40F-640F-27B4-B6C3-C46AD9985E0B}"/>
          </ac:picMkLst>
        </pc:picChg>
      </pc:sldChg>
      <pc:sldChg chg="modSp">
        <pc:chgData name="Rima Fany Ferzli" userId="S::drferzli_hotmail.com#ext#@unaids.onmicrosoft.com::76ffa6bf-804e-4a81-8b29-c5c6b9fdc6bd" providerId="AD" clId="Web-{A30B7D66-F392-2502-0193-A807B367EF97}" dt="2025-02-11T17:34:14.032" v="344" actId="20577"/>
        <pc:sldMkLst>
          <pc:docMk/>
          <pc:sldMk cId="3152465313" sldId="1544"/>
        </pc:sldMkLst>
        <pc:spChg chg="mod">
          <ac:chgData name="Rima Fany Ferzli" userId="S::drferzli_hotmail.com#ext#@unaids.onmicrosoft.com::76ffa6bf-804e-4a81-8b29-c5c6b9fdc6bd" providerId="AD" clId="Web-{A30B7D66-F392-2502-0193-A807B367EF97}" dt="2025-02-11T17:34:14.032" v="344" actId="20577"/>
          <ac:spMkLst>
            <pc:docMk/>
            <pc:sldMk cId="3152465313" sldId="1544"/>
            <ac:spMk id="2" creationId="{7A709D7C-BC61-4EF0-8FA7-A31E4D6C8FF4}"/>
          </ac:spMkLst>
        </pc:spChg>
      </pc:sldChg>
      <pc:sldChg chg="addSp delSp modSp">
        <pc:chgData name="Rima Fany Ferzli" userId="S::drferzli_hotmail.com#ext#@unaids.onmicrosoft.com::76ffa6bf-804e-4a81-8b29-c5c6b9fdc6bd" providerId="AD" clId="Web-{A30B7D66-F392-2502-0193-A807B367EF97}" dt="2025-02-11T17:37:44.821" v="365" actId="1076"/>
        <pc:sldMkLst>
          <pc:docMk/>
          <pc:sldMk cId="3214167522" sldId="1549"/>
        </pc:sldMkLst>
        <pc:spChg chg="mod">
          <ac:chgData name="Rima Fany Ferzli" userId="S::drferzli_hotmail.com#ext#@unaids.onmicrosoft.com::76ffa6bf-804e-4a81-8b29-c5c6b9fdc6bd" providerId="AD" clId="Web-{A30B7D66-F392-2502-0193-A807B367EF97}" dt="2025-02-11T17:37:44.821" v="365" actId="1076"/>
          <ac:spMkLst>
            <pc:docMk/>
            <pc:sldMk cId="3214167522" sldId="1549"/>
            <ac:spMk id="2" creationId="{AF5381A9-B7F5-EA7B-0CD2-C59B2B7026D6}"/>
          </ac:spMkLst>
        </pc:spChg>
        <pc:spChg chg="mod">
          <ac:chgData name="Rima Fany Ferzli" userId="S::drferzli_hotmail.com#ext#@unaids.onmicrosoft.com::76ffa6bf-804e-4a81-8b29-c5c6b9fdc6bd" providerId="AD" clId="Web-{A30B7D66-F392-2502-0193-A807B367EF97}" dt="2025-02-11T17:36:58.100" v="358" actId="1076"/>
          <ac:spMkLst>
            <pc:docMk/>
            <pc:sldMk cId="3214167522" sldId="1549"/>
            <ac:spMk id="4" creationId="{4B38DE0C-6F69-493E-CBE3-F1902A6A0C75}"/>
          </ac:spMkLst>
        </pc:spChg>
        <pc:spChg chg="add del">
          <ac:chgData name="Rima Fany Ferzli" userId="S::drferzli_hotmail.com#ext#@unaids.onmicrosoft.com::76ffa6bf-804e-4a81-8b29-c5c6b9fdc6bd" providerId="AD" clId="Web-{A30B7D66-F392-2502-0193-A807B367EF97}" dt="2025-02-11T17:36:48.678" v="357"/>
          <ac:spMkLst>
            <pc:docMk/>
            <pc:sldMk cId="3214167522" sldId="1549"/>
            <ac:spMk id="6" creationId="{CB5F8253-690F-EB6C-21E3-36FEC4B2BE29}"/>
          </ac:spMkLst>
        </pc:spChg>
        <pc:picChg chg="mod">
          <ac:chgData name="Rima Fany Ferzli" userId="S::drferzli_hotmail.com#ext#@unaids.onmicrosoft.com::76ffa6bf-804e-4a81-8b29-c5c6b9fdc6bd" providerId="AD" clId="Web-{A30B7D66-F392-2502-0193-A807B367EF97}" dt="2025-02-11T17:36:23.865" v="354" actId="14100"/>
          <ac:picMkLst>
            <pc:docMk/>
            <pc:sldMk cId="3214167522" sldId="1549"/>
            <ac:picMk id="3" creationId="{E45E0966-9276-0E66-537C-A48842AA4CC3}"/>
          </ac:picMkLst>
        </pc:picChg>
      </pc:sldChg>
      <pc:sldChg chg="addSp delSp modSp">
        <pc:chgData name="Rima Fany Ferzli" userId="S::drferzli_hotmail.com#ext#@unaids.onmicrosoft.com::76ffa6bf-804e-4a81-8b29-c5c6b9fdc6bd" providerId="AD" clId="Web-{A30B7D66-F392-2502-0193-A807B367EF97}" dt="2025-02-11T17:37:59.634" v="369" actId="1076"/>
        <pc:sldMkLst>
          <pc:docMk/>
          <pc:sldMk cId="800379722" sldId="1550"/>
        </pc:sldMkLst>
        <pc:spChg chg="del">
          <ac:chgData name="Rima Fany Ferzli" userId="S::drferzli_hotmail.com#ext#@unaids.onmicrosoft.com::76ffa6bf-804e-4a81-8b29-c5c6b9fdc6bd" providerId="AD" clId="Web-{A30B7D66-F392-2502-0193-A807B367EF97}" dt="2025-02-11T17:37:16.742" v="360"/>
          <ac:spMkLst>
            <pc:docMk/>
            <pc:sldMk cId="800379722" sldId="1550"/>
            <ac:spMk id="2" creationId="{B24B9B46-E200-8DC1-CC70-5FA5FE15F842}"/>
          </ac:spMkLst>
        </pc:spChg>
        <pc:spChg chg="mod">
          <ac:chgData name="Rima Fany Ferzli" userId="S::drferzli_hotmail.com#ext#@unaids.onmicrosoft.com::76ffa6bf-804e-4a81-8b29-c5c6b9fdc6bd" providerId="AD" clId="Web-{A30B7D66-F392-2502-0193-A807B367EF97}" dt="2025-02-11T17:37:50.493" v="366" actId="1076"/>
          <ac:spMkLst>
            <pc:docMk/>
            <pc:sldMk cId="800379722" sldId="1550"/>
            <ac:spMk id="6" creationId="{E3DDD1A0-B3BF-238E-8B55-742071F9D20A}"/>
          </ac:spMkLst>
        </pc:spChg>
        <pc:spChg chg="add mod">
          <ac:chgData name="Rima Fany Ferzli" userId="S::drferzli_hotmail.com#ext#@unaids.onmicrosoft.com::76ffa6bf-804e-4a81-8b29-c5c6b9fdc6bd" providerId="AD" clId="Web-{A30B7D66-F392-2502-0193-A807B367EF97}" dt="2025-02-11T17:37:59.634" v="369" actId="1076"/>
          <ac:spMkLst>
            <pc:docMk/>
            <pc:sldMk cId="800379722" sldId="1550"/>
            <ac:spMk id="7" creationId="{D24A7E71-7A9E-FD9C-E593-60DEF84C4605}"/>
          </ac:spMkLst>
        </pc:spChg>
        <pc:spChg chg="mod">
          <ac:chgData name="Rima Fany Ferzli" userId="S::drferzli_hotmail.com#ext#@unaids.onmicrosoft.com::76ffa6bf-804e-4a81-8b29-c5c6b9fdc6bd" providerId="AD" clId="Web-{A30B7D66-F392-2502-0193-A807B367EF97}" dt="2025-02-11T17:37:56.493" v="368" actId="1076"/>
          <ac:spMkLst>
            <pc:docMk/>
            <pc:sldMk cId="800379722" sldId="1550"/>
            <ac:spMk id="17" creationId="{913F4CBA-00C5-D919-E5E5-4641D18277BB}"/>
          </ac:spMkLst>
        </pc:spChg>
        <pc:picChg chg="mod">
          <ac:chgData name="Rima Fany Ferzli" userId="S::drferzli_hotmail.com#ext#@unaids.onmicrosoft.com::76ffa6bf-804e-4a81-8b29-c5c6b9fdc6bd" providerId="AD" clId="Web-{A30B7D66-F392-2502-0193-A807B367EF97}" dt="2025-02-11T17:37:53.977" v="367" actId="14100"/>
          <ac:picMkLst>
            <pc:docMk/>
            <pc:sldMk cId="800379722" sldId="1550"/>
            <ac:picMk id="5" creationId="{78DE406D-6750-79A5-E8BB-2CCC123D6BFC}"/>
          </ac:picMkLst>
        </pc:picChg>
      </pc:sldChg>
      <pc:sldChg chg="addSp modSp">
        <pc:chgData name="Rima Fany Ferzli" userId="S::drferzli_hotmail.com#ext#@unaids.onmicrosoft.com::76ffa6bf-804e-4a81-8b29-c5c6b9fdc6bd" providerId="AD" clId="Web-{A30B7D66-F392-2502-0193-A807B367EF97}" dt="2025-02-11T17:49:25.297" v="478" actId="1076"/>
        <pc:sldMkLst>
          <pc:docMk/>
          <pc:sldMk cId="1132124114" sldId="1552"/>
        </pc:sldMkLst>
        <pc:spChg chg="mod">
          <ac:chgData name="Rima Fany Ferzli" userId="S::drferzli_hotmail.com#ext#@unaids.onmicrosoft.com::76ffa6bf-804e-4a81-8b29-c5c6b9fdc6bd" providerId="AD" clId="Web-{A30B7D66-F392-2502-0193-A807B367EF97}" dt="2025-02-11T17:47:32.606" v="472" actId="1076"/>
          <ac:spMkLst>
            <pc:docMk/>
            <pc:sldMk cId="1132124114" sldId="1552"/>
            <ac:spMk id="9" creationId="{A722530F-854C-D6ED-9144-004ECA39FACD}"/>
          </ac:spMkLst>
        </pc:spChg>
        <pc:spChg chg="mod">
          <ac:chgData name="Rima Fany Ferzli" userId="S::drferzli_hotmail.com#ext#@unaids.onmicrosoft.com::76ffa6bf-804e-4a81-8b29-c5c6b9fdc6bd" providerId="AD" clId="Web-{A30B7D66-F392-2502-0193-A807B367EF97}" dt="2025-02-11T17:47:54.576" v="475" actId="1076"/>
          <ac:spMkLst>
            <pc:docMk/>
            <pc:sldMk cId="1132124114" sldId="1552"/>
            <ac:spMk id="11" creationId="{00A6CC5A-716A-06BA-BD22-368195464CBF}"/>
          </ac:spMkLst>
        </pc:spChg>
        <pc:spChg chg="add mod">
          <ac:chgData name="Rima Fany Ferzli" userId="S::drferzli_hotmail.com#ext#@unaids.onmicrosoft.com::76ffa6bf-804e-4a81-8b29-c5c6b9fdc6bd" providerId="AD" clId="Web-{A30B7D66-F392-2502-0193-A807B367EF97}" dt="2025-02-11T17:49:25.297" v="478" actId="1076"/>
          <ac:spMkLst>
            <pc:docMk/>
            <pc:sldMk cId="1132124114" sldId="1552"/>
            <ac:spMk id="12" creationId="{AE8D2C04-814E-6F29-5440-2DD9CF0FF69D}"/>
          </ac:spMkLst>
        </pc:spChg>
        <pc:spChg chg="add mod">
          <ac:chgData name="Rima Fany Ferzli" userId="S::drferzli_hotmail.com#ext#@unaids.onmicrosoft.com::76ffa6bf-804e-4a81-8b29-c5c6b9fdc6bd" providerId="AD" clId="Web-{A30B7D66-F392-2502-0193-A807B367EF97}" dt="2025-02-11T17:48:12.420" v="476" actId="1076"/>
          <ac:spMkLst>
            <pc:docMk/>
            <pc:sldMk cId="1132124114" sldId="1552"/>
            <ac:spMk id="13" creationId="{0F8E661D-717E-4230-AE68-292C582AE8E6}"/>
          </ac:spMkLst>
        </pc:spChg>
        <pc:spChg chg="add mod">
          <ac:chgData name="Rima Fany Ferzli" userId="S::drferzli_hotmail.com#ext#@unaids.onmicrosoft.com::76ffa6bf-804e-4a81-8b29-c5c6b9fdc6bd" providerId="AD" clId="Web-{A30B7D66-F392-2502-0193-A807B367EF97}" dt="2025-02-11T17:47:47.497" v="474" actId="1076"/>
          <ac:spMkLst>
            <pc:docMk/>
            <pc:sldMk cId="1132124114" sldId="1552"/>
            <ac:spMk id="14" creationId="{9A6322DF-E5A1-0C79-F7EC-7E565758E8E9}"/>
          </ac:spMkLst>
        </pc:spChg>
        <pc:spChg chg="add mod">
          <ac:chgData name="Rima Fany Ferzli" userId="S::drferzli_hotmail.com#ext#@unaids.onmicrosoft.com::76ffa6bf-804e-4a81-8b29-c5c6b9fdc6bd" providerId="AD" clId="Web-{A30B7D66-F392-2502-0193-A807B367EF97}" dt="2025-02-11T17:47:41.310" v="473" actId="1076"/>
          <ac:spMkLst>
            <pc:docMk/>
            <pc:sldMk cId="1132124114" sldId="1552"/>
            <ac:spMk id="15" creationId="{86219BBB-370A-D212-BD92-399B8C5D46AE}"/>
          </ac:spMkLst>
        </pc:spChg>
      </pc:sldChg>
      <pc:sldChg chg="del">
        <pc:chgData name="Rima Fany Ferzli" userId="S::drferzli_hotmail.com#ext#@unaids.onmicrosoft.com::76ffa6bf-804e-4a81-8b29-c5c6b9fdc6bd" providerId="AD" clId="Web-{A30B7D66-F392-2502-0193-A807B367EF97}" dt="2025-02-11T17:49:38.673" v="479"/>
        <pc:sldMkLst>
          <pc:docMk/>
          <pc:sldMk cId="3942741193" sldId="1554"/>
        </pc:sldMkLst>
      </pc:sldChg>
    </pc:docChg>
  </pc:docChgLst>
  <pc:docChgLst>
    <pc:chgData name="Rima Fany Ferzli" userId="S::drferzli_hotmail.com#ext#@unaids.onmicrosoft.com::76ffa6bf-804e-4a81-8b29-c5c6b9fdc6bd" providerId="AD" clId="Web-{428CED7F-174A-D129-FEFE-4F3F558AF4FB}"/>
    <pc:docChg chg="modSld">
      <pc:chgData name="Rima Fany Ferzli" userId="S::drferzli_hotmail.com#ext#@unaids.onmicrosoft.com::76ffa6bf-804e-4a81-8b29-c5c6b9fdc6bd" providerId="AD" clId="Web-{428CED7F-174A-D129-FEFE-4F3F558AF4FB}" dt="2025-02-12T17:34:22.896" v="77" actId="20577"/>
      <pc:docMkLst>
        <pc:docMk/>
      </pc:docMkLst>
      <pc:sldChg chg="addSp modSp">
        <pc:chgData name="Rima Fany Ferzli" userId="S::drferzli_hotmail.com#ext#@unaids.onmicrosoft.com::76ffa6bf-804e-4a81-8b29-c5c6b9fdc6bd" providerId="AD" clId="Web-{428CED7F-174A-D129-FEFE-4F3F558AF4FB}" dt="2025-02-12T17:34:22.896" v="77" actId="20577"/>
        <pc:sldMkLst>
          <pc:docMk/>
          <pc:sldMk cId="4029946638" sldId="269"/>
        </pc:sldMkLst>
        <pc:spChg chg="add mod">
          <ac:chgData name="Rima Fany Ferzli" userId="S::drferzli_hotmail.com#ext#@unaids.onmicrosoft.com::76ffa6bf-804e-4a81-8b29-c5c6b9fdc6bd" providerId="AD" clId="Web-{428CED7F-174A-D129-FEFE-4F3F558AF4FB}" dt="2025-02-12T17:32:27.154" v="35" actId="20577"/>
          <ac:spMkLst>
            <pc:docMk/>
            <pc:sldMk cId="4029946638" sldId="269"/>
            <ac:spMk id="3" creationId="{9AD50561-93CD-26FA-A38A-2697E39C7FC9}"/>
          </ac:spMkLst>
        </pc:spChg>
        <pc:spChg chg="mod">
          <ac:chgData name="Rima Fany Ferzli" userId="S::drferzli_hotmail.com#ext#@unaids.onmicrosoft.com::76ffa6bf-804e-4a81-8b29-c5c6b9fdc6bd" providerId="AD" clId="Web-{428CED7F-174A-D129-FEFE-4F3F558AF4FB}" dt="2025-02-12T17:34:22.896" v="77" actId="20577"/>
          <ac:spMkLst>
            <pc:docMk/>
            <pc:sldMk cId="4029946638" sldId="269"/>
            <ac:spMk id="7" creationId="{68193EE8-9D22-4BDB-9BC7-D4D2266FE557}"/>
          </ac:spMkLst>
        </pc:spChg>
      </pc:sldChg>
    </pc:docChg>
  </pc:docChgLst>
  <pc:docChgLst>
    <pc:chgData name="Rima Fany Ferzli" userId="S::drferzli_hotmail.com#ext#@unaids.onmicrosoft.com::76ffa6bf-804e-4a81-8b29-c5c6b9fdc6bd" providerId="AD" clId="Web-{12B29CF6-2D03-BD41-3AA1-11CD899D67EE}"/>
    <pc:docChg chg="addSld modSld">
      <pc:chgData name="Rima Fany Ferzli" userId="S::drferzli_hotmail.com#ext#@unaids.onmicrosoft.com::76ffa6bf-804e-4a81-8b29-c5c6b9fdc6bd" providerId="AD" clId="Web-{12B29CF6-2D03-BD41-3AA1-11CD899D67EE}" dt="2025-02-09T05:47:21.431" v="833" actId="1076"/>
      <pc:docMkLst>
        <pc:docMk/>
      </pc:docMkLst>
      <pc:sldChg chg="modSp">
        <pc:chgData name="Rima Fany Ferzli" userId="S::drferzli_hotmail.com#ext#@unaids.onmicrosoft.com::76ffa6bf-804e-4a81-8b29-c5c6b9fdc6bd" providerId="AD" clId="Web-{12B29CF6-2D03-BD41-3AA1-11CD899D67EE}" dt="2025-02-08T14:55:30.542" v="18" actId="20577"/>
        <pc:sldMkLst>
          <pc:docMk/>
          <pc:sldMk cId="2739463817" sldId="267"/>
        </pc:sldMkLst>
        <pc:spChg chg="mod">
          <ac:chgData name="Rima Fany Ferzli" userId="S::drferzli_hotmail.com#ext#@unaids.onmicrosoft.com::76ffa6bf-804e-4a81-8b29-c5c6b9fdc6bd" providerId="AD" clId="Web-{12B29CF6-2D03-BD41-3AA1-11CD899D67EE}" dt="2025-02-08T14:55:14.291" v="14" actId="20577"/>
          <ac:spMkLst>
            <pc:docMk/>
            <pc:sldMk cId="2739463817" sldId="267"/>
            <ac:spMk id="2" creationId="{31E0F085-50DF-41B1-81B0-65CB780FD6F7}"/>
          </ac:spMkLst>
        </pc:spChg>
        <pc:spChg chg="mod">
          <ac:chgData name="Rima Fany Ferzli" userId="S::drferzli_hotmail.com#ext#@unaids.onmicrosoft.com::76ffa6bf-804e-4a81-8b29-c5c6b9fdc6bd" providerId="AD" clId="Web-{12B29CF6-2D03-BD41-3AA1-11CD899D67EE}" dt="2025-02-08T14:55:30.542" v="18" actId="20577"/>
          <ac:spMkLst>
            <pc:docMk/>
            <pc:sldMk cId="2739463817" sldId="267"/>
            <ac:spMk id="7" creationId="{F137EE3F-2342-4104-817E-0EE9EF95B3F7}"/>
          </ac:spMkLst>
        </pc:spChg>
      </pc:sldChg>
      <pc:sldChg chg="modSp">
        <pc:chgData name="Rima Fany Ferzli" userId="S::drferzli_hotmail.com#ext#@unaids.onmicrosoft.com::76ffa6bf-804e-4a81-8b29-c5c6b9fdc6bd" providerId="AD" clId="Web-{12B29CF6-2D03-BD41-3AA1-11CD899D67EE}" dt="2025-02-08T15:04:50.956" v="126" actId="1076"/>
        <pc:sldMkLst>
          <pc:docMk/>
          <pc:sldMk cId="4029946638" sldId="269"/>
        </pc:sldMkLst>
        <pc:spChg chg="mod">
          <ac:chgData name="Rima Fany Ferzli" userId="S::drferzli_hotmail.com#ext#@unaids.onmicrosoft.com::76ffa6bf-804e-4a81-8b29-c5c6b9fdc6bd" providerId="AD" clId="Web-{12B29CF6-2D03-BD41-3AA1-11CD899D67EE}" dt="2025-02-08T15:04:42.971" v="124" actId="14100"/>
          <ac:spMkLst>
            <pc:docMk/>
            <pc:sldMk cId="4029946638" sldId="269"/>
            <ac:spMk id="2" creationId="{B9389C44-B0EB-4FC9-89D5-3D0D91298DE5}"/>
          </ac:spMkLst>
        </pc:spChg>
        <pc:spChg chg="mod">
          <ac:chgData name="Rima Fany Ferzli" userId="S::drferzli_hotmail.com#ext#@unaids.onmicrosoft.com::76ffa6bf-804e-4a81-8b29-c5c6b9fdc6bd" providerId="AD" clId="Web-{12B29CF6-2D03-BD41-3AA1-11CD899D67EE}" dt="2025-02-08T15:04:45.378" v="125" actId="1076"/>
          <ac:spMkLst>
            <pc:docMk/>
            <pc:sldMk cId="4029946638" sldId="269"/>
            <ac:spMk id="7" creationId="{68193EE8-9D22-4BDB-9BC7-D4D2266FE557}"/>
          </ac:spMkLst>
        </pc:spChg>
        <pc:grpChg chg="mod">
          <ac:chgData name="Rima Fany Ferzli" userId="S::drferzli_hotmail.com#ext#@unaids.onmicrosoft.com::76ffa6bf-804e-4a81-8b29-c5c6b9fdc6bd" providerId="AD" clId="Web-{12B29CF6-2D03-BD41-3AA1-11CD899D67EE}" dt="2025-02-08T15:04:50.956" v="126" actId="1076"/>
          <ac:grpSpMkLst>
            <pc:docMk/>
            <pc:sldMk cId="4029946638" sldId="269"/>
            <ac:grpSpMk id="9" creationId="{77E38E58-7EB6-4861-0EEF-00B3B38B3739}"/>
          </ac:grpSpMkLst>
        </pc:grpChg>
      </pc:sldChg>
      <pc:sldChg chg="modSp">
        <pc:chgData name="Rima Fany Ferzli" userId="S::drferzli_hotmail.com#ext#@unaids.onmicrosoft.com::76ffa6bf-804e-4a81-8b29-c5c6b9fdc6bd" providerId="AD" clId="Web-{12B29CF6-2D03-BD41-3AA1-11CD899D67EE}" dt="2025-02-09T05:11:20.929" v="321" actId="20577"/>
        <pc:sldMkLst>
          <pc:docMk/>
          <pc:sldMk cId="3956376403" sldId="275"/>
        </pc:sldMkLst>
        <pc:spChg chg="mod">
          <ac:chgData name="Rima Fany Ferzli" userId="S::drferzli_hotmail.com#ext#@unaids.onmicrosoft.com::76ffa6bf-804e-4a81-8b29-c5c6b9fdc6bd" providerId="AD" clId="Web-{12B29CF6-2D03-BD41-3AA1-11CD899D67EE}" dt="2025-02-09T05:11:20.929" v="321" actId="20577"/>
          <ac:spMkLst>
            <pc:docMk/>
            <pc:sldMk cId="3956376403" sldId="275"/>
            <ac:spMk id="2" creationId="{83C98B9A-BADE-40E6-B6C7-C1808E6B66D0}"/>
          </ac:spMkLst>
        </pc:spChg>
      </pc:sldChg>
      <pc:sldChg chg="addSp delSp modSp">
        <pc:chgData name="Rima Fany Ferzli" userId="S::drferzli_hotmail.com#ext#@unaids.onmicrosoft.com::76ffa6bf-804e-4a81-8b29-c5c6b9fdc6bd" providerId="AD" clId="Web-{12B29CF6-2D03-BD41-3AA1-11CD899D67EE}" dt="2025-02-08T14:42:52.749" v="11" actId="1076"/>
        <pc:sldMkLst>
          <pc:docMk/>
          <pc:sldMk cId="3142951825" sldId="286"/>
        </pc:sldMkLst>
        <pc:spChg chg="mod">
          <ac:chgData name="Rima Fany Ferzli" userId="S::drferzli_hotmail.com#ext#@unaids.onmicrosoft.com::76ffa6bf-804e-4a81-8b29-c5c6b9fdc6bd" providerId="AD" clId="Web-{12B29CF6-2D03-BD41-3AA1-11CD899D67EE}" dt="2025-02-08T14:40:56.558" v="0" actId="20577"/>
          <ac:spMkLst>
            <pc:docMk/>
            <pc:sldMk cId="3142951825" sldId="286"/>
            <ac:spMk id="2" creationId="{0EADF5D6-EFAD-4D77-970C-11003BCDA814}"/>
          </ac:spMkLst>
        </pc:spChg>
        <pc:spChg chg="mod">
          <ac:chgData name="Rima Fany Ferzli" userId="S::drferzli_hotmail.com#ext#@unaids.onmicrosoft.com::76ffa6bf-804e-4a81-8b29-c5c6b9fdc6bd" providerId="AD" clId="Web-{12B29CF6-2D03-BD41-3AA1-11CD899D67EE}" dt="2025-02-08T14:42:07.514" v="2" actId="20577"/>
          <ac:spMkLst>
            <pc:docMk/>
            <pc:sldMk cId="3142951825" sldId="286"/>
            <ac:spMk id="3" creationId="{3FCB8128-ED5B-48FF-8537-88365FFDE9C2}"/>
          </ac:spMkLst>
        </pc:spChg>
        <pc:spChg chg="add del">
          <ac:chgData name="Rima Fany Ferzli" userId="S::drferzli_hotmail.com#ext#@unaids.onmicrosoft.com::76ffa6bf-804e-4a81-8b29-c5c6b9fdc6bd" providerId="AD" clId="Web-{12B29CF6-2D03-BD41-3AA1-11CD899D67EE}" dt="2025-02-08T14:42:08.670" v="4"/>
          <ac:spMkLst>
            <pc:docMk/>
            <pc:sldMk cId="3142951825" sldId="286"/>
            <ac:spMk id="4" creationId="{7A22294D-DA28-DD75-B519-9239032463CC}"/>
          </ac:spMkLst>
        </pc:spChg>
        <pc:spChg chg="add mod">
          <ac:chgData name="Rima Fany Ferzli" userId="S::drferzli_hotmail.com#ext#@unaids.onmicrosoft.com::76ffa6bf-804e-4a81-8b29-c5c6b9fdc6bd" providerId="AD" clId="Web-{12B29CF6-2D03-BD41-3AA1-11CD899D67EE}" dt="2025-02-08T14:42:52.749" v="11" actId="1076"/>
          <ac:spMkLst>
            <pc:docMk/>
            <pc:sldMk cId="3142951825" sldId="286"/>
            <ac:spMk id="5" creationId="{0CCA3BF0-2958-F27B-BEE6-83BB3024A3DB}"/>
          </ac:spMkLst>
        </pc:spChg>
      </pc:sldChg>
      <pc:sldChg chg="modSp">
        <pc:chgData name="Rima Fany Ferzli" userId="S::drferzli_hotmail.com#ext#@unaids.onmicrosoft.com::76ffa6bf-804e-4a81-8b29-c5c6b9fdc6bd" providerId="AD" clId="Web-{12B29CF6-2D03-BD41-3AA1-11CD899D67EE}" dt="2025-02-08T14:45:02.613" v="13" actId="20577"/>
        <pc:sldMkLst>
          <pc:docMk/>
          <pc:sldMk cId="2256308446" sldId="287"/>
        </pc:sldMkLst>
        <pc:spChg chg="mod">
          <ac:chgData name="Rima Fany Ferzli" userId="S::drferzli_hotmail.com#ext#@unaids.onmicrosoft.com::76ffa6bf-804e-4a81-8b29-c5c6b9fdc6bd" providerId="AD" clId="Web-{12B29CF6-2D03-BD41-3AA1-11CD899D67EE}" dt="2025-02-08T14:45:02.613" v="13" actId="20577"/>
          <ac:spMkLst>
            <pc:docMk/>
            <pc:sldMk cId="2256308446" sldId="287"/>
            <ac:spMk id="2" creationId="{31E0F085-50DF-41B1-81B0-65CB780FD6F7}"/>
          </ac:spMkLst>
        </pc:spChg>
      </pc:sldChg>
      <pc:sldChg chg="modSp">
        <pc:chgData name="Rima Fany Ferzli" userId="S::drferzli_hotmail.com#ext#@unaids.onmicrosoft.com::76ffa6bf-804e-4a81-8b29-c5c6b9fdc6bd" providerId="AD" clId="Web-{12B29CF6-2D03-BD41-3AA1-11CD899D67EE}" dt="2025-02-08T15:03:34.469" v="112" actId="1076"/>
        <pc:sldMkLst>
          <pc:docMk/>
          <pc:sldMk cId="2876298780" sldId="288"/>
        </pc:sldMkLst>
        <pc:spChg chg="mod">
          <ac:chgData name="Rima Fany Ferzli" userId="S::drferzli_hotmail.com#ext#@unaids.onmicrosoft.com::76ffa6bf-804e-4a81-8b29-c5c6b9fdc6bd" providerId="AD" clId="Web-{12B29CF6-2D03-BD41-3AA1-11CD899D67EE}" dt="2025-02-08T15:03:23.875" v="110" actId="20577"/>
          <ac:spMkLst>
            <pc:docMk/>
            <pc:sldMk cId="2876298780" sldId="288"/>
            <ac:spMk id="2" creationId="{31E0F085-50DF-41B1-81B0-65CB780FD6F7}"/>
          </ac:spMkLst>
        </pc:spChg>
        <pc:spChg chg="mod">
          <ac:chgData name="Rima Fany Ferzli" userId="S::drferzli_hotmail.com#ext#@unaids.onmicrosoft.com::76ffa6bf-804e-4a81-8b29-c5c6b9fdc6bd" providerId="AD" clId="Web-{12B29CF6-2D03-BD41-3AA1-11CD899D67EE}" dt="2025-02-08T15:03:32.484" v="111" actId="1076"/>
          <ac:spMkLst>
            <pc:docMk/>
            <pc:sldMk cId="2876298780" sldId="288"/>
            <ac:spMk id="7" creationId="{F137EE3F-2342-4104-817E-0EE9EF95B3F7}"/>
          </ac:spMkLst>
        </pc:spChg>
        <pc:grpChg chg="mod">
          <ac:chgData name="Rima Fany Ferzli" userId="S::drferzli_hotmail.com#ext#@unaids.onmicrosoft.com::76ffa6bf-804e-4a81-8b29-c5c6b9fdc6bd" providerId="AD" clId="Web-{12B29CF6-2D03-BD41-3AA1-11CD899D67EE}" dt="2025-02-08T15:03:34.469" v="112" actId="1076"/>
          <ac:grpSpMkLst>
            <pc:docMk/>
            <pc:sldMk cId="2876298780" sldId="288"/>
            <ac:grpSpMk id="32" creationId="{6AF9C525-991E-4CA1-BB95-EFD860B21D5D}"/>
          </ac:grpSpMkLst>
        </pc:grpChg>
      </pc:sldChg>
      <pc:sldChg chg="addSp modSp">
        <pc:chgData name="Rima Fany Ferzli" userId="S::drferzli_hotmail.com#ext#@unaids.onmicrosoft.com::76ffa6bf-804e-4a81-8b29-c5c6b9fdc6bd" providerId="AD" clId="Web-{12B29CF6-2D03-BD41-3AA1-11CD899D67EE}" dt="2025-02-08T15:16:38.435" v="254" actId="20577"/>
        <pc:sldMkLst>
          <pc:docMk/>
          <pc:sldMk cId="3120925430" sldId="289"/>
        </pc:sldMkLst>
        <pc:spChg chg="mod">
          <ac:chgData name="Rima Fany Ferzli" userId="S::drferzli_hotmail.com#ext#@unaids.onmicrosoft.com::76ffa6bf-804e-4a81-8b29-c5c6b9fdc6bd" providerId="AD" clId="Web-{12B29CF6-2D03-BD41-3AA1-11CD899D67EE}" dt="2025-02-08T15:16:38.435" v="254" actId="20577"/>
          <ac:spMkLst>
            <pc:docMk/>
            <pc:sldMk cId="3120925430" sldId="289"/>
            <ac:spMk id="2" creationId="{B9389C44-B0EB-4FC9-89D5-3D0D91298DE5}"/>
          </ac:spMkLst>
        </pc:spChg>
        <pc:spChg chg="add mod">
          <ac:chgData name="Rima Fany Ferzli" userId="S::drferzli_hotmail.com#ext#@unaids.onmicrosoft.com::76ffa6bf-804e-4a81-8b29-c5c6b9fdc6bd" providerId="AD" clId="Web-{12B29CF6-2D03-BD41-3AA1-11CD899D67EE}" dt="2025-02-08T15:16:14.263" v="253" actId="1076"/>
          <ac:spMkLst>
            <pc:docMk/>
            <pc:sldMk cId="3120925430" sldId="289"/>
            <ac:spMk id="3" creationId="{A9198885-4E56-615E-837E-17702D38614F}"/>
          </ac:spMkLst>
        </pc:spChg>
        <pc:spChg chg="add mod">
          <ac:chgData name="Rima Fany Ferzli" userId="S::drferzli_hotmail.com#ext#@unaids.onmicrosoft.com::76ffa6bf-804e-4a81-8b29-c5c6b9fdc6bd" providerId="AD" clId="Web-{12B29CF6-2D03-BD41-3AA1-11CD899D67EE}" dt="2025-02-08T15:16:06.387" v="252" actId="1076"/>
          <ac:spMkLst>
            <pc:docMk/>
            <pc:sldMk cId="3120925430" sldId="289"/>
            <ac:spMk id="6" creationId="{D955E9DA-1DE2-B409-15AE-42F50DECB4D2}"/>
          </ac:spMkLst>
        </pc:spChg>
        <pc:spChg chg="mod">
          <ac:chgData name="Rima Fany Ferzli" userId="S::drferzli_hotmail.com#ext#@unaids.onmicrosoft.com::76ffa6bf-804e-4a81-8b29-c5c6b9fdc6bd" providerId="AD" clId="Web-{12B29CF6-2D03-BD41-3AA1-11CD899D67EE}" dt="2025-02-08T15:15:40.324" v="248" actId="1076"/>
          <ac:spMkLst>
            <pc:docMk/>
            <pc:sldMk cId="3120925430" sldId="289"/>
            <ac:spMk id="10" creationId="{DB3D76E4-BDA5-46FA-8183-B1D19A3E2EA9}"/>
          </ac:spMkLst>
        </pc:spChg>
      </pc:sldChg>
      <pc:sldChg chg="modSp">
        <pc:chgData name="Rima Fany Ferzli" userId="S::drferzli_hotmail.com#ext#@unaids.onmicrosoft.com::76ffa6bf-804e-4a81-8b29-c5c6b9fdc6bd" providerId="AD" clId="Web-{12B29CF6-2D03-BD41-3AA1-11CD899D67EE}" dt="2025-02-08T15:23:12.247" v="277" actId="20577"/>
        <pc:sldMkLst>
          <pc:docMk/>
          <pc:sldMk cId="998213864" sldId="290"/>
        </pc:sldMkLst>
        <pc:spChg chg="mod">
          <ac:chgData name="Rima Fany Ferzli" userId="S::drferzli_hotmail.com#ext#@unaids.onmicrosoft.com::76ffa6bf-804e-4a81-8b29-c5c6b9fdc6bd" providerId="AD" clId="Web-{12B29CF6-2D03-BD41-3AA1-11CD899D67EE}" dt="2025-02-08T15:23:12.247" v="277" actId="20577"/>
          <ac:spMkLst>
            <pc:docMk/>
            <pc:sldMk cId="998213864" sldId="290"/>
            <ac:spMk id="2" creationId="{B9389C44-B0EB-4FC9-89D5-3D0D91298DE5}"/>
          </ac:spMkLst>
        </pc:spChg>
        <pc:picChg chg="mod">
          <ac:chgData name="Rima Fany Ferzli" userId="S::drferzli_hotmail.com#ext#@unaids.onmicrosoft.com::76ffa6bf-804e-4a81-8b29-c5c6b9fdc6bd" providerId="AD" clId="Web-{12B29CF6-2D03-BD41-3AA1-11CD899D67EE}" dt="2025-02-08T15:20:04.646" v="264" actId="1076"/>
          <ac:picMkLst>
            <pc:docMk/>
            <pc:sldMk cId="998213864" sldId="290"/>
            <ac:picMk id="4" creationId="{25880B19-497C-4BAD-83D7-DF6554DC5427}"/>
          </ac:picMkLst>
        </pc:picChg>
      </pc:sldChg>
      <pc:sldChg chg="modSp">
        <pc:chgData name="Rima Fany Ferzli" userId="S::drferzli_hotmail.com#ext#@unaids.onmicrosoft.com::76ffa6bf-804e-4a81-8b29-c5c6b9fdc6bd" providerId="AD" clId="Web-{12B29CF6-2D03-BD41-3AA1-11CD899D67EE}" dt="2025-02-08T15:21:38.103" v="274" actId="20577"/>
        <pc:sldMkLst>
          <pc:docMk/>
          <pc:sldMk cId="4157987699" sldId="291"/>
        </pc:sldMkLst>
        <pc:spChg chg="mod">
          <ac:chgData name="Rima Fany Ferzli" userId="S::drferzli_hotmail.com#ext#@unaids.onmicrosoft.com::76ffa6bf-804e-4a81-8b29-c5c6b9fdc6bd" providerId="AD" clId="Web-{12B29CF6-2D03-BD41-3AA1-11CD899D67EE}" dt="2025-02-08T15:21:20.853" v="273" actId="20577"/>
          <ac:spMkLst>
            <pc:docMk/>
            <pc:sldMk cId="4157987699" sldId="291"/>
            <ac:spMk id="2" creationId="{B9389C44-B0EB-4FC9-89D5-3D0D91298DE5}"/>
          </ac:spMkLst>
        </pc:spChg>
        <pc:spChg chg="mod">
          <ac:chgData name="Rima Fany Ferzli" userId="S::drferzli_hotmail.com#ext#@unaids.onmicrosoft.com::76ffa6bf-804e-4a81-8b29-c5c6b9fdc6bd" providerId="AD" clId="Web-{12B29CF6-2D03-BD41-3AA1-11CD899D67EE}" dt="2025-02-08T15:21:38.103" v="274" actId="20577"/>
          <ac:spMkLst>
            <pc:docMk/>
            <pc:sldMk cId="4157987699" sldId="291"/>
            <ac:spMk id="8" creationId="{6826664D-54F2-48E7-88C6-DABB06EB5FC2}"/>
          </ac:spMkLst>
        </pc:spChg>
      </pc:sldChg>
      <pc:sldChg chg="modSp">
        <pc:chgData name="Rima Fany Ferzli" userId="S::drferzli_hotmail.com#ext#@unaids.onmicrosoft.com::76ffa6bf-804e-4a81-8b29-c5c6b9fdc6bd" providerId="AD" clId="Web-{12B29CF6-2D03-BD41-3AA1-11CD899D67EE}" dt="2025-02-08T15:23:48.389" v="281" actId="20577"/>
        <pc:sldMkLst>
          <pc:docMk/>
          <pc:sldMk cId="1001362268" sldId="292"/>
        </pc:sldMkLst>
        <pc:spChg chg="mod">
          <ac:chgData name="Rima Fany Ferzli" userId="S::drferzli_hotmail.com#ext#@unaids.onmicrosoft.com::76ffa6bf-804e-4a81-8b29-c5c6b9fdc6bd" providerId="AD" clId="Web-{12B29CF6-2D03-BD41-3AA1-11CD899D67EE}" dt="2025-02-08T15:23:48.389" v="281" actId="20577"/>
          <ac:spMkLst>
            <pc:docMk/>
            <pc:sldMk cId="1001362268" sldId="292"/>
            <ac:spMk id="2" creationId="{B9389C44-B0EB-4FC9-89D5-3D0D91298DE5}"/>
          </ac:spMkLst>
        </pc:spChg>
      </pc:sldChg>
      <pc:sldChg chg="modSp">
        <pc:chgData name="Rima Fany Ferzli" userId="S::drferzli_hotmail.com#ext#@unaids.onmicrosoft.com::76ffa6bf-804e-4a81-8b29-c5c6b9fdc6bd" providerId="AD" clId="Web-{12B29CF6-2D03-BD41-3AA1-11CD899D67EE}" dt="2025-02-08T15:05:21.207" v="134" actId="20577"/>
        <pc:sldMkLst>
          <pc:docMk/>
          <pc:sldMk cId="4183932961" sldId="299"/>
        </pc:sldMkLst>
        <pc:spChg chg="mod">
          <ac:chgData name="Rima Fany Ferzli" userId="S::drferzli_hotmail.com#ext#@unaids.onmicrosoft.com::76ffa6bf-804e-4a81-8b29-c5c6b9fdc6bd" providerId="AD" clId="Web-{12B29CF6-2D03-BD41-3AA1-11CD899D67EE}" dt="2025-02-08T15:05:21.207" v="134" actId="20577"/>
          <ac:spMkLst>
            <pc:docMk/>
            <pc:sldMk cId="4183932961" sldId="299"/>
            <ac:spMk id="2" creationId="{B9389C44-B0EB-4FC9-89D5-3D0D91298DE5}"/>
          </ac:spMkLst>
        </pc:spChg>
      </pc:sldChg>
      <pc:sldChg chg="addSp delSp modSp">
        <pc:chgData name="Rima Fany Ferzli" userId="S::drferzli_hotmail.com#ext#@unaids.onmicrosoft.com::76ffa6bf-804e-4a81-8b29-c5c6b9fdc6bd" providerId="AD" clId="Web-{12B29CF6-2D03-BD41-3AA1-11CD899D67EE}" dt="2025-02-08T15:12:09.190" v="201" actId="20577"/>
        <pc:sldMkLst>
          <pc:docMk/>
          <pc:sldMk cId="663078387" sldId="300"/>
        </pc:sldMkLst>
        <pc:spChg chg="mod">
          <ac:chgData name="Rima Fany Ferzli" userId="S::drferzli_hotmail.com#ext#@unaids.onmicrosoft.com::76ffa6bf-804e-4a81-8b29-c5c6b9fdc6bd" providerId="AD" clId="Web-{12B29CF6-2D03-BD41-3AA1-11CD899D67EE}" dt="2025-02-08T15:12:09.190" v="201" actId="20577"/>
          <ac:spMkLst>
            <pc:docMk/>
            <pc:sldMk cId="663078387" sldId="300"/>
            <ac:spMk id="2" creationId="{C29787E5-6F76-4546-9415-C546234467AF}"/>
          </ac:spMkLst>
        </pc:spChg>
        <pc:spChg chg="add del mod">
          <ac:chgData name="Rima Fany Ferzli" userId="S::drferzli_hotmail.com#ext#@unaids.onmicrosoft.com::76ffa6bf-804e-4a81-8b29-c5c6b9fdc6bd" providerId="AD" clId="Web-{12B29CF6-2D03-BD41-3AA1-11CD899D67EE}" dt="2025-02-08T15:10:55.641" v="186" actId="20577"/>
          <ac:spMkLst>
            <pc:docMk/>
            <pc:sldMk cId="663078387" sldId="300"/>
            <ac:spMk id="3" creationId="{A49E5854-15E8-403B-85E6-C8600734C63D}"/>
          </ac:spMkLst>
        </pc:spChg>
        <pc:spChg chg="add del">
          <ac:chgData name="Rima Fany Ferzli" userId="S::drferzli_hotmail.com#ext#@unaids.onmicrosoft.com::76ffa6bf-804e-4a81-8b29-c5c6b9fdc6bd" providerId="AD" clId="Web-{12B29CF6-2D03-BD41-3AA1-11CD899D67EE}" dt="2025-02-08T15:06:17.740" v="146"/>
          <ac:spMkLst>
            <pc:docMk/>
            <pc:sldMk cId="663078387" sldId="300"/>
            <ac:spMk id="5" creationId="{EDA40590-7E25-F956-2ACC-262DA28B0EE7}"/>
          </ac:spMkLst>
        </pc:spChg>
        <pc:spChg chg="add mod">
          <ac:chgData name="Rima Fany Ferzli" userId="S::drferzli_hotmail.com#ext#@unaids.onmicrosoft.com::76ffa6bf-804e-4a81-8b29-c5c6b9fdc6bd" providerId="AD" clId="Web-{12B29CF6-2D03-BD41-3AA1-11CD899D67EE}" dt="2025-02-08T15:11:41.642" v="200" actId="1076"/>
          <ac:spMkLst>
            <pc:docMk/>
            <pc:sldMk cId="663078387" sldId="300"/>
            <ac:spMk id="6" creationId="{BAA879BB-C51E-E946-6FF7-9C5544F09361}"/>
          </ac:spMkLst>
        </pc:spChg>
        <pc:spChg chg="add del mod">
          <ac:chgData name="Rima Fany Ferzli" userId="S::drferzli_hotmail.com#ext#@unaids.onmicrosoft.com::76ffa6bf-804e-4a81-8b29-c5c6b9fdc6bd" providerId="AD" clId="Web-{12B29CF6-2D03-BD41-3AA1-11CD899D67EE}" dt="2025-02-08T15:08:08.525" v="158"/>
          <ac:spMkLst>
            <pc:docMk/>
            <pc:sldMk cId="663078387" sldId="300"/>
            <ac:spMk id="8" creationId="{281E7B55-893E-9FA4-EDF4-C97CB78689CC}"/>
          </ac:spMkLst>
        </pc:spChg>
        <pc:spChg chg="add mod">
          <ac:chgData name="Rima Fany Ferzli" userId="S::drferzli_hotmail.com#ext#@unaids.onmicrosoft.com::76ffa6bf-804e-4a81-8b29-c5c6b9fdc6bd" providerId="AD" clId="Web-{12B29CF6-2D03-BD41-3AA1-11CD899D67EE}" dt="2025-02-08T15:11:27.298" v="199" actId="20577"/>
          <ac:spMkLst>
            <pc:docMk/>
            <pc:sldMk cId="663078387" sldId="300"/>
            <ac:spMk id="9" creationId="{97FF08A8-4157-FA50-74B8-C5345B184A6B}"/>
          </ac:spMkLst>
        </pc:spChg>
      </pc:sldChg>
      <pc:sldChg chg="modSp">
        <pc:chgData name="Rima Fany Ferzli" userId="S::drferzli_hotmail.com#ext#@unaids.onmicrosoft.com::76ffa6bf-804e-4a81-8b29-c5c6b9fdc6bd" providerId="AD" clId="Web-{12B29CF6-2D03-BD41-3AA1-11CD899D67EE}" dt="2025-02-08T15:26:40.724" v="319" actId="20577"/>
        <pc:sldMkLst>
          <pc:docMk/>
          <pc:sldMk cId="3128090885" sldId="305"/>
        </pc:sldMkLst>
        <pc:spChg chg="mod">
          <ac:chgData name="Rima Fany Ferzli" userId="S::drferzli_hotmail.com#ext#@unaids.onmicrosoft.com::76ffa6bf-804e-4a81-8b29-c5c6b9fdc6bd" providerId="AD" clId="Web-{12B29CF6-2D03-BD41-3AA1-11CD899D67EE}" dt="2025-02-08T15:26:20.239" v="310" actId="20577"/>
          <ac:spMkLst>
            <pc:docMk/>
            <pc:sldMk cId="3128090885" sldId="305"/>
            <ac:spMk id="2" creationId="{1CBC20AD-6C37-2DB8-4B22-26824F5D5B35}"/>
          </ac:spMkLst>
        </pc:spChg>
        <pc:spChg chg="mod">
          <ac:chgData name="Rima Fany Ferzli" userId="S::drferzli_hotmail.com#ext#@unaids.onmicrosoft.com::76ffa6bf-804e-4a81-8b29-c5c6b9fdc6bd" providerId="AD" clId="Web-{12B29CF6-2D03-BD41-3AA1-11CD899D67EE}" dt="2025-02-08T15:26:40.724" v="319" actId="20577"/>
          <ac:spMkLst>
            <pc:docMk/>
            <pc:sldMk cId="3128090885" sldId="305"/>
            <ac:spMk id="3" creationId="{59095210-BFAE-4336-890E-B64C59552CB9}"/>
          </ac:spMkLst>
        </pc:spChg>
      </pc:sldChg>
      <pc:sldChg chg="addSp modSp">
        <pc:chgData name="Rima Fany Ferzli" userId="S::drferzli_hotmail.com#ext#@unaids.onmicrosoft.com::76ffa6bf-804e-4a81-8b29-c5c6b9fdc6bd" providerId="AD" clId="Web-{12B29CF6-2D03-BD41-3AA1-11CD899D67EE}" dt="2025-02-08T15:02:18.513" v="109" actId="20577"/>
        <pc:sldMkLst>
          <pc:docMk/>
          <pc:sldMk cId="1214741389" sldId="373"/>
        </pc:sldMkLst>
        <pc:spChg chg="add mod">
          <ac:chgData name="Rima Fany Ferzli" userId="S::drferzli_hotmail.com#ext#@unaids.onmicrosoft.com::76ffa6bf-804e-4a81-8b29-c5c6b9fdc6bd" providerId="AD" clId="Web-{12B29CF6-2D03-BD41-3AA1-11CD899D67EE}" dt="2025-02-08T15:00:57.667" v="76" actId="1076"/>
          <ac:spMkLst>
            <pc:docMk/>
            <pc:sldMk cId="1214741389" sldId="373"/>
            <ac:spMk id="5" creationId="{38CABB82-A272-A126-1749-FF2CC6577149}"/>
          </ac:spMkLst>
        </pc:spChg>
        <pc:spChg chg="mod">
          <ac:chgData name="Rima Fany Ferzli" userId="S::drferzli_hotmail.com#ext#@unaids.onmicrosoft.com::76ffa6bf-804e-4a81-8b29-c5c6b9fdc6bd" providerId="AD" clId="Web-{12B29CF6-2D03-BD41-3AA1-11CD899D67EE}" dt="2025-02-08T15:02:18.513" v="109" actId="20577"/>
          <ac:spMkLst>
            <pc:docMk/>
            <pc:sldMk cId="1214741389" sldId="373"/>
            <ac:spMk id="6" creationId="{7620BA2A-BCF1-EC34-A52F-03F64544212B}"/>
          </ac:spMkLst>
        </pc:spChg>
        <pc:spChg chg="add mod">
          <ac:chgData name="Rima Fany Ferzli" userId="S::drferzli_hotmail.com#ext#@unaids.onmicrosoft.com::76ffa6bf-804e-4a81-8b29-c5c6b9fdc6bd" providerId="AD" clId="Web-{12B29CF6-2D03-BD41-3AA1-11CD899D67EE}" dt="2025-02-08T15:01:48.465" v="102" actId="1076"/>
          <ac:spMkLst>
            <pc:docMk/>
            <pc:sldMk cId="1214741389" sldId="373"/>
            <ac:spMk id="7" creationId="{BB6A32D6-524B-689E-1C84-4B7C029EE3A5}"/>
          </ac:spMkLst>
        </pc:spChg>
        <pc:picChg chg="mod">
          <ac:chgData name="Rima Fany Ferzli" userId="S::drferzli_hotmail.com#ext#@unaids.onmicrosoft.com::76ffa6bf-804e-4a81-8b29-c5c6b9fdc6bd" providerId="AD" clId="Web-{12B29CF6-2D03-BD41-3AA1-11CD899D67EE}" dt="2025-02-08T14:58:20.974" v="46" actId="14100"/>
          <ac:picMkLst>
            <pc:docMk/>
            <pc:sldMk cId="1214741389" sldId="373"/>
            <ac:picMk id="3" creationId="{617C0717-6DCB-2253-AB21-173530B8363D}"/>
          </ac:picMkLst>
        </pc:picChg>
      </pc:sldChg>
      <pc:sldChg chg="addSp delSp modSp">
        <pc:chgData name="Rima Fany Ferzli" userId="S::drferzli_hotmail.com#ext#@unaids.onmicrosoft.com::76ffa6bf-804e-4a81-8b29-c5c6b9fdc6bd" providerId="AD" clId="Web-{12B29CF6-2D03-BD41-3AA1-11CD899D67EE}" dt="2025-02-09T05:35:14.075" v="678" actId="14100"/>
        <pc:sldMkLst>
          <pc:docMk/>
          <pc:sldMk cId="3152465313" sldId="1544"/>
        </pc:sldMkLst>
        <pc:spChg chg="mod">
          <ac:chgData name="Rima Fany Ferzli" userId="S::drferzli_hotmail.com#ext#@unaids.onmicrosoft.com::76ffa6bf-804e-4a81-8b29-c5c6b9fdc6bd" providerId="AD" clId="Web-{12B29CF6-2D03-BD41-3AA1-11CD899D67EE}" dt="2025-02-09T05:11:45.304" v="322" actId="20577"/>
          <ac:spMkLst>
            <pc:docMk/>
            <pc:sldMk cId="3152465313" sldId="1544"/>
            <ac:spMk id="2" creationId="{7A709D7C-BC61-4EF0-8FA7-A31E4D6C8FF4}"/>
          </ac:spMkLst>
        </pc:spChg>
        <pc:spChg chg="mod">
          <ac:chgData name="Rima Fany Ferzli" userId="S::drferzli_hotmail.com#ext#@unaids.onmicrosoft.com::76ffa6bf-804e-4a81-8b29-c5c6b9fdc6bd" providerId="AD" clId="Web-{12B29CF6-2D03-BD41-3AA1-11CD899D67EE}" dt="2025-02-09T05:31:10.067" v="625" actId="20577"/>
          <ac:spMkLst>
            <pc:docMk/>
            <pc:sldMk cId="3152465313" sldId="1544"/>
            <ac:spMk id="3" creationId="{903A7F5D-9762-42FE-B392-94DF17B5DC6E}"/>
          </ac:spMkLst>
        </pc:spChg>
        <pc:spChg chg="add mod">
          <ac:chgData name="Rima Fany Ferzli" userId="S::drferzli_hotmail.com#ext#@unaids.onmicrosoft.com::76ffa6bf-804e-4a81-8b29-c5c6b9fdc6bd" providerId="AD" clId="Web-{12B29CF6-2D03-BD41-3AA1-11CD899D67EE}" dt="2025-02-09T05:13:03.244" v="346" actId="20577"/>
          <ac:spMkLst>
            <pc:docMk/>
            <pc:sldMk cId="3152465313" sldId="1544"/>
            <ac:spMk id="4" creationId="{A038B88D-42CC-9539-8479-1B9B77CFAAD4}"/>
          </ac:spMkLst>
        </pc:spChg>
        <pc:spChg chg="add mod">
          <ac:chgData name="Rima Fany Ferzli" userId="S::drferzli_hotmail.com#ext#@unaids.onmicrosoft.com::76ffa6bf-804e-4a81-8b29-c5c6b9fdc6bd" providerId="AD" clId="Web-{12B29CF6-2D03-BD41-3AA1-11CD899D67EE}" dt="2025-02-09T05:13:46.277" v="353" actId="1076"/>
          <ac:spMkLst>
            <pc:docMk/>
            <pc:sldMk cId="3152465313" sldId="1544"/>
            <ac:spMk id="5" creationId="{E757E03D-BDA9-AC13-0226-DF9C5ED9AF3D}"/>
          </ac:spMkLst>
        </pc:spChg>
        <pc:spChg chg="add mod">
          <ac:chgData name="Rima Fany Ferzli" userId="S::drferzli_hotmail.com#ext#@unaids.onmicrosoft.com::76ffa6bf-804e-4a81-8b29-c5c6b9fdc6bd" providerId="AD" clId="Web-{12B29CF6-2D03-BD41-3AA1-11CD899D67EE}" dt="2025-02-09T05:25:01.428" v="525" actId="1076"/>
          <ac:spMkLst>
            <pc:docMk/>
            <pc:sldMk cId="3152465313" sldId="1544"/>
            <ac:spMk id="6" creationId="{A1DB6AC4-C497-263F-8DBF-7CCE4B589941}"/>
          </ac:spMkLst>
        </pc:spChg>
        <pc:spChg chg="add mod">
          <ac:chgData name="Rima Fany Ferzli" userId="S::drferzli_hotmail.com#ext#@unaids.onmicrosoft.com::76ffa6bf-804e-4a81-8b29-c5c6b9fdc6bd" providerId="AD" clId="Web-{12B29CF6-2D03-BD41-3AA1-11CD899D67EE}" dt="2025-02-09T05:16:15.375" v="386" actId="1076"/>
          <ac:spMkLst>
            <pc:docMk/>
            <pc:sldMk cId="3152465313" sldId="1544"/>
            <ac:spMk id="7" creationId="{BF6D96DD-8758-5D43-64F8-DB9FBF99C152}"/>
          </ac:spMkLst>
        </pc:spChg>
        <pc:spChg chg="add mod">
          <ac:chgData name="Rima Fany Ferzli" userId="S::drferzli_hotmail.com#ext#@unaids.onmicrosoft.com::76ffa6bf-804e-4a81-8b29-c5c6b9fdc6bd" providerId="AD" clId="Web-{12B29CF6-2D03-BD41-3AA1-11CD899D67EE}" dt="2025-02-09T05:16:17.938" v="387" actId="1076"/>
          <ac:spMkLst>
            <pc:docMk/>
            <pc:sldMk cId="3152465313" sldId="1544"/>
            <ac:spMk id="8" creationId="{209A6598-F106-BBF0-E12D-28C9716B2157}"/>
          </ac:spMkLst>
        </pc:spChg>
        <pc:spChg chg="add mod">
          <ac:chgData name="Rima Fany Ferzli" userId="S::drferzli_hotmail.com#ext#@unaids.onmicrosoft.com::76ffa6bf-804e-4a81-8b29-c5c6b9fdc6bd" providerId="AD" clId="Web-{12B29CF6-2D03-BD41-3AA1-11CD899D67EE}" dt="2025-02-09T05:28:33.202" v="581" actId="1076"/>
          <ac:spMkLst>
            <pc:docMk/>
            <pc:sldMk cId="3152465313" sldId="1544"/>
            <ac:spMk id="9" creationId="{1031DCD8-FC17-B194-2488-C0C39943084B}"/>
          </ac:spMkLst>
        </pc:spChg>
        <pc:spChg chg="add mod">
          <ac:chgData name="Rima Fany Ferzli" userId="S::drferzli_hotmail.com#ext#@unaids.onmicrosoft.com::76ffa6bf-804e-4a81-8b29-c5c6b9fdc6bd" providerId="AD" clId="Web-{12B29CF6-2D03-BD41-3AA1-11CD899D67EE}" dt="2025-02-09T05:31:17.754" v="626" actId="1076"/>
          <ac:spMkLst>
            <pc:docMk/>
            <pc:sldMk cId="3152465313" sldId="1544"/>
            <ac:spMk id="10" creationId="{4938CD1C-D316-6683-219C-AE45326E446E}"/>
          </ac:spMkLst>
        </pc:spChg>
        <pc:spChg chg="add mod">
          <ac:chgData name="Rima Fany Ferzli" userId="S::drferzli_hotmail.com#ext#@unaids.onmicrosoft.com::76ffa6bf-804e-4a81-8b29-c5c6b9fdc6bd" providerId="AD" clId="Web-{12B29CF6-2D03-BD41-3AA1-11CD899D67EE}" dt="2025-02-09T05:25:06.537" v="526" actId="1076"/>
          <ac:spMkLst>
            <pc:docMk/>
            <pc:sldMk cId="3152465313" sldId="1544"/>
            <ac:spMk id="11" creationId="{B65EB116-E868-4E40-872B-0D9E2492BCD0}"/>
          </ac:spMkLst>
        </pc:spChg>
        <pc:spChg chg="add mod">
          <ac:chgData name="Rima Fany Ferzli" userId="S::drferzli_hotmail.com#ext#@unaids.onmicrosoft.com::76ffa6bf-804e-4a81-8b29-c5c6b9fdc6bd" providerId="AD" clId="Web-{12B29CF6-2D03-BD41-3AA1-11CD899D67EE}" dt="2025-02-09T05:28:38.109" v="582" actId="1076"/>
          <ac:spMkLst>
            <pc:docMk/>
            <pc:sldMk cId="3152465313" sldId="1544"/>
            <ac:spMk id="12" creationId="{F0075C27-1684-01DF-E871-048870B7AC7F}"/>
          </ac:spMkLst>
        </pc:spChg>
        <pc:spChg chg="add del mod">
          <ac:chgData name="Rima Fany Ferzli" userId="S::drferzli_hotmail.com#ext#@unaids.onmicrosoft.com::76ffa6bf-804e-4a81-8b29-c5c6b9fdc6bd" providerId="AD" clId="Web-{12B29CF6-2D03-BD41-3AA1-11CD899D67EE}" dt="2025-02-09T05:35:14.075" v="678" actId="14100"/>
          <ac:spMkLst>
            <pc:docMk/>
            <pc:sldMk cId="3152465313" sldId="1544"/>
            <ac:spMk id="13" creationId="{AFD9D713-AD2E-5F5C-767D-123B4B7DBDBC}"/>
          </ac:spMkLst>
        </pc:spChg>
      </pc:sldChg>
      <pc:sldChg chg="modSp">
        <pc:chgData name="Rima Fany Ferzli" userId="S::drferzli_hotmail.com#ext#@unaids.onmicrosoft.com::76ffa6bf-804e-4a81-8b29-c5c6b9fdc6bd" providerId="AD" clId="Web-{12B29CF6-2D03-BD41-3AA1-11CD899D67EE}" dt="2025-02-09T05:35:34.966" v="679" actId="20577"/>
        <pc:sldMkLst>
          <pc:docMk/>
          <pc:sldMk cId="3214167522" sldId="1549"/>
        </pc:sldMkLst>
        <pc:spChg chg="mod">
          <ac:chgData name="Rima Fany Ferzli" userId="S::drferzli_hotmail.com#ext#@unaids.onmicrosoft.com::76ffa6bf-804e-4a81-8b29-c5c6b9fdc6bd" providerId="AD" clId="Web-{12B29CF6-2D03-BD41-3AA1-11CD899D67EE}" dt="2025-02-09T05:35:34.966" v="679" actId="20577"/>
          <ac:spMkLst>
            <pc:docMk/>
            <pc:sldMk cId="3214167522" sldId="1549"/>
            <ac:spMk id="2" creationId="{AF5381A9-B7F5-EA7B-0CD2-C59B2B7026D6}"/>
          </ac:spMkLst>
        </pc:spChg>
      </pc:sldChg>
      <pc:sldChg chg="addSp modSp">
        <pc:chgData name="Rima Fany Ferzli" userId="S::drferzli_hotmail.com#ext#@unaids.onmicrosoft.com::76ffa6bf-804e-4a81-8b29-c5c6b9fdc6bd" providerId="AD" clId="Web-{12B29CF6-2D03-BD41-3AA1-11CD899D67EE}" dt="2025-02-09T05:36:59.020" v="693" actId="20577"/>
        <pc:sldMkLst>
          <pc:docMk/>
          <pc:sldMk cId="800379722" sldId="1550"/>
        </pc:sldMkLst>
        <pc:spChg chg="mod">
          <ac:chgData name="Rima Fany Ferzli" userId="S::drferzli_hotmail.com#ext#@unaids.onmicrosoft.com::76ffa6bf-804e-4a81-8b29-c5c6b9fdc6bd" providerId="AD" clId="Web-{12B29CF6-2D03-BD41-3AA1-11CD899D67EE}" dt="2025-02-09T05:35:52.373" v="680" actId="20577"/>
          <ac:spMkLst>
            <pc:docMk/>
            <pc:sldMk cId="800379722" sldId="1550"/>
            <ac:spMk id="2" creationId="{B24B9B46-E200-8DC1-CC70-5FA5FE15F842}"/>
          </ac:spMkLst>
        </pc:spChg>
        <pc:spChg chg="add mod">
          <ac:chgData name="Rima Fany Ferzli" userId="S::drferzli_hotmail.com#ext#@unaids.onmicrosoft.com::76ffa6bf-804e-4a81-8b29-c5c6b9fdc6bd" providerId="AD" clId="Web-{12B29CF6-2D03-BD41-3AA1-11CD899D67EE}" dt="2025-02-09T05:36:59.020" v="693" actId="20577"/>
          <ac:spMkLst>
            <pc:docMk/>
            <pc:sldMk cId="800379722" sldId="1550"/>
            <ac:spMk id="3" creationId="{06A86E46-245F-2350-74A2-7B3B7F951345}"/>
          </ac:spMkLst>
        </pc:spChg>
        <pc:spChg chg="mod">
          <ac:chgData name="Rima Fany Ferzli" userId="S::drferzli_hotmail.com#ext#@unaids.onmicrosoft.com::76ffa6bf-804e-4a81-8b29-c5c6b9fdc6bd" providerId="AD" clId="Web-{12B29CF6-2D03-BD41-3AA1-11CD899D67EE}" dt="2025-02-09T05:36:23.643" v="687" actId="20577"/>
          <ac:spMkLst>
            <pc:docMk/>
            <pc:sldMk cId="800379722" sldId="1550"/>
            <ac:spMk id="6" creationId="{E3DDD1A0-B3BF-238E-8B55-742071F9D20A}"/>
          </ac:spMkLst>
        </pc:spChg>
      </pc:sldChg>
      <pc:sldChg chg="addSp modSp">
        <pc:chgData name="Rima Fany Ferzli" userId="S::drferzli_hotmail.com#ext#@unaids.onmicrosoft.com::76ffa6bf-804e-4a81-8b29-c5c6b9fdc6bd" providerId="AD" clId="Web-{12B29CF6-2D03-BD41-3AA1-11CD899D67EE}" dt="2025-02-09T05:47:21.431" v="833" actId="1076"/>
        <pc:sldMkLst>
          <pc:docMk/>
          <pc:sldMk cId="2121488894" sldId="1551"/>
        </pc:sldMkLst>
        <pc:spChg chg="mod">
          <ac:chgData name="Rima Fany Ferzli" userId="S::drferzli_hotmail.com#ext#@unaids.onmicrosoft.com::76ffa6bf-804e-4a81-8b29-c5c6b9fdc6bd" providerId="AD" clId="Web-{12B29CF6-2D03-BD41-3AA1-11CD899D67EE}" dt="2025-02-09T05:47:01.743" v="831" actId="20577"/>
          <ac:spMkLst>
            <pc:docMk/>
            <pc:sldMk cId="2121488894" sldId="1551"/>
            <ac:spMk id="2" creationId="{DF05049E-E8D0-7AEE-FE14-3A0973B97879}"/>
          </ac:spMkLst>
        </pc:spChg>
        <pc:spChg chg="add mod">
          <ac:chgData name="Rima Fany Ferzli" userId="S::drferzli_hotmail.com#ext#@unaids.onmicrosoft.com::76ffa6bf-804e-4a81-8b29-c5c6b9fdc6bd" providerId="AD" clId="Web-{12B29CF6-2D03-BD41-3AA1-11CD899D67EE}" dt="2025-02-09T05:47:21.431" v="833" actId="1076"/>
          <ac:spMkLst>
            <pc:docMk/>
            <pc:sldMk cId="2121488894" sldId="1551"/>
            <ac:spMk id="5" creationId="{D8274904-D3C3-1B3A-3584-50D8DF9C47FA}"/>
          </ac:spMkLst>
        </pc:spChg>
      </pc:sldChg>
      <pc:sldChg chg="addSp delSp modSp">
        <pc:chgData name="Rima Fany Ferzli" userId="S::drferzli_hotmail.com#ext#@unaids.onmicrosoft.com::76ffa6bf-804e-4a81-8b29-c5c6b9fdc6bd" providerId="AD" clId="Web-{12B29CF6-2D03-BD41-3AA1-11CD899D67EE}" dt="2025-02-09T05:43:19.408" v="763"/>
        <pc:sldMkLst>
          <pc:docMk/>
          <pc:sldMk cId="1132124114" sldId="1552"/>
        </pc:sldMkLst>
        <pc:spChg chg="mod">
          <ac:chgData name="Rima Fany Ferzli" userId="S::drferzli_hotmail.com#ext#@unaids.onmicrosoft.com::76ffa6bf-804e-4a81-8b29-c5c6b9fdc6bd" providerId="AD" clId="Web-{12B29CF6-2D03-BD41-3AA1-11CD899D67EE}" dt="2025-02-09T05:38:06.491" v="708" actId="20577"/>
          <ac:spMkLst>
            <pc:docMk/>
            <pc:sldMk cId="1132124114" sldId="1552"/>
            <ac:spMk id="2" creationId="{F4EBF7AB-C76E-9685-ACFD-6A2DA61BDB92}"/>
          </ac:spMkLst>
        </pc:spChg>
        <pc:spChg chg="add mod">
          <ac:chgData name="Rima Fany Ferzli" userId="S::drferzli_hotmail.com#ext#@unaids.onmicrosoft.com::76ffa6bf-804e-4a81-8b29-c5c6b9fdc6bd" providerId="AD" clId="Web-{12B29CF6-2D03-BD41-3AA1-11CD899D67EE}" dt="2025-02-09T05:38:44.555" v="712" actId="1076"/>
          <ac:spMkLst>
            <pc:docMk/>
            <pc:sldMk cId="1132124114" sldId="1552"/>
            <ac:spMk id="3" creationId="{8D9B91B7-2E12-C52D-F8D4-9887A4881423}"/>
          </ac:spMkLst>
        </pc:spChg>
        <pc:spChg chg="add mod">
          <ac:chgData name="Rima Fany Ferzli" userId="S::drferzli_hotmail.com#ext#@unaids.onmicrosoft.com::76ffa6bf-804e-4a81-8b29-c5c6b9fdc6bd" providerId="AD" clId="Web-{12B29CF6-2D03-BD41-3AA1-11CD899D67EE}" dt="2025-02-09T05:40:19.448" v="721" actId="1076"/>
          <ac:spMkLst>
            <pc:docMk/>
            <pc:sldMk cId="1132124114" sldId="1552"/>
            <ac:spMk id="4" creationId="{6C8E5D32-6737-1E7D-3DF9-635292D6B243}"/>
          </ac:spMkLst>
        </pc:spChg>
        <pc:spChg chg="add mod">
          <ac:chgData name="Rima Fany Ferzli" userId="S::drferzli_hotmail.com#ext#@unaids.onmicrosoft.com::76ffa6bf-804e-4a81-8b29-c5c6b9fdc6bd" providerId="AD" clId="Web-{12B29CF6-2D03-BD41-3AA1-11CD899D67EE}" dt="2025-02-09T05:40:29.761" v="725" actId="1076"/>
          <ac:spMkLst>
            <pc:docMk/>
            <pc:sldMk cId="1132124114" sldId="1552"/>
            <ac:spMk id="5" creationId="{E9DA53F1-A66C-F5ED-29E4-DEE4F067FDB3}"/>
          </ac:spMkLst>
        </pc:spChg>
        <pc:spChg chg="mod">
          <ac:chgData name="Rima Fany Ferzli" userId="S::drferzli_hotmail.com#ext#@unaids.onmicrosoft.com::76ffa6bf-804e-4a81-8b29-c5c6b9fdc6bd" providerId="AD" clId="Web-{12B29CF6-2D03-BD41-3AA1-11CD899D67EE}" dt="2025-02-09T05:41:15.013" v="736" actId="20577"/>
          <ac:spMkLst>
            <pc:docMk/>
            <pc:sldMk cId="1132124114" sldId="1552"/>
            <ac:spMk id="6" creationId="{4FDCCEE3-FAC8-1C8A-41CB-2133AD1FA618}"/>
          </ac:spMkLst>
        </pc:spChg>
        <pc:spChg chg="add mod">
          <ac:chgData name="Rima Fany Ferzli" userId="S::drferzli_hotmail.com#ext#@unaids.onmicrosoft.com::76ffa6bf-804e-4a81-8b29-c5c6b9fdc6bd" providerId="AD" clId="Web-{12B29CF6-2D03-BD41-3AA1-11CD899D67EE}" dt="2025-02-09T05:40:56.824" v="733" actId="1076"/>
          <ac:spMkLst>
            <pc:docMk/>
            <pc:sldMk cId="1132124114" sldId="1552"/>
            <ac:spMk id="8" creationId="{43DA3298-A9CD-28D6-469E-458F57ABC251}"/>
          </ac:spMkLst>
        </pc:spChg>
        <pc:spChg chg="mod">
          <ac:chgData name="Rima Fany Ferzli" userId="S::drferzli_hotmail.com#ext#@unaids.onmicrosoft.com::76ffa6bf-804e-4a81-8b29-c5c6b9fdc6bd" providerId="AD" clId="Web-{12B29CF6-2D03-BD41-3AA1-11CD899D67EE}" dt="2025-02-09T05:43:06.251" v="759" actId="20577"/>
          <ac:spMkLst>
            <pc:docMk/>
            <pc:sldMk cId="1132124114" sldId="1552"/>
            <ac:spMk id="9" creationId="{A722530F-854C-D6ED-9144-004ECA39FACD}"/>
          </ac:spMkLst>
        </pc:spChg>
        <pc:spChg chg="add mod">
          <ac:chgData name="Rima Fany Ferzli" userId="S::drferzli_hotmail.com#ext#@unaids.onmicrosoft.com::76ffa6bf-804e-4a81-8b29-c5c6b9fdc6bd" providerId="AD" clId="Web-{12B29CF6-2D03-BD41-3AA1-11CD899D67EE}" dt="2025-02-09T05:41:18.169" v="738" actId="1076"/>
          <ac:spMkLst>
            <pc:docMk/>
            <pc:sldMk cId="1132124114" sldId="1552"/>
            <ac:spMk id="10" creationId="{2830BCCD-5C59-8177-8242-106CEBEA8C16}"/>
          </ac:spMkLst>
        </pc:spChg>
        <pc:spChg chg="add mod">
          <ac:chgData name="Rima Fany Ferzli" userId="S::drferzli_hotmail.com#ext#@unaids.onmicrosoft.com::76ffa6bf-804e-4a81-8b29-c5c6b9fdc6bd" providerId="AD" clId="Web-{12B29CF6-2D03-BD41-3AA1-11CD899D67EE}" dt="2025-02-09T05:43:01.048" v="757" actId="1076"/>
          <ac:spMkLst>
            <pc:docMk/>
            <pc:sldMk cId="1132124114" sldId="1552"/>
            <ac:spMk id="11" creationId="{00A6CC5A-716A-06BA-BD22-368195464CBF}"/>
          </ac:spMkLst>
        </pc:spChg>
        <pc:spChg chg="add del mod">
          <ac:chgData name="Rima Fany Ferzli" userId="S::drferzli_hotmail.com#ext#@unaids.onmicrosoft.com::76ffa6bf-804e-4a81-8b29-c5c6b9fdc6bd" providerId="AD" clId="Web-{12B29CF6-2D03-BD41-3AA1-11CD899D67EE}" dt="2025-02-09T05:43:19.408" v="763"/>
          <ac:spMkLst>
            <pc:docMk/>
            <pc:sldMk cId="1132124114" sldId="1552"/>
            <ac:spMk id="12" creationId="{5ABD95BD-9399-1298-EBE1-02515C51CD73}"/>
          </ac:spMkLst>
        </pc:spChg>
      </pc:sldChg>
      <pc:sldChg chg="addSp delSp modSp add replId">
        <pc:chgData name="Rima Fany Ferzli" userId="S::drferzli_hotmail.com#ext#@unaids.onmicrosoft.com::76ffa6bf-804e-4a81-8b29-c5c6b9fdc6bd" providerId="AD" clId="Web-{12B29CF6-2D03-BD41-3AA1-11CD899D67EE}" dt="2025-02-09T05:45:46.600" v="813" actId="1076"/>
        <pc:sldMkLst>
          <pc:docMk/>
          <pc:sldMk cId="3942741193" sldId="1554"/>
        </pc:sldMkLst>
        <pc:spChg chg="mod">
          <ac:chgData name="Rima Fany Ferzli" userId="S::drferzli_hotmail.com#ext#@unaids.onmicrosoft.com::76ffa6bf-804e-4a81-8b29-c5c6b9fdc6bd" providerId="AD" clId="Web-{12B29CF6-2D03-BD41-3AA1-11CD899D67EE}" dt="2025-02-09T05:45:04.177" v="803" actId="20577"/>
          <ac:spMkLst>
            <pc:docMk/>
            <pc:sldMk cId="3942741193" sldId="1554"/>
            <ac:spMk id="9" creationId="{F40FC3ED-E33E-753E-F589-780E7A444158}"/>
          </ac:spMkLst>
        </pc:spChg>
        <pc:spChg chg="mod">
          <ac:chgData name="Rima Fany Ferzli" userId="S::drferzli_hotmail.com#ext#@unaids.onmicrosoft.com::76ffa6bf-804e-4a81-8b29-c5c6b9fdc6bd" providerId="AD" clId="Web-{12B29CF6-2D03-BD41-3AA1-11CD899D67EE}" dt="2025-02-09T05:43:40.862" v="772" actId="14100"/>
          <ac:spMkLst>
            <pc:docMk/>
            <pc:sldMk cId="3942741193" sldId="1554"/>
            <ac:spMk id="11" creationId="{439A7A21-9623-00A2-51F1-23115F24A411}"/>
          </ac:spMkLst>
        </pc:spChg>
        <pc:spChg chg="add mod">
          <ac:chgData name="Rima Fany Ferzli" userId="S::drferzli_hotmail.com#ext#@unaids.onmicrosoft.com::76ffa6bf-804e-4a81-8b29-c5c6b9fdc6bd" providerId="AD" clId="Web-{12B29CF6-2D03-BD41-3AA1-11CD899D67EE}" dt="2025-02-09T05:45:46.600" v="813" actId="1076"/>
          <ac:spMkLst>
            <pc:docMk/>
            <pc:sldMk cId="3942741193" sldId="1554"/>
            <ac:spMk id="12" creationId="{85090E63-B84E-9304-3161-DEEE2E758230}"/>
          </ac:spMkLst>
        </pc:spChg>
        <pc:spChg chg="add mod">
          <ac:chgData name="Rima Fany Ferzli" userId="S::drferzli_hotmail.com#ext#@unaids.onmicrosoft.com::76ffa6bf-804e-4a81-8b29-c5c6b9fdc6bd" providerId="AD" clId="Web-{12B29CF6-2D03-BD41-3AA1-11CD899D67EE}" dt="2025-02-09T05:44:07.612" v="787" actId="14100"/>
          <ac:spMkLst>
            <pc:docMk/>
            <pc:sldMk cId="3942741193" sldId="1554"/>
            <ac:spMk id="13" creationId="{03DC82BC-FD70-A1A3-7759-4B7594A0C5DB}"/>
          </ac:spMkLst>
        </pc:spChg>
        <pc:spChg chg="add mod">
          <ac:chgData name="Rima Fany Ferzli" userId="S::drferzli_hotmail.com#ext#@unaids.onmicrosoft.com::76ffa6bf-804e-4a81-8b29-c5c6b9fdc6bd" providerId="AD" clId="Web-{12B29CF6-2D03-BD41-3AA1-11CD899D67EE}" dt="2025-02-09T05:44:32.301" v="795" actId="20577"/>
          <ac:spMkLst>
            <pc:docMk/>
            <pc:sldMk cId="3942741193" sldId="1554"/>
            <ac:spMk id="14" creationId="{126086FF-105B-8FA3-19B3-247B152193FA}"/>
          </ac:spMkLst>
        </pc:spChg>
        <pc:spChg chg="add mod">
          <ac:chgData name="Rima Fany Ferzli" userId="S::drferzli_hotmail.com#ext#@unaids.onmicrosoft.com::76ffa6bf-804e-4a81-8b29-c5c6b9fdc6bd" providerId="AD" clId="Web-{12B29CF6-2D03-BD41-3AA1-11CD899D67EE}" dt="2025-02-09T05:44:55.098" v="801" actId="1076"/>
          <ac:spMkLst>
            <pc:docMk/>
            <pc:sldMk cId="3942741193" sldId="1554"/>
            <ac:spMk id="15" creationId="{13BD43BF-A12E-3A6C-6850-09F621924EFF}"/>
          </ac:spMkLst>
        </pc:spChg>
        <pc:spChg chg="add del">
          <ac:chgData name="Rima Fany Ferzli" userId="S::drferzli_hotmail.com#ext#@unaids.onmicrosoft.com::76ffa6bf-804e-4a81-8b29-c5c6b9fdc6bd" providerId="AD" clId="Web-{12B29CF6-2D03-BD41-3AA1-11CD899D67EE}" dt="2025-02-09T05:45:16.755" v="807"/>
          <ac:spMkLst>
            <pc:docMk/>
            <pc:sldMk cId="3942741193" sldId="1554"/>
            <ac:spMk id="16" creationId="{918B88AB-1391-BAFF-CAF1-3DC3390414FC}"/>
          </ac:spMkLst>
        </pc:spChg>
        <pc:spChg chg="add mod">
          <ac:chgData name="Rima Fany Ferzli" userId="S::drferzli_hotmail.com#ext#@unaids.onmicrosoft.com::76ffa6bf-804e-4a81-8b29-c5c6b9fdc6bd" providerId="AD" clId="Web-{12B29CF6-2D03-BD41-3AA1-11CD899D67EE}" dt="2025-02-09T05:45:30.662" v="812" actId="20577"/>
          <ac:spMkLst>
            <pc:docMk/>
            <pc:sldMk cId="3942741193" sldId="1554"/>
            <ac:spMk id="17" creationId="{A44699B1-7BDB-2740-D433-1655A4B598A5}"/>
          </ac:spMkLst>
        </pc:spChg>
      </pc:sldChg>
    </pc:docChg>
  </pc:docChgLst>
  <pc:docChgLst>
    <pc:chgData name="Rima Fany Ferzli" userId="S::drferzli_hotmail.com#ext#@unaids.onmicrosoft.com::76ffa6bf-804e-4a81-8b29-c5c6b9fdc6bd" providerId="AD" clId="Web-{CFDB1852-C76B-E1C8-940E-59DB3A621800}"/>
    <pc:docChg chg="modSld">
      <pc:chgData name="Rima Fany Ferzli" userId="S::drferzli_hotmail.com#ext#@unaids.onmicrosoft.com::76ffa6bf-804e-4a81-8b29-c5c6b9fdc6bd" providerId="AD" clId="Web-{CFDB1852-C76B-E1C8-940E-59DB3A621800}" dt="2025-02-10T20:13:32.756" v="26" actId="20577"/>
      <pc:docMkLst>
        <pc:docMk/>
      </pc:docMkLst>
      <pc:sldChg chg="addSp delSp modSp">
        <pc:chgData name="Rima Fany Ferzli" userId="S::drferzli_hotmail.com#ext#@unaids.onmicrosoft.com::76ffa6bf-804e-4a81-8b29-c5c6b9fdc6bd" providerId="AD" clId="Web-{CFDB1852-C76B-E1C8-940E-59DB3A621800}" dt="2025-02-10T20:13:32.756" v="26" actId="20577"/>
        <pc:sldMkLst>
          <pc:docMk/>
          <pc:sldMk cId="3311271312" sldId="1548"/>
        </pc:sldMkLst>
        <pc:spChg chg="mod">
          <ac:chgData name="Rima Fany Ferzli" userId="S::drferzli_hotmail.com#ext#@unaids.onmicrosoft.com::76ffa6bf-804e-4a81-8b29-c5c6b9fdc6bd" providerId="AD" clId="Web-{CFDB1852-C76B-E1C8-940E-59DB3A621800}" dt="2025-02-10T20:11:37.624" v="8" actId="14100"/>
          <ac:spMkLst>
            <pc:docMk/>
            <pc:sldMk cId="3311271312" sldId="1548"/>
            <ac:spMk id="2" creationId="{FBF8752D-0820-4F35-9D5D-B9D345CC6D3E}"/>
          </ac:spMkLst>
        </pc:spChg>
        <pc:spChg chg="del">
          <ac:chgData name="Rima Fany Ferzli" userId="S::drferzli_hotmail.com#ext#@unaids.onmicrosoft.com::76ffa6bf-804e-4a81-8b29-c5c6b9fdc6bd" providerId="AD" clId="Web-{CFDB1852-C76B-E1C8-940E-59DB3A621800}" dt="2025-02-10T20:11:07.185" v="2"/>
          <ac:spMkLst>
            <pc:docMk/>
            <pc:sldMk cId="3311271312" sldId="1548"/>
            <ac:spMk id="3" creationId="{39C97AB2-D1E8-48E1-B9C2-6E6C1698B16B}"/>
          </ac:spMkLst>
        </pc:spChg>
        <pc:spChg chg="add del mod">
          <ac:chgData name="Rima Fany Ferzli" userId="S::drferzli_hotmail.com#ext#@unaids.onmicrosoft.com::76ffa6bf-804e-4a81-8b29-c5c6b9fdc6bd" providerId="AD" clId="Web-{CFDB1852-C76B-E1C8-940E-59DB3A621800}" dt="2025-02-10T20:11:17.514" v="4"/>
          <ac:spMkLst>
            <pc:docMk/>
            <pc:sldMk cId="3311271312" sldId="1548"/>
            <ac:spMk id="6" creationId="{60EE317C-4DF6-F291-BF04-183DBE4ECAAC}"/>
          </ac:spMkLst>
        </pc:spChg>
        <pc:spChg chg="add mod">
          <ac:chgData name="Rima Fany Ferzli" userId="S::drferzli_hotmail.com#ext#@unaids.onmicrosoft.com::76ffa6bf-804e-4a81-8b29-c5c6b9fdc6bd" providerId="AD" clId="Web-{CFDB1852-C76B-E1C8-940E-59DB3A621800}" dt="2025-02-10T20:13:32.756" v="26" actId="20577"/>
          <ac:spMkLst>
            <pc:docMk/>
            <pc:sldMk cId="3311271312" sldId="1548"/>
            <ac:spMk id="8" creationId="{39C97AB2-D1E8-48E1-B9C2-6E6C1698B16B}"/>
          </ac:spMkLst>
        </pc:spChg>
        <pc:picChg chg="add del mod">
          <ac:chgData name="Rima Fany Ferzli" userId="S::drferzli_hotmail.com#ext#@unaids.onmicrosoft.com::76ffa6bf-804e-4a81-8b29-c5c6b9fdc6bd" providerId="AD" clId="Web-{CFDB1852-C76B-E1C8-940E-59DB3A621800}" dt="2025-02-10T20:11:50.328" v="13"/>
          <ac:picMkLst>
            <pc:docMk/>
            <pc:sldMk cId="3311271312" sldId="1548"/>
            <ac:picMk id="4" creationId="{48CEF151-6A6B-3B91-7282-206F93D942C6}"/>
          </ac:picMkLst>
        </pc:picChg>
        <pc:picChg chg="add del mod">
          <ac:chgData name="Rima Fany Ferzli" userId="S::drferzli_hotmail.com#ext#@unaids.onmicrosoft.com::76ffa6bf-804e-4a81-8b29-c5c6b9fdc6bd" providerId="AD" clId="Web-{CFDB1852-C76B-E1C8-940E-59DB3A621800}" dt="2025-02-10T20:12:29.440" v="17"/>
          <ac:picMkLst>
            <pc:docMk/>
            <pc:sldMk cId="3311271312" sldId="1548"/>
            <ac:picMk id="7" creationId="{62073347-8FAD-D90C-FC7E-DD55454C97B8}"/>
          </ac:picMkLst>
        </pc:picChg>
      </pc:sldChg>
    </pc:docChg>
  </pc:docChgLst>
  <pc:docChgLst>
    <pc:chgData name="RACHA HOUMMADY" userId="af9d1d8e97962770" providerId="LiveId" clId="{76BECCC2-7444-0842-9F8B-F0266A0C6CAE}"/>
    <pc:docChg chg="custSel modSld">
      <pc:chgData name="RACHA HOUMMADY" userId="af9d1d8e97962770" providerId="LiveId" clId="{76BECCC2-7444-0842-9F8B-F0266A0C6CAE}" dt="2025-02-03T11:29:56.598" v="48" actId="121"/>
      <pc:docMkLst>
        <pc:docMk/>
      </pc:docMkLst>
      <pc:sldChg chg="modSp">
        <pc:chgData name="RACHA HOUMMADY" userId="af9d1d8e97962770" providerId="LiveId" clId="{76BECCC2-7444-0842-9F8B-F0266A0C6CAE}" dt="2025-02-03T11:25:41.478" v="12" actId="121"/>
        <pc:sldMkLst>
          <pc:docMk/>
          <pc:sldMk cId="2739463817" sldId="267"/>
        </pc:sldMkLst>
        <pc:spChg chg="mod">
          <ac:chgData name="RACHA HOUMMADY" userId="af9d1d8e97962770" providerId="LiveId" clId="{76BECCC2-7444-0842-9F8B-F0266A0C6CAE}" dt="2025-02-03T11:25:41.478" v="12" actId="121"/>
          <ac:spMkLst>
            <pc:docMk/>
            <pc:sldMk cId="2739463817" sldId="267"/>
            <ac:spMk id="7" creationId="{F137EE3F-2342-4104-817E-0EE9EF95B3F7}"/>
          </ac:spMkLst>
        </pc:spChg>
      </pc:sldChg>
      <pc:sldChg chg="modSp">
        <pc:chgData name="RACHA HOUMMADY" userId="af9d1d8e97962770" providerId="LiveId" clId="{76BECCC2-7444-0842-9F8B-F0266A0C6CAE}" dt="2025-02-03T11:27:06.940" v="25" actId="121"/>
        <pc:sldMkLst>
          <pc:docMk/>
          <pc:sldMk cId="4029946638" sldId="269"/>
        </pc:sldMkLst>
        <pc:spChg chg="mod">
          <ac:chgData name="RACHA HOUMMADY" userId="af9d1d8e97962770" providerId="LiveId" clId="{76BECCC2-7444-0842-9F8B-F0266A0C6CAE}" dt="2025-02-03T11:26:59.776" v="24" actId="121"/>
          <ac:spMkLst>
            <pc:docMk/>
            <pc:sldMk cId="4029946638" sldId="269"/>
            <ac:spMk id="2" creationId="{B9389C44-B0EB-4FC9-89D5-3D0D91298DE5}"/>
          </ac:spMkLst>
        </pc:spChg>
        <pc:spChg chg="mod">
          <ac:chgData name="RACHA HOUMMADY" userId="af9d1d8e97962770" providerId="LiveId" clId="{76BECCC2-7444-0842-9F8B-F0266A0C6CAE}" dt="2025-02-03T11:27:06.940" v="25" actId="121"/>
          <ac:spMkLst>
            <pc:docMk/>
            <pc:sldMk cId="4029946638" sldId="269"/>
            <ac:spMk id="7" creationId="{68193EE8-9D22-4BDB-9BC7-D4D2266FE557}"/>
          </ac:spMkLst>
        </pc:spChg>
      </pc:sldChg>
      <pc:sldChg chg="modSp">
        <pc:chgData name="RACHA HOUMMADY" userId="af9d1d8e97962770" providerId="LiveId" clId="{76BECCC2-7444-0842-9F8B-F0266A0C6CAE}" dt="2025-02-03T11:24:59.154" v="5" actId="121"/>
        <pc:sldMkLst>
          <pc:docMk/>
          <pc:sldMk cId="3142951825" sldId="286"/>
        </pc:sldMkLst>
        <pc:spChg chg="mod">
          <ac:chgData name="RACHA HOUMMADY" userId="af9d1d8e97962770" providerId="LiveId" clId="{76BECCC2-7444-0842-9F8B-F0266A0C6CAE}" dt="2025-02-03T11:24:59.154" v="5" actId="121"/>
          <ac:spMkLst>
            <pc:docMk/>
            <pc:sldMk cId="3142951825" sldId="286"/>
            <ac:spMk id="3" creationId="{3FCB8128-ED5B-48FF-8537-88365FFDE9C2}"/>
          </ac:spMkLst>
        </pc:spChg>
      </pc:sldChg>
      <pc:sldChg chg="modSp">
        <pc:chgData name="RACHA HOUMMADY" userId="af9d1d8e97962770" providerId="LiveId" clId="{76BECCC2-7444-0842-9F8B-F0266A0C6CAE}" dt="2025-02-03T11:25:30.979" v="11" actId="121"/>
        <pc:sldMkLst>
          <pc:docMk/>
          <pc:sldMk cId="2256308446" sldId="287"/>
        </pc:sldMkLst>
        <pc:spChg chg="mod">
          <ac:chgData name="RACHA HOUMMADY" userId="af9d1d8e97962770" providerId="LiveId" clId="{76BECCC2-7444-0842-9F8B-F0266A0C6CAE}" dt="2025-02-03T11:25:30.979" v="11" actId="121"/>
          <ac:spMkLst>
            <pc:docMk/>
            <pc:sldMk cId="2256308446" sldId="287"/>
            <ac:spMk id="7" creationId="{F137EE3F-2342-4104-817E-0EE9EF95B3F7}"/>
          </ac:spMkLst>
        </pc:spChg>
        <pc:picChg chg="mod">
          <ac:chgData name="RACHA HOUMMADY" userId="af9d1d8e97962770" providerId="LiveId" clId="{76BECCC2-7444-0842-9F8B-F0266A0C6CAE}" dt="2025-02-03T11:25:16.920" v="9" actId="1076"/>
          <ac:picMkLst>
            <pc:docMk/>
            <pc:sldMk cId="2256308446" sldId="287"/>
            <ac:picMk id="4" creationId="{AF85E71E-68BD-427D-BF44-DDD298308ED1}"/>
          </ac:picMkLst>
        </pc:picChg>
        <pc:picChg chg="mod">
          <ac:chgData name="RACHA HOUMMADY" userId="af9d1d8e97962770" providerId="LiveId" clId="{76BECCC2-7444-0842-9F8B-F0266A0C6CAE}" dt="2025-02-03T11:25:18.678" v="10" actId="1076"/>
          <ac:picMkLst>
            <pc:docMk/>
            <pc:sldMk cId="2256308446" sldId="287"/>
            <ac:picMk id="5" creationId="{8FA4FCA5-E100-4843-A065-0C5041263DD1}"/>
          </ac:picMkLst>
        </pc:picChg>
      </pc:sldChg>
      <pc:sldChg chg="modSp">
        <pc:chgData name="RACHA HOUMMADY" userId="af9d1d8e97962770" providerId="LiveId" clId="{76BECCC2-7444-0842-9F8B-F0266A0C6CAE}" dt="2025-02-03T11:26:37.538" v="23" actId="121"/>
        <pc:sldMkLst>
          <pc:docMk/>
          <pc:sldMk cId="2876298780" sldId="288"/>
        </pc:sldMkLst>
        <pc:spChg chg="mod">
          <ac:chgData name="RACHA HOUMMADY" userId="af9d1d8e97962770" providerId="LiveId" clId="{76BECCC2-7444-0842-9F8B-F0266A0C6CAE}" dt="2025-02-03T11:26:37.538" v="23" actId="121"/>
          <ac:spMkLst>
            <pc:docMk/>
            <pc:sldMk cId="2876298780" sldId="288"/>
            <ac:spMk id="7" creationId="{F137EE3F-2342-4104-817E-0EE9EF95B3F7}"/>
          </ac:spMkLst>
        </pc:spChg>
      </pc:sldChg>
      <pc:sldChg chg="modSp">
        <pc:chgData name="RACHA HOUMMADY" userId="af9d1d8e97962770" providerId="LiveId" clId="{76BECCC2-7444-0842-9F8B-F0266A0C6CAE}" dt="2025-02-03T11:27:48.471" v="29" actId="121"/>
        <pc:sldMkLst>
          <pc:docMk/>
          <pc:sldMk cId="3120925430" sldId="289"/>
        </pc:sldMkLst>
        <pc:spChg chg="mod">
          <ac:chgData name="RACHA HOUMMADY" userId="af9d1d8e97962770" providerId="LiveId" clId="{76BECCC2-7444-0842-9F8B-F0266A0C6CAE}" dt="2025-02-03T11:27:39.211" v="28" actId="121"/>
          <ac:spMkLst>
            <pc:docMk/>
            <pc:sldMk cId="3120925430" sldId="289"/>
            <ac:spMk id="2" creationId="{B9389C44-B0EB-4FC9-89D5-3D0D91298DE5}"/>
          </ac:spMkLst>
        </pc:spChg>
        <pc:spChg chg="mod">
          <ac:chgData name="RACHA HOUMMADY" userId="af9d1d8e97962770" providerId="LiveId" clId="{76BECCC2-7444-0842-9F8B-F0266A0C6CAE}" dt="2025-02-03T11:27:48.471" v="29" actId="121"/>
          <ac:spMkLst>
            <pc:docMk/>
            <pc:sldMk cId="3120925430" sldId="289"/>
            <ac:spMk id="10" creationId="{DB3D76E4-BDA5-46FA-8183-B1D19A3E2EA9}"/>
          </ac:spMkLst>
        </pc:spChg>
      </pc:sldChg>
      <pc:sldChg chg="modSp">
        <pc:chgData name="RACHA HOUMMADY" userId="af9d1d8e97962770" providerId="LiveId" clId="{76BECCC2-7444-0842-9F8B-F0266A0C6CAE}" dt="2025-02-03T11:28:00.918" v="31" actId="27636"/>
        <pc:sldMkLst>
          <pc:docMk/>
          <pc:sldMk cId="4157987699" sldId="291"/>
        </pc:sldMkLst>
        <pc:spChg chg="mod">
          <ac:chgData name="RACHA HOUMMADY" userId="af9d1d8e97962770" providerId="LiveId" clId="{76BECCC2-7444-0842-9F8B-F0266A0C6CAE}" dt="2025-02-03T11:28:00.918" v="31" actId="27636"/>
          <ac:spMkLst>
            <pc:docMk/>
            <pc:sldMk cId="4157987699" sldId="291"/>
            <ac:spMk id="2" creationId="{B9389C44-B0EB-4FC9-89D5-3D0D91298DE5}"/>
          </ac:spMkLst>
        </pc:spChg>
      </pc:sldChg>
      <pc:sldChg chg="modSp">
        <pc:chgData name="RACHA HOUMMADY" userId="af9d1d8e97962770" providerId="LiveId" clId="{76BECCC2-7444-0842-9F8B-F0266A0C6CAE}" dt="2025-02-03T11:27:16.667" v="26" actId="121"/>
        <pc:sldMkLst>
          <pc:docMk/>
          <pc:sldMk cId="4183932961" sldId="299"/>
        </pc:sldMkLst>
        <pc:spChg chg="mod">
          <ac:chgData name="RACHA HOUMMADY" userId="af9d1d8e97962770" providerId="LiveId" clId="{76BECCC2-7444-0842-9F8B-F0266A0C6CAE}" dt="2025-02-03T11:27:16.667" v="26" actId="121"/>
          <ac:spMkLst>
            <pc:docMk/>
            <pc:sldMk cId="4183932961" sldId="299"/>
            <ac:spMk id="2" creationId="{B9389C44-B0EB-4FC9-89D5-3D0D91298DE5}"/>
          </ac:spMkLst>
        </pc:spChg>
      </pc:sldChg>
      <pc:sldChg chg="modSp">
        <pc:chgData name="RACHA HOUMMADY" userId="af9d1d8e97962770" providerId="LiveId" clId="{76BECCC2-7444-0842-9F8B-F0266A0C6CAE}" dt="2025-02-03T11:27:25.400" v="27" actId="121"/>
        <pc:sldMkLst>
          <pc:docMk/>
          <pc:sldMk cId="663078387" sldId="300"/>
        </pc:sldMkLst>
        <pc:spChg chg="mod">
          <ac:chgData name="RACHA HOUMMADY" userId="af9d1d8e97962770" providerId="LiveId" clId="{76BECCC2-7444-0842-9F8B-F0266A0C6CAE}" dt="2025-02-03T11:27:25.400" v="27" actId="121"/>
          <ac:spMkLst>
            <pc:docMk/>
            <pc:sldMk cId="663078387" sldId="300"/>
            <ac:spMk id="3" creationId="{A49E5854-15E8-403B-85E6-C8600734C63D}"/>
          </ac:spMkLst>
        </pc:spChg>
      </pc:sldChg>
      <pc:sldChg chg="modSp">
        <pc:chgData name="RACHA HOUMMADY" userId="af9d1d8e97962770" providerId="LiveId" clId="{76BECCC2-7444-0842-9F8B-F0266A0C6CAE}" dt="2025-02-03T11:24:47.522" v="3" actId="27636"/>
        <pc:sldMkLst>
          <pc:docMk/>
          <pc:sldMk cId="4259690853" sldId="302"/>
        </pc:sldMkLst>
        <pc:spChg chg="mod">
          <ac:chgData name="RACHA HOUMMADY" userId="af9d1d8e97962770" providerId="LiveId" clId="{76BECCC2-7444-0842-9F8B-F0266A0C6CAE}" dt="2025-02-03T11:24:47.522" v="3" actId="27636"/>
          <ac:spMkLst>
            <pc:docMk/>
            <pc:sldMk cId="4259690853" sldId="302"/>
            <ac:spMk id="3" creationId="{0195CB64-34D2-0BB2-80E2-D254C2AA9EAE}"/>
          </ac:spMkLst>
        </pc:spChg>
      </pc:sldChg>
      <pc:sldChg chg="modSp">
        <pc:chgData name="RACHA HOUMMADY" userId="af9d1d8e97962770" providerId="LiveId" clId="{76BECCC2-7444-0842-9F8B-F0266A0C6CAE}" dt="2025-02-03T11:28:14.263" v="33" actId="27636"/>
        <pc:sldMkLst>
          <pc:docMk/>
          <pc:sldMk cId="3128090885" sldId="305"/>
        </pc:sldMkLst>
        <pc:spChg chg="mod">
          <ac:chgData name="RACHA HOUMMADY" userId="af9d1d8e97962770" providerId="LiveId" clId="{76BECCC2-7444-0842-9F8B-F0266A0C6CAE}" dt="2025-02-03T11:28:14.263" v="33" actId="27636"/>
          <ac:spMkLst>
            <pc:docMk/>
            <pc:sldMk cId="3128090885" sldId="305"/>
            <ac:spMk id="3" creationId="{59095210-BFAE-4336-890E-B64C59552CB9}"/>
          </ac:spMkLst>
        </pc:spChg>
      </pc:sldChg>
      <pc:sldChg chg="modSp">
        <pc:chgData name="RACHA HOUMMADY" userId="af9d1d8e97962770" providerId="LiveId" clId="{76BECCC2-7444-0842-9F8B-F0266A0C6CAE}" dt="2025-02-03T11:29:56.598" v="48" actId="121"/>
        <pc:sldMkLst>
          <pc:docMk/>
          <pc:sldMk cId="3888597682" sldId="317"/>
        </pc:sldMkLst>
        <pc:spChg chg="mod">
          <ac:chgData name="RACHA HOUMMADY" userId="af9d1d8e97962770" providerId="LiveId" clId="{76BECCC2-7444-0842-9F8B-F0266A0C6CAE}" dt="2025-02-03T11:29:56.598" v="48" actId="121"/>
          <ac:spMkLst>
            <pc:docMk/>
            <pc:sldMk cId="3888597682" sldId="317"/>
            <ac:spMk id="5" creationId="{332B3B5A-BAD1-1845-B1F4-0A5D29912124}"/>
          </ac:spMkLst>
        </pc:spChg>
      </pc:sldChg>
      <pc:sldChg chg="modSp">
        <pc:chgData name="RACHA HOUMMADY" userId="af9d1d8e97962770" providerId="LiveId" clId="{76BECCC2-7444-0842-9F8B-F0266A0C6CAE}" dt="2025-02-03T11:29:38.028" v="46" actId="121"/>
        <pc:sldMkLst>
          <pc:docMk/>
          <pc:sldMk cId="3106543429" sldId="318"/>
        </pc:sldMkLst>
        <pc:spChg chg="mod">
          <ac:chgData name="RACHA HOUMMADY" userId="af9d1d8e97962770" providerId="LiveId" clId="{76BECCC2-7444-0842-9F8B-F0266A0C6CAE}" dt="2025-02-03T11:29:38.028" v="46" actId="121"/>
          <ac:spMkLst>
            <pc:docMk/>
            <pc:sldMk cId="3106543429" sldId="318"/>
            <ac:spMk id="4" creationId="{68D954EA-7E6C-F32F-E125-620BBBDC185C}"/>
          </ac:spMkLst>
        </pc:spChg>
      </pc:sldChg>
      <pc:sldChg chg="modSp">
        <pc:chgData name="RACHA HOUMMADY" userId="af9d1d8e97962770" providerId="LiveId" clId="{76BECCC2-7444-0842-9F8B-F0266A0C6CAE}" dt="2025-02-03T11:26:26.328" v="22" actId="1076"/>
        <pc:sldMkLst>
          <pc:docMk/>
          <pc:sldMk cId="1214741389" sldId="373"/>
        </pc:sldMkLst>
        <pc:spChg chg="mod">
          <ac:chgData name="RACHA HOUMMADY" userId="af9d1d8e97962770" providerId="LiveId" clId="{76BECCC2-7444-0842-9F8B-F0266A0C6CAE}" dt="2025-02-03T11:26:03.725" v="15" actId="121"/>
          <ac:spMkLst>
            <pc:docMk/>
            <pc:sldMk cId="1214741389" sldId="373"/>
            <ac:spMk id="2" creationId="{476B425D-4F60-6C93-D681-5EEC5B92F9E3}"/>
          </ac:spMkLst>
        </pc:spChg>
        <pc:spChg chg="mod">
          <ac:chgData name="RACHA HOUMMADY" userId="af9d1d8e97962770" providerId="LiveId" clId="{76BECCC2-7444-0842-9F8B-F0266A0C6CAE}" dt="2025-02-03T11:26:18.502" v="18" actId="1076"/>
          <ac:spMkLst>
            <pc:docMk/>
            <pc:sldMk cId="1214741389" sldId="373"/>
            <ac:spMk id="6" creationId="{7620BA2A-BCF1-EC34-A52F-03F64544212B}"/>
          </ac:spMkLst>
        </pc:spChg>
        <pc:spChg chg="mod">
          <ac:chgData name="RACHA HOUMMADY" userId="af9d1d8e97962770" providerId="LiveId" clId="{76BECCC2-7444-0842-9F8B-F0266A0C6CAE}" dt="2025-02-03T11:26:26.328" v="22" actId="1076"/>
          <ac:spMkLst>
            <pc:docMk/>
            <pc:sldMk cId="1214741389" sldId="373"/>
            <ac:spMk id="8" creationId="{3B80ED58-3653-28C4-D023-CFEA97541D1F}"/>
          </ac:spMkLst>
        </pc:spChg>
        <pc:picChg chg="mod">
          <ac:chgData name="RACHA HOUMMADY" userId="af9d1d8e97962770" providerId="LiveId" clId="{76BECCC2-7444-0842-9F8B-F0266A0C6CAE}" dt="2025-02-03T11:26:24.954" v="21" actId="1076"/>
          <ac:picMkLst>
            <pc:docMk/>
            <pc:sldMk cId="1214741389" sldId="373"/>
            <ac:picMk id="3" creationId="{617C0717-6DCB-2253-AB21-173530B8363D}"/>
          </ac:picMkLst>
        </pc:picChg>
      </pc:sldChg>
      <pc:sldChg chg="modSp">
        <pc:chgData name="RACHA HOUMMADY" userId="af9d1d8e97962770" providerId="LiveId" clId="{76BECCC2-7444-0842-9F8B-F0266A0C6CAE}" dt="2025-02-03T11:28:34.051" v="34" actId="121"/>
        <pc:sldMkLst>
          <pc:docMk/>
          <pc:sldMk cId="3152465313" sldId="1544"/>
        </pc:sldMkLst>
        <pc:spChg chg="mod">
          <ac:chgData name="RACHA HOUMMADY" userId="af9d1d8e97962770" providerId="LiveId" clId="{76BECCC2-7444-0842-9F8B-F0266A0C6CAE}" dt="2025-02-03T11:28:34.051" v="34" actId="121"/>
          <ac:spMkLst>
            <pc:docMk/>
            <pc:sldMk cId="3152465313" sldId="1544"/>
            <ac:spMk id="3" creationId="{903A7F5D-9762-42FE-B392-94DF17B5DC6E}"/>
          </ac:spMkLst>
        </pc:spChg>
      </pc:sldChg>
      <pc:sldChg chg="modSp">
        <pc:chgData name="RACHA HOUMMADY" userId="af9d1d8e97962770" providerId="LiveId" clId="{76BECCC2-7444-0842-9F8B-F0266A0C6CAE}" dt="2025-02-03T11:24:47.616" v="4" actId="27636"/>
        <pc:sldMkLst>
          <pc:docMk/>
          <pc:sldMk cId="3311271312" sldId="1548"/>
        </pc:sldMkLst>
        <pc:spChg chg="mod">
          <ac:chgData name="RACHA HOUMMADY" userId="af9d1d8e97962770" providerId="LiveId" clId="{76BECCC2-7444-0842-9F8B-F0266A0C6CAE}" dt="2025-02-03T11:24:30.047" v="0" actId="1076"/>
          <ac:spMkLst>
            <pc:docMk/>
            <pc:sldMk cId="3311271312" sldId="1548"/>
            <ac:spMk id="2" creationId="{FBF8752D-0820-4F35-9D5D-B9D345CC6D3E}"/>
          </ac:spMkLst>
        </pc:spChg>
        <pc:spChg chg="mod">
          <ac:chgData name="RACHA HOUMMADY" userId="af9d1d8e97962770" providerId="LiveId" clId="{76BECCC2-7444-0842-9F8B-F0266A0C6CAE}" dt="2025-02-03T11:24:47.616" v="4" actId="27636"/>
          <ac:spMkLst>
            <pc:docMk/>
            <pc:sldMk cId="3311271312" sldId="1548"/>
            <ac:spMk id="3" creationId="{39C97AB2-D1E8-48E1-B9C2-6E6C1698B16B}"/>
          </ac:spMkLst>
        </pc:spChg>
      </pc:sldChg>
      <pc:sldChg chg="modSp">
        <pc:chgData name="RACHA HOUMMADY" userId="af9d1d8e97962770" providerId="LiveId" clId="{76BECCC2-7444-0842-9F8B-F0266A0C6CAE}" dt="2025-02-03T11:28:46.116" v="35" actId="121"/>
        <pc:sldMkLst>
          <pc:docMk/>
          <pc:sldMk cId="800379722" sldId="1550"/>
        </pc:sldMkLst>
        <pc:spChg chg="mod">
          <ac:chgData name="RACHA HOUMMADY" userId="af9d1d8e97962770" providerId="LiveId" clId="{76BECCC2-7444-0842-9F8B-F0266A0C6CAE}" dt="2025-02-03T11:28:46.116" v="35" actId="121"/>
          <ac:spMkLst>
            <pc:docMk/>
            <pc:sldMk cId="800379722" sldId="1550"/>
            <ac:spMk id="6" creationId="{E3DDD1A0-B3BF-238E-8B55-742071F9D20A}"/>
          </ac:spMkLst>
        </pc:spChg>
      </pc:sldChg>
      <pc:sldChg chg="modSp">
        <pc:chgData name="RACHA HOUMMADY" userId="af9d1d8e97962770" providerId="LiveId" clId="{76BECCC2-7444-0842-9F8B-F0266A0C6CAE}" dt="2025-02-03T11:29:24.888" v="45" actId="1076"/>
        <pc:sldMkLst>
          <pc:docMk/>
          <pc:sldMk cId="1132124114" sldId="1552"/>
        </pc:sldMkLst>
        <pc:spChg chg="mod">
          <ac:chgData name="RACHA HOUMMADY" userId="af9d1d8e97962770" providerId="LiveId" clId="{76BECCC2-7444-0842-9F8B-F0266A0C6CAE}" dt="2025-02-03T11:29:11.550" v="43" actId="1076"/>
          <ac:spMkLst>
            <pc:docMk/>
            <pc:sldMk cId="1132124114" sldId="1552"/>
            <ac:spMk id="6" creationId="{4FDCCEE3-FAC8-1C8A-41CB-2133AD1FA618}"/>
          </ac:spMkLst>
        </pc:spChg>
        <pc:spChg chg="mod">
          <ac:chgData name="RACHA HOUMMADY" userId="af9d1d8e97962770" providerId="LiveId" clId="{76BECCC2-7444-0842-9F8B-F0266A0C6CAE}" dt="2025-02-03T11:29:24.888" v="45" actId="1076"/>
          <ac:spMkLst>
            <pc:docMk/>
            <pc:sldMk cId="1132124114" sldId="1552"/>
            <ac:spMk id="9" creationId="{A722530F-854C-D6ED-9144-004ECA39FACD}"/>
          </ac:spMkLst>
        </pc:spChg>
        <pc:picChg chg="mod">
          <ac:chgData name="RACHA HOUMMADY" userId="af9d1d8e97962770" providerId="LiveId" clId="{76BECCC2-7444-0842-9F8B-F0266A0C6CAE}" dt="2025-02-03T11:28:54.779" v="38" actId="1076"/>
          <ac:picMkLst>
            <pc:docMk/>
            <pc:sldMk cId="1132124114" sldId="1552"/>
            <ac:picMk id="7" creationId="{D954997F-D856-BDA5-7E04-D274C359821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1DBB16-84E8-3E35-5827-529C427871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944ADDF4-0E82-2830-2EFE-39C0A3DE67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ACB8BA-3F1D-4444-A636-E93E40566E7D}" type="datetimeFigureOut">
              <a:rPr lang="en-CH" smtClean="0"/>
              <a:t>03/20/2025</a:t>
            </a:fld>
            <a:endParaRPr lang="en-CH"/>
          </a:p>
        </p:txBody>
      </p:sp>
      <p:sp>
        <p:nvSpPr>
          <p:cNvPr id="4" name="Footer Placeholder 3">
            <a:extLst>
              <a:ext uri="{FF2B5EF4-FFF2-40B4-BE49-F238E27FC236}">
                <a16:creationId xmlns:a16="http://schemas.microsoft.com/office/drawing/2014/main" id="{5DCE5437-F588-CC4F-1C00-DF13DF41C8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B9CCCC89-E511-C325-5AE6-8C3C3CDCC3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89FB9A-3382-42A8-817F-60B83437281F}" type="slidenum">
              <a:rPr lang="en-CH" smtClean="0"/>
              <a:t>‹#›</a:t>
            </a:fld>
            <a:endParaRPr lang="en-CH"/>
          </a:p>
        </p:txBody>
      </p:sp>
    </p:spTree>
    <p:extLst>
      <p:ext uri="{BB962C8B-B14F-4D97-AF65-F5344CB8AC3E}">
        <p14:creationId xmlns:p14="http://schemas.microsoft.com/office/powerpoint/2010/main" val="394796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D8EE-AAF5-423A-AC87-2DB8E8E5D75F}"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660D5-ED4C-41CA-8F92-89CB6C57A10E}" type="slidenum">
              <a:rPr lang="en-US" smtClean="0"/>
              <a:t>‹#›</a:t>
            </a:fld>
            <a:endParaRPr lang="en-US"/>
          </a:p>
        </p:txBody>
      </p:sp>
    </p:spTree>
    <p:extLst>
      <p:ext uri="{BB962C8B-B14F-4D97-AF65-F5344CB8AC3E}">
        <p14:creationId xmlns:p14="http://schemas.microsoft.com/office/powerpoint/2010/main" val="10346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1</a:t>
            </a:fld>
            <a:endParaRPr lang="en-US"/>
          </a:p>
        </p:txBody>
      </p:sp>
    </p:spTree>
    <p:extLst>
      <p:ext uri="{BB962C8B-B14F-4D97-AF65-F5344CB8AC3E}">
        <p14:creationId xmlns:p14="http://schemas.microsoft.com/office/powerpoint/2010/main" val="41480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صفحة نتائج التجهيز هي المحطة الأخيرة قبل العودة إلى Spectrum. فهي تتيح لك مراجعة نقدية لنتائج EPP، قبل إرسال الحالات البالغة إلى Spectrum.</a:t>
            </a:r>
          </a:p>
          <a:p>
            <a:endParaRPr lang="en-US" dirty="0"/>
          </a:p>
          <a:p>
            <a:r>
              <a:rPr lang="ar" dirty="0"/>
              <a:t>في مجموعة أزرار الاختيار الموجودة في الزاوية اليسرى السفلية، حدد ما تريد عرضه على الرسوم البيانية. الخيارات هي: الانتشار أو الحدوث أو عدد السكان. يمكنك أيضًا اختيار ما إذا كنت تريد عرض الانتشار والحدوث كنسبة مئوية أو عدد الإصابات الحالية أو الجديدة.</a:t>
            </a:r>
          </a:p>
          <a:p>
            <a:endParaRPr lang="en-US" dirty="0"/>
          </a:p>
          <a:p>
            <a:r>
              <a:rPr lang="ar" dirty="0"/>
              <a:t>توفر لوحة "الهيكل الوبائي الوطني" مربعات اختيار تحدد توقعات الفئات الفرعية من السكان التي يتم عرضها على الرسوم البيانية. سيعرض مربع الاختيار بجوار اسم ملف الطيف النتائج الوطنية التي تم الحصول عليها من خلال جمع كل توقعات الفئات الفرعية من السكان.</a:t>
            </a:r>
          </a:p>
          <a:p>
            <a:endParaRPr lang="en-US" dirty="0"/>
          </a:p>
          <a:p>
            <a:r>
              <a:rPr lang="ar" dirty="0"/>
              <a:t>أخيرًا، يمكنك النقر فوق الزر "مقارنة" لتحميل توقعات سابقة ومقارنتها بالتوقعات الحالية. نوصيك بشدة بقضاء بعض الوقت على هذه الصفحة قبل الانتقال إلى Spectrum. انظر إلى معدل الانتشار والوقوع والمساهمات من فئات فرعية مختلفة. انظر إلى كيفية مقارنة توقعاتك المحدثة بالتوقعات السابقة.</a:t>
            </a:r>
          </a:p>
          <a:p>
            <a:r>
              <a:rPr lang="ar" dirty="0"/>
              <a:t>ابدأ بفحص منحنيات الانتشار وتأكد من تطابق الاتجاهات مع فهمك الخبير للوباء ومدى مساهمة كل فئة فرعية من السكان.</a:t>
            </a:r>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11</a:t>
            </a:fld>
            <a:endParaRPr lang="en-US"/>
          </a:p>
        </p:txBody>
      </p:sp>
    </p:spTree>
    <p:extLst>
      <p:ext uri="{BB962C8B-B14F-4D97-AF65-F5344CB8AC3E}">
        <p14:creationId xmlns:p14="http://schemas.microsoft.com/office/powerpoint/2010/main" val="3371981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اختر "حالات الإصابة بفيروس نقص المناعة البشرية" كرقم وخصص بعض الوقت للنظر في مساهمات كل فئة فرعية من السكان في اتجاه الإصابة على المستوى الوطني. تأكد من أنها تتفق مع فهمك للوباء، بما في ذلك التوقيت النسبي وحجم ارتفاع الوباء عبر الفئات السكانية الرئيسية المختلفة.</a:t>
            </a:r>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12</a:t>
            </a:fld>
            <a:endParaRPr lang="en-US"/>
          </a:p>
        </p:txBody>
      </p:sp>
    </p:spTree>
    <p:extLst>
      <p:ext uri="{BB962C8B-B14F-4D97-AF65-F5344CB8AC3E}">
        <p14:creationId xmlns:p14="http://schemas.microsoft.com/office/powerpoint/2010/main" val="152485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انقر على زر "مقارنة" وستظهر شاشة منبثقة تسمح لك بمقارنة توقعات هذا العام بتوقعات العام الماضي. لتحميل توقعات العام الماضي، انقر على "تحميل". سيؤدي هذا إلى ظهور مربع حوار ملف يسمح لك بتحديد موقع ملف Spectrum الخاص بك من العام الماضي - سيكون لهذا الملف الامتداد PJNZ. بعد تحديد الملف والنقر فوق "فتح"، ستظهر لك الرسوم البيانية مقارنة الانتشار والوقوع بين التوقعين. المنحنيات الحمراء هي الملاءمة الحالية، والأزرق هي ملاءمة العام الماضي. ابحث عن أي اختلافات في الانتشار والوقوع بين التوقعين. هذا مهم بشكل خاص هذا العام مع التغييرات التي طرأت على العديد من معلمات التاريخ الطبيعي وزيادة تأثيرات مضادات الفيروسات القهقرية على الإصابة التي تم إجراؤها في Spectrum. قبل مغادرة ورشة العمل، يجب أن يفهم فريق بلدك كيف تغيرت تقديرات الانتشار والوقوع وأن يكون مستعدًا لشرح هذه التغييرات لصناع القرار لديك.</a:t>
            </a:r>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13</a:t>
            </a:fld>
            <a:endParaRPr lang="en-US"/>
          </a:p>
        </p:txBody>
      </p:sp>
    </p:spTree>
    <p:extLst>
      <p:ext uri="{BB962C8B-B14F-4D97-AF65-F5344CB8AC3E}">
        <p14:creationId xmlns:p14="http://schemas.microsoft.com/office/powerpoint/2010/main" val="3666003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إذا قمت بتحديد علامات التبويب على شاشة المقارنة، فيمكنك أيضًا مقارنة كل من الملاءمات الفرعية للسكان بشكل منفصل. وهذا مفيد في تحديد الاتجاهات غير المعتادة في التوقعات أو التغييرات في نتائج الملاءمة من عام إلى آخر، على سبيل المثال، قد ترى تغييرات بسبب معلمات التاريخ الطبيعي الجديدة، أو تحديد اتجاهات غير متسقة في ملاءمة السكان الفرعيين والتي قد تستحق فحصًا أكثر دقة. حاول فهم سبب هذه الاختلافات؛ لا تتردد في استشارة الميسر الخاص بك حول هذا الأمر. قد يكون ذلك بسبب إضافة بيانات انتشار جديدة، أو تغييرات في بيانات البرنامج مثل التلقيح الاصطناعي للبالغين، أو تقديرات حجم السكان الرئيسية المتغيرة، أو تغييرات في نوع منحنى EPP المحدد أو تغييرات في معلمات التاريخ الطبيعي لـ Spectrum. نظرًا لأنك ستحتاج إلى شرحه لرؤسائك، فمن مصلحتك أن تفهمه قبل محاولة القيام بذلك.</a:t>
            </a:r>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14</a:t>
            </a:fld>
            <a:endParaRPr lang="en-US"/>
          </a:p>
        </p:txBody>
      </p:sp>
    </p:spTree>
    <p:extLst>
      <p:ext uri="{BB962C8B-B14F-4D97-AF65-F5344CB8AC3E}">
        <p14:creationId xmlns:p14="http://schemas.microsoft.com/office/powerpoint/2010/main" val="1438206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15</a:t>
            </a:fld>
            <a:endParaRPr lang="en-US"/>
          </a:p>
        </p:txBody>
      </p:sp>
    </p:spTree>
    <p:extLst>
      <p:ext uri="{BB962C8B-B14F-4D97-AF65-F5344CB8AC3E}">
        <p14:creationId xmlns:p14="http://schemas.microsoft.com/office/powerpoint/2010/main" val="4101428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بعد مراجعة نتائج القياس، فإن الخطوة الأخيرة، ولكن المهمة للغاية، هي النقر فوق "حفظ النتائج". يؤدي هذا إلى نقل نتائج الإصابة من EPP إلى Spectrum. إذا لم تنقر فوق "حفظ النتائج"، فسيستمر Spectrum في العمل بتقدير الإصابة القديم، لذا لا تتخط هذه الخطوة.</a:t>
            </a:r>
          </a:p>
          <a:p>
            <a:pPr marL="0" marR="0" lvl="0" indent="0" algn="l" defTabSz="914400" rtl="0" eaLnBrk="1" fontAlgn="auto" latinLnBrk="0" hangingPunct="1">
              <a:lnSpc>
                <a:spcPct val="100000"/>
              </a:lnSpc>
              <a:spcBef>
                <a:spcPts val="0"/>
              </a:spcBef>
              <a:spcAft>
                <a:spcPts val="0"/>
              </a:spcAft>
              <a:buClrTx/>
              <a:buSzTx/>
              <a:buFontTx/>
              <a:buNone/>
              <a:tabLst/>
              <a:defRPr/>
            </a:pPr>
            <a:r>
              <a:rPr lang="ar" dirty="0"/>
              <a:t>بعد حفظ النتائج لقراءتها بواسطة Spectrum، يعيد EPP التحكم إلى Spectrum. في هذه المرحلة، أعد حفظ ملف Spectrum الخاص بك في هذه المرحلة، لضمان الحفاظ على التغييرات التي أجراها EPP.</a:t>
            </a:r>
          </a:p>
          <a:p>
            <a:r>
              <a:rPr lang="ar" dirty="0"/>
              <a:t>أنت الآن جاهز للانتقال إلى تحديد نمط الجنس/العمر في معدل الإصابة، كما هو موضح في العرض التقديمي التالي، الذي تقدمه Avenir Health.</a:t>
            </a:r>
          </a:p>
        </p:txBody>
      </p:sp>
      <p:sp>
        <p:nvSpPr>
          <p:cNvPr id="4" name="Slide Number Placeholder 3"/>
          <p:cNvSpPr>
            <a:spLocks noGrp="1"/>
          </p:cNvSpPr>
          <p:nvPr>
            <p:ph type="sldNum" sz="quarter" idx="5"/>
          </p:nvPr>
        </p:nvSpPr>
        <p:spPr/>
        <p:txBody>
          <a:bodyPr/>
          <a:lstStyle/>
          <a:p>
            <a:fld id="{B73660D5-ED4C-41CA-8F92-89CB6C57A10E}" type="slidenum">
              <a:rPr lang="en-US" smtClean="0"/>
              <a:t>16</a:t>
            </a:fld>
            <a:endParaRPr lang="en-US"/>
          </a:p>
        </p:txBody>
      </p:sp>
    </p:spTree>
    <p:extLst>
      <p:ext uri="{BB962C8B-B14F-4D97-AF65-F5344CB8AC3E}">
        <p14:creationId xmlns:p14="http://schemas.microsoft.com/office/powerpoint/2010/main" val="4120635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تذكير أخير. بمجرد عودتك إلى Spectrum، عندما تنتقل إلى مربع الحوار "نمط الجنس/العمر"، تأكد من تحديد مربع "قراءة نسبة الجنس من EPP أو AEM". سيضمن هذا أن Spectrum يأخذ نسبة الإصابة بين الإناث والذكور الناتجة عن إسقاط EPP الخاص بك لتوزيع الإصابات الجديدة ضمن نموذجه المنظم حسب العمر والجنس.</a:t>
            </a:r>
          </a:p>
        </p:txBody>
      </p:sp>
      <p:sp>
        <p:nvSpPr>
          <p:cNvPr id="4" name="Slide Number Placeholder 3"/>
          <p:cNvSpPr>
            <a:spLocks noGrp="1"/>
          </p:cNvSpPr>
          <p:nvPr>
            <p:ph type="sldNum" sz="quarter" idx="5"/>
          </p:nvPr>
        </p:nvSpPr>
        <p:spPr/>
        <p:txBody>
          <a:bodyPr/>
          <a:lstStyle/>
          <a:p>
            <a:fld id="{B73660D5-ED4C-41CA-8F92-89CB6C57A10E}" type="slidenum">
              <a:rPr lang="en-US" smtClean="0"/>
              <a:t>17</a:t>
            </a:fld>
            <a:endParaRPr lang="en-US"/>
          </a:p>
        </p:txBody>
      </p:sp>
    </p:spTree>
    <p:extLst>
      <p:ext uri="{BB962C8B-B14F-4D97-AF65-F5344CB8AC3E}">
        <p14:creationId xmlns:p14="http://schemas.microsoft.com/office/powerpoint/2010/main" val="265328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تهانينا، لقد أكملت الآن تحديث الملاءمة الخاصة بك باستخدام EPP. فيما يلي ملخص للخطوات التي اتخذتها لتحديث توقعات EPP الخاصة بك. للتحديث، قمت فقط باتباع هذه الخطوات بالترتيب. لقد قدمت الآن إلى Spectrum اتجاهًا جديدًا للوقوع لاستخدامه في حساباته.</a:t>
            </a:r>
          </a:p>
        </p:txBody>
      </p:sp>
      <p:sp>
        <p:nvSpPr>
          <p:cNvPr id="4" name="Slide Number Placeholder 3"/>
          <p:cNvSpPr>
            <a:spLocks noGrp="1"/>
          </p:cNvSpPr>
          <p:nvPr>
            <p:ph type="sldNum" sz="quarter" idx="5"/>
          </p:nvPr>
        </p:nvSpPr>
        <p:spPr/>
        <p:txBody>
          <a:bodyPr/>
          <a:lstStyle/>
          <a:p>
            <a:fld id="{B73660D5-ED4C-41CA-8F92-89CB6C57A10E}" type="slidenum">
              <a:rPr lang="en-US" smtClean="0"/>
              <a:t>18</a:t>
            </a:fld>
            <a:endParaRPr lang="en-US"/>
          </a:p>
        </p:txBody>
      </p:sp>
    </p:spTree>
    <p:extLst>
      <p:ext uri="{BB962C8B-B14F-4D97-AF65-F5344CB8AC3E}">
        <p14:creationId xmlns:p14="http://schemas.microsoft.com/office/powerpoint/2010/main" val="1319620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19</a:t>
            </a:fld>
            <a:endParaRPr lang="en-US"/>
          </a:p>
        </p:txBody>
      </p:sp>
    </p:spTree>
    <p:extLst>
      <p:ext uri="{BB962C8B-B14F-4D97-AF65-F5344CB8AC3E}">
        <p14:creationId xmlns:p14="http://schemas.microsoft.com/office/powerpoint/2010/main" val="224057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B3FFC-D34C-E117-34A8-A91BFD62A0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0AD37-7071-96DC-FE58-CDC634969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CD9273-566A-205B-7F2C-7D0BC4385425}"/>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479A0A70-BE67-C236-68E8-F6644E066D91}"/>
              </a:ext>
            </a:extLst>
          </p:cNvPr>
          <p:cNvSpPr>
            <a:spLocks noGrp="1"/>
          </p:cNvSpPr>
          <p:nvPr>
            <p:ph type="sldNum" sz="quarter" idx="5"/>
          </p:nvPr>
        </p:nvSpPr>
        <p:spPr/>
        <p:txBody>
          <a:bodyPr/>
          <a:lstStyle/>
          <a:p>
            <a:fld id="{E5F4B4AD-9710-49A7-B214-561577097D0C}" type="slidenum">
              <a:rPr lang="en-US" smtClean="0"/>
              <a:t>20</a:t>
            </a:fld>
            <a:endParaRPr lang="en-US"/>
          </a:p>
        </p:txBody>
      </p:sp>
    </p:spTree>
    <p:extLst>
      <p:ext uri="{BB962C8B-B14F-4D97-AF65-F5344CB8AC3E}">
        <p14:creationId xmlns:p14="http://schemas.microsoft.com/office/powerpoint/2010/main" val="50491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 dirty="0"/>
              <a:t>إن EPP هو أحد المصادر المحتملة العديدة لحدوث حالات الإصابة بفيروس نقص المناعة البشرية في Spectrum. في هذا العرض التقديمي، سأصف كل الخطوات اللازمة لتحديث توقعات EPP الخاصة بك من العام الماضي ببيانات جديدة عن السكان والدوران والمراقبة والمسح ثم إعادة ضبط توقعاتك. في هذا الفيديو، سنركز على احتياجات ضبط التوقعات في حالات الأوبئة المركزة.</a:t>
            </a:r>
          </a:p>
          <a:p>
            <a:endParaRPr lang="en-US" dirty="0"/>
          </a:p>
          <a:p>
            <a:r>
              <a:rPr lang="ar" dirty="0"/>
              <a:t>يحتوي برنامج EPP 2025 على عدد قليل جدًا من التغييرات مقارنة بالإصدارات السابقة. تحت الغطاء، تمت إضافة معدل وفيات زائد جديد للأشخاص المصابين بفيروس نقص المناعة البشرية - تم تعيين معلمة واحدة لأولئك الذين لا يتلقون العلاج بمضادات الفيروسات القهقرية وأولئك الذين يتلقون العلاج بمضادات الفيروسات القهقرية. يتم استيراد هذه المعلمة تلقائيًا من Spectrum بواسطة برنامج EPP وتطبيقها أثناء حساباته.</a:t>
            </a:r>
          </a:p>
          <a:p>
            <a:r>
              <a:rPr lang="ar" dirty="0"/>
              <a:t>التغيير الوحيد المرئي في EPP هو إضافة خيار يسمح لك بتعديل عدد الخيوط المستخدمة في حساباتك. يوجد هذا الخيار في النافذة المنبثقة لمعلمات النموذج في صفحة مشروع EPP ويُسمى "استخدام عدد الخيوط الأمثل". إذا قمت بتحديد هذا المربع، فسوف يفحص EPP جهاز الكمبيوتر الخاص بك ويقرر عدد الخيوط التي سيتم استخدامها في عملية التركيب. سيحدد EPP قيمة بين 4 و10، مع استخدام الحد الأعلى من هذه القيم إذا كان جهاز الكمبيوتر الخاص بك يمكنه دعمها. كلما زاد عدد الخيوط المستخدمة، زادت سرعة التركيب.</a:t>
            </a:r>
          </a:p>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2</a:t>
            </a:fld>
            <a:endParaRPr lang="en-US"/>
          </a:p>
        </p:txBody>
      </p:sp>
    </p:spTree>
    <p:extLst>
      <p:ext uri="{BB962C8B-B14F-4D97-AF65-F5344CB8AC3E}">
        <p14:creationId xmlns:p14="http://schemas.microsoft.com/office/powerpoint/2010/main" val="2557485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2149E-BE87-63E3-9033-4FF896152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8F893-204B-4ADE-09B8-AA64C0F09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DC7A6-2BCC-5BF7-BADA-1380F5AA711B}"/>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D9196966-4DE1-D8BB-FD6F-6F93751E88E5}"/>
              </a:ext>
            </a:extLst>
          </p:cNvPr>
          <p:cNvSpPr>
            <a:spLocks noGrp="1"/>
          </p:cNvSpPr>
          <p:nvPr>
            <p:ph type="sldNum" sz="quarter" idx="5"/>
          </p:nvPr>
        </p:nvSpPr>
        <p:spPr/>
        <p:txBody>
          <a:bodyPr/>
          <a:lstStyle/>
          <a:p>
            <a:fld id="{E5F4B4AD-9710-49A7-B214-561577097D0C}" type="slidenum">
              <a:rPr lang="en-US" smtClean="0"/>
              <a:t>21</a:t>
            </a:fld>
            <a:endParaRPr lang="en-US"/>
          </a:p>
        </p:txBody>
      </p:sp>
    </p:spTree>
    <p:extLst>
      <p:ext uri="{BB962C8B-B14F-4D97-AF65-F5344CB8AC3E}">
        <p14:creationId xmlns:p14="http://schemas.microsoft.com/office/powerpoint/2010/main" val="339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02E26-DD80-5DCB-E00C-AD9CD3C3D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D7E6D-88C1-1241-70F6-C74D54F86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A55684-BA34-5CBE-EA5C-8BE9A9E82CC9}"/>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4F23E06B-2B7D-D194-B7D4-E3EC66326C13}"/>
              </a:ext>
            </a:extLst>
          </p:cNvPr>
          <p:cNvSpPr>
            <a:spLocks noGrp="1"/>
          </p:cNvSpPr>
          <p:nvPr>
            <p:ph type="sldNum" sz="quarter" idx="5"/>
          </p:nvPr>
        </p:nvSpPr>
        <p:spPr/>
        <p:txBody>
          <a:bodyPr/>
          <a:lstStyle/>
          <a:p>
            <a:fld id="{E5F4B4AD-9710-49A7-B214-561577097D0C}" type="slidenum">
              <a:rPr lang="en-US" smtClean="0"/>
              <a:t>22</a:t>
            </a:fld>
            <a:endParaRPr lang="en-US"/>
          </a:p>
        </p:txBody>
      </p:sp>
    </p:spTree>
    <p:extLst>
      <p:ext uri="{BB962C8B-B14F-4D97-AF65-F5344CB8AC3E}">
        <p14:creationId xmlns:p14="http://schemas.microsoft.com/office/powerpoint/2010/main" val="10206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B6C19-639B-4E67-FC73-8253646C5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B3514-9220-3C12-0F91-B1DCD01DBF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17661-9F6F-8B59-83E2-2B265325ABED}"/>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412700AA-7D2B-45B0-27A2-8000B2197F0E}"/>
              </a:ext>
            </a:extLst>
          </p:cNvPr>
          <p:cNvSpPr>
            <a:spLocks noGrp="1"/>
          </p:cNvSpPr>
          <p:nvPr>
            <p:ph type="sldNum" sz="quarter" idx="5"/>
          </p:nvPr>
        </p:nvSpPr>
        <p:spPr/>
        <p:txBody>
          <a:bodyPr/>
          <a:lstStyle/>
          <a:p>
            <a:fld id="{E5F4B4AD-9710-49A7-B214-561577097D0C}" type="slidenum">
              <a:rPr lang="en-US" smtClean="0"/>
              <a:t>23</a:t>
            </a:fld>
            <a:endParaRPr lang="en-US"/>
          </a:p>
        </p:txBody>
      </p:sp>
    </p:spTree>
    <p:extLst>
      <p:ext uri="{BB962C8B-B14F-4D97-AF65-F5344CB8AC3E}">
        <p14:creationId xmlns:p14="http://schemas.microsoft.com/office/powerpoint/2010/main" val="1354948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BFB04-0F95-26B8-FA0C-006EBADE8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E7027-7DFE-24EA-F03C-E1C3E8606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21A8B9-EAFE-2A1D-5F71-87AC856FB806}"/>
              </a:ext>
            </a:extLst>
          </p:cNvPr>
          <p:cNvSpPr>
            <a:spLocks noGrp="1"/>
          </p:cNvSpPr>
          <p:nvPr>
            <p:ph type="body" idx="1"/>
          </p:nvPr>
        </p:nvSpPr>
        <p:spPr/>
        <p:txBody>
          <a:bodyPr/>
          <a:lstStyle/>
          <a:p>
            <a:pPr defTabSz="942289">
              <a:defRPr/>
            </a:pPr>
            <a:endParaRPr lang="en-US"/>
          </a:p>
        </p:txBody>
      </p:sp>
      <p:sp>
        <p:nvSpPr>
          <p:cNvPr id="4" name="Slide Number Placeholder 3">
            <a:extLst>
              <a:ext uri="{FF2B5EF4-FFF2-40B4-BE49-F238E27FC236}">
                <a16:creationId xmlns:a16="http://schemas.microsoft.com/office/drawing/2014/main" id="{161B93A6-3387-2399-12FF-A6DA717BB4FD}"/>
              </a:ext>
            </a:extLst>
          </p:cNvPr>
          <p:cNvSpPr>
            <a:spLocks noGrp="1"/>
          </p:cNvSpPr>
          <p:nvPr>
            <p:ph type="sldNum" sz="quarter" idx="5"/>
          </p:nvPr>
        </p:nvSpPr>
        <p:spPr/>
        <p:txBody>
          <a:bodyPr/>
          <a:lstStyle/>
          <a:p>
            <a:fld id="{E5F4B4AD-9710-49A7-B214-561577097D0C}" type="slidenum">
              <a:rPr lang="en-US" smtClean="0"/>
              <a:t>24</a:t>
            </a:fld>
            <a:endParaRPr lang="en-US"/>
          </a:p>
        </p:txBody>
      </p:sp>
    </p:spTree>
    <p:extLst>
      <p:ext uri="{BB962C8B-B14F-4D97-AF65-F5344CB8AC3E}">
        <p14:creationId xmlns:p14="http://schemas.microsoft.com/office/powerpoint/2010/main" val="1635672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ar" sz="1800">
                <a:effectLst/>
                <a:latin typeface="Times New Roman" panose="02020603050405020304" pitchFamily="18" charset="0"/>
                <a:ea typeface="Cambria" panose="02040503050406030204" pitchFamily="18" charset="0"/>
              </a:rPr>
              <a:t>(فقط) بعد تحديد معدلات التخفيض في AIM، ضمن الخيارات المتقدمة، قم بتعديل انخفاض الخصوبة المرتبط بفيروس نقص المناعة البشرية وفقًا لبيانات رعاية ما قبل الولادة الوطنية، مع تحديد عامل التعديل المحلي، لضمان معدل الانتشار الصحيح المقابل بين النساء الحوامل (والذي قد يختلف عن معدل الانتشار بين جميع النساء البالغات) والحاجة إلى تغطية الوقاية من انتقال الفيروس من الأم إلى الطفل والعلاج المضاد للفيروسات القهقرية للأطفال. سيتم شرح هذه الخطوة الإضافية في العرض التقديمي التالي.</a:t>
            </a:r>
          </a:p>
        </p:txBody>
      </p:sp>
      <p:sp>
        <p:nvSpPr>
          <p:cNvPr id="4" name="Slide Number Placeholder 3"/>
          <p:cNvSpPr>
            <a:spLocks noGrp="1"/>
          </p:cNvSpPr>
          <p:nvPr>
            <p:ph type="sldNum" sz="quarter" idx="5"/>
          </p:nvPr>
        </p:nvSpPr>
        <p:spPr/>
        <p:txBody>
          <a:bodyPr/>
          <a:lstStyle/>
          <a:p>
            <a:fld id="{E5F4B4AD-9710-49A7-B214-561577097D0C}" type="slidenum">
              <a:rPr lang="en-US" smtClean="0"/>
              <a:t>25</a:t>
            </a:fld>
            <a:endParaRPr lang="en-US"/>
          </a:p>
        </p:txBody>
      </p:sp>
    </p:spTree>
    <p:extLst>
      <p:ext uri="{BB962C8B-B14F-4D97-AF65-F5344CB8AC3E}">
        <p14:creationId xmlns:p14="http://schemas.microsoft.com/office/powerpoint/2010/main" val="3016434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800">
              <a:effectLst/>
              <a:latin typeface="Times New Roman" panose="020206030504050203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E5F4B4AD-9710-49A7-B214-561577097D0C}" type="slidenum">
              <a:rPr lang="en-US" smtClean="0"/>
              <a:t>26</a:t>
            </a:fld>
            <a:endParaRPr lang="en-US"/>
          </a:p>
        </p:txBody>
      </p:sp>
    </p:spTree>
    <p:extLst>
      <p:ext uri="{BB962C8B-B14F-4D97-AF65-F5344CB8AC3E}">
        <p14:creationId xmlns:p14="http://schemas.microsoft.com/office/powerpoint/2010/main" val="173912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أنت الآن جاهز لأهم خطوة في هذه العملية، وهي ملاءمة جميع البيانات التي قدمتها للتو إلى EPP مع مراعاة أي تغييرات تم إجراؤها على بيانات البرنامج والمعلمات في Spectrum. لبدء تشغيل صفحة مشروع EPP، من قائمة Spectrum Incidence، حدد خيار "Curve installation (EPP)". سيؤدي هذا إلى فتح EPP على صفحة المشروع، حيث ستقوم بتحديث الملاءمات الخاصة بك لتشمل تأثيرات البيانات الجديدة على توقعاتك الوطنية.</a:t>
            </a:r>
          </a:p>
        </p:txBody>
      </p:sp>
      <p:sp>
        <p:nvSpPr>
          <p:cNvPr id="4" name="Slide Number Placeholder 3"/>
          <p:cNvSpPr>
            <a:spLocks noGrp="1"/>
          </p:cNvSpPr>
          <p:nvPr>
            <p:ph type="sldNum" sz="quarter" idx="5"/>
          </p:nvPr>
        </p:nvSpPr>
        <p:spPr/>
        <p:txBody>
          <a:bodyPr/>
          <a:lstStyle/>
          <a:p>
            <a:fld id="{B73660D5-ED4C-41CA-8F92-89CB6C57A10E}" type="slidenum">
              <a:rPr lang="en-US" smtClean="0"/>
              <a:t>3</a:t>
            </a:fld>
            <a:endParaRPr lang="en-US"/>
          </a:p>
        </p:txBody>
      </p:sp>
    </p:spTree>
    <p:extLst>
      <p:ext uri="{BB962C8B-B14F-4D97-AF65-F5344CB8AC3E}">
        <p14:creationId xmlns:p14="http://schemas.microsoft.com/office/powerpoint/2010/main" val="355950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نظرًا لاختيارك إعادة التجهيز، فعند دخولك إلى صفحة المشروع، سيتم عرض البيانات التي سيتم إعادة تجهيزها فقط (ولكن لن يتم عرض أي أسطر تجهيز قديمة).</a:t>
            </a:r>
          </a:p>
          <a:p>
            <a:endParaRPr lang="en-US" dirty="0"/>
          </a:p>
          <a:p>
            <a:r>
              <a:rPr lang="ar" dirty="0"/>
              <a:t>قبل مراجعة الخطوات اللازمة لملاءمة بيانات الانتشار، دعنا نراجع أنواع البيانات المعروضة في الرسم البياني. </a:t>
            </a:r>
            <a:br>
              <a:rPr lang="en-US" dirty="0"/>
            </a:br>
            <a:r>
              <a:rPr lang="ar" dirty="0"/>
              <a:t>كل نوع من البيانات المستخدمة في الملاءمة له لون مختلف على هذه الصفحة:</a:t>
            </a:r>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ar" dirty="0"/>
              <a:t>نقاط بيانات المسح عبارة عن ماسات حمراء بها أشرطة خطأ. السنغال الموضحة هنا هي دولة استثنائية مركزة على الأوبئة ولديها مسوحات. يمكن أن تساعد المسوحات التمثيلية على المستوى الوطني في إعداد EPP، لذا تأكد من إدخال كل ذلك وعرضه هنا. إذا لم يكن الأمر كذلك، فارجع إلى صفحة المسوحات وتأكد من تنشيط "استخدام انتشار هذا المسح في الإعداد" لكل مسح تريد تضمينه.</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ar" dirty="0"/>
              <a:t>تظهر بيانات مراقبة السكان الرئيسية ومراقبة ANC Sentinel باللون الأخضر. يتم عرض كل موقع كمجموعة من العلامات المتصلة. راجع هذه البيانات بعناية وإذا رأيت قيمًا شاذة أو اتجاهات غير واقعية، ففكر في إزالتها من جدول بيانات المراقبة على صفحة بيانات فيروس نقص المناعة البشرية.</a:t>
            </a:r>
            <a:br>
              <a:rPr lang="en-US" dirty="0"/>
            </a:br>
            <a:endParaRPr lang="en-US" dirty="0"/>
          </a:p>
          <a:p>
            <a:pPr marL="228600" indent="-228600">
              <a:buAutoNum type="arabicPeriod"/>
            </a:pPr>
            <a:r>
              <a:rPr lang="ar" dirty="0"/>
              <a:t>تظهر مواقع الاختبار الروتيني لـ ANC باللون الأرجواني الفاتح، مع ربط النقاط لكل موقع بخط. مرة أخرى، ابحث عن الاتجاهات غير الواقعية أو القيم المتطرفة، والتي قد تشير إلى أخطاء في البيانات.</a:t>
            </a:r>
          </a:p>
          <a:p>
            <a:pPr marL="228600" indent="-228600">
              <a:buAutoNum type="arabicPeriod"/>
            </a:pPr>
            <a:r>
              <a:rPr lang="ar" dirty="0"/>
              <a:t>يتم عرض بيانات اختبارات ANC الروتينية على مستوى التعداد السكاني على شكل معينات أرجوانية داكنة. إذا أدخلت بيانات اختبارات ANC-RT على مستوى التعداد السكاني ولم تجدها هنا، فارجع وقم بتنشيط مربع الاختيار "اختبارات ANC-RT على مستوى التعداد السكاني" أعلى صفحة بيانات فيروس نقص المناعة البشرية.</a:t>
            </a:r>
          </a:p>
          <a:p>
            <a:pPr marL="228600" indent="-228600">
              <a:buAutoNum type="arabicPeriod"/>
            </a:pPr>
            <a:endParaRPr lang="en-US" dirty="0"/>
          </a:p>
          <a:p>
            <a:pPr marL="0" indent="0">
              <a:buNone/>
            </a:pPr>
            <a:r>
              <a:rPr lang="ar" dirty="0"/>
              <a:t>قبل المتابعة، قم بتصحيح أو إزالة أي بيانات غير واقعية أو غير متسقة وتأكد من عرض جميع البيانات التي تنوي تضمينها.</a:t>
            </a:r>
          </a:p>
        </p:txBody>
      </p:sp>
      <p:sp>
        <p:nvSpPr>
          <p:cNvPr id="4" name="Slide Number Placeholder 3"/>
          <p:cNvSpPr>
            <a:spLocks noGrp="1"/>
          </p:cNvSpPr>
          <p:nvPr>
            <p:ph type="sldNum" sz="quarter" idx="5"/>
          </p:nvPr>
        </p:nvSpPr>
        <p:spPr/>
        <p:txBody>
          <a:bodyPr/>
          <a:lstStyle/>
          <a:p>
            <a:fld id="{B73660D5-ED4C-41CA-8F92-89CB6C57A10E}" type="slidenum">
              <a:rPr lang="en-US" smtClean="0"/>
              <a:t>4</a:t>
            </a:fld>
            <a:endParaRPr lang="en-US"/>
          </a:p>
        </p:txBody>
      </p:sp>
    </p:spTree>
    <p:extLst>
      <p:ext uri="{BB962C8B-B14F-4D97-AF65-F5344CB8AC3E}">
        <p14:creationId xmlns:p14="http://schemas.microsoft.com/office/powerpoint/2010/main" val="278713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بعد مراجعة بياناتك، أصبحت الآن جاهزًا للتركيب. لكل مجموعة سكانية فرعية، اتبع الإجراء التالي:</a:t>
            </a:r>
          </a:p>
          <a:p>
            <a:endParaRPr lang="en-US" dirty="0"/>
          </a:p>
          <a:p>
            <a:pPr marL="228600" indent="-228600">
              <a:buAutoNum type="arabicPeriod"/>
            </a:pPr>
            <a:r>
              <a:rPr lang="ar" dirty="0"/>
              <a:t>قم بتحديد المجموعة السكانية الفرعية في جزء الهيكل الوبائي الوطني عن طريق النقر عليها.</a:t>
            </a:r>
          </a:p>
          <a:p>
            <a:pPr marL="228600" indent="-228600">
              <a:buAutoNum type="arabicPeriod"/>
            </a:pPr>
            <a:r>
              <a:rPr lang="ar" dirty="0"/>
              <a:t>بالنسبة لهذه الفئة الفرعية من السكان، حدد منحنى EPP الذي ترغب في استخدامه. بالنسبة لمعظم البلدان التي تعاني من انتشار وبائي مكثف، أصبح النموذج المفضل الآن هو "R-Hybrid" (حتى بالنسبة للسكان الذين لديهم أقل من 3-4 نقاط بيانات، والتي كان "EPP Classic" هو النموذج الافتراضي لها في الماضي). للحصول على تفاصيل حول النماذج المختلفة والمعايير لاختيار النموذج الصحيح، راجع دليل تحديث تقديرات Spectrum HIV 2025 أو عرض "EPP Under the hood" للأوبئة المركزة.</a:t>
            </a:r>
          </a:p>
          <a:p>
            <a:pPr marL="228600" indent="-228600">
              <a:buAutoNum type="arabicPeriod"/>
            </a:pPr>
            <a:r>
              <a:rPr lang="ar" dirty="0"/>
              <a:t>اضبط "غرض التشغيل" على "الإسقاط الوطني". سيستمر برنامج EPP في التكرار حتى يجد منحنيات كافية لتمثيل الموقف الوطني مع عدم اليقين المناسب. أثناء هذه الورشة، يمكنك البدء في استخدام إعداد "التدريب" الذي يولد عددًا أقل من المنحنيات، ولكن قد لا تتقارب الخوارزمية إلى نتيجة جيدة. لذا، بالنسبة للملاءمة النهائية لعام 2025 (في مارس/أبريل)، استخدم "الإسقاط الوطني".</a:t>
            </a:r>
          </a:p>
          <a:p>
            <a:pPr marL="228600" indent="-228600">
              <a:buAutoNum type="arabicPeriod"/>
            </a:pPr>
            <a:endParaRPr lang="en-US" dirty="0"/>
          </a:p>
          <a:p>
            <a:pPr marL="0" indent="0">
              <a:buNone/>
            </a:pPr>
            <a:r>
              <a:rPr lang="ar" dirty="0"/>
              <a:t>كرر هذه العملية لكل مجموعة سكانية فرعية. ثم انقر فوق الزر "ملاءمة الكل". سيقوم EPP الآن، لجميع المجموعات السكانية الفرعية بدورها، بملاءمة بيانات الانتشار. بمجرد اكتمال هذه العملية (قد تستغرق بعض الوقت)، يعيد EP تحديد المجموعة السكانية الفرعية الأولى (في الأعلى)، ويظهر الآن الملاءمة كخطوط. انقر فوق "حفظ الكل" لحفظ نتائج الملاءمة، أو انقر فوق "حفظ ومتابعة" لكل مجموعة سكانية فرعية على حدة بدورها. إذا نسيت الحفظ، فسيتعين عليك إعادة الملاءمة!</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5</a:t>
            </a:fld>
            <a:endParaRPr lang="en-US"/>
          </a:p>
        </p:txBody>
      </p:sp>
    </p:spTree>
    <p:extLst>
      <p:ext uri="{BB962C8B-B14F-4D97-AF65-F5344CB8AC3E}">
        <p14:creationId xmlns:p14="http://schemas.microsoft.com/office/powerpoint/2010/main" val="272528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عند الانتهاء من التجهيز، سيبدو الرسم البياني النهائي الذي يوضح التجهيز لكل مجموعة فرعية مثل هذا الشكل. ومن بين السمات البارزة لهذا الرسم البياني:</a:t>
            </a:r>
          </a:p>
          <a:p>
            <a:endParaRPr lang="en-US" dirty="0"/>
          </a:p>
          <a:p>
            <a:pPr marL="228600" indent="-228600">
              <a:buAutoNum type="arabicPeriod"/>
            </a:pPr>
            <a:r>
              <a:rPr lang="ar" dirty="0"/>
              <a:t>يمثل الخط الأحمر متوسط انتشار البايز المتوقع الناتج عن ملاءمة بياناتك.</a:t>
            </a:r>
          </a:p>
          <a:p>
            <a:pPr marL="228600" indent="-228600">
              <a:buAutoNum type="arabicPeriod"/>
            </a:pPr>
            <a:r>
              <a:rPr lang="ar" dirty="0"/>
              <a:t>الصليب الأحمر هو المتوسط البايزي لكل سنة على حدة</a:t>
            </a:r>
          </a:p>
          <a:p>
            <a:pPr marL="228600" indent="-228600">
              <a:buAutoNum type="arabicPeriod"/>
            </a:pPr>
            <a:r>
              <a:rPr lang="ar" dirty="0"/>
              <a:t>يمثل الخطان المتقطعان باللون الأزرق فترات الثقة بنسبة 95% للإسقاط.</a:t>
            </a:r>
          </a:p>
          <a:p>
            <a:pPr marL="228600" indent="-228600">
              <a:buAutoNum type="arabicPeriod"/>
            </a:pPr>
            <a:r>
              <a:rPr lang="ar" dirty="0"/>
              <a:t>الخطوط الرمادية هي عينات فردية من الانتشار الناتجة عن إجراء التجهيز ويتم استخدامها في تحديد المتوسطات البايزية وفترات الثقة.</a:t>
            </a:r>
          </a:p>
          <a:p>
            <a:pPr marL="0" indent="0">
              <a:buNone/>
            </a:pPr>
            <a:endParaRPr lang="en-US" dirty="0"/>
          </a:p>
          <a:p>
            <a:pPr marL="0" indent="0">
              <a:buNone/>
            </a:pPr>
            <a:r>
              <a:rPr lang="ar" dirty="0"/>
              <a:t>بعد مراجعة كل مجموعة فرعية، انقر على الزر الأخضر "حفظ ومتابعة" للانتقال إلى المجموعة الفرعية التالية. عند الانتهاء من مراجعة المجموعة الفرعية الأخيرة، سينقلك EPP إلى صفحة المعايرة.</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7</a:t>
            </a:fld>
            <a:endParaRPr lang="en-US"/>
          </a:p>
        </p:txBody>
      </p:sp>
    </p:spTree>
    <p:extLst>
      <p:ext uri="{BB962C8B-B14F-4D97-AF65-F5344CB8AC3E}">
        <p14:creationId xmlns:p14="http://schemas.microsoft.com/office/powerpoint/2010/main" val="125664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بالنسبة لكل مجموعة سكانية فرعية، تتيح لك صفحة المعايرة (في تكوين الوباء المركّز EPP) اختيار إما 1) قبول نتائج المعايرة كما هي، أو 2) المعايرة وفقًا لانتشار ثابت في عام معين، أو 3) المعايرة وفقًا لعامل مقياس. مع تغيير اختيار المعايرة لكل مجموعة سكانية فرعية، ستظهر النتائج في الرسم البياني المعروض.</a:t>
            </a:r>
          </a:p>
          <a:p>
            <a:endParaRPr lang="en-US" dirty="0"/>
          </a:p>
          <a:p>
            <a:r>
              <a:rPr lang="ar" dirty="0"/>
              <a:t>تعتمد المعايرة التي سيتم استخدامها على البيانات المتاحة لديك من دراسات مختلفة في بلدك، وما إذا كانت هذه البيانات تمثل المستوى الوطني. بالنسبة للسكان الرئيسيين، يمكنك المعايرة المعدلة وفقًا لنتائج المسوحات الأعلى جودة والأكثر تمثيلاً في تلك السكان، على سبيل المثال، مسوحات IBBS التي أجريت بشكل جيد. أو يمكنك المعايرة بناءً على التحيزات المعروفة في مواقع المراقبة مقارنة بالدراسات عالية الجودة.</a:t>
            </a:r>
          </a:p>
          <a:p>
            <a:r>
              <a:rPr lang="ar" dirty="0"/>
              <a:t>بالنسبة للسكان المتبقين، يجب أن يأخذ المعايرة في الاعتبار أن انتشار رعاية ما قبل الولادة غالبًا ما يكون أعلى من انتشاره بين الذكور والإناث المتبقين كما هو موضح في دليل تقديرات طيف فيروس نقص المناعة البشرية المحدث. بناءً على التحليل عبر بيانات البلدان التي تركز فيها الأوبئة، في المتوسط، كان من الضروري معايرة بيانات رعاية ما قبل الولادة بعامل 0.47 لتمثيل النساء خارج السكان الرئيسيين وبنسبة 0.56 للرجال خارج السكان الرئيسيين.</a:t>
            </a:r>
          </a:p>
          <a:p>
            <a:endParaRPr lang="en-US" dirty="0"/>
          </a:p>
          <a:p>
            <a:r>
              <a:rPr lang="ar" dirty="0"/>
              <a:t>هناك ميزتان أخريان جديرتان بالملاحظة هنا. يوجد زر "استعادة المعايرة" في الزاوية اليمنى السفلية. يسجل EPP المعايرة الحالية عند بدء تشغيل EPP. إذا أعدت تشغيل الملاءمة، فسيتم ضبط المعايرة الافتراضية على "استخدام نتائج النمذجة كما هي". بالنقر فوق الزر "استعادة المعايرة" قبل إجراء أي تغييرات أخرى، سيتم استعادة هذه المعايرة السابقة، مما يتيح لك العودة إلى القيم المستخدمة في آخر مرة تم فيها إكمال الملاءمة.</a:t>
            </a:r>
          </a:p>
          <a:p>
            <a:endParaRPr lang="en-US" dirty="0"/>
          </a:p>
          <a:p>
            <a:r>
              <a:rPr lang="ar" dirty="0"/>
              <a:t>بالإضافة إلى ذلك، هناك جدول معايرة يمكن إظهاره باستخدام زر "جدول المعايرة" في أسفل اليمين.</a:t>
            </a:r>
          </a:p>
          <a:p>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8</a:t>
            </a:fld>
            <a:endParaRPr lang="en-US"/>
          </a:p>
        </p:txBody>
      </p:sp>
    </p:spTree>
    <p:extLst>
      <p:ext uri="{BB962C8B-B14F-4D97-AF65-F5344CB8AC3E}">
        <p14:creationId xmlns:p14="http://schemas.microsoft.com/office/powerpoint/2010/main" val="217108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يوضح لك جدول المعايرة تأثير معايراتك على العدد الإجمالي للأشخاص المصابين بفيروس نقص المناعة البشرية في مجموعاتك الفرعية المختلفة وعلى نسبة انتشار المرض بين الذكور والإناث. يمثل كل صف مجموعة فرعية من السكان، ويتم عرض المبالغ الخاصة بالذكور والإناث وجميع المجموعات في أول 3 صفوف رمادية ويتم توفير نسبة انتشار المرض بين الذكور والإناث في الصف الأخير من الجدول.</a:t>
            </a:r>
          </a:p>
          <a:p>
            <a:endParaRPr lang="en-US" dirty="0"/>
          </a:p>
          <a:p>
            <a:r>
              <a:rPr lang="ar" dirty="0"/>
              <a:t>هذا جدول ديناميكي أو "حي". إذا غيرت المعايرة على مجموعة أثناء عرض الجدول، فستتكيف القيم في الجدول وفقًا لذلك. في المثال أعلاه، كانت معايرة الرجال الذين يمارسون الجنس مع الرجال عند دخول الصفحة "استخدم نتائج النمذجة كما هي" لذا يعرض الجدول العلوي معدل الانتشار مباشرة من إسقاط EPP. إذا قمت بإعادة تعيين معايرة الرجال الذين يمارسون الجنس مع الرجال إلى 0.5، فإن عدد الرجال الذين يمارسون الجنس مع الرجال المصابين بفيروس نقص المناعة البشرية ينخفض إلى النصف. كما ينخفض العدد الإجمالي للمصابين بفيروس نقص المناعة البشرية وفقًا لذلك وتنخفض نسبة انتشار الرجال/النساء لأن عدد الرجال المصابين بفيروس نقص المناعة البشرية أقل.</a:t>
            </a:r>
          </a:p>
          <a:p>
            <a:endParaRPr lang="en-US" dirty="0"/>
          </a:p>
          <a:p>
            <a:r>
              <a:rPr lang="ar" dirty="0"/>
              <a:t>بعد إجراء أي تغييرات أخرى على معايرتك، انقر فوق "X" في الزاوية اليمنى العليا لإغلاق هذا الجدول. ثم قم بإجراء مراجعة نهائية لمعايراتك على صفحة المعايرة وعندما تقتنع، انقر فوق "حفظ ومتابعة" للانتقال إلى صفحة النتائج.</a:t>
            </a:r>
          </a:p>
          <a:p>
            <a:endParaRPr lang="en-US" dirty="0"/>
          </a:p>
          <a:p>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9</a:t>
            </a:fld>
            <a:endParaRPr lang="en-US"/>
          </a:p>
        </p:txBody>
      </p:sp>
    </p:spTree>
    <p:extLst>
      <p:ext uri="{BB962C8B-B14F-4D97-AF65-F5344CB8AC3E}">
        <p14:creationId xmlns:p14="http://schemas.microsoft.com/office/powerpoint/2010/main" val="3598682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قبل أن ننتقل إلى استكمال توقعاتك المحدثة، ينبغي لنا أن نقول بعض الأشياء حول المعايرة في الأوبئة المركزة. أولاً، نظرًا للتحيزات المختلفة في البيانات حول السكان الرئيسيين، فمن المهم فحص جميع البيانات المتاحة واستخدامها لإجراء أفضل معايرة ممكنة.</a:t>
            </a:r>
          </a:p>
          <a:p>
            <a:endParaRPr lang="en-US" dirty="0"/>
          </a:p>
          <a:p>
            <a:r>
              <a:rPr lang="ar" dirty="0"/>
              <a:t>في العادة، يجب عليك إجراء المعايرة بعد الانتهاء من الملاءمة. من الممكن تعديل بياناتك قبل الملاءمة، ولكن هذا يعني أن البيانات الموجودة في صفحة بيانات فيروس نقص المناعة البشرية لن تكون قابلة للتعرف عليها نظرًا لأن القيم ستكون مختلفة عن القيم المقاسة في التقارير الرسمية. يمكن أن يؤدي هذا إلى حدوث ارتباك بين أولئك الذين يراجعون ملف Spectrum الخاص بك. لذا فمن الأفضل أولاً ملاءمة البيانات الأصلية، ثم معايرة إسقاط EPP بعد ذلك وتوثيق سبب معايرتك بهذه الطريقة.</a:t>
            </a:r>
          </a:p>
          <a:p>
            <a:endParaRPr lang="en-US" dirty="0"/>
          </a:p>
          <a:p>
            <a:r>
              <a:rPr lang="ar" dirty="0"/>
              <a:t>عند إجراء المعايرة في ظل الأوبئة المركزة، هناك العديد من التحيزات التي يجب الانتباه إليها. ونذكر هنا بعضًا منها:</a:t>
            </a:r>
          </a:p>
          <a:p>
            <a:endParaRPr lang="en-US" dirty="0"/>
          </a:p>
          <a:p>
            <a:pPr marL="171450" indent="-171450">
              <a:buFont typeface="Arial" panose="020B0604020202020204" pitchFamily="34" charset="0"/>
              <a:buChar char="•"/>
            </a:pPr>
            <a:r>
              <a:rPr lang="ar" dirty="0"/>
              <a:t>غالبًا ما تأتي بيانات المراقبة من مناطق ذات انتشار مرتفع، لذا سيتم المبالغة في تقدير معدل الانتشار على المستوى الوطني.</a:t>
            </a:r>
          </a:p>
          <a:p>
            <a:pPr marL="171450" indent="-171450">
              <a:buFont typeface="Arial" panose="020B0604020202020204" pitchFamily="34" charset="0"/>
              <a:buChar char="•"/>
            </a:pPr>
            <a:r>
              <a:rPr lang="ar" dirty="0"/>
              <a:t>يمكن أن يختلف انتشار المرض بين أنواع مختلفة من العاملين في مجال الجنس بشكل كبير - ففي بعض الأحيان، تؤدي المراقبة القائمة على بيوت الدعارة إلى انتشار أعلى من المراقبة التي تتم في الحانات.</a:t>
            </a:r>
          </a:p>
          <a:p>
            <a:pPr marL="171450" indent="-171450">
              <a:buFont typeface="Arial" panose="020B0604020202020204" pitchFamily="34" charset="0"/>
              <a:buChar char="•"/>
            </a:pPr>
            <a:r>
              <a:rPr lang="ar" dirty="0"/>
              <a:t>قد تكون العينات التي يتم أخذها في مواقع محددة متحيزة لأعلى أو لأسفل، على سبيل المثال، من المرجح أن تؤدي المراقبة في عيادة الأمراض المنقولة جنسياً إلى معدل انتشار مرتفع للغاية بالنسبة لسكان الرجال المثليين ككل</a:t>
            </a:r>
          </a:p>
          <a:p>
            <a:pPr marL="171450" indent="-171450">
              <a:buFont typeface="Arial" panose="020B0604020202020204" pitchFamily="34" charset="0"/>
              <a:buChar char="•"/>
            </a:pPr>
            <a:r>
              <a:rPr lang="ar" dirty="0"/>
              <a:t>إن نهج جمع البيانات: أخذ العينات حسب الزمان والمكان، أو أخذ العينات حسب المستجيبين، أو أخذ العينات حسب الراحة، قد يؤدي إلى نتائج مختلفة للغاية اعتمادًا على السكان الذين يستفيدون منهم.</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ar" dirty="0"/>
              <a:t>قبل المعايرة، ضع هذه التحيزات وغيرها في الاعتبار عند تحديد كيفية معايرة كل مجموعة فرعية من السكان، ومدى دقتها.</a:t>
            </a:r>
          </a:p>
          <a:p>
            <a:pPr marL="0" indent="0">
              <a:buFont typeface="Arial" panose="020B0604020202020204" pitchFamily="34" charset="0"/>
              <a:buNone/>
            </a:pPr>
            <a:endParaRPr lang="en-US" dirty="0"/>
          </a:p>
          <a:p>
            <a:pPr marL="0" indent="0">
              <a:buFont typeface="Arial" panose="020B0604020202020204" pitchFamily="34" charset="0"/>
              <a:buNone/>
            </a:pPr>
            <a:r>
              <a:rPr lang="ar" dirty="0"/>
              <a:t>أخيرًا، مهما كانت المعايرة التي تستقر عليها في النهاية، قم بتوثيق عمليات تفكيرك باستخدام زر "المصدر"، حتى يتمكن الشخص التالي الذي يراجع ملفك من فهم ما فعلته.</a:t>
            </a:r>
          </a:p>
          <a:p>
            <a:endParaRPr lang="en-US" dirty="0"/>
          </a:p>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10</a:t>
            </a:fld>
            <a:endParaRPr lang="en-US"/>
          </a:p>
        </p:txBody>
      </p:sp>
    </p:spTree>
    <p:extLst>
      <p:ext uri="{BB962C8B-B14F-4D97-AF65-F5344CB8AC3E}">
        <p14:creationId xmlns:p14="http://schemas.microsoft.com/office/powerpoint/2010/main" val="2427529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1" name="Picture 10" descr="A drawing of a person&#10;&#10;Description automatically generated">
            <a:extLst>
              <a:ext uri="{FF2B5EF4-FFF2-40B4-BE49-F238E27FC236}">
                <a16:creationId xmlns:a16="http://schemas.microsoft.com/office/drawing/2014/main" id="{C33AFF44-8A1B-40A7-B156-D0461AEBFF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3/20/2025</a:t>
            </a:fld>
            <a:endParaRPr lang="en-US"/>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3/20/2025</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08303288"/>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drawing of a person&#10;&#10;Description automatically generated">
            <a:extLst>
              <a:ext uri="{FF2B5EF4-FFF2-40B4-BE49-F238E27FC236}">
                <a16:creationId xmlns:a16="http://schemas.microsoft.com/office/drawing/2014/main" id="{D37B84D6-A711-41A6-9E1D-AD02AEA9452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52" r:id="rId9"/>
    <p:sldLayoutId id="2147483849" r:id="rId10"/>
    <p:sldLayoutId id="2147483850" r:id="rId11"/>
    <p:sldLayoutId id="2147483851" r:id="rId12"/>
  </p:sldLayoutIdLst>
  <mc:AlternateContent xmlns:mc="http://schemas.openxmlformats.org/markup-compatibility/2006" xmlns:p14="http://schemas.microsoft.com/office/powerpoint/2010/main">
    <mc:Choice Requires="p14">
      <p:transition p14:dur="0" advTm="8255000"/>
    </mc:Choice>
    <mc:Fallback xmlns="">
      <p:transition advTm="8255000"/>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a:xfrm>
            <a:off x="1075168" y="810768"/>
            <a:ext cx="7315200" cy="1886712"/>
          </a:xfrm>
        </p:spPr>
        <p:txBody>
          <a:bodyPr>
            <a:normAutofit/>
          </a:bodyPr>
          <a:lstStyle/>
          <a:p>
            <a:pPr algn="ctr"/>
            <a:r>
              <a:rPr lang="ar" sz="3600" dirty="0">
                <a:cs typeface="Tahoma"/>
              </a:rPr>
              <a:t>ملاءمة منحنى الإصابة والانتشار </a:t>
            </a:r>
            <a:br>
              <a:rPr lang="en-US" sz="3600" dirty="0"/>
            </a:br>
            <a:r>
              <a:rPr lang="ar" sz="3600" dirty="0">
                <a:cs typeface="Tahoma"/>
              </a:rPr>
              <a:t>في EPP وCSAVR</a:t>
            </a:r>
            <a:endParaRPr lang="en-US" sz="3600">
              <a:cs typeface="Tahoma"/>
            </a:endParaRPr>
          </a:p>
        </p:txBody>
      </p:sp>
      <p:sp>
        <p:nvSpPr>
          <p:cNvPr id="8" name="Subtitle 2">
            <a:extLst>
              <a:ext uri="{FF2B5EF4-FFF2-40B4-BE49-F238E27FC236}">
                <a16:creationId xmlns:a16="http://schemas.microsoft.com/office/drawing/2014/main" id="{39C97AB2-D1E8-48E1-B9C2-6E6C1698B16B}"/>
              </a:ext>
            </a:extLst>
          </p:cNvPr>
          <p:cNvSpPr>
            <a:spLocks noGrp="1"/>
          </p:cNvSpPr>
          <p:nvPr/>
        </p:nvSpPr>
        <p:spPr>
          <a:xfrm>
            <a:off x="88021" y="4051853"/>
            <a:ext cx="9142388" cy="1672135"/>
          </a:xfrm>
          <a:prstGeom prst="rect">
            <a:avLst/>
          </a:prstGeom>
        </p:spPr>
        <p:txBody>
          <a:bodyPr vert="horz" lIns="91440" tIns="45720" rIns="91440" bIns="45720" rtlCol="0" anchor="t">
            <a:normAutofit/>
          </a:bodyPr>
          <a:lstStyle>
            <a:defPPr>
              <a:defRPr lang="ar"/>
            </a:defPPr>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ar" sz="2000" b="1" dirty="0">
                <a:solidFill>
                  <a:schemeClr val="bg1"/>
                </a:solidFill>
                <a:latin typeface="Corbel"/>
                <a:cs typeface="Arial"/>
              </a:rPr>
              <a:t>كيث سابين</a:t>
            </a:r>
          </a:p>
          <a:p>
            <a:pPr algn="ctr"/>
            <a:r>
              <a:rPr lang="ar" sz="2000" b="1" dirty="0">
                <a:solidFill>
                  <a:schemeClr val="bg1"/>
                </a:solidFill>
                <a:latin typeface="Corbel"/>
                <a:cs typeface="Arial"/>
              </a:rPr>
              <a:t>برنامج الأمم المتحدة المشترك لمكافحة الإيدز</a:t>
            </a:r>
            <a:endParaRPr lang="en-US" sz="2000" b="1">
              <a:solidFill>
                <a:schemeClr val="bg1"/>
              </a:solidFill>
            </a:endParaRPr>
          </a:p>
          <a:p>
            <a:pPr algn="ctr" fontAlgn="base">
              <a:lnSpc>
                <a:spcPts val="1800"/>
              </a:lnSpc>
            </a:pPr>
            <a:r>
              <a:rPr lang="ar" sz="2000" b="1" i="0" u="none" strike="noStrike" dirty="0">
                <a:solidFill>
                  <a:schemeClr val="bg1"/>
                </a:solidFill>
                <a:effectLst/>
                <a:latin typeface="Arial"/>
                <a:cs typeface="Arial"/>
              </a:rPr>
              <a:t>التدريب على تقديرات فيروس نقص المناعة البشرية واستخدام البيانات</a:t>
            </a:r>
            <a:r>
              <a:rPr lang="ar" sz="2000" b="1" dirty="0">
                <a:solidFill>
                  <a:schemeClr val="bg1"/>
                </a:solidFill>
                <a:latin typeface="Arial"/>
                <a:cs typeface="Arial"/>
              </a:rPr>
              <a:t> </a:t>
            </a:r>
            <a:endParaRPr lang="en-US" sz="2000" b="1">
              <a:solidFill>
                <a:schemeClr val="bg1"/>
              </a:solidFill>
              <a:latin typeface="Segoe UI"/>
              <a:cs typeface="Arial"/>
            </a:endParaRPr>
          </a:p>
          <a:p>
            <a:pPr algn="ctr">
              <a:lnSpc>
                <a:spcPts val="1800"/>
              </a:lnSpc>
            </a:pPr>
            <a:r>
              <a:rPr lang="ar" sz="2000" b="1" i="0" u="none" strike="noStrike" dirty="0">
                <a:solidFill>
                  <a:schemeClr val="bg1"/>
                </a:solidFill>
                <a:effectLst/>
                <a:latin typeface="Arial"/>
                <a:cs typeface="Arial"/>
              </a:rPr>
              <a:t> </a:t>
            </a:r>
            <a:r>
              <a:rPr lang="ar" sz="2000" b="1" dirty="0">
                <a:solidFill>
                  <a:schemeClr val="bg1"/>
                </a:solidFill>
                <a:latin typeface="Consolas"/>
                <a:cs typeface="Arial"/>
              </a:rPr>
              <a:t>منطقة الشرق الأوسط وشمال أفريقيا وغرب ووسط أفريقيا</a:t>
            </a:r>
            <a:r>
              <a:rPr lang="ar" sz="2000" b="1" dirty="0">
                <a:solidFill>
                  <a:schemeClr val="bg1"/>
                </a:solidFill>
                <a:latin typeface="Arial"/>
                <a:cs typeface="Arial"/>
              </a:rPr>
              <a:t>،</a:t>
            </a:r>
            <a:r>
              <a:rPr lang="ar" sz="2000" b="1" i="0" u="none" strike="noStrike" dirty="0">
                <a:solidFill>
                  <a:schemeClr val="bg1"/>
                </a:solidFill>
                <a:effectLst/>
                <a:latin typeface="Arial"/>
                <a:cs typeface="Arial"/>
              </a:rPr>
              <a:t> </a:t>
            </a:r>
            <a:r>
              <a:rPr lang="ar" sz="2000" b="1" dirty="0">
                <a:solidFill>
                  <a:schemeClr val="bg1"/>
                </a:solidFill>
                <a:latin typeface="Arial"/>
                <a:cs typeface="Arial"/>
              </a:rPr>
              <a:t>11-14</a:t>
            </a:r>
            <a:r>
              <a:rPr lang="ar" sz="2000" b="1" i="0" u="none" strike="noStrike" dirty="0">
                <a:solidFill>
                  <a:schemeClr val="bg1"/>
                </a:solidFill>
                <a:effectLst/>
                <a:latin typeface="Arial"/>
                <a:cs typeface="Arial"/>
              </a:rPr>
              <a:t> فبراير 2025</a:t>
            </a:r>
            <a:endParaRPr lang="en-US" sz="2000" b="1" i="0">
              <a:solidFill>
                <a:schemeClr val="bg1"/>
              </a:solidFill>
              <a:effectLst/>
              <a:latin typeface="Arial"/>
              <a:cs typeface="Arial"/>
            </a:endParaRPr>
          </a:p>
        </p:txBody>
      </p:sp>
    </p:spTree>
    <p:custDataLst>
      <p:tags r:id="rId1"/>
    </p:custDataLst>
    <p:extLst>
      <p:ext uri="{BB962C8B-B14F-4D97-AF65-F5344CB8AC3E}">
        <p14:creationId xmlns:p14="http://schemas.microsoft.com/office/powerpoint/2010/main" val="3311271312"/>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87E5-6F76-4546-9415-C546234467AF}"/>
              </a:ext>
            </a:extLst>
          </p:cNvPr>
          <p:cNvSpPr>
            <a:spLocks noGrp="1"/>
          </p:cNvSpPr>
          <p:nvPr>
            <p:ph type="title"/>
          </p:nvPr>
        </p:nvSpPr>
        <p:spPr>
          <a:xfrm>
            <a:off x="252918" y="1123837"/>
            <a:ext cx="3181657" cy="4601183"/>
          </a:xfrm>
        </p:spPr>
        <p:txBody>
          <a:bodyPr/>
          <a:lstStyle/>
          <a:p>
            <a:pPr algn="r"/>
            <a:r>
              <a:rPr lang="ar" sz="3000" dirty="0">
                <a:cs typeface="Tahoma"/>
              </a:rPr>
              <a:t>اعتبارات خاصة </a:t>
            </a:r>
            <a:r>
              <a:rPr lang="ar" sz="3000" b="1" dirty="0">
                <a:cs typeface="Tahoma"/>
              </a:rPr>
              <a:t>بمعايير المجموعة الفرعية EPP </a:t>
            </a:r>
            <a:br>
              <a:rPr lang="en-US" sz="3000" b="1" dirty="0"/>
            </a:br>
            <a:r>
              <a:rPr lang="ar" sz="3000" dirty="0">
                <a:cs typeface="Tahoma"/>
              </a:rPr>
              <a:t>في الأوبئة المركزة</a:t>
            </a:r>
            <a:endParaRPr lang="ar" sz="3000">
              <a:cs typeface="Tahoma"/>
            </a:endParaRPr>
          </a:p>
        </p:txBody>
      </p:sp>
      <p:sp>
        <p:nvSpPr>
          <p:cNvPr id="3" name="Content Placeholder 2">
            <a:extLst>
              <a:ext uri="{FF2B5EF4-FFF2-40B4-BE49-F238E27FC236}">
                <a16:creationId xmlns:a16="http://schemas.microsoft.com/office/drawing/2014/main" id="{A49E5854-15E8-403B-85E6-C8600734C63D}"/>
              </a:ext>
            </a:extLst>
          </p:cNvPr>
          <p:cNvSpPr>
            <a:spLocks noGrp="1"/>
          </p:cNvSpPr>
          <p:nvPr>
            <p:ph idx="1"/>
          </p:nvPr>
        </p:nvSpPr>
        <p:spPr>
          <a:xfrm>
            <a:off x="3869268" y="864108"/>
            <a:ext cx="7986034" cy="5120640"/>
          </a:xfrm>
        </p:spPr>
        <p:txBody>
          <a:bodyPr/>
          <a:lstStyle/>
          <a:p>
            <a:pPr algn="r"/>
            <a:r>
              <a:rPr lang="ar" dirty="0">
                <a:solidFill>
                  <a:schemeClr val="tx1"/>
                </a:solidFill>
                <a:cs typeface="Tahoma"/>
              </a:rPr>
              <a:t>قم بالمعايرة بعد تركيب           ، وليس قبل ذلك</a:t>
            </a:r>
          </a:p>
          <a:p>
            <a:pPr lvl="1" algn="r"/>
            <a:r>
              <a:rPr lang="ar" dirty="0">
                <a:solidFill>
                  <a:schemeClr val="tx1"/>
                </a:solidFill>
              </a:rPr>
              <a:t>وهذا يعني عدم ضبط بيانات الإدخال الخاصة بك قبل التركيب، بل المعايرة بعد ذلك</a:t>
            </a:r>
          </a:p>
          <a:p>
            <a:pPr algn="r"/>
            <a:r>
              <a:rPr lang="ar" dirty="0">
                <a:solidFill>
                  <a:schemeClr val="tx1"/>
                </a:solidFill>
              </a:rPr>
              <a:t>أنواع </a:t>
            </a:r>
            <a:r>
              <a:rPr lang="ar" b="1" dirty="0">
                <a:solidFill>
                  <a:schemeClr val="tx1"/>
                </a:solidFill>
              </a:rPr>
              <a:t>تحيزات البيانات </a:t>
            </a:r>
            <a:r>
              <a:rPr lang="ar" dirty="0">
                <a:solidFill>
                  <a:schemeClr val="tx1"/>
                </a:solidFill>
              </a:rPr>
              <a:t>التي يجب مراقبتها:</a:t>
            </a:r>
          </a:p>
          <a:p>
            <a:pPr lvl="1" algn="r"/>
            <a:r>
              <a:rPr lang="ar" dirty="0">
                <a:solidFill>
                  <a:schemeClr val="tx1"/>
                </a:solidFill>
              </a:rPr>
              <a:t>القيود الجغرافية، </a:t>
            </a:r>
            <a:br>
              <a:rPr lang="en-US" dirty="0">
                <a:solidFill>
                  <a:schemeClr val="tx1"/>
                </a:solidFill>
              </a:rPr>
            </a:br>
            <a:r>
              <a:rPr lang="ar" dirty="0">
                <a:solidFill>
                  <a:schemeClr val="tx1"/>
                </a:solidFill>
              </a:rPr>
              <a:t>على سبيل المثال، المراقبة في السنوات الأولى قامت بأخذ عينات زائدة من مناطق ذات انتشار مرتفع؟</a:t>
            </a:r>
          </a:p>
          <a:p>
            <a:pPr lvl="1" algn="r"/>
            <a:r>
              <a:rPr lang="ar" dirty="0">
                <a:solidFill>
                  <a:schemeClr val="tx1"/>
                </a:solidFill>
              </a:rPr>
              <a:t>أنواع الفئات السكانية الرئيسية التي يتم مراقبتها، على سبيل المثال، العاملون في مجال الجنس في بيوت الدعارة مقابل العاملين في الحانات</a:t>
            </a:r>
          </a:p>
          <a:p>
            <a:pPr lvl="1" algn="r"/>
            <a:r>
              <a:rPr lang="ar" dirty="0">
                <a:solidFill>
                  <a:schemeClr val="tx1"/>
                </a:solidFill>
              </a:rPr>
              <a:t>أين يتم جمع البيانات، على سبيل المثال، مراكز الاستقبال أو عيادات الأمراض المنقولة جنسياً مقابل جمع البيانات المجتمعية</a:t>
            </a:r>
          </a:p>
          <a:p>
            <a:pPr lvl="1" algn="r"/>
            <a:r>
              <a:rPr lang="ar" dirty="0">
                <a:solidFill>
                  <a:schemeClr val="tx1"/>
                </a:solidFill>
                <a:cs typeface="Tahoma"/>
              </a:rPr>
              <a:t>نهج أخذ العينات:                        ، الراحة</a:t>
            </a:r>
          </a:p>
          <a:p>
            <a:pPr algn="r"/>
            <a:r>
              <a:rPr lang="ar" dirty="0">
                <a:solidFill>
                  <a:schemeClr val="tx1"/>
                </a:solidFill>
              </a:rPr>
              <a:t>تحليل تأثير هذه التحيزات على بيانات الانتشار وتقدير EPP والمعايرة وفقًا لذلك</a:t>
            </a:r>
          </a:p>
          <a:p>
            <a:pPr algn="r"/>
            <a:r>
              <a:rPr lang="ar" dirty="0">
                <a:solidFill>
                  <a:schemeClr val="bg1">
                    <a:lumMod val="50000"/>
                  </a:schemeClr>
                </a:solidFill>
              </a:rPr>
              <a:t>قم بتوثيق أي معايرات تقوم بها باستخدام زر "المصدر" الموجود في أسفل يمين النافذة</a:t>
            </a:r>
          </a:p>
        </p:txBody>
      </p:sp>
      <p:pic>
        <p:nvPicPr>
          <p:cNvPr id="4" name="Picture 3">
            <a:extLst>
              <a:ext uri="{FF2B5EF4-FFF2-40B4-BE49-F238E27FC236}">
                <a16:creationId xmlns:a16="http://schemas.microsoft.com/office/drawing/2014/main" id="{B6FA23E8-792E-4194-989D-1B54FF00C468}"/>
              </a:ext>
            </a:extLst>
          </p:cNvPr>
          <p:cNvPicPr>
            <a:picLocks noChangeAspect="1"/>
          </p:cNvPicPr>
          <p:nvPr/>
        </p:nvPicPr>
        <p:blipFill>
          <a:blip r:embed="rId3"/>
          <a:stretch>
            <a:fillRect/>
          </a:stretch>
        </p:blipFill>
        <p:spPr>
          <a:xfrm>
            <a:off x="0" y="495363"/>
            <a:ext cx="3434576" cy="266059"/>
          </a:xfrm>
          <a:prstGeom prst="rect">
            <a:avLst/>
          </a:prstGeom>
        </p:spPr>
      </p:pic>
      <p:sp>
        <p:nvSpPr>
          <p:cNvPr id="6" name="TextBox 5">
            <a:extLst>
              <a:ext uri="{FF2B5EF4-FFF2-40B4-BE49-F238E27FC236}">
                <a16:creationId xmlns:a16="http://schemas.microsoft.com/office/drawing/2014/main" id="{BAA879BB-C51E-E946-6FF7-9C5544F09361}"/>
              </a:ext>
            </a:extLst>
          </p:cNvPr>
          <p:cNvSpPr txBox="1"/>
          <p:nvPr/>
        </p:nvSpPr>
        <p:spPr>
          <a:xfrm>
            <a:off x="8859520" y="929640"/>
            <a:ext cx="589280" cy="3794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EPP</a:t>
            </a:r>
          </a:p>
        </p:txBody>
      </p:sp>
      <p:sp>
        <p:nvSpPr>
          <p:cNvPr id="9" name="TextBox 8">
            <a:extLst>
              <a:ext uri="{FF2B5EF4-FFF2-40B4-BE49-F238E27FC236}">
                <a16:creationId xmlns:a16="http://schemas.microsoft.com/office/drawing/2014/main" id="{97FF08A8-4157-FA50-74B8-C5345B184A6B}"/>
              </a:ext>
            </a:extLst>
          </p:cNvPr>
          <p:cNvSpPr txBox="1"/>
          <p:nvPr/>
        </p:nvSpPr>
        <p:spPr>
          <a:xfrm>
            <a:off x="9154160" y="4160519"/>
            <a:ext cx="11988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TLS, RDS</a:t>
            </a:r>
          </a:p>
        </p:txBody>
      </p:sp>
    </p:spTree>
    <p:extLst>
      <p:ext uri="{BB962C8B-B14F-4D97-AF65-F5344CB8AC3E}">
        <p14:creationId xmlns:p14="http://schemas.microsoft.com/office/powerpoint/2010/main" val="663078387"/>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3CE6C1-91BF-95BA-2992-31E9938089AB}"/>
              </a:ext>
            </a:extLst>
          </p:cNvPr>
          <p:cNvPicPr>
            <a:picLocks noChangeAspect="1"/>
          </p:cNvPicPr>
          <p:nvPr/>
        </p:nvPicPr>
        <p:blipFill>
          <a:blip r:embed="rId3"/>
          <a:stretch>
            <a:fillRect/>
          </a:stretch>
        </p:blipFill>
        <p:spPr>
          <a:xfrm>
            <a:off x="3526264" y="495363"/>
            <a:ext cx="8665736" cy="5751519"/>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0" y="1015220"/>
            <a:ext cx="3441855" cy="2599536"/>
          </a:xfrm>
        </p:spPr>
        <p:txBody>
          <a:bodyPr>
            <a:normAutofit/>
          </a:bodyPr>
          <a:lstStyle/>
          <a:p>
            <a:pPr algn="r"/>
            <a:r>
              <a:rPr lang="ar" sz="3000" dirty="0">
                <a:cs typeface="Tahoma"/>
              </a:rPr>
              <a:t>صفحة</a:t>
            </a:r>
            <a:r>
              <a:rPr lang="ar" dirty="0">
                <a:cs typeface="Tahoma"/>
              </a:rPr>
              <a:t> </a:t>
            </a:r>
            <a:br>
              <a:rPr lang="en-US" dirty="0"/>
            </a:br>
            <a:r>
              <a:rPr lang="ar" sz="3000" b="1" i="1" u="sng" dirty="0">
                <a:cs typeface="Tahoma"/>
              </a:rPr>
              <a:t>نتائج تركيب </a:t>
            </a:r>
            <a:br>
              <a:rPr lang="ar" sz="3000" b="1" i="1" u="sng" dirty="0">
                <a:cs typeface="Tahoma"/>
              </a:rPr>
            </a:br>
            <a:r>
              <a:rPr lang="ar" sz="3000" b="1" dirty="0">
                <a:cs typeface="Tahoma"/>
              </a:rPr>
              <a:t>EPP</a:t>
            </a:r>
            <a:r>
              <a:rPr lang="ar" b="1" dirty="0">
                <a:cs typeface="Tahoma"/>
              </a:rPr>
              <a:t> (I)</a:t>
            </a:r>
            <a:br>
              <a:rPr lang="ar" b="1" dirty="0">
                <a:cs typeface="Tahoma"/>
              </a:rPr>
            </a:br>
            <a:r>
              <a:rPr lang="ar" dirty="0">
                <a:cs typeface="Tahoma"/>
              </a:rPr>
              <a:t> </a:t>
            </a:r>
            <a:br>
              <a:rPr lang="ar" dirty="0">
                <a:cs typeface="Tahoma"/>
              </a:rPr>
            </a:br>
            <a:r>
              <a:rPr lang="ar" sz="2000" dirty="0">
                <a:cs typeface="Tahoma"/>
              </a:rPr>
              <a:t>لمراجعة تركيبات               قبل</a:t>
            </a:r>
            <a:br>
              <a:rPr lang="ar" sz="2000" dirty="0">
                <a:cs typeface="Tahoma"/>
              </a:rPr>
            </a:br>
            <a:r>
              <a:rPr lang="ar" sz="2000" dirty="0">
                <a:cs typeface="Tahoma"/>
              </a:rPr>
              <a:t> تسليمها إلى </a:t>
            </a:r>
            <a:endParaRPr lang="en-US" dirty="0">
              <a:cs typeface="Tahoma"/>
            </a:endParaRPr>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4"/>
          <a:stretch>
            <a:fillRect/>
          </a:stretch>
        </p:blipFill>
        <p:spPr>
          <a:xfrm>
            <a:off x="0" y="495363"/>
            <a:ext cx="3441856" cy="262920"/>
          </a:xfrm>
          <a:prstGeom prst="rect">
            <a:avLst/>
          </a:prstGeom>
        </p:spPr>
      </p:pic>
      <p:sp>
        <p:nvSpPr>
          <p:cNvPr id="10" name="TextBox 9">
            <a:extLst>
              <a:ext uri="{FF2B5EF4-FFF2-40B4-BE49-F238E27FC236}">
                <a16:creationId xmlns:a16="http://schemas.microsoft.com/office/drawing/2014/main" id="{DB3D76E4-BDA5-46FA-8183-B1D19A3E2EA9}"/>
              </a:ext>
            </a:extLst>
          </p:cNvPr>
          <p:cNvSpPr txBox="1"/>
          <p:nvPr/>
        </p:nvSpPr>
        <p:spPr>
          <a:xfrm>
            <a:off x="0" y="4038286"/>
            <a:ext cx="3441854" cy="2031325"/>
          </a:xfrm>
          <a:prstGeom prst="rect">
            <a:avLst/>
          </a:prstGeom>
          <a:noFill/>
        </p:spPr>
        <p:txBody>
          <a:bodyPr wrap="square" rtlCol="0">
            <a:spAutoFit/>
          </a:bodyPr>
          <a:lstStyle/>
          <a:p>
            <a:pPr marL="342900" indent="-342900" algn="r">
              <a:buFont typeface="+mj-lt"/>
              <a:buAutoNum type="arabicPeriod"/>
            </a:pPr>
            <a:r>
              <a:rPr lang="ar" dirty="0">
                <a:solidFill>
                  <a:schemeClr val="bg1"/>
                </a:solidFill>
                <a:latin typeface="Arial" panose="020B0604020202020204" pitchFamily="34" charset="0"/>
                <a:cs typeface="Arial" panose="020B0604020202020204" pitchFamily="34" charset="0"/>
              </a:rPr>
              <a:t>ما الذي يجب إظهاره: الانتشار أو الحدوث أو عدد السكان المصابين بفيروس نقص المناعة البشرية، كنسبة مئوية أو عدد</a:t>
            </a:r>
          </a:p>
          <a:p>
            <a:pPr marL="342900" indent="-342900" algn="r">
              <a:buFont typeface="+mj-lt"/>
              <a:buAutoNum type="arabicPeriod"/>
            </a:pPr>
            <a:r>
              <a:rPr lang="ar" dirty="0">
                <a:solidFill>
                  <a:schemeClr val="bg1"/>
                </a:solidFill>
                <a:latin typeface="Arial" panose="020B0604020202020204" pitchFamily="34" charset="0"/>
                <a:cs typeface="Arial" panose="020B0604020202020204" pitchFamily="34" charset="0"/>
              </a:rPr>
              <a:t>ما هي المجموعات التي يجب عرضها في الرسوم البيانية؟</a:t>
            </a:r>
          </a:p>
          <a:p>
            <a:pPr marL="342900" indent="-342900" algn="r">
              <a:buFont typeface="+mj-lt"/>
              <a:buAutoNum type="arabicPeriod"/>
            </a:pPr>
            <a:r>
              <a:rPr lang="ar" dirty="0">
                <a:solidFill>
                  <a:schemeClr val="bg1"/>
                </a:solidFill>
                <a:latin typeface="Arial" panose="020B0604020202020204" pitchFamily="34" charset="0"/>
                <a:cs typeface="Arial" panose="020B0604020202020204" pitchFamily="34" charset="0"/>
              </a:rPr>
              <a:t>مقارنة مع تقديرات الجولة السابقة</a:t>
            </a:r>
            <a:endParaRPr lang="en-US" dirty="0">
              <a:solidFill>
                <a:schemeClr val="bg1"/>
              </a:solidFill>
            </a:endParaRPr>
          </a:p>
        </p:txBody>
      </p:sp>
      <p:sp>
        <p:nvSpPr>
          <p:cNvPr id="3" name="TextBox 2">
            <a:extLst>
              <a:ext uri="{FF2B5EF4-FFF2-40B4-BE49-F238E27FC236}">
                <a16:creationId xmlns:a16="http://schemas.microsoft.com/office/drawing/2014/main" id="{A9198885-4E56-615E-837E-17702D38614F}"/>
              </a:ext>
            </a:extLst>
          </p:cNvPr>
          <p:cNvSpPr txBox="1"/>
          <p:nvPr/>
        </p:nvSpPr>
        <p:spPr>
          <a:xfrm>
            <a:off x="1229360" y="2931160"/>
            <a:ext cx="8534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solidFill>
                  <a:schemeClr val="bg1"/>
                </a:solidFill>
              </a:rPr>
              <a:t>EPP</a:t>
            </a:r>
          </a:p>
        </p:txBody>
      </p:sp>
      <p:sp>
        <p:nvSpPr>
          <p:cNvPr id="6" name="TextBox 5">
            <a:extLst>
              <a:ext uri="{FF2B5EF4-FFF2-40B4-BE49-F238E27FC236}">
                <a16:creationId xmlns:a16="http://schemas.microsoft.com/office/drawing/2014/main" id="{D955E9DA-1DE2-B409-15AE-42F50DECB4D2}"/>
              </a:ext>
            </a:extLst>
          </p:cNvPr>
          <p:cNvSpPr txBox="1"/>
          <p:nvPr/>
        </p:nvSpPr>
        <p:spPr>
          <a:xfrm>
            <a:off x="670559" y="3225799"/>
            <a:ext cx="14122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solidFill>
                  <a:schemeClr val="bg1"/>
                </a:solidFill>
              </a:rPr>
              <a:t>Spectrum</a:t>
            </a:r>
            <a:endParaRPr lang="en-US" dirty="0"/>
          </a:p>
        </p:txBody>
      </p:sp>
    </p:spTree>
    <p:extLst>
      <p:ext uri="{BB962C8B-B14F-4D97-AF65-F5344CB8AC3E}">
        <p14:creationId xmlns:p14="http://schemas.microsoft.com/office/powerpoint/2010/main" val="3120925430"/>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341B5-36F5-1897-8D38-896408D9CF52}"/>
              </a:ext>
            </a:extLst>
          </p:cNvPr>
          <p:cNvPicPr>
            <a:picLocks noChangeAspect="1"/>
          </p:cNvPicPr>
          <p:nvPr/>
        </p:nvPicPr>
        <p:blipFill>
          <a:blip r:embed="rId3"/>
          <a:stretch>
            <a:fillRect/>
          </a:stretch>
        </p:blipFill>
        <p:spPr>
          <a:xfrm>
            <a:off x="3562988" y="506515"/>
            <a:ext cx="8410402" cy="5582052"/>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3135516"/>
            <a:ext cx="3330344" cy="3082403"/>
          </a:xfrm>
        </p:spPr>
        <p:txBody>
          <a:bodyPr>
            <a:normAutofit fontScale="90000"/>
          </a:bodyPr>
          <a:lstStyle/>
          <a:p>
            <a:pPr algn="r"/>
            <a:r>
              <a:rPr lang="ar" sz="3300" dirty="0">
                <a:cs typeface="Tahoma"/>
              </a:rPr>
              <a:t>صفحة</a:t>
            </a:r>
            <a:br>
              <a:rPr lang="en-US" sz="3300" dirty="0">
                <a:solidFill>
                  <a:srgbClr val="000000"/>
                </a:solidFill>
                <a:cs typeface="Tahoma"/>
              </a:rPr>
            </a:br>
            <a:r>
              <a:rPr lang="ar" sz="3300" b="1" i="1" u="sng" dirty="0">
                <a:cs typeface="Tahoma"/>
              </a:rPr>
              <a:t>نتائج تركيب </a:t>
            </a:r>
            <a:br>
              <a:rPr lang="ar" sz="3300" b="1" i="1" u="sng" dirty="0">
                <a:cs typeface="Tahoma"/>
              </a:rPr>
            </a:br>
            <a:r>
              <a:rPr lang="ar" sz="3300" b="1" i="1" u="sng" dirty="0">
                <a:cs typeface="Tahoma"/>
              </a:rPr>
              <a:t>EPP</a:t>
            </a:r>
            <a:r>
              <a:rPr lang="ar" sz="4000" b="1" dirty="0">
                <a:cs typeface="Tahoma"/>
              </a:rPr>
              <a:t> (II)</a:t>
            </a:r>
            <a:br>
              <a:rPr lang="ar" sz="4000" b="1" dirty="0">
                <a:cs typeface="Tahoma"/>
              </a:rPr>
            </a:br>
            <a:br>
              <a:rPr lang="en-US" sz="3000" dirty="0"/>
            </a:br>
            <a:br>
              <a:rPr lang="en-US" dirty="0"/>
            </a:br>
            <a:r>
              <a:rPr lang="ar" sz="2000" dirty="0">
                <a:cs typeface="Tahoma"/>
              </a:rPr>
              <a:t>فحص اتجاهات الإصابة عبر الفئات السكانية الفرعية: </a:t>
            </a:r>
            <a:br>
              <a:rPr lang="en-US" sz="2000" dirty="0"/>
            </a:br>
            <a:br>
              <a:rPr lang="en-US" sz="2000" dirty="0"/>
            </a:br>
            <a:r>
              <a:rPr lang="ar" sz="2000" dirty="0">
                <a:cs typeface="Tahoma"/>
              </a:rPr>
              <a:t>تأكد من ظهور الأوبئة الفرعية بالترتيب "الصحيح". </a:t>
            </a:r>
            <a:br>
              <a:rPr lang="en-US" sz="2000" dirty="0"/>
            </a:br>
            <a:br>
              <a:rPr lang="en-US" sz="2000" dirty="0"/>
            </a:br>
            <a:r>
              <a:rPr lang="ar" sz="2000" dirty="0">
                <a:cs typeface="Tahoma"/>
              </a:rPr>
              <a:t>إذا لم يكن الأمر كذلك، ففكر في إعادة تجهيز بعض الفئات السكانية</a:t>
            </a:r>
            <a:br>
              <a:rPr lang="en-US" sz="2000" dirty="0"/>
            </a:br>
            <a:br>
              <a:rPr lang="en-US" sz="2000" dirty="0"/>
            </a:br>
            <a:br>
              <a:rPr lang="en-US" sz="2400" dirty="0"/>
            </a:br>
            <a:br>
              <a:rPr lang="en-US" sz="2400" dirty="0"/>
            </a:br>
            <a:br>
              <a:rPr lang="en-US" sz="2400" dirty="0"/>
            </a:br>
            <a:br>
              <a:rPr lang="en-US" sz="2400" dirty="0"/>
            </a:br>
            <a:endParaRPr lang="en-US"/>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4"/>
          <a:stretch>
            <a:fillRect/>
          </a:stretch>
        </p:blipFill>
        <p:spPr>
          <a:xfrm>
            <a:off x="0" y="495363"/>
            <a:ext cx="3441856" cy="262920"/>
          </a:xfrm>
          <a:prstGeom prst="rect">
            <a:avLst/>
          </a:prstGeom>
        </p:spPr>
      </p:pic>
      <p:sp>
        <p:nvSpPr>
          <p:cNvPr id="3" name="Oval 2">
            <a:extLst>
              <a:ext uri="{FF2B5EF4-FFF2-40B4-BE49-F238E27FC236}">
                <a16:creationId xmlns:a16="http://schemas.microsoft.com/office/drawing/2014/main" id="{6CD01A0E-14BA-7A32-3B66-A7F81084CB05}"/>
              </a:ext>
            </a:extLst>
          </p:cNvPr>
          <p:cNvSpPr/>
          <p:nvPr/>
        </p:nvSpPr>
        <p:spPr>
          <a:xfrm>
            <a:off x="4768415" y="1876927"/>
            <a:ext cx="2363905" cy="2814500"/>
          </a:xfrm>
          <a:prstGeom prst="ellipse">
            <a:avLst/>
          </a:prstGeom>
          <a:noFill/>
          <a:ln w="31750">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EE9B6E4-DCB7-922A-C25F-25EBB94806E2}"/>
              </a:ext>
            </a:extLst>
          </p:cNvPr>
          <p:cNvSpPr txBox="1"/>
          <p:nvPr/>
        </p:nvSpPr>
        <p:spPr>
          <a:xfrm>
            <a:off x="6096000" y="2409353"/>
            <a:ext cx="689612" cy="369332"/>
          </a:xfrm>
          <a:prstGeom prst="rect">
            <a:avLst/>
          </a:prstGeom>
          <a:noFill/>
        </p:spPr>
        <p:txBody>
          <a:bodyPr wrap="none" rtlCol="0">
            <a:spAutoFit/>
          </a:bodyPr>
          <a:lstStyle/>
          <a:p>
            <a:r>
              <a:rPr lang="ar" dirty="0">
                <a:solidFill>
                  <a:srgbClr val="FF0000"/>
                </a:solidFill>
              </a:rPr>
              <a:t>وسائل الإعلام الرئيسية</a:t>
            </a:r>
          </a:p>
        </p:txBody>
      </p:sp>
      <p:sp>
        <p:nvSpPr>
          <p:cNvPr id="8" name="TextBox 7">
            <a:extLst>
              <a:ext uri="{FF2B5EF4-FFF2-40B4-BE49-F238E27FC236}">
                <a16:creationId xmlns:a16="http://schemas.microsoft.com/office/drawing/2014/main" id="{7B1C45A9-D6C6-3BC9-99BF-D84DA91F1428}"/>
              </a:ext>
            </a:extLst>
          </p:cNvPr>
          <p:cNvSpPr txBox="1"/>
          <p:nvPr/>
        </p:nvSpPr>
        <p:spPr>
          <a:xfrm>
            <a:off x="10068701" y="3934137"/>
            <a:ext cx="1904689" cy="369332"/>
          </a:xfrm>
          <a:prstGeom prst="rect">
            <a:avLst/>
          </a:prstGeom>
          <a:noFill/>
        </p:spPr>
        <p:txBody>
          <a:bodyPr wrap="none" rtlCol="0">
            <a:spAutoFit/>
          </a:bodyPr>
          <a:lstStyle/>
          <a:p>
            <a:r>
              <a:rPr lang="ar" dirty="0">
                <a:solidFill>
                  <a:srgbClr val="FF11FF"/>
                </a:solidFill>
              </a:rPr>
              <a:t>أنثى متبقية</a:t>
            </a:r>
          </a:p>
        </p:txBody>
      </p:sp>
      <p:sp>
        <p:nvSpPr>
          <p:cNvPr id="9" name="TextBox 8">
            <a:extLst>
              <a:ext uri="{FF2B5EF4-FFF2-40B4-BE49-F238E27FC236}">
                <a16:creationId xmlns:a16="http://schemas.microsoft.com/office/drawing/2014/main" id="{69769E22-64E3-77AD-7846-19F0C2637AC9}"/>
              </a:ext>
            </a:extLst>
          </p:cNvPr>
          <p:cNvSpPr txBox="1"/>
          <p:nvPr/>
        </p:nvSpPr>
        <p:spPr>
          <a:xfrm>
            <a:off x="10086113" y="3463541"/>
            <a:ext cx="1670650" cy="369332"/>
          </a:xfrm>
          <a:prstGeom prst="rect">
            <a:avLst/>
          </a:prstGeom>
          <a:noFill/>
        </p:spPr>
        <p:txBody>
          <a:bodyPr wrap="none" rtlCol="0">
            <a:spAutoFit/>
          </a:bodyPr>
          <a:lstStyle/>
          <a:p>
            <a:r>
              <a:rPr lang="ar" dirty="0">
                <a:solidFill>
                  <a:srgbClr val="22EE44"/>
                </a:solidFill>
              </a:rPr>
              <a:t>ذكر متبقي</a:t>
            </a:r>
          </a:p>
        </p:txBody>
      </p:sp>
      <p:sp>
        <p:nvSpPr>
          <p:cNvPr id="10" name="TextBox 9">
            <a:extLst>
              <a:ext uri="{FF2B5EF4-FFF2-40B4-BE49-F238E27FC236}">
                <a16:creationId xmlns:a16="http://schemas.microsoft.com/office/drawing/2014/main" id="{E2F7CD79-5C42-C7B5-35CE-FCE392FE6B06}"/>
              </a:ext>
            </a:extLst>
          </p:cNvPr>
          <p:cNvSpPr txBox="1"/>
          <p:nvPr/>
        </p:nvSpPr>
        <p:spPr>
          <a:xfrm>
            <a:off x="10389141" y="4220067"/>
            <a:ext cx="631904" cy="369332"/>
          </a:xfrm>
          <a:prstGeom prst="rect">
            <a:avLst/>
          </a:prstGeom>
          <a:noFill/>
        </p:spPr>
        <p:txBody>
          <a:bodyPr wrap="none" rtlCol="0">
            <a:spAutoFit/>
          </a:bodyPr>
          <a:lstStyle/>
          <a:p>
            <a:r>
              <a:rPr lang="ar" dirty="0">
                <a:solidFill>
                  <a:srgbClr val="0041C4"/>
                </a:solidFill>
              </a:rPr>
              <a:t>عاملة اجتماعية</a:t>
            </a:r>
          </a:p>
        </p:txBody>
      </p:sp>
    </p:spTree>
    <p:extLst>
      <p:ext uri="{BB962C8B-B14F-4D97-AF65-F5344CB8AC3E}">
        <p14:creationId xmlns:p14="http://schemas.microsoft.com/office/powerpoint/2010/main" val="998213864"/>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330344" cy="4317958"/>
          </a:xfrm>
        </p:spPr>
        <p:txBody>
          <a:bodyPr>
            <a:normAutofit fontScale="90000"/>
          </a:bodyPr>
          <a:lstStyle/>
          <a:p>
            <a:pPr algn="r"/>
            <a:r>
              <a:rPr lang="ar" sz="3300" dirty="0">
                <a:cs typeface="Tahoma"/>
              </a:rPr>
              <a:t>صفحة</a:t>
            </a:r>
            <a:r>
              <a:rPr lang="ar" sz="4000" dirty="0">
                <a:cs typeface="Tahoma"/>
              </a:rPr>
              <a:t> </a:t>
            </a:r>
            <a:br>
              <a:rPr lang="ar" sz="4000" dirty="0"/>
            </a:br>
            <a:r>
              <a:rPr lang="ar" sz="4000" dirty="0">
                <a:cs typeface="Tahoma"/>
              </a:rPr>
              <a:t>نتائج تركيب </a:t>
            </a:r>
            <a:br>
              <a:rPr lang="ar" sz="4000" dirty="0"/>
            </a:br>
            <a:r>
              <a:rPr lang="ar" sz="4000" dirty="0">
                <a:cs typeface="Tahoma"/>
              </a:rPr>
              <a:t>EPP</a:t>
            </a:r>
            <a:r>
              <a:rPr lang="ar" sz="4000" b="1" dirty="0">
                <a:cs typeface="Tahoma"/>
              </a:rPr>
              <a:t> (III)</a:t>
            </a:r>
            <a:r>
              <a:rPr lang="ar" dirty="0">
                <a:cs typeface="Tahoma"/>
              </a:rPr>
              <a:t> </a:t>
            </a:r>
            <a:br>
              <a:rPr lang="en-US" dirty="0"/>
            </a:br>
            <a:br>
              <a:rPr lang="en-US" dirty="0"/>
            </a:br>
            <a:r>
              <a:rPr lang="ar" sz="2400" dirty="0">
                <a:cs typeface="Tahoma"/>
              </a:rPr>
              <a:t>قارنها بتوقعات العام السابق</a:t>
            </a:r>
            <a:br>
              <a:rPr lang="en-US" sz="2400" dirty="0"/>
            </a:br>
            <a:br>
              <a:rPr lang="en-US" sz="2400" dirty="0"/>
            </a:br>
            <a:br>
              <a:rPr lang="en-US" sz="2400" dirty="0"/>
            </a:br>
            <a:br>
              <a:rPr lang="en-US" sz="2400" dirty="0"/>
            </a:br>
            <a:br>
              <a:rPr lang="en-US" sz="2400" dirty="0"/>
            </a:br>
            <a:endParaRPr lang="en-US" dirty="0"/>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3"/>
          <a:stretch>
            <a:fillRect/>
          </a:stretch>
        </p:blipFill>
        <p:spPr>
          <a:xfrm>
            <a:off x="0" y="495363"/>
            <a:ext cx="3441856" cy="262920"/>
          </a:xfrm>
          <a:prstGeom prst="rect">
            <a:avLst/>
          </a:prstGeom>
        </p:spPr>
      </p:pic>
      <p:sp>
        <p:nvSpPr>
          <p:cNvPr id="8" name="TextBox 7">
            <a:extLst>
              <a:ext uri="{FF2B5EF4-FFF2-40B4-BE49-F238E27FC236}">
                <a16:creationId xmlns:a16="http://schemas.microsoft.com/office/drawing/2014/main" id="{6826664D-54F2-48E7-88C6-DABB06EB5FC2}"/>
              </a:ext>
            </a:extLst>
          </p:cNvPr>
          <p:cNvSpPr txBox="1"/>
          <p:nvPr/>
        </p:nvSpPr>
        <p:spPr>
          <a:xfrm>
            <a:off x="234174" y="3614755"/>
            <a:ext cx="2859558" cy="1477328"/>
          </a:xfrm>
          <a:prstGeom prst="rect">
            <a:avLst/>
          </a:prstGeom>
          <a:noFill/>
        </p:spPr>
        <p:txBody>
          <a:bodyPr wrap="square" lIns="91440" tIns="45720" rIns="91440" bIns="45720" rtlCol="0" anchor="t">
            <a:spAutoFit/>
          </a:bodyPr>
          <a:lstStyle/>
          <a:p>
            <a:pPr marL="342900" indent="-342900" algn="r">
              <a:buFont typeface="+mj-lt"/>
              <a:buAutoNum type="arabicPeriod"/>
            </a:pPr>
            <a:r>
              <a:rPr lang="ar" dirty="0">
                <a:solidFill>
                  <a:schemeClr val="bg1"/>
                </a:solidFill>
                <a:latin typeface="Arial" panose="020B0604020202020204" pitchFamily="34" charset="0"/>
                <a:cs typeface="Arial" panose="020B0604020202020204" pitchFamily="34" charset="0"/>
              </a:rPr>
              <a:t>انقر فوق " </a:t>
            </a:r>
            <a:r>
              <a:rPr lang="ar" b="1" dirty="0">
                <a:solidFill>
                  <a:schemeClr val="bg1"/>
                </a:solidFill>
                <a:latin typeface="Arial" panose="020B0604020202020204" pitchFamily="34" charset="0"/>
                <a:cs typeface="Arial" panose="020B0604020202020204" pitchFamily="34" charset="0"/>
              </a:rPr>
              <a:t>مقارنة </a:t>
            </a:r>
            <a:r>
              <a:rPr lang="ar" dirty="0">
                <a:solidFill>
                  <a:schemeClr val="bg1"/>
                </a:solidFill>
                <a:latin typeface="Arial" panose="020B0604020202020204" pitchFamily="34" charset="0"/>
                <a:cs typeface="Arial" panose="020B0604020202020204" pitchFamily="34" charset="0"/>
              </a:rPr>
              <a:t>".</a:t>
            </a:r>
            <a:endParaRPr lang="en-US"/>
          </a:p>
          <a:p>
            <a:pPr marL="342900" indent="-342900" algn="r">
              <a:buFont typeface="+mj-lt"/>
              <a:buAutoNum type="arabicPeriod"/>
            </a:pPr>
            <a:r>
              <a:rPr lang="ar" dirty="0">
                <a:solidFill>
                  <a:schemeClr val="bg1"/>
                </a:solidFill>
                <a:latin typeface="Arial" panose="020B0604020202020204" pitchFamily="34" charset="0"/>
                <a:cs typeface="Arial" panose="020B0604020202020204" pitchFamily="34" charset="0"/>
              </a:rPr>
              <a:t>في الشاشة المنبثقة، انقر فوق </a:t>
            </a:r>
            <a:r>
              <a:rPr lang="ar" b="1" dirty="0">
                <a:solidFill>
                  <a:schemeClr val="bg1"/>
                </a:solidFill>
                <a:latin typeface="Arial" panose="020B0604020202020204" pitchFamily="34" charset="0"/>
                <a:cs typeface="Arial" panose="020B0604020202020204" pitchFamily="34" charset="0"/>
              </a:rPr>
              <a:t>"تحميل"</a:t>
            </a:r>
          </a:p>
          <a:p>
            <a:pPr marL="342900" indent="-342900" algn="r">
              <a:buFont typeface="+mj-lt"/>
              <a:buAutoNum type="arabicPeriod"/>
            </a:pPr>
            <a:r>
              <a:rPr lang="ar" dirty="0">
                <a:solidFill>
                  <a:schemeClr val="bg1"/>
                </a:solidFill>
                <a:latin typeface="Arial" panose="020B0604020202020204" pitchFamily="34" charset="0"/>
                <a:cs typeface="Arial" panose="020B0604020202020204" pitchFamily="34" charset="0"/>
              </a:rPr>
              <a:t>حدد موقع ملف Spectrum الخاص بالعام السابق</a:t>
            </a:r>
          </a:p>
        </p:txBody>
      </p:sp>
      <p:grpSp>
        <p:nvGrpSpPr>
          <p:cNvPr id="13" name="Group 12">
            <a:extLst>
              <a:ext uri="{FF2B5EF4-FFF2-40B4-BE49-F238E27FC236}">
                <a16:creationId xmlns:a16="http://schemas.microsoft.com/office/drawing/2014/main" id="{A363B355-4402-4BFA-AA2B-8E414866C1A2}"/>
              </a:ext>
            </a:extLst>
          </p:cNvPr>
          <p:cNvGrpSpPr/>
          <p:nvPr/>
        </p:nvGrpSpPr>
        <p:grpSpPr>
          <a:xfrm>
            <a:off x="3487203" y="0"/>
            <a:ext cx="8704797" cy="6685004"/>
            <a:chOff x="3462524" y="9458"/>
            <a:chExt cx="8704797" cy="6696910"/>
          </a:xfrm>
        </p:grpSpPr>
        <p:pic>
          <p:nvPicPr>
            <p:cNvPr id="7" name="Picture 6">
              <a:extLst>
                <a:ext uri="{FF2B5EF4-FFF2-40B4-BE49-F238E27FC236}">
                  <a16:creationId xmlns:a16="http://schemas.microsoft.com/office/drawing/2014/main" id="{1BE88E33-AD2E-448D-AB32-886DAB44E540}"/>
                </a:ext>
              </a:extLst>
            </p:cNvPr>
            <p:cNvPicPr>
              <a:picLocks noChangeAspect="1"/>
            </p:cNvPicPr>
            <p:nvPr/>
          </p:nvPicPr>
          <p:blipFill>
            <a:blip r:embed="rId4"/>
            <a:stretch>
              <a:fillRect/>
            </a:stretch>
          </p:blipFill>
          <p:spPr>
            <a:xfrm>
              <a:off x="3462524" y="604689"/>
              <a:ext cx="8704797" cy="4673910"/>
            </a:xfrm>
            <a:prstGeom prst="rect">
              <a:avLst/>
            </a:prstGeom>
          </p:spPr>
        </p:pic>
        <p:pic>
          <p:nvPicPr>
            <p:cNvPr id="6" name="Picture 5">
              <a:extLst>
                <a:ext uri="{FF2B5EF4-FFF2-40B4-BE49-F238E27FC236}">
                  <a16:creationId xmlns:a16="http://schemas.microsoft.com/office/drawing/2014/main" id="{7CD8BDC9-1929-47B2-8ED8-D52861FD64FC}"/>
                </a:ext>
              </a:extLst>
            </p:cNvPr>
            <p:cNvPicPr>
              <a:picLocks noChangeAspect="1"/>
            </p:cNvPicPr>
            <p:nvPr/>
          </p:nvPicPr>
          <p:blipFill rotWithShape="1">
            <a:blip r:embed="rId5"/>
            <a:srcRect t="10330" r="2508" b="5212"/>
            <a:stretch/>
          </p:blipFill>
          <p:spPr>
            <a:xfrm>
              <a:off x="3505478" y="5490223"/>
              <a:ext cx="8573764" cy="1216145"/>
            </a:xfrm>
            <a:prstGeom prst="rect">
              <a:avLst/>
            </a:prstGeom>
            <a:ln w="50800">
              <a:solidFill>
                <a:srgbClr val="F15B40"/>
              </a:solidFill>
            </a:ln>
          </p:spPr>
        </p:pic>
        <p:pic>
          <p:nvPicPr>
            <p:cNvPr id="9" name="Picture 8">
              <a:extLst>
                <a:ext uri="{FF2B5EF4-FFF2-40B4-BE49-F238E27FC236}">
                  <a16:creationId xmlns:a16="http://schemas.microsoft.com/office/drawing/2014/main" id="{1D5415A4-C825-43EE-B160-0831D3F7E545}"/>
                </a:ext>
              </a:extLst>
            </p:cNvPr>
            <p:cNvPicPr>
              <a:picLocks noChangeAspect="1"/>
            </p:cNvPicPr>
            <p:nvPr/>
          </p:nvPicPr>
          <p:blipFill>
            <a:blip r:embed="rId6"/>
            <a:stretch>
              <a:fillRect/>
            </a:stretch>
          </p:blipFill>
          <p:spPr>
            <a:xfrm>
              <a:off x="7616490" y="9458"/>
              <a:ext cx="2583316" cy="1842284"/>
            </a:xfrm>
            <a:prstGeom prst="rect">
              <a:avLst/>
            </a:prstGeom>
            <a:ln w="50800">
              <a:solidFill>
                <a:srgbClr val="F15B40"/>
              </a:solidFill>
            </a:ln>
          </p:spPr>
        </p:pic>
        <p:sp>
          <p:nvSpPr>
            <p:cNvPr id="10" name="TextBox 9">
              <a:extLst>
                <a:ext uri="{FF2B5EF4-FFF2-40B4-BE49-F238E27FC236}">
                  <a16:creationId xmlns:a16="http://schemas.microsoft.com/office/drawing/2014/main" id="{E45AC46C-6325-459C-9BC9-95CA92001811}"/>
                </a:ext>
              </a:extLst>
            </p:cNvPr>
            <p:cNvSpPr txBox="1"/>
            <p:nvPr/>
          </p:nvSpPr>
          <p:spPr>
            <a:xfrm>
              <a:off x="7728540" y="5556021"/>
              <a:ext cx="325315" cy="523220"/>
            </a:xfrm>
            <a:prstGeom prst="rect">
              <a:avLst/>
            </a:prstGeom>
            <a:noFill/>
          </p:spPr>
          <p:txBody>
            <a:bodyPr wrap="square" rtlCol="0">
              <a:spAutoFit/>
            </a:bodyPr>
            <a:lstStyle/>
            <a:p>
              <a:r>
                <a:rPr lang="ar" sz="2800" dirty="0">
                  <a:solidFill>
                    <a:srgbClr val="FF0000"/>
                  </a:solidFill>
                </a:rPr>
                <a:t>1</a:t>
              </a:r>
            </a:p>
          </p:txBody>
        </p:sp>
        <p:sp>
          <p:nvSpPr>
            <p:cNvPr id="11" name="TextBox 10">
              <a:extLst>
                <a:ext uri="{FF2B5EF4-FFF2-40B4-BE49-F238E27FC236}">
                  <a16:creationId xmlns:a16="http://schemas.microsoft.com/office/drawing/2014/main" id="{CC9D10E9-944E-45DF-A3BB-E7C0BBF565DE}"/>
                </a:ext>
              </a:extLst>
            </p:cNvPr>
            <p:cNvSpPr txBox="1"/>
            <p:nvPr/>
          </p:nvSpPr>
          <p:spPr>
            <a:xfrm>
              <a:off x="11425319" y="866298"/>
              <a:ext cx="325315" cy="523220"/>
            </a:xfrm>
            <a:prstGeom prst="rect">
              <a:avLst/>
            </a:prstGeom>
            <a:noFill/>
          </p:spPr>
          <p:txBody>
            <a:bodyPr wrap="square" rtlCol="0">
              <a:spAutoFit/>
            </a:bodyPr>
            <a:lstStyle/>
            <a:p>
              <a:r>
                <a:rPr lang="ar" sz="2800" dirty="0">
                  <a:solidFill>
                    <a:srgbClr val="FF0000"/>
                  </a:solidFill>
                </a:rPr>
                <a:t>2</a:t>
              </a:r>
            </a:p>
          </p:txBody>
        </p:sp>
        <p:sp>
          <p:nvSpPr>
            <p:cNvPr id="12" name="TextBox 11">
              <a:extLst>
                <a:ext uri="{FF2B5EF4-FFF2-40B4-BE49-F238E27FC236}">
                  <a16:creationId xmlns:a16="http://schemas.microsoft.com/office/drawing/2014/main" id="{273A312E-C0C1-4C98-A3CB-DA1182BE4D40}"/>
                </a:ext>
              </a:extLst>
            </p:cNvPr>
            <p:cNvSpPr txBox="1"/>
            <p:nvPr/>
          </p:nvSpPr>
          <p:spPr>
            <a:xfrm>
              <a:off x="8735440" y="604688"/>
              <a:ext cx="325315" cy="523220"/>
            </a:xfrm>
            <a:prstGeom prst="rect">
              <a:avLst/>
            </a:prstGeom>
            <a:noFill/>
          </p:spPr>
          <p:txBody>
            <a:bodyPr wrap="square" rtlCol="0">
              <a:spAutoFit/>
            </a:bodyPr>
            <a:lstStyle/>
            <a:p>
              <a:r>
                <a:rPr lang="ar" sz="2800" dirty="0">
                  <a:solidFill>
                    <a:srgbClr val="FF0000"/>
                  </a:solidFill>
                </a:rPr>
                <a:t>3</a:t>
              </a:r>
            </a:p>
          </p:txBody>
        </p:sp>
      </p:grpSp>
    </p:spTree>
    <p:extLst>
      <p:ext uri="{BB962C8B-B14F-4D97-AF65-F5344CB8AC3E}">
        <p14:creationId xmlns:p14="http://schemas.microsoft.com/office/powerpoint/2010/main" val="4157987699"/>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3C7631-1C57-7FE7-A57A-6D1EAE6BFE06}"/>
              </a:ext>
            </a:extLst>
          </p:cNvPr>
          <p:cNvPicPr>
            <a:picLocks noChangeAspect="1"/>
          </p:cNvPicPr>
          <p:nvPr/>
        </p:nvPicPr>
        <p:blipFill>
          <a:blip r:embed="rId3"/>
          <a:stretch>
            <a:fillRect/>
          </a:stretch>
        </p:blipFill>
        <p:spPr>
          <a:xfrm>
            <a:off x="3441856" y="0"/>
            <a:ext cx="6269717" cy="3366430"/>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330344" cy="4317958"/>
          </a:xfrm>
        </p:spPr>
        <p:txBody>
          <a:bodyPr>
            <a:normAutofit fontScale="90000"/>
          </a:bodyPr>
          <a:lstStyle/>
          <a:p>
            <a:pPr algn="r"/>
            <a:r>
              <a:rPr lang="ar" sz="3300" dirty="0">
                <a:cs typeface="Tahoma"/>
              </a:rPr>
              <a:t>صفحة</a:t>
            </a:r>
            <a:r>
              <a:rPr lang="ar" sz="4000" dirty="0">
                <a:cs typeface="Tahoma"/>
              </a:rPr>
              <a:t> </a:t>
            </a:r>
            <a:br>
              <a:rPr lang="ar" sz="4000" dirty="0"/>
            </a:br>
            <a:r>
              <a:rPr lang="ar" sz="4000" dirty="0">
                <a:cs typeface="Tahoma"/>
              </a:rPr>
              <a:t>نتائج تركيب </a:t>
            </a:r>
            <a:br>
              <a:rPr lang="ar" sz="4000" dirty="0"/>
            </a:br>
            <a:r>
              <a:rPr lang="ar" sz="4000" dirty="0">
                <a:cs typeface="Tahoma"/>
              </a:rPr>
              <a:t>EPP</a:t>
            </a:r>
            <a:r>
              <a:rPr lang="ar" sz="4000" b="1" dirty="0">
                <a:cs typeface="Tahoma"/>
              </a:rPr>
              <a:t> (IV)</a:t>
            </a:r>
            <a:br>
              <a:rPr lang="en-US" dirty="0"/>
            </a:br>
            <a:br>
              <a:rPr lang="en-US" dirty="0"/>
            </a:br>
            <a:r>
              <a:rPr lang="ar" sz="2400" dirty="0">
                <a:cs typeface="Tahoma"/>
              </a:rPr>
              <a:t>فحص </a:t>
            </a:r>
            <a:br>
              <a:rPr lang="en-US" sz="2400" dirty="0"/>
            </a:br>
            <a:r>
              <a:rPr lang="ar" sz="2400" dirty="0">
                <a:cs typeface="Tahoma"/>
              </a:rPr>
              <a:t>النتائج الإجمالية </a:t>
            </a:r>
            <a:br>
              <a:rPr lang="en-US" sz="2400" dirty="0"/>
            </a:br>
            <a:br>
              <a:rPr lang="en-US" sz="2400" dirty="0"/>
            </a:br>
            <a:br>
              <a:rPr lang="en-US" sz="2400" dirty="0"/>
            </a:br>
            <a:br>
              <a:rPr lang="en-US" sz="2400" dirty="0"/>
            </a:br>
            <a:br>
              <a:rPr lang="en-US" sz="2400" dirty="0"/>
            </a:br>
            <a:endParaRPr lang="en-US"/>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4"/>
          <a:stretch>
            <a:fillRect/>
          </a:stretch>
        </p:blipFill>
        <p:spPr>
          <a:xfrm>
            <a:off x="0" y="495363"/>
            <a:ext cx="3441856" cy="262920"/>
          </a:xfrm>
          <a:prstGeom prst="rect">
            <a:avLst/>
          </a:prstGeom>
        </p:spPr>
      </p:pic>
      <p:pic>
        <p:nvPicPr>
          <p:cNvPr id="3" name="Picture 2">
            <a:extLst>
              <a:ext uri="{FF2B5EF4-FFF2-40B4-BE49-F238E27FC236}">
                <a16:creationId xmlns:a16="http://schemas.microsoft.com/office/drawing/2014/main" id="{20BF2D1B-A26C-AD6F-2746-4EAD83E678B6}"/>
              </a:ext>
            </a:extLst>
          </p:cNvPr>
          <p:cNvPicPr>
            <a:picLocks noChangeAspect="1"/>
          </p:cNvPicPr>
          <p:nvPr/>
        </p:nvPicPr>
        <p:blipFill>
          <a:blip r:embed="rId5"/>
          <a:stretch>
            <a:fillRect/>
          </a:stretch>
        </p:blipFill>
        <p:spPr>
          <a:xfrm>
            <a:off x="5922283" y="3491571"/>
            <a:ext cx="6269717" cy="3366430"/>
          </a:xfrm>
          <a:prstGeom prst="rect">
            <a:avLst/>
          </a:prstGeom>
        </p:spPr>
      </p:pic>
    </p:spTree>
    <p:extLst>
      <p:ext uri="{BB962C8B-B14F-4D97-AF65-F5344CB8AC3E}">
        <p14:creationId xmlns:p14="http://schemas.microsoft.com/office/powerpoint/2010/main" val="1001362268"/>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20AD-6C37-2DB8-4B22-26824F5D5B35}"/>
              </a:ext>
            </a:extLst>
          </p:cNvPr>
          <p:cNvSpPr>
            <a:spLocks noGrp="1"/>
          </p:cNvSpPr>
          <p:nvPr>
            <p:ph type="title"/>
          </p:nvPr>
        </p:nvSpPr>
        <p:spPr>
          <a:xfrm>
            <a:off x="46205" y="837856"/>
            <a:ext cx="3414727" cy="3076507"/>
          </a:xfrm>
        </p:spPr>
        <p:txBody>
          <a:bodyPr>
            <a:normAutofit fontScale="90000"/>
          </a:bodyPr>
          <a:lstStyle/>
          <a:p>
            <a:pPr algn="r"/>
            <a:r>
              <a:rPr lang="ar" sz="2800" dirty="0">
                <a:cs typeface="Tahoma"/>
              </a:rPr>
              <a:t>نتائج تركيب EPP </a:t>
            </a:r>
            <a:br>
              <a:rPr lang="en-US" sz="2800" dirty="0"/>
            </a:br>
            <a:r>
              <a:rPr lang="ar" sz="2800" dirty="0">
                <a:cs typeface="Tahoma"/>
              </a:rPr>
              <a:t>' </a:t>
            </a:r>
            <a:r>
              <a:rPr lang="ar" sz="2800" b="1" i="1" u="sng" dirty="0">
                <a:cs typeface="Tahoma"/>
              </a:rPr>
              <a:t>فحص البيانات' </a:t>
            </a:r>
            <a:r>
              <a:rPr lang="ar" sz="2800" dirty="0">
                <a:cs typeface="Tahoma"/>
              </a:rPr>
              <a:t>: </a:t>
            </a:r>
            <a:br>
              <a:rPr lang="ar" sz="2800" dirty="0">
                <a:cs typeface="Tahoma"/>
              </a:rPr>
            </a:br>
            <a:br>
              <a:rPr lang="ar" sz="2800" dirty="0">
                <a:cs typeface="Tahoma"/>
              </a:rPr>
            </a:br>
            <a:r>
              <a:rPr lang="ar" sz="2800" dirty="0">
                <a:cs typeface="Tahoma"/>
              </a:rPr>
              <a:t>التحقق من صحة</a:t>
            </a:r>
            <a:br>
              <a:rPr lang="ar" sz="2800" dirty="0">
                <a:cs typeface="Tahoma"/>
              </a:rPr>
            </a:br>
            <a:r>
              <a:rPr lang="ar" sz="2800" dirty="0">
                <a:cs typeface="Tahoma"/>
              </a:rPr>
              <a:t> تركيبات EPP مقابلة </a:t>
            </a:r>
            <a:br>
              <a:rPr lang="en-US" dirty="0"/>
            </a:br>
            <a:r>
              <a:rPr lang="ar" dirty="0">
                <a:cs typeface="Tahoma"/>
              </a:rPr>
              <a:t>البيانات </a:t>
            </a:r>
            <a:r>
              <a:rPr lang="ar" sz="2800" dirty="0">
                <a:cs typeface="Tahoma"/>
              </a:rPr>
              <a:t>المستقلة (غير الملائمة، غير المنتشرة)</a:t>
            </a:r>
            <a:endParaRPr lang="en-US">
              <a:cs typeface="Tahoma"/>
            </a:endParaRPr>
          </a:p>
        </p:txBody>
      </p:sp>
      <p:sp>
        <p:nvSpPr>
          <p:cNvPr id="3" name="Content Placeholder 2">
            <a:extLst>
              <a:ext uri="{FF2B5EF4-FFF2-40B4-BE49-F238E27FC236}">
                <a16:creationId xmlns:a16="http://schemas.microsoft.com/office/drawing/2014/main" id="{59095210-BFAE-4336-890E-B64C59552CB9}"/>
              </a:ext>
            </a:extLst>
          </p:cNvPr>
          <p:cNvSpPr>
            <a:spLocks noGrp="1"/>
          </p:cNvSpPr>
          <p:nvPr>
            <p:ph idx="1"/>
          </p:nvPr>
        </p:nvSpPr>
        <p:spPr>
          <a:xfrm>
            <a:off x="3469725" y="254395"/>
            <a:ext cx="8729843" cy="3415910"/>
          </a:xfrm>
        </p:spPr>
        <p:txBody>
          <a:bodyPr>
            <a:normAutofit lnSpcReduction="10000"/>
          </a:bodyPr>
          <a:lstStyle/>
          <a:p>
            <a:pPr algn="r">
              <a:lnSpc>
                <a:spcPct val="100000"/>
              </a:lnSpc>
            </a:pPr>
            <a:r>
              <a:rPr lang="ar" dirty="0">
                <a:solidFill>
                  <a:schemeClr val="tx1"/>
                </a:solidFill>
                <a:cs typeface="Tahoma"/>
              </a:rPr>
              <a:t>فحص التوافق مع بيانات مراقبة حالات الوباء المبكرة (مستقلة عن بيانات الانتشار </a:t>
            </a:r>
            <a:r>
              <a:rPr lang="ar">
                <a:solidFill>
                  <a:schemeClr val="tx1"/>
                </a:solidFill>
                <a:cs typeface="Tahoma"/>
              </a:rPr>
              <a:t>الملائمة لـ                       ):</a:t>
            </a:r>
          </a:p>
          <a:p>
            <a:pPr lvl="1" algn="r">
              <a:lnSpc>
                <a:spcPct val="100000"/>
              </a:lnSpc>
            </a:pPr>
            <a:r>
              <a:rPr lang="ar" dirty="0">
                <a:solidFill>
                  <a:schemeClr val="tx1"/>
                </a:solidFill>
              </a:rPr>
              <a:t>حالات الإيدز المبلغ عنها، مقابل الوفيات الناجمة عن الإيدز التي تقدرها EPP: </a:t>
            </a:r>
            <a:br>
              <a:rPr lang="en-US" dirty="0">
                <a:solidFill>
                  <a:schemeClr val="tx1"/>
                </a:solidFill>
              </a:rPr>
            </a:br>
            <a:r>
              <a:rPr lang="ar" dirty="0">
                <a:solidFill>
                  <a:schemeClr val="tx1"/>
                </a:solidFill>
              </a:rPr>
              <a:t>قبل العلاج بمضادات الفيروسات القهقرية: من المتوقع أن يتأخر العلاج لمدة عام واحد</a:t>
            </a:r>
          </a:p>
          <a:p>
            <a:pPr lvl="1" algn="r">
              <a:lnSpc>
                <a:spcPct val="100000"/>
              </a:lnSpc>
            </a:pPr>
            <a:r>
              <a:rPr lang="ar" dirty="0">
                <a:solidFill>
                  <a:schemeClr val="tx1"/>
                </a:solidFill>
              </a:rPr>
              <a:t>حالات الإصابة بفيروس نقص المناعة البشرية المبلغ عنها مقابل حالات الإصابة بفيروس نقص المناعة البشرية المقدرة من قبل EPP</a:t>
            </a:r>
          </a:p>
          <a:p>
            <a:pPr marL="0" indent="0" algn="r">
              <a:lnSpc>
                <a:spcPct val="100000"/>
              </a:lnSpc>
              <a:spcAft>
                <a:spcPts val="600"/>
              </a:spcAft>
              <a:buClr>
                <a:schemeClr val="accent1"/>
              </a:buClr>
              <a:buNone/>
            </a:pPr>
            <a:r>
              <a:rPr lang="ar" sz="1800" dirty="0">
                <a:solidFill>
                  <a:schemeClr val="tx1"/>
                </a:solidFill>
                <a:ea typeface="Cambria" panose="02040503050406030204" pitchFamily="18" charset="0"/>
              </a:rPr>
              <a:t>مع المرونة، مع الأخذ في الاعتبار </a:t>
            </a:r>
            <a:r>
              <a:rPr lang="ar" sz="1800" dirty="0">
                <a:solidFill>
                  <a:schemeClr val="tx1"/>
                </a:solidFill>
                <a:latin typeface="Arial" panose="020B0604020202020204" pitchFamily="34" charset="0"/>
                <a:ea typeface="Cambria" panose="02040503050406030204" pitchFamily="18" charset="0"/>
                <a:cs typeface="Arial" panose="020B0604020202020204" pitchFamily="34" charset="0"/>
              </a:rPr>
              <a:t>التحذيرات التالية:</a:t>
            </a:r>
          </a:p>
          <a:p>
            <a:pPr marL="182563" indent="-182563" algn="r">
              <a:lnSpc>
                <a:spcPct val="100000"/>
              </a:lnSpc>
              <a:spcBef>
                <a:spcPts val="0"/>
              </a:spcBef>
              <a:buClr>
                <a:schemeClr val="accent1"/>
              </a:buClr>
              <a:buFont typeface="Wingdings 2" pitchFamily="18" charset="2"/>
              <a:buChar char=""/>
            </a:pPr>
            <a:r>
              <a:rPr lang="ar" sz="1800" dirty="0">
                <a:solidFill>
                  <a:schemeClr val="tx1"/>
                </a:solidFill>
              </a:rPr>
              <a:t>تختلف فترات التأخير في التشخيص حسب المجموعة والسنة.</a:t>
            </a:r>
          </a:p>
          <a:p>
            <a:pPr marL="182563" indent="-182563" algn="r">
              <a:lnSpc>
                <a:spcPct val="100000"/>
              </a:lnSpc>
              <a:spcBef>
                <a:spcPts val="0"/>
              </a:spcBef>
              <a:buClr>
                <a:schemeClr val="accent1"/>
              </a:buClr>
              <a:buFont typeface="Wingdings 2" pitchFamily="18" charset="2"/>
              <a:buChar char=""/>
            </a:pPr>
            <a:r>
              <a:rPr lang="ar" sz="1800" dirty="0">
                <a:solidFill>
                  <a:schemeClr val="tx1"/>
                </a:solidFill>
              </a:rPr>
              <a:t>وقد تباينت درجة اكتمال التقارير عن الحالات وتوقيتها مع مرور الوقت.</a:t>
            </a:r>
          </a:p>
          <a:p>
            <a:pPr marL="182563" indent="-182563" algn="r">
              <a:lnSpc>
                <a:spcPct val="100000"/>
              </a:lnSpc>
              <a:spcBef>
                <a:spcPts val="0"/>
              </a:spcBef>
              <a:buClr>
                <a:schemeClr val="accent1"/>
              </a:buClr>
              <a:buFont typeface="Wingdings 2" pitchFamily="18" charset="2"/>
              <a:buChar char=""/>
            </a:pPr>
            <a:r>
              <a:rPr lang="ar" sz="1800" dirty="0">
                <a:solidFill>
                  <a:schemeClr val="tx1"/>
                </a:solidFill>
              </a:rPr>
              <a:t>خلط تشخيص الإيدز وفيروس نقص المناعة البشرية؟ في بعض الأحيان يتم الجمع بينهما، وفي أحيان أخرى لا يتم التطابق.</a:t>
            </a:r>
          </a:p>
          <a:p>
            <a:pPr marL="502920" lvl="1" indent="0">
              <a:buNone/>
            </a:pPr>
            <a:endParaRPr lang="en-US" dirty="0">
              <a:solidFill>
                <a:schemeClr val="tx1"/>
              </a:solidFill>
            </a:endParaRPr>
          </a:p>
        </p:txBody>
      </p:sp>
      <p:pic>
        <p:nvPicPr>
          <p:cNvPr id="13" name="Picture 12">
            <a:extLst>
              <a:ext uri="{FF2B5EF4-FFF2-40B4-BE49-F238E27FC236}">
                <a16:creationId xmlns:a16="http://schemas.microsoft.com/office/drawing/2014/main" id="{85F36331-D28E-6589-243F-9F9DDD582451}"/>
              </a:ext>
            </a:extLst>
          </p:cNvPr>
          <p:cNvPicPr>
            <a:picLocks noChangeAspect="1"/>
          </p:cNvPicPr>
          <p:nvPr/>
        </p:nvPicPr>
        <p:blipFill>
          <a:blip r:embed="rId3"/>
          <a:stretch>
            <a:fillRect/>
          </a:stretch>
        </p:blipFill>
        <p:spPr>
          <a:xfrm>
            <a:off x="2272835" y="3781493"/>
            <a:ext cx="5069592" cy="3076507"/>
          </a:xfrm>
          <a:prstGeom prst="rect">
            <a:avLst/>
          </a:prstGeom>
        </p:spPr>
      </p:pic>
      <p:pic>
        <p:nvPicPr>
          <p:cNvPr id="18" name="Picture 17">
            <a:extLst>
              <a:ext uri="{FF2B5EF4-FFF2-40B4-BE49-F238E27FC236}">
                <a16:creationId xmlns:a16="http://schemas.microsoft.com/office/drawing/2014/main" id="{1AC8FDAD-F7B4-A28B-256F-BBE4E87BD19F}"/>
              </a:ext>
            </a:extLst>
          </p:cNvPr>
          <p:cNvPicPr>
            <a:picLocks noChangeAspect="1"/>
          </p:cNvPicPr>
          <p:nvPr/>
        </p:nvPicPr>
        <p:blipFill>
          <a:blip r:embed="rId4"/>
          <a:stretch>
            <a:fillRect/>
          </a:stretch>
        </p:blipFill>
        <p:spPr>
          <a:xfrm>
            <a:off x="7346438" y="3840481"/>
            <a:ext cx="4870334" cy="2906330"/>
          </a:xfrm>
          <a:prstGeom prst="rect">
            <a:avLst/>
          </a:prstGeom>
        </p:spPr>
      </p:pic>
      <p:sp>
        <p:nvSpPr>
          <p:cNvPr id="19" name="TextBox 18">
            <a:extLst>
              <a:ext uri="{FF2B5EF4-FFF2-40B4-BE49-F238E27FC236}">
                <a16:creationId xmlns:a16="http://schemas.microsoft.com/office/drawing/2014/main" id="{0F116315-3F98-655B-A6CB-064119ADD28C}"/>
              </a:ext>
            </a:extLst>
          </p:cNvPr>
          <p:cNvSpPr txBox="1"/>
          <p:nvPr/>
        </p:nvSpPr>
        <p:spPr>
          <a:xfrm>
            <a:off x="2743441" y="4093317"/>
            <a:ext cx="3586239" cy="954107"/>
          </a:xfrm>
          <a:prstGeom prst="rect">
            <a:avLst/>
          </a:prstGeom>
          <a:noFill/>
        </p:spPr>
        <p:txBody>
          <a:bodyPr wrap="square" lIns="91440" tIns="45720" rIns="91440" bIns="45720" rtlCol="0" anchor="t">
            <a:spAutoFit/>
          </a:bodyPr>
          <a:lstStyle/>
          <a:p>
            <a:pPr algn="r"/>
            <a:r>
              <a:rPr lang="ar" sz="1400" dirty="0">
                <a:solidFill>
                  <a:srgbClr val="0070C0"/>
                </a:solidFill>
                <a:cs typeface="Tahoma"/>
              </a:rPr>
              <a:t>الاتجاه المبكر لـ </a:t>
            </a:r>
            <a:endParaRPr lang="en-US" sz="1400">
              <a:cs typeface="Tahoma"/>
            </a:endParaRPr>
          </a:p>
          <a:p>
            <a:r>
              <a:rPr lang="ar" sz="1400" dirty="0">
                <a:solidFill>
                  <a:srgbClr val="0070C0"/>
                </a:solidFill>
                <a:cs typeface="Tahoma"/>
              </a:rPr>
              <a:t>                               EPP </a:t>
            </a:r>
            <a:endParaRPr lang="ar" sz="1400">
              <a:solidFill>
                <a:srgbClr val="000000"/>
              </a:solidFill>
              <a:cs typeface="Tahoma"/>
            </a:endParaRPr>
          </a:p>
          <a:p>
            <a:r>
              <a:rPr lang="ar" sz="1400" dirty="0">
                <a:solidFill>
                  <a:srgbClr val="0070C0"/>
                </a:solidFill>
                <a:cs typeface="Tahoma"/>
              </a:rPr>
              <a:t>في الوفيات الناجمة عن الإيدز هو كما هو متوقع - تتبع عن كثب / متأخر عن تشخيصات الإيدز</a:t>
            </a:r>
            <a:endParaRPr lang="ar" sz="1400">
              <a:cs typeface="Tahoma"/>
            </a:endParaRPr>
          </a:p>
        </p:txBody>
      </p:sp>
      <p:sp>
        <p:nvSpPr>
          <p:cNvPr id="20" name="TextBox 19">
            <a:extLst>
              <a:ext uri="{FF2B5EF4-FFF2-40B4-BE49-F238E27FC236}">
                <a16:creationId xmlns:a16="http://schemas.microsoft.com/office/drawing/2014/main" id="{82D52EE0-BFF1-E7C2-10D2-E70A50B959E7}"/>
              </a:ext>
            </a:extLst>
          </p:cNvPr>
          <p:cNvSpPr txBox="1"/>
          <p:nvPr/>
        </p:nvSpPr>
        <p:spPr>
          <a:xfrm>
            <a:off x="9781605" y="4529092"/>
            <a:ext cx="2067094" cy="738664"/>
          </a:xfrm>
          <a:prstGeom prst="rect">
            <a:avLst/>
          </a:prstGeom>
          <a:noFill/>
        </p:spPr>
        <p:txBody>
          <a:bodyPr wrap="square" lIns="91440" tIns="45720" rIns="91440" bIns="45720" rtlCol="0" anchor="t">
            <a:spAutoFit/>
          </a:bodyPr>
          <a:lstStyle/>
          <a:p>
            <a:pPr algn="r"/>
            <a:r>
              <a:rPr lang="ar" sz="1400">
                <a:solidFill>
                  <a:srgbClr val="0041C4"/>
                </a:solidFill>
                <a:highlight>
                  <a:srgbClr val="FFFF00"/>
                </a:highlight>
                <a:cs typeface="Tahoma"/>
              </a:rPr>
              <a:t>هل ترتفع تقديرات</a:t>
            </a:r>
            <a:endParaRPr lang="en-US" sz="1400">
              <a:cs typeface="Tahoma"/>
            </a:endParaRPr>
          </a:p>
          <a:p>
            <a:pPr algn="r"/>
            <a:r>
              <a:rPr lang="ar" sz="1400" dirty="0">
                <a:solidFill>
                  <a:srgbClr val="0041C4"/>
                </a:solidFill>
                <a:highlight>
                  <a:srgbClr val="FFFF00"/>
                </a:highlight>
                <a:cs typeface="Tahoma"/>
              </a:rPr>
              <a:t> </a:t>
            </a:r>
            <a:r>
              <a:rPr lang="ar" sz="1400">
                <a:solidFill>
                  <a:srgbClr val="0041C4"/>
                </a:solidFill>
                <a:highlight>
                  <a:srgbClr val="FFFF00"/>
                </a:highlight>
                <a:cs typeface="Tahoma"/>
              </a:rPr>
              <a:t>EPP</a:t>
            </a:r>
            <a:endParaRPr lang="ar" sz="1400">
              <a:solidFill>
                <a:srgbClr val="000000"/>
              </a:solidFill>
              <a:cs typeface="Tahoma"/>
            </a:endParaRPr>
          </a:p>
          <a:p>
            <a:pPr algn="r"/>
            <a:r>
              <a:rPr lang="ar" sz="1400" dirty="0">
                <a:solidFill>
                  <a:srgbClr val="0041C4"/>
                </a:solidFill>
                <a:highlight>
                  <a:srgbClr val="FFFF00"/>
                </a:highlight>
                <a:cs typeface="Tahoma"/>
              </a:rPr>
              <a:t> بسرعة كبيرة؟</a:t>
            </a:r>
            <a:endParaRPr lang="ar" sz="1400"/>
          </a:p>
        </p:txBody>
      </p:sp>
    </p:spTree>
    <p:extLst>
      <p:ext uri="{BB962C8B-B14F-4D97-AF65-F5344CB8AC3E}">
        <p14:creationId xmlns:p14="http://schemas.microsoft.com/office/powerpoint/2010/main" val="3128090885"/>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D153C-9693-458C-B507-EEF9C5D7167B}"/>
              </a:ext>
            </a:extLst>
          </p:cNvPr>
          <p:cNvPicPr>
            <a:picLocks noChangeAspect="1"/>
          </p:cNvPicPr>
          <p:nvPr/>
        </p:nvPicPr>
        <p:blipFill rotWithShape="1">
          <a:blip r:embed="rId3"/>
          <a:srcRect l="55850"/>
          <a:stretch/>
        </p:blipFill>
        <p:spPr>
          <a:xfrm>
            <a:off x="3557239" y="495363"/>
            <a:ext cx="3698355" cy="5559749"/>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330344" cy="4317958"/>
          </a:xfrm>
        </p:spPr>
        <p:txBody>
          <a:bodyPr>
            <a:normAutofit/>
          </a:bodyPr>
          <a:lstStyle/>
          <a:p>
            <a:pPr algn="r"/>
            <a:r>
              <a:rPr lang="ar" sz="2800" b="1" i="1" dirty="0">
                <a:cs typeface="Tahoma"/>
              </a:rPr>
              <a:t>نتائج تركيب </a:t>
            </a:r>
            <a:br>
              <a:rPr lang="ar" sz="2800" b="1" i="1" dirty="0">
                <a:cs typeface="Tahoma"/>
              </a:rPr>
            </a:br>
            <a:r>
              <a:rPr lang="ar" sz="2800" dirty="0">
                <a:cs typeface="Tahoma"/>
              </a:rPr>
              <a:t>EPP (VI) </a:t>
            </a:r>
            <a:br>
              <a:rPr lang="en-US" dirty="0"/>
            </a:br>
            <a:br>
              <a:rPr lang="en-US" dirty="0"/>
            </a:br>
            <a:r>
              <a:rPr lang="ar" sz="2400" dirty="0">
                <a:cs typeface="Tahoma"/>
              </a:rPr>
              <a:t>لإرسال نتائج حالات </a:t>
            </a:r>
            <a:br>
              <a:rPr lang="ar" sz="2400" dirty="0">
                <a:cs typeface="Tahoma"/>
              </a:rPr>
            </a:br>
            <a:r>
              <a:rPr lang="ar" sz="2400" dirty="0">
                <a:cs typeface="Tahoma"/>
              </a:rPr>
              <a:t>EPP </a:t>
            </a:r>
            <a:br>
              <a:rPr lang="ar" sz="2400" dirty="0">
                <a:cs typeface="Tahoma"/>
              </a:rPr>
            </a:br>
            <a:r>
              <a:rPr lang="ar" sz="2400" dirty="0">
                <a:cs typeface="Tahoma"/>
              </a:rPr>
              <a:t>(المجهزة والمعايرة والمُثبتة) إلى </a:t>
            </a:r>
            <a:br>
              <a:rPr lang="ar" sz="2400" dirty="0">
                <a:cs typeface="Tahoma"/>
              </a:rPr>
            </a:br>
            <a:r>
              <a:rPr lang="ar" sz="2400" dirty="0" err="1">
                <a:cs typeface="Tahoma"/>
              </a:rPr>
              <a:t>Spectrum</a:t>
            </a:r>
            <a:br>
              <a:rPr lang="ar" sz="2400" dirty="0">
                <a:cs typeface="Tahoma"/>
              </a:rPr>
            </a:br>
            <a:r>
              <a:rPr lang="ar" sz="2400" dirty="0">
                <a:cs typeface="Tahoma"/>
              </a:rPr>
              <a:t>، انقر فوق </a:t>
            </a:r>
            <a:br>
              <a:rPr lang="en-US" sz="2400" dirty="0"/>
            </a:br>
            <a:r>
              <a:rPr lang="ar" sz="2400" dirty="0">
                <a:cs typeface="Tahoma"/>
              </a:rPr>
              <a:t>"حفظ النتائج"</a:t>
            </a:r>
            <a:endParaRPr lang="en-US" dirty="0">
              <a:cs typeface="Tahoma"/>
            </a:endParaRPr>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4"/>
          <a:stretch>
            <a:fillRect/>
          </a:stretch>
        </p:blipFill>
        <p:spPr>
          <a:xfrm>
            <a:off x="0" y="495363"/>
            <a:ext cx="3441856" cy="262920"/>
          </a:xfrm>
          <a:prstGeom prst="rect">
            <a:avLst/>
          </a:prstGeom>
        </p:spPr>
      </p:pic>
      <p:pic>
        <p:nvPicPr>
          <p:cNvPr id="5" name="Picture 4">
            <a:extLst>
              <a:ext uri="{FF2B5EF4-FFF2-40B4-BE49-F238E27FC236}">
                <a16:creationId xmlns:a16="http://schemas.microsoft.com/office/drawing/2014/main" id="{A4E91688-AA5F-4F55-8BBD-5373C5D8B2FF}"/>
              </a:ext>
            </a:extLst>
          </p:cNvPr>
          <p:cNvPicPr>
            <a:picLocks noChangeAspect="1"/>
          </p:cNvPicPr>
          <p:nvPr/>
        </p:nvPicPr>
        <p:blipFill>
          <a:blip r:embed="rId5"/>
          <a:stretch>
            <a:fillRect/>
          </a:stretch>
        </p:blipFill>
        <p:spPr>
          <a:xfrm>
            <a:off x="5919120" y="827505"/>
            <a:ext cx="5656041" cy="3533479"/>
          </a:xfrm>
          <a:prstGeom prst="rect">
            <a:avLst/>
          </a:prstGeom>
        </p:spPr>
      </p:pic>
      <p:sp>
        <p:nvSpPr>
          <p:cNvPr id="6" name="Rectangle: Rounded Corners 5">
            <a:extLst>
              <a:ext uri="{FF2B5EF4-FFF2-40B4-BE49-F238E27FC236}">
                <a16:creationId xmlns:a16="http://schemas.microsoft.com/office/drawing/2014/main" id="{6AC33760-CC2E-4A0C-B7EB-5B65029D40CE}"/>
              </a:ext>
            </a:extLst>
          </p:cNvPr>
          <p:cNvSpPr/>
          <p:nvPr/>
        </p:nvSpPr>
        <p:spPr>
          <a:xfrm>
            <a:off x="5497551" y="5229922"/>
            <a:ext cx="1758043" cy="379141"/>
          </a:xfrm>
          <a:prstGeom prst="roundRect">
            <a:avLst/>
          </a:prstGeom>
          <a:noFill/>
          <a:ln w="60325">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96A5207-70FC-4581-8B78-C301D39D7929}"/>
              </a:ext>
            </a:extLst>
          </p:cNvPr>
          <p:cNvCxnSpPr>
            <a:cxnSpLocks/>
          </p:cNvCxnSpPr>
          <p:nvPr/>
        </p:nvCxnSpPr>
        <p:spPr>
          <a:xfrm flipV="1">
            <a:off x="7255594" y="4354844"/>
            <a:ext cx="861875" cy="875078"/>
          </a:xfrm>
          <a:prstGeom prst="straightConnector1">
            <a:avLst/>
          </a:prstGeom>
          <a:ln w="66675">
            <a:solidFill>
              <a:srgbClr val="F15B4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007677"/>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F9B2-4800-4A34-9445-E7B4E2B64615}"/>
              </a:ext>
            </a:extLst>
          </p:cNvPr>
          <p:cNvSpPr>
            <a:spLocks noGrp="1"/>
          </p:cNvSpPr>
          <p:nvPr>
            <p:ph type="title"/>
          </p:nvPr>
        </p:nvSpPr>
        <p:spPr>
          <a:xfrm>
            <a:off x="0" y="1123837"/>
            <a:ext cx="3434316" cy="4601183"/>
          </a:xfrm>
        </p:spPr>
        <p:txBody>
          <a:bodyPr>
            <a:normAutofit/>
          </a:bodyPr>
          <a:lstStyle/>
          <a:p>
            <a:pPr algn="r"/>
            <a:r>
              <a:rPr lang="ar" sz="2800" dirty="0">
                <a:cs typeface="Tahoma"/>
              </a:rPr>
              <a:t>بالعودة إلى</a:t>
            </a:r>
            <a:br>
              <a:rPr lang="ar" sz="2800" dirty="0">
                <a:cs typeface="Tahoma"/>
              </a:rPr>
            </a:br>
            <a:r>
              <a:rPr lang="ar" sz="2800" dirty="0">
                <a:cs typeface="Tahoma"/>
              </a:rPr>
              <a:t> </a:t>
            </a:r>
            <a:r>
              <a:rPr lang="ar" sz="2800" dirty="0" err="1">
                <a:cs typeface="Tahoma"/>
              </a:rPr>
              <a:t>Spectrum</a:t>
            </a:r>
            <a:br>
              <a:rPr lang="en-US" dirty="0"/>
            </a:br>
            <a:r>
              <a:rPr lang="ar" sz="2800" dirty="0">
                <a:cs typeface="Tahoma"/>
              </a:rPr>
              <a:t> بالنسبة لـ "نمط الجنس/العمر" في الحدوث، حدد " </a:t>
            </a:r>
            <a:r>
              <a:rPr lang="ar" sz="2800" b="1" i="1" dirty="0">
                <a:cs typeface="Tahoma"/>
              </a:rPr>
              <a:t>قراءة نسبة الجنس من </a:t>
            </a:r>
            <a:br>
              <a:rPr lang="ar" sz="2800" b="1" i="1" dirty="0">
                <a:cs typeface="Tahoma"/>
              </a:rPr>
            </a:br>
            <a:r>
              <a:rPr lang="ar" sz="2800" b="1" i="1" dirty="0">
                <a:cs typeface="Tahoma"/>
              </a:rPr>
              <a:t>EPP </a:t>
            </a:r>
            <a:r>
              <a:rPr lang="ar" sz="2800" i="1" dirty="0">
                <a:cs typeface="Tahoma"/>
              </a:rPr>
              <a:t>أو AEM </a:t>
            </a:r>
            <a:r>
              <a:rPr lang="ar" sz="2800" dirty="0">
                <a:cs typeface="Tahoma"/>
              </a:rPr>
              <a:t>"</a:t>
            </a:r>
            <a:endParaRPr lang="en-US">
              <a:cs typeface="Tahoma"/>
            </a:endParaRPr>
          </a:p>
        </p:txBody>
      </p:sp>
      <p:grpSp>
        <p:nvGrpSpPr>
          <p:cNvPr id="9" name="Group 8">
            <a:extLst>
              <a:ext uri="{FF2B5EF4-FFF2-40B4-BE49-F238E27FC236}">
                <a16:creationId xmlns:a16="http://schemas.microsoft.com/office/drawing/2014/main" id="{77F77F1D-3CEF-70E0-54D6-041E40D25569}"/>
              </a:ext>
            </a:extLst>
          </p:cNvPr>
          <p:cNvGrpSpPr/>
          <p:nvPr/>
        </p:nvGrpSpPr>
        <p:grpSpPr>
          <a:xfrm>
            <a:off x="5422595" y="2599693"/>
            <a:ext cx="6371525" cy="4082977"/>
            <a:chOff x="5567556" y="2443576"/>
            <a:chExt cx="6371525" cy="4082977"/>
          </a:xfrm>
        </p:grpSpPr>
        <p:pic>
          <p:nvPicPr>
            <p:cNvPr id="8" name="Picture 7">
              <a:extLst>
                <a:ext uri="{FF2B5EF4-FFF2-40B4-BE49-F238E27FC236}">
                  <a16:creationId xmlns:a16="http://schemas.microsoft.com/office/drawing/2014/main" id="{C8254B75-1F53-65D4-EEB8-8FD9BEB2BF91}"/>
                </a:ext>
              </a:extLst>
            </p:cNvPr>
            <p:cNvPicPr>
              <a:picLocks noChangeAspect="1"/>
            </p:cNvPicPr>
            <p:nvPr/>
          </p:nvPicPr>
          <p:blipFill>
            <a:blip r:embed="rId3"/>
            <a:stretch>
              <a:fillRect/>
            </a:stretch>
          </p:blipFill>
          <p:spPr>
            <a:xfrm>
              <a:off x="5567556" y="2443576"/>
              <a:ext cx="6371525" cy="4082977"/>
            </a:xfrm>
            <a:prstGeom prst="rect">
              <a:avLst/>
            </a:prstGeom>
          </p:spPr>
        </p:pic>
        <p:sp>
          <p:nvSpPr>
            <p:cNvPr id="6" name="Oval 5">
              <a:extLst>
                <a:ext uri="{FF2B5EF4-FFF2-40B4-BE49-F238E27FC236}">
                  <a16:creationId xmlns:a16="http://schemas.microsoft.com/office/drawing/2014/main" id="{D9D6C1C3-AA3E-4201-A0E5-EDE43A155D49}"/>
                </a:ext>
              </a:extLst>
            </p:cNvPr>
            <p:cNvSpPr/>
            <p:nvPr/>
          </p:nvSpPr>
          <p:spPr>
            <a:xfrm>
              <a:off x="8879562" y="3792470"/>
              <a:ext cx="1987420" cy="550506"/>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44D2AFDF-8428-5F5F-45CE-6FDFF3B8F7A1}"/>
              </a:ext>
            </a:extLst>
          </p:cNvPr>
          <p:cNvPicPr>
            <a:picLocks noChangeAspect="1"/>
          </p:cNvPicPr>
          <p:nvPr/>
        </p:nvPicPr>
        <p:blipFill>
          <a:blip r:embed="rId4"/>
          <a:stretch>
            <a:fillRect/>
          </a:stretch>
        </p:blipFill>
        <p:spPr>
          <a:xfrm>
            <a:off x="3619766" y="802712"/>
            <a:ext cx="8153931" cy="1796981"/>
          </a:xfrm>
          <a:prstGeom prst="rect">
            <a:avLst/>
          </a:prstGeom>
        </p:spPr>
      </p:pic>
    </p:spTree>
    <p:extLst>
      <p:ext uri="{BB962C8B-B14F-4D97-AF65-F5344CB8AC3E}">
        <p14:creationId xmlns:p14="http://schemas.microsoft.com/office/powerpoint/2010/main" val="1174008846"/>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8B9A-BADE-40E6-B6C7-C1808E6B66D0}"/>
              </a:ext>
            </a:extLst>
          </p:cNvPr>
          <p:cNvSpPr>
            <a:spLocks noGrp="1"/>
          </p:cNvSpPr>
          <p:nvPr>
            <p:ph type="title"/>
          </p:nvPr>
        </p:nvSpPr>
        <p:spPr>
          <a:xfrm>
            <a:off x="252918" y="1123837"/>
            <a:ext cx="3120307" cy="4601183"/>
          </a:xfrm>
        </p:spPr>
        <p:txBody>
          <a:bodyPr/>
          <a:lstStyle/>
          <a:p>
            <a:pPr algn="r"/>
            <a:r>
              <a:rPr lang="ar" sz="3200" dirty="0">
                <a:cs typeface="Tahoma"/>
              </a:rPr>
              <a:t>} تحديث </a:t>
            </a:r>
            <a:br>
              <a:rPr lang="en-US" sz="3200" dirty="0"/>
            </a:br>
            <a:r>
              <a:rPr lang="ar" sz="3200" dirty="0">
                <a:cs typeface="Tahoma"/>
              </a:rPr>
              <a:t>توقعات </a:t>
            </a:r>
            <a:br>
              <a:rPr lang="ar" sz="3200" dirty="0">
                <a:cs typeface="Tahoma"/>
              </a:rPr>
            </a:br>
            <a:r>
              <a:rPr lang="ar" sz="3200" dirty="0">
                <a:cs typeface="Tahoma"/>
              </a:rPr>
              <a:t>EPP:</a:t>
            </a:r>
            <a:br>
              <a:rPr lang="ar" sz="3200" dirty="0">
                <a:cs typeface="Tahoma"/>
              </a:rPr>
            </a:br>
            <a:r>
              <a:rPr lang="ar" sz="3200" dirty="0">
                <a:cs typeface="Tahoma"/>
              </a:rPr>
              <a:t> ملخص الخطوات الأساسية</a:t>
            </a:r>
            <a:endParaRPr lang="en-US"/>
          </a:p>
        </p:txBody>
      </p:sp>
      <p:grpSp>
        <p:nvGrpSpPr>
          <p:cNvPr id="3" name="Group 2">
            <a:extLst>
              <a:ext uri="{FF2B5EF4-FFF2-40B4-BE49-F238E27FC236}">
                <a16:creationId xmlns:a16="http://schemas.microsoft.com/office/drawing/2014/main" id="{6009973B-E765-4B64-E472-8A04A603C0CA}"/>
              </a:ext>
            </a:extLst>
          </p:cNvPr>
          <p:cNvGrpSpPr/>
          <p:nvPr/>
        </p:nvGrpSpPr>
        <p:grpSpPr>
          <a:xfrm>
            <a:off x="3745791" y="307340"/>
            <a:ext cx="7750174" cy="5851560"/>
            <a:chOff x="3755951" y="215900"/>
            <a:chExt cx="7750174" cy="5851560"/>
          </a:xfrm>
        </p:grpSpPr>
        <p:sp>
          <p:nvSpPr>
            <p:cNvPr id="7" name="TextBox 6">
              <a:extLst>
                <a:ext uri="{FF2B5EF4-FFF2-40B4-BE49-F238E27FC236}">
                  <a16:creationId xmlns:a16="http://schemas.microsoft.com/office/drawing/2014/main" id="{A3904898-C347-404F-879F-757C010E8897}"/>
                </a:ext>
              </a:extLst>
            </p:cNvPr>
            <p:cNvSpPr txBox="1"/>
            <p:nvPr/>
          </p:nvSpPr>
          <p:spPr>
            <a:xfrm>
              <a:off x="3760955" y="216471"/>
              <a:ext cx="2395296" cy="1169551"/>
            </a:xfrm>
            <a:prstGeom prst="rect">
              <a:avLst/>
            </a:prstGeom>
            <a:solidFill>
              <a:schemeClr val="bg1"/>
            </a:solidFill>
            <a:ln w="31750">
              <a:solidFill>
                <a:srgbClr val="F15B40"/>
              </a:solidFill>
            </a:ln>
            <a:effectLst/>
          </p:spPr>
          <p:txBody>
            <a:bodyPr wrap="square" lIns="91440" tIns="45720" rIns="91440" bIns="45720" rtlCol="0" anchor="t">
              <a:spAutoFit/>
            </a:bodyPr>
            <a:lstStyle/>
            <a:p>
              <a:pPr algn="r"/>
              <a:r>
                <a:rPr lang="ar" sz="1400" dirty="0">
                  <a:cs typeface="Tahoma"/>
                </a:rPr>
                <a:t>1. افتح ملف </a:t>
              </a:r>
              <a:endParaRPr lang="en-US">
                <a:cs typeface="Tahoma"/>
              </a:endParaRPr>
            </a:p>
            <a:p>
              <a:pPr algn="r"/>
              <a:r>
                <a:rPr lang="ar" sz="1400" err="1">
                  <a:cs typeface="Tahoma"/>
                </a:rPr>
                <a:t>Spectrum</a:t>
              </a:r>
              <a:r>
                <a:rPr lang="ar" sz="1400">
                  <a:cs typeface="Tahoma"/>
                </a:rPr>
                <a:t> 2025 </a:t>
              </a:r>
              <a:r>
                <a:rPr lang="ar" sz="1400" dirty="0">
                  <a:cs typeface="Tahoma"/>
                </a:rPr>
                <a:t>الجديد، </a:t>
              </a:r>
              <a:r>
                <a:rPr lang="ar" sz="1400">
                  <a:cs typeface="Tahoma"/>
                </a:rPr>
                <a:t>وتحقق</a:t>
              </a:r>
              <a:endParaRPr lang="ar">
                <a:cs typeface="Tahoma"/>
              </a:endParaRPr>
            </a:p>
            <a:p>
              <a:pPr algn="r"/>
              <a:r>
                <a:rPr lang="ar" sz="1400" dirty="0">
                  <a:cs typeface="Tahoma"/>
                </a:rPr>
                <a:t> من أن خيار الإصابة هو </a:t>
              </a:r>
              <a:endParaRPr lang="ar">
                <a:cs typeface="Tahoma"/>
              </a:endParaRPr>
            </a:p>
            <a:p>
              <a:pPr algn="r"/>
              <a:r>
                <a:rPr lang="ar" sz="1400" dirty="0">
                  <a:cs typeface="Tahoma"/>
                </a:rPr>
                <a:t>EPP</a:t>
              </a:r>
              <a:endParaRPr lang="ar" dirty="0">
                <a:cs typeface="Tahoma"/>
              </a:endParaRPr>
            </a:p>
          </p:txBody>
        </p:sp>
        <p:sp>
          <p:nvSpPr>
            <p:cNvPr id="9" name="TextBox 8">
              <a:extLst>
                <a:ext uri="{FF2B5EF4-FFF2-40B4-BE49-F238E27FC236}">
                  <a16:creationId xmlns:a16="http://schemas.microsoft.com/office/drawing/2014/main" id="{E48C8039-99A8-4B6B-A56B-1CED1DA33175}"/>
                </a:ext>
              </a:extLst>
            </p:cNvPr>
            <p:cNvSpPr txBox="1"/>
            <p:nvPr/>
          </p:nvSpPr>
          <p:spPr>
            <a:xfrm>
              <a:off x="3760955" y="1718976"/>
              <a:ext cx="2395296" cy="523220"/>
            </a:xfrm>
            <a:prstGeom prst="rect">
              <a:avLst/>
            </a:prstGeom>
            <a:solidFill>
              <a:schemeClr val="bg1"/>
            </a:solidFill>
            <a:ln w="31750">
              <a:solidFill>
                <a:srgbClr val="F15B40"/>
              </a:solidFill>
            </a:ln>
            <a:effectLst/>
          </p:spPr>
          <p:txBody>
            <a:bodyPr wrap="square" lIns="91440" tIns="45720" rIns="91440" bIns="45720" rtlCol="0" anchor="t">
              <a:spAutoFit/>
            </a:bodyPr>
            <a:lstStyle/>
            <a:p>
              <a:pPr algn="r"/>
              <a:r>
                <a:rPr lang="ar" sz="1400" dirty="0"/>
                <a:t>2. في صفحة تحديد الوباء، راجع هيكل الوباء الخاص بك</a:t>
              </a:r>
              <a:endParaRPr lang="en-US" sz="1400"/>
            </a:p>
          </p:txBody>
        </p:sp>
        <p:sp>
          <p:nvSpPr>
            <p:cNvPr id="11" name="TextBox 10">
              <a:extLst>
                <a:ext uri="{FF2B5EF4-FFF2-40B4-BE49-F238E27FC236}">
                  <a16:creationId xmlns:a16="http://schemas.microsoft.com/office/drawing/2014/main" id="{FF4A601A-EAC2-4831-BBD4-6E2D4A8831C5}"/>
                </a:ext>
              </a:extLst>
            </p:cNvPr>
            <p:cNvSpPr txBox="1"/>
            <p:nvPr/>
          </p:nvSpPr>
          <p:spPr>
            <a:xfrm>
              <a:off x="3760954" y="2959330"/>
              <a:ext cx="2400301" cy="738664"/>
            </a:xfrm>
            <a:prstGeom prst="rect">
              <a:avLst/>
            </a:prstGeom>
            <a:solidFill>
              <a:schemeClr val="bg1"/>
            </a:solidFill>
            <a:ln w="31750">
              <a:solidFill>
                <a:srgbClr val="F15B40"/>
              </a:solidFill>
            </a:ln>
            <a:effectLst/>
          </p:spPr>
          <p:txBody>
            <a:bodyPr wrap="square" lIns="91440" tIns="45720" rIns="91440" bIns="45720" rtlCol="0" anchor="t">
              <a:spAutoFit/>
            </a:bodyPr>
            <a:lstStyle/>
            <a:p>
              <a:pPr algn="r"/>
              <a:r>
                <a:rPr lang="ar" sz="1400" dirty="0"/>
                <a:t>3. راجع أحجام السكان في صفحة تحديد السكان وقارنها بالمتوسطات الإقليمية.</a:t>
              </a:r>
              <a:endParaRPr lang="en-US" sz="1400" i="1" dirty="0"/>
            </a:p>
          </p:txBody>
        </p:sp>
        <p:sp>
          <p:nvSpPr>
            <p:cNvPr id="13" name="TextBox 12">
              <a:extLst>
                <a:ext uri="{FF2B5EF4-FFF2-40B4-BE49-F238E27FC236}">
                  <a16:creationId xmlns:a16="http://schemas.microsoft.com/office/drawing/2014/main" id="{5BE61DFD-F9D0-4D56-9007-B3DA919B9744}"/>
                </a:ext>
              </a:extLst>
            </p:cNvPr>
            <p:cNvSpPr txBox="1"/>
            <p:nvPr/>
          </p:nvSpPr>
          <p:spPr>
            <a:xfrm>
              <a:off x="3755951" y="5113353"/>
              <a:ext cx="2400300" cy="954107"/>
            </a:xfrm>
            <a:prstGeom prst="rect">
              <a:avLst/>
            </a:prstGeom>
            <a:solidFill>
              <a:schemeClr val="bg1"/>
            </a:solidFill>
            <a:ln w="31750">
              <a:solidFill>
                <a:srgbClr val="F15B40"/>
              </a:solidFill>
            </a:ln>
            <a:effectLst/>
          </p:spPr>
          <p:txBody>
            <a:bodyPr wrap="square" lIns="91440" tIns="45720" rIns="91440" bIns="45720" rtlCol="0" anchor="t">
              <a:spAutoFit/>
            </a:bodyPr>
            <a:lstStyle/>
            <a:p>
              <a:pPr algn="r"/>
              <a:r>
                <a:rPr lang="ar" sz="1400" dirty="0"/>
                <a:t>5. افتح صفحة بيانات فيروس نقص المناعة البشرية، وقم بمراجعة بيانات المراقبة الجديدة وإدخالها</a:t>
              </a:r>
            </a:p>
          </p:txBody>
        </p:sp>
        <p:sp>
          <p:nvSpPr>
            <p:cNvPr id="15" name="TextBox 14">
              <a:extLst>
                <a:ext uri="{FF2B5EF4-FFF2-40B4-BE49-F238E27FC236}">
                  <a16:creationId xmlns:a16="http://schemas.microsoft.com/office/drawing/2014/main" id="{CF0150A9-3B29-4DB2-943D-A859F6BFEA21}"/>
                </a:ext>
              </a:extLst>
            </p:cNvPr>
            <p:cNvSpPr txBox="1"/>
            <p:nvPr/>
          </p:nvSpPr>
          <p:spPr>
            <a:xfrm>
              <a:off x="6430888" y="216470"/>
              <a:ext cx="2400300" cy="738664"/>
            </a:xfrm>
            <a:prstGeom prst="rect">
              <a:avLst/>
            </a:prstGeom>
            <a:solidFill>
              <a:schemeClr val="bg1"/>
            </a:solidFill>
            <a:ln w="31750">
              <a:solidFill>
                <a:srgbClr val="F15B40"/>
              </a:solidFill>
            </a:ln>
            <a:effectLst/>
          </p:spPr>
          <p:txBody>
            <a:bodyPr wrap="square" lIns="91440" tIns="45720" rIns="91440" bIns="45720" rtlCol="0" anchor="t">
              <a:spAutoFit/>
            </a:bodyPr>
            <a:lstStyle/>
            <a:p>
              <a:pPr algn="r"/>
              <a:r>
                <a:rPr lang="ar" sz="1400" dirty="0"/>
                <a:t>6. أدخل بيانات الاستطلاع الجديدة في صفحة الاستطلاعات</a:t>
              </a:r>
            </a:p>
          </p:txBody>
        </p:sp>
        <p:sp>
          <p:nvSpPr>
            <p:cNvPr id="17" name="TextBox 16">
              <a:extLst>
                <a:ext uri="{FF2B5EF4-FFF2-40B4-BE49-F238E27FC236}">
                  <a16:creationId xmlns:a16="http://schemas.microsoft.com/office/drawing/2014/main" id="{515FF41B-5E0D-471C-A1A3-12CE17A22F30}"/>
                </a:ext>
              </a:extLst>
            </p:cNvPr>
            <p:cNvSpPr txBox="1"/>
            <p:nvPr/>
          </p:nvSpPr>
          <p:spPr>
            <a:xfrm>
              <a:off x="6430888" y="1166301"/>
              <a:ext cx="2400300" cy="738664"/>
            </a:xfrm>
            <a:prstGeom prst="rect">
              <a:avLst/>
            </a:prstGeom>
            <a:solidFill>
              <a:schemeClr val="bg1"/>
            </a:solidFill>
            <a:ln w="31750">
              <a:solidFill>
                <a:srgbClr val="F15B40"/>
              </a:solidFill>
            </a:ln>
            <a:effectLst/>
          </p:spPr>
          <p:txBody>
            <a:bodyPr wrap="square" lIns="91440" tIns="45720" rIns="91440" bIns="45720" rtlCol="0" anchor="t">
              <a:spAutoFit/>
            </a:bodyPr>
            <a:lstStyle/>
            <a:p>
              <a:pPr algn="r"/>
              <a:r>
                <a:rPr lang="ar" sz="1400" dirty="0">
                  <a:cs typeface="Tahoma"/>
                </a:rPr>
                <a:t>7. مراجعة صفحة المدخلات الخارجية لفيروس نقص المناعة البشرية</a:t>
              </a:r>
              <a:endParaRPr lang="en-US" sz="1400" i="1">
                <a:cs typeface="Tahoma"/>
              </a:endParaRPr>
            </a:p>
          </p:txBody>
        </p:sp>
        <p:sp>
          <p:nvSpPr>
            <p:cNvPr id="19" name="TextBox 18">
              <a:extLst>
                <a:ext uri="{FF2B5EF4-FFF2-40B4-BE49-F238E27FC236}">
                  <a16:creationId xmlns:a16="http://schemas.microsoft.com/office/drawing/2014/main" id="{301E38AB-408B-48A4-B218-2119206F12AD}"/>
                </a:ext>
              </a:extLst>
            </p:cNvPr>
            <p:cNvSpPr txBox="1"/>
            <p:nvPr/>
          </p:nvSpPr>
          <p:spPr>
            <a:xfrm>
              <a:off x="6430888" y="3146835"/>
              <a:ext cx="2400300" cy="523220"/>
            </a:xfrm>
            <a:prstGeom prst="rect">
              <a:avLst/>
            </a:prstGeom>
            <a:solidFill>
              <a:schemeClr val="bg1"/>
            </a:solidFill>
            <a:ln w="31750">
              <a:solidFill>
                <a:srgbClr val="F15B40"/>
              </a:solidFill>
            </a:ln>
            <a:effectLst/>
          </p:spPr>
          <p:txBody>
            <a:bodyPr wrap="square" lIns="91440" tIns="45720" rIns="91440" bIns="45720" rtlCol="0" anchor="t">
              <a:spAutoFit/>
            </a:bodyPr>
            <a:lstStyle/>
            <a:p>
              <a:pPr algn="r"/>
              <a:r>
                <a:rPr lang="ar" sz="1400" dirty="0"/>
                <a:t>9. حدد نموذجًا لكل من المجموعات الفرعية لديك</a:t>
              </a:r>
              <a:endParaRPr lang="en-US" sz="1400" i="1" dirty="0"/>
            </a:p>
          </p:txBody>
        </p:sp>
        <p:sp>
          <p:nvSpPr>
            <p:cNvPr id="21" name="TextBox 20">
              <a:extLst>
                <a:ext uri="{FF2B5EF4-FFF2-40B4-BE49-F238E27FC236}">
                  <a16:creationId xmlns:a16="http://schemas.microsoft.com/office/drawing/2014/main" id="{EEFD5780-CA64-4DB7-9A2E-71D00CE62777}"/>
                </a:ext>
              </a:extLst>
            </p:cNvPr>
            <p:cNvSpPr txBox="1"/>
            <p:nvPr/>
          </p:nvSpPr>
          <p:spPr>
            <a:xfrm>
              <a:off x="6432847" y="4161622"/>
              <a:ext cx="2400300" cy="523220"/>
            </a:xfrm>
            <a:prstGeom prst="rect">
              <a:avLst/>
            </a:prstGeom>
            <a:solidFill>
              <a:schemeClr val="bg1"/>
            </a:solidFill>
            <a:ln w="31750">
              <a:solidFill>
                <a:srgbClr val="F15B40"/>
              </a:solidFill>
            </a:ln>
            <a:effectLst/>
          </p:spPr>
          <p:txBody>
            <a:bodyPr wrap="square" lIns="91440" tIns="45720" rIns="91440" bIns="45720" rtlCol="0" anchor="t">
              <a:spAutoFit/>
            </a:bodyPr>
            <a:lstStyle/>
            <a:p>
              <a:pPr algn="r"/>
              <a:r>
                <a:rPr lang="ar" sz="1400" dirty="0"/>
                <a:t>10. تأكد من أنك مستعد لإجراء عرض وطني</a:t>
              </a:r>
              <a:endParaRPr lang="en-US" sz="1400" i="1" dirty="0"/>
            </a:p>
          </p:txBody>
        </p:sp>
        <p:sp>
          <p:nvSpPr>
            <p:cNvPr id="23" name="TextBox 22">
              <a:extLst>
                <a:ext uri="{FF2B5EF4-FFF2-40B4-BE49-F238E27FC236}">
                  <a16:creationId xmlns:a16="http://schemas.microsoft.com/office/drawing/2014/main" id="{5BF79697-FE18-449E-B577-5242D3B4684E}"/>
                </a:ext>
              </a:extLst>
            </p:cNvPr>
            <p:cNvSpPr txBox="1"/>
            <p:nvPr/>
          </p:nvSpPr>
          <p:spPr>
            <a:xfrm>
              <a:off x="6416801" y="5118430"/>
              <a:ext cx="2400300" cy="523220"/>
            </a:xfrm>
            <a:prstGeom prst="rect">
              <a:avLst/>
            </a:prstGeom>
            <a:solidFill>
              <a:schemeClr val="bg1"/>
            </a:solidFill>
            <a:ln w="31750">
              <a:solidFill>
                <a:srgbClr val="F15B40"/>
              </a:solidFill>
            </a:ln>
            <a:effectLst/>
          </p:spPr>
          <p:txBody>
            <a:bodyPr wrap="square" lIns="91440" tIns="45720" rIns="91440" bIns="45720" rtlCol="0" anchor="t">
              <a:spAutoFit/>
            </a:bodyPr>
            <a:lstStyle/>
            <a:p>
              <a:pPr algn="r"/>
              <a:r>
                <a:rPr lang="ar" sz="1400" dirty="0"/>
                <a:t>11. قم بملء جميع التوقعات وحفظها في صفحة المشروع</a:t>
              </a:r>
              <a:endParaRPr lang="en-US" sz="1400" i="1" dirty="0"/>
            </a:p>
          </p:txBody>
        </p:sp>
        <p:sp>
          <p:nvSpPr>
            <p:cNvPr id="25" name="TextBox 24">
              <a:extLst>
                <a:ext uri="{FF2B5EF4-FFF2-40B4-BE49-F238E27FC236}">
                  <a16:creationId xmlns:a16="http://schemas.microsoft.com/office/drawing/2014/main" id="{CB65D7B9-A5A8-455C-A48E-32762F8E4449}"/>
                </a:ext>
              </a:extLst>
            </p:cNvPr>
            <p:cNvSpPr txBox="1"/>
            <p:nvPr/>
          </p:nvSpPr>
          <p:spPr>
            <a:xfrm>
              <a:off x="9105825" y="215900"/>
              <a:ext cx="2400300" cy="523220"/>
            </a:xfrm>
            <a:prstGeom prst="rect">
              <a:avLst/>
            </a:prstGeom>
            <a:solidFill>
              <a:schemeClr val="bg1"/>
            </a:solidFill>
            <a:ln w="31750">
              <a:solidFill>
                <a:srgbClr val="F15B40"/>
              </a:solidFill>
            </a:ln>
            <a:effectLst/>
          </p:spPr>
          <p:txBody>
            <a:bodyPr wrap="square" lIns="91440" tIns="45720" rIns="91440" bIns="45720" rtlCol="0" anchor="t">
              <a:spAutoFit/>
            </a:bodyPr>
            <a:lstStyle/>
            <a:p>
              <a:pPr algn="r"/>
              <a:r>
                <a:rPr lang="ar" sz="1400" dirty="0"/>
                <a:t>12. قم بالمعايرة إذا لزم الأمر على صفحة المعايرة</a:t>
              </a:r>
              <a:endParaRPr lang="en-US" sz="1400" i="1" dirty="0"/>
            </a:p>
          </p:txBody>
        </p:sp>
        <p:sp>
          <p:nvSpPr>
            <p:cNvPr id="27" name="TextBox 26">
              <a:extLst>
                <a:ext uri="{FF2B5EF4-FFF2-40B4-BE49-F238E27FC236}">
                  <a16:creationId xmlns:a16="http://schemas.microsoft.com/office/drawing/2014/main" id="{D275CC36-CB47-4E75-8E66-F81479F0EADE}"/>
                </a:ext>
              </a:extLst>
            </p:cNvPr>
            <p:cNvSpPr txBox="1"/>
            <p:nvPr/>
          </p:nvSpPr>
          <p:spPr>
            <a:xfrm>
              <a:off x="9096651" y="2380822"/>
              <a:ext cx="2400300" cy="523220"/>
            </a:xfrm>
            <a:prstGeom prst="rect">
              <a:avLst/>
            </a:prstGeom>
            <a:solidFill>
              <a:schemeClr val="bg1"/>
            </a:solidFill>
            <a:ln w="31750">
              <a:solidFill>
                <a:srgbClr val="F15B40"/>
              </a:solidFill>
            </a:ln>
            <a:effectLst/>
          </p:spPr>
          <p:txBody>
            <a:bodyPr wrap="square" lIns="91440" tIns="45720" rIns="91440" bIns="45720" rtlCol="0" anchor="t">
              <a:spAutoFit/>
            </a:bodyPr>
            <a:lstStyle/>
            <a:p>
              <a:pPr algn="r"/>
              <a:r>
                <a:rPr lang="ar" sz="1400" dirty="0"/>
                <a:t>14. راجع نتائجك على صفحة نتائج التجهيز</a:t>
              </a:r>
              <a:endParaRPr lang="en-US" sz="1400" i="1" dirty="0"/>
            </a:p>
          </p:txBody>
        </p:sp>
        <p:sp>
          <p:nvSpPr>
            <p:cNvPr id="31" name="TextBox 30">
              <a:extLst>
                <a:ext uri="{FF2B5EF4-FFF2-40B4-BE49-F238E27FC236}">
                  <a16:creationId xmlns:a16="http://schemas.microsoft.com/office/drawing/2014/main" id="{B96ACFF8-F507-49F4-82A8-DB373577F033}"/>
                </a:ext>
              </a:extLst>
            </p:cNvPr>
            <p:cNvSpPr txBox="1"/>
            <p:nvPr/>
          </p:nvSpPr>
          <p:spPr>
            <a:xfrm>
              <a:off x="9105369" y="4889464"/>
              <a:ext cx="2400300" cy="738664"/>
            </a:xfrm>
            <a:prstGeom prst="rect">
              <a:avLst/>
            </a:prstGeom>
            <a:solidFill>
              <a:schemeClr val="bg1"/>
            </a:solidFill>
            <a:ln w="31750">
              <a:solidFill>
                <a:srgbClr val="F15B40"/>
              </a:solidFill>
            </a:ln>
            <a:effectLst/>
          </p:spPr>
          <p:txBody>
            <a:bodyPr wrap="square" lIns="91440" tIns="45720" rIns="91440" bIns="45720" rtlCol="0" anchor="t">
              <a:spAutoFit/>
            </a:bodyPr>
            <a:lstStyle/>
            <a:p>
              <a:pPr algn="r"/>
              <a:r>
                <a:rPr lang="ar" sz="1400" dirty="0"/>
                <a:t>16. انقر فوق "حفظ النتائج" لإرجاع معدل الإصابة إلى Spectrum</a:t>
              </a:r>
              <a:endParaRPr lang="en-US" sz="1400" i="1" dirty="0"/>
            </a:p>
          </p:txBody>
        </p:sp>
        <p:sp>
          <p:nvSpPr>
            <p:cNvPr id="34" name="Arrow: Down 33">
              <a:extLst>
                <a:ext uri="{FF2B5EF4-FFF2-40B4-BE49-F238E27FC236}">
                  <a16:creationId xmlns:a16="http://schemas.microsoft.com/office/drawing/2014/main" id="{4E0D9DA3-7CC8-4066-AE78-135484676187}"/>
                </a:ext>
              </a:extLst>
            </p:cNvPr>
            <p:cNvSpPr/>
            <p:nvPr/>
          </p:nvSpPr>
          <p:spPr>
            <a:xfrm>
              <a:off x="4883990" y="1444601"/>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en-US" sz="1400"/>
            </a:p>
          </p:txBody>
        </p:sp>
        <p:sp>
          <p:nvSpPr>
            <p:cNvPr id="36" name="Arrow: Down 35">
              <a:extLst>
                <a:ext uri="{FF2B5EF4-FFF2-40B4-BE49-F238E27FC236}">
                  <a16:creationId xmlns:a16="http://schemas.microsoft.com/office/drawing/2014/main" id="{E25EA00A-9123-463A-945C-665493EE8FF5}"/>
                </a:ext>
              </a:extLst>
            </p:cNvPr>
            <p:cNvSpPr/>
            <p:nvPr/>
          </p:nvSpPr>
          <p:spPr>
            <a:xfrm>
              <a:off x="7512131" y="871450"/>
              <a:ext cx="155870" cy="27660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en-US" sz="1400"/>
            </a:p>
          </p:txBody>
        </p:sp>
        <p:sp>
          <p:nvSpPr>
            <p:cNvPr id="38" name="Arrow: Down 37">
              <a:extLst>
                <a:ext uri="{FF2B5EF4-FFF2-40B4-BE49-F238E27FC236}">
                  <a16:creationId xmlns:a16="http://schemas.microsoft.com/office/drawing/2014/main" id="{0FA77570-EF38-4F6F-9768-FDE19233DA55}"/>
                </a:ext>
              </a:extLst>
            </p:cNvPr>
            <p:cNvSpPr/>
            <p:nvPr/>
          </p:nvSpPr>
          <p:spPr>
            <a:xfrm>
              <a:off x="4818537" y="3845844"/>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en-US" sz="1400"/>
            </a:p>
          </p:txBody>
        </p:sp>
        <p:sp>
          <p:nvSpPr>
            <p:cNvPr id="40" name="Arrow: Down 39">
              <a:extLst>
                <a:ext uri="{FF2B5EF4-FFF2-40B4-BE49-F238E27FC236}">
                  <a16:creationId xmlns:a16="http://schemas.microsoft.com/office/drawing/2014/main" id="{440B6C80-B3F9-4218-B648-6582F839FDEA}"/>
                </a:ext>
              </a:extLst>
            </p:cNvPr>
            <p:cNvSpPr/>
            <p:nvPr/>
          </p:nvSpPr>
          <p:spPr>
            <a:xfrm>
              <a:off x="4850775" y="2456382"/>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en-US" sz="1400"/>
            </a:p>
          </p:txBody>
        </p:sp>
        <p:sp>
          <p:nvSpPr>
            <p:cNvPr id="49" name="Arrow: Down 48">
              <a:extLst>
                <a:ext uri="{FF2B5EF4-FFF2-40B4-BE49-F238E27FC236}">
                  <a16:creationId xmlns:a16="http://schemas.microsoft.com/office/drawing/2014/main" id="{89715005-D41E-46EC-B8CA-EE0F4FB366FC}"/>
                </a:ext>
              </a:extLst>
            </p:cNvPr>
            <p:cNvSpPr/>
            <p:nvPr/>
          </p:nvSpPr>
          <p:spPr>
            <a:xfrm>
              <a:off x="10221376" y="889575"/>
              <a:ext cx="167053" cy="369332"/>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en-US" sz="1400"/>
            </a:p>
          </p:txBody>
        </p:sp>
        <p:sp>
          <p:nvSpPr>
            <p:cNvPr id="51" name="Arrow: Down 50">
              <a:extLst>
                <a:ext uri="{FF2B5EF4-FFF2-40B4-BE49-F238E27FC236}">
                  <a16:creationId xmlns:a16="http://schemas.microsoft.com/office/drawing/2014/main" id="{3D6A9E79-40FF-4843-9637-56E2A41A5458}"/>
                </a:ext>
              </a:extLst>
            </p:cNvPr>
            <p:cNvSpPr/>
            <p:nvPr/>
          </p:nvSpPr>
          <p:spPr>
            <a:xfrm>
              <a:off x="10221376" y="3323432"/>
              <a:ext cx="173342" cy="33349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en-US" sz="1400"/>
            </a:p>
          </p:txBody>
        </p:sp>
        <p:sp>
          <p:nvSpPr>
            <p:cNvPr id="53" name="Arrow: Down 52">
              <a:extLst>
                <a:ext uri="{FF2B5EF4-FFF2-40B4-BE49-F238E27FC236}">
                  <a16:creationId xmlns:a16="http://schemas.microsoft.com/office/drawing/2014/main" id="{B70C4517-1E89-4FF2-BE84-84071D263E50}"/>
                </a:ext>
              </a:extLst>
            </p:cNvPr>
            <p:cNvSpPr/>
            <p:nvPr/>
          </p:nvSpPr>
          <p:spPr>
            <a:xfrm>
              <a:off x="10204228" y="4613422"/>
              <a:ext cx="183169" cy="276042"/>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en-US" sz="1400"/>
            </a:p>
          </p:txBody>
        </p:sp>
        <p:cxnSp>
          <p:nvCxnSpPr>
            <p:cNvPr id="59" name="Straight Connector 58">
              <a:extLst>
                <a:ext uri="{FF2B5EF4-FFF2-40B4-BE49-F238E27FC236}">
                  <a16:creationId xmlns:a16="http://schemas.microsoft.com/office/drawing/2014/main" id="{FCE8ED0F-FB41-4BF2-9693-B7931C053A36}"/>
                </a:ext>
              </a:extLst>
            </p:cNvPr>
            <p:cNvCxnSpPr>
              <a:cxnSpLocks/>
            </p:cNvCxnSpPr>
            <p:nvPr/>
          </p:nvCxnSpPr>
          <p:spPr>
            <a:xfrm flipV="1">
              <a:off x="6277491" y="539066"/>
              <a:ext cx="14867" cy="5035952"/>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D43F372-FB0F-4A91-9228-660F7B610EA1}"/>
                </a:ext>
              </a:extLst>
            </p:cNvPr>
            <p:cNvCxnSpPr>
              <a:cxnSpLocks/>
            </p:cNvCxnSpPr>
            <p:nvPr/>
          </p:nvCxnSpPr>
          <p:spPr>
            <a:xfrm>
              <a:off x="6172792" y="5575018"/>
              <a:ext cx="113734" cy="1"/>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703EBA8-CC08-40F7-A7EB-D86575999865}"/>
                </a:ext>
              </a:extLst>
            </p:cNvPr>
            <p:cNvCxnSpPr>
              <a:cxnSpLocks/>
            </p:cNvCxnSpPr>
            <p:nvPr/>
          </p:nvCxnSpPr>
          <p:spPr>
            <a:xfrm flipH="1" flipV="1">
              <a:off x="8980461" y="559631"/>
              <a:ext cx="4124" cy="5015387"/>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03E9F3-B0CD-40E4-A7C0-1D4238D2B3B5}"/>
                </a:ext>
              </a:extLst>
            </p:cNvPr>
            <p:cNvCxnSpPr>
              <a:cxnSpLocks/>
              <a:stCxn id="23" idx="3"/>
            </p:cNvCxnSpPr>
            <p:nvPr/>
          </p:nvCxnSpPr>
          <p:spPr>
            <a:xfrm>
              <a:off x="8817101" y="5380040"/>
              <a:ext cx="163360" cy="194978"/>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7E9C292-A953-4612-91C8-D26369DEB894}"/>
                </a:ext>
              </a:extLst>
            </p:cNvPr>
            <p:cNvCxnSpPr>
              <a:cxnSpLocks/>
              <a:endCxn id="15" idx="1"/>
            </p:cNvCxnSpPr>
            <p:nvPr/>
          </p:nvCxnSpPr>
          <p:spPr>
            <a:xfrm>
              <a:off x="6277491" y="539064"/>
              <a:ext cx="153397" cy="46738"/>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2A9E257-533A-45B7-BC84-5F7A694416FC}"/>
                </a:ext>
              </a:extLst>
            </p:cNvPr>
            <p:cNvCxnSpPr>
              <a:cxnSpLocks/>
            </p:cNvCxnSpPr>
            <p:nvPr/>
          </p:nvCxnSpPr>
          <p:spPr>
            <a:xfrm>
              <a:off x="8968507" y="547538"/>
              <a:ext cx="153397" cy="572"/>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AC15236-6128-4B63-8EBA-CAD4A606FC39}"/>
                </a:ext>
              </a:extLst>
            </p:cNvPr>
            <p:cNvSpPr txBox="1"/>
            <p:nvPr/>
          </p:nvSpPr>
          <p:spPr>
            <a:xfrm>
              <a:off x="9095663" y="3689898"/>
              <a:ext cx="2400300" cy="523220"/>
            </a:xfrm>
            <a:prstGeom prst="rect">
              <a:avLst/>
            </a:prstGeom>
            <a:solidFill>
              <a:schemeClr val="bg1"/>
            </a:solidFill>
            <a:ln w="31750">
              <a:solidFill>
                <a:srgbClr val="F15B40"/>
              </a:solidFill>
            </a:ln>
            <a:effectLst/>
          </p:spPr>
          <p:txBody>
            <a:bodyPr wrap="square" lIns="91440" tIns="45720" rIns="91440" bIns="45720" rtlCol="0" anchor="t">
              <a:spAutoFit/>
            </a:bodyPr>
            <a:lstStyle/>
            <a:p>
              <a:pPr algn="r"/>
              <a:r>
                <a:rPr lang="ar" sz="1400" dirty="0"/>
                <a:t>15. قارن توقعاتك الجديدة بتوقعات العام السابق</a:t>
              </a:r>
              <a:endParaRPr lang="en-US" sz="1400" i="1" dirty="0"/>
            </a:p>
          </p:txBody>
        </p:sp>
        <p:sp>
          <p:nvSpPr>
            <p:cNvPr id="33" name="TextBox 32">
              <a:extLst>
                <a:ext uri="{FF2B5EF4-FFF2-40B4-BE49-F238E27FC236}">
                  <a16:creationId xmlns:a16="http://schemas.microsoft.com/office/drawing/2014/main" id="{17CEABE2-CB16-4286-9833-22AF9F2C9B3B}"/>
                </a:ext>
              </a:extLst>
            </p:cNvPr>
            <p:cNvSpPr txBox="1"/>
            <p:nvPr/>
          </p:nvSpPr>
          <p:spPr>
            <a:xfrm>
              <a:off x="3767039" y="4151563"/>
              <a:ext cx="2400300" cy="738664"/>
            </a:xfrm>
            <a:prstGeom prst="rect">
              <a:avLst/>
            </a:prstGeom>
            <a:solidFill>
              <a:schemeClr val="bg1"/>
            </a:solidFill>
            <a:ln w="31750">
              <a:solidFill>
                <a:srgbClr val="F15B40"/>
              </a:solidFill>
            </a:ln>
            <a:effectLst/>
          </p:spPr>
          <p:txBody>
            <a:bodyPr wrap="square" lIns="91440" tIns="45720" rIns="91440" bIns="45720" rtlCol="0" anchor="t">
              <a:spAutoFit/>
            </a:bodyPr>
            <a:lstStyle/>
            <a:p>
              <a:pPr algn="r"/>
              <a:r>
                <a:rPr lang="ar" sz="1400" dirty="0"/>
                <a:t>4. مراجعة نسبة الذكور ومعدل دوران العمل في كل مجموعة سكانية</a:t>
              </a:r>
            </a:p>
          </p:txBody>
        </p:sp>
        <p:sp>
          <p:nvSpPr>
            <p:cNvPr id="35" name="Arrow: Down 34">
              <a:extLst>
                <a:ext uri="{FF2B5EF4-FFF2-40B4-BE49-F238E27FC236}">
                  <a16:creationId xmlns:a16="http://schemas.microsoft.com/office/drawing/2014/main" id="{47FCA9B4-11A3-4313-99EE-0CE8EC769C48}"/>
                </a:ext>
              </a:extLst>
            </p:cNvPr>
            <p:cNvSpPr/>
            <p:nvPr/>
          </p:nvSpPr>
          <p:spPr>
            <a:xfrm>
              <a:off x="4833189" y="4805653"/>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en-US" sz="1400"/>
            </a:p>
          </p:txBody>
        </p:sp>
        <p:sp>
          <p:nvSpPr>
            <p:cNvPr id="39" name="TextBox 38">
              <a:extLst>
                <a:ext uri="{FF2B5EF4-FFF2-40B4-BE49-F238E27FC236}">
                  <a16:creationId xmlns:a16="http://schemas.microsoft.com/office/drawing/2014/main" id="{DCFF190A-4B19-4513-8A5A-64C2651B80F9}"/>
                </a:ext>
              </a:extLst>
            </p:cNvPr>
            <p:cNvSpPr txBox="1"/>
            <p:nvPr/>
          </p:nvSpPr>
          <p:spPr>
            <a:xfrm>
              <a:off x="6430888" y="2078417"/>
              <a:ext cx="2400300" cy="738664"/>
            </a:xfrm>
            <a:prstGeom prst="rect">
              <a:avLst/>
            </a:prstGeom>
            <a:solidFill>
              <a:schemeClr val="bg1"/>
            </a:solidFill>
            <a:ln w="31750">
              <a:solidFill>
                <a:srgbClr val="F15B40"/>
              </a:solidFill>
            </a:ln>
            <a:effectLst/>
          </p:spPr>
          <p:txBody>
            <a:bodyPr wrap="square" lIns="91440" tIns="45720" rIns="91440" bIns="45720" rtlCol="0" anchor="t">
              <a:spAutoFit/>
            </a:bodyPr>
            <a:lstStyle/>
            <a:p>
              <a:pPr algn="r"/>
              <a:r>
                <a:rPr lang="ar" sz="1400" dirty="0">
                  <a:cs typeface="Tahoma"/>
                </a:rPr>
                <a:t>8. افتح صفحة مشروع </a:t>
              </a:r>
              <a:endParaRPr lang="en-US" sz="1400" i="1" dirty="0">
                <a:cs typeface="Tahoma"/>
              </a:endParaRPr>
            </a:p>
            <a:p>
              <a:pPr algn="r"/>
              <a:r>
                <a:rPr lang="ar" sz="1400">
                  <a:cs typeface="Tahoma"/>
                </a:rPr>
                <a:t>EPP</a:t>
              </a:r>
              <a:endParaRPr lang="en-US" sz="1400" i="1">
                <a:cs typeface="Tahoma"/>
              </a:endParaRPr>
            </a:p>
            <a:p>
              <a:pPr algn="r"/>
              <a:r>
                <a:rPr lang="ar" sz="1400" dirty="0">
                  <a:cs typeface="Tahoma"/>
                </a:rPr>
                <a:t>. راجع البيانات</a:t>
              </a:r>
              <a:endParaRPr lang="en-US" sz="1400" i="1">
                <a:cs typeface="Tahoma"/>
              </a:endParaRPr>
            </a:p>
          </p:txBody>
        </p:sp>
        <p:sp>
          <p:nvSpPr>
            <p:cNvPr id="41" name="Arrow: Down 40">
              <a:extLst>
                <a:ext uri="{FF2B5EF4-FFF2-40B4-BE49-F238E27FC236}">
                  <a16:creationId xmlns:a16="http://schemas.microsoft.com/office/drawing/2014/main" id="{87A72103-8B74-405A-81C6-1F7C094AF6B8}"/>
                </a:ext>
              </a:extLst>
            </p:cNvPr>
            <p:cNvSpPr/>
            <p:nvPr/>
          </p:nvSpPr>
          <p:spPr>
            <a:xfrm>
              <a:off x="7512131" y="1818924"/>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en-US" sz="1400"/>
            </a:p>
          </p:txBody>
        </p:sp>
        <p:sp>
          <p:nvSpPr>
            <p:cNvPr id="42" name="Arrow: Down 41">
              <a:extLst>
                <a:ext uri="{FF2B5EF4-FFF2-40B4-BE49-F238E27FC236}">
                  <a16:creationId xmlns:a16="http://schemas.microsoft.com/office/drawing/2014/main" id="{17153E31-64C1-4664-9194-DCADB2357263}"/>
                </a:ext>
              </a:extLst>
            </p:cNvPr>
            <p:cNvSpPr/>
            <p:nvPr/>
          </p:nvSpPr>
          <p:spPr>
            <a:xfrm>
              <a:off x="7476059" y="2898654"/>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en-US" sz="1400"/>
            </a:p>
          </p:txBody>
        </p:sp>
        <p:sp>
          <p:nvSpPr>
            <p:cNvPr id="44" name="Arrow: Down 43">
              <a:extLst>
                <a:ext uri="{FF2B5EF4-FFF2-40B4-BE49-F238E27FC236}">
                  <a16:creationId xmlns:a16="http://schemas.microsoft.com/office/drawing/2014/main" id="{7CA0A2D1-6DAF-465C-870E-09E7C6B1BAA4}"/>
                </a:ext>
              </a:extLst>
            </p:cNvPr>
            <p:cNvSpPr/>
            <p:nvPr/>
          </p:nvSpPr>
          <p:spPr>
            <a:xfrm>
              <a:off x="7501916" y="4860378"/>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en-US" sz="1400"/>
            </a:p>
          </p:txBody>
        </p:sp>
        <p:sp>
          <p:nvSpPr>
            <p:cNvPr id="48" name="Arrow: Down 47">
              <a:extLst>
                <a:ext uri="{FF2B5EF4-FFF2-40B4-BE49-F238E27FC236}">
                  <a16:creationId xmlns:a16="http://schemas.microsoft.com/office/drawing/2014/main" id="{103EB8E8-54A0-4F36-852A-5D88B3FFA8D0}"/>
                </a:ext>
              </a:extLst>
            </p:cNvPr>
            <p:cNvSpPr/>
            <p:nvPr/>
          </p:nvSpPr>
          <p:spPr>
            <a:xfrm>
              <a:off x="7555073" y="3877694"/>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en-US" sz="1400"/>
            </a:p>
          </p:txBody>
        </p:sp>
        <p:sp>
          <p:nvSpPr>
            <p:cNvPr id="50" name="TextBox 49">
              <a:extLst>
                <a:ext uri="{FF2B5EF4-FFF2-40B4-BE49-F238E27FC236}">
                  <a16:creationId xmlns:a16="http://schemas.microsoft.com/office/drawing/2014/main" id="{59EE06A8-0170-4BA5-9EE6-8640944D6E3A}"/>
                </a:ext>
              </a:extLst>
            </p:cNvPr>
            <p:cNvSpPr txBox="1"/>
            <p:nvPr/>
          </p:nvSpPr>
          <p:spPr>
            <a:xfrm>
              <a:off x="9101810" y="1319482"/>
              <a:ext cx="2400300" cy="307777"/>
            </a:xfrm>
            <a:prstGeom prst="rect">
              <a:avLst/>
            </a:prstGeom>
            <a:solidFill>
              <a:schemeClr val="bg1"/>
            </a:solidFill>
            <a:ln w="31750">
              <a:solidFill>
                <a:srgbClr val="F15B40"/>
              </a:solidFill>
            </a:ln>
            <a:effectLst/>
          </p:spPr>
          <p:txBody>
            <a:bodyPr wrap="square" lIns="91440" tIns="45720" rIns="91440" bIns="45720" rtlCol="0" anchor="t">
              <a:spAutoFit/>
            </a:bodyPr>
            <a:lstStyle/>
            <a:p>
              <a:pPr algn="r"/>
              <a:r>
                <a:rPr lang="ar" sz="1400" dirty="0"/>
                <a:t>13. مراجعة جدول المعايرة</a:t>
              </a:r>
              <a:endParaRPr lang="en-US" sz="1400" i="1" dirty="0"/>
            </a:p>
          </p:txBody>
        </p:sp>
        <p:sp>
          <p:nvSpPr>
            <p:cNvPr id="52" name="Arrow: Down 51">
              <a:extLst>
                <a:ext uri="{FF2B5EF4-FFF2-40B4-BE49-F238E27FC236}">
                  <a16:creationId xmlns:a16="http://schemas.microsoft.com/office/drawing/2014/main" id="{9693927B-85D1-40B0-9440-04A4C1A7A99C}"/>
                </a:ext>
              </a:extLst>
            </p:cNvPr>
            <p:cNvSpPr/>
            <p:nvPr/>
          </p:nvSpPr>
          <p:spPr>
            <a:xfrm>
              <a:off x="10221376" y="1992210"/>
              <a:ext cx="167053" cy="369332"/>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en-US" sz="1400"/>
            </a:p>
          </p:txBody>
        </p:sp>
      </p:grpSp>
    </p:spTree>
    <p:extLst>
      <p:ext uri="{BB962C8B-B14F-4D97-AF65-F5344CB8AC3E}">
        <p14:creationId xmlns:p14="http://schemas.microsoft.com/office/powerpoint/2010/main" val="3956376403"/>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9D7C-BC61-4EF0-8FA7-A31E4D6C8FF4}"/>
              </a:ext>
            </a:extLst>
          </p:cNvPr>
          <p:cNvSpPr>
            <a:spLocks noGrp="1"/>
          </p:cNvSpPr>
          <p:nvPr>
            <p:ph type="title"/>
          </p:nvPr>
        </p:nvSpPr>
        <p:spPr/>
        <p:txBody>
          <a:bodyPr>
            <a:normAutofit/>
          </a:bodyPr>
          <a:lstStyle/>
          <a:p>
            <a:pPr algn="r"/>
            <a:r>
              <a:rPr lang="ar" dirty="0">
                <a:cs typeface="Tahoma"/>
              </a:rPr>
              <a:t>خطوات </a:t>
            </a:r>
            <a:br>
              <a:rPr lang="en-US" dirty="0"/>
            </a:br>
            <a:r>
              <a:rPr lang="ar" dirty="0">
                <a:cs typeface="Tahoma"/>
              </a:rPr>
              <a:t>تركيب </a:t>
            </a:r>
            <a:br>
              <a:rPr lang="ar" dirty="0">
                <a:cs typeface="Tahoma"/>
              </a:rPr>
            </a:br>
            <a:r>
              <a:rPr lang="ar" b="1" dirty="0">
                <a:cs typeface="Tahoma"/>
              </a:rPr>
              <a:t>CSAVR</a:t>
            </a:r>
            <a:endParaRPr lang="en-US" dirty="0">
              <a:cs typeface="Tahoma"/>
            </a:endParaRPr>
          </a:p>
        </p:txBody>
      </p:sp>
      <p:sp>
        <p:nvSpPr>
          <p:cNvPr id="3" name="Content Placeholder 2">
            <a:extLst>
              <a:ext uri="{FF2B5EF4-FFF2-40B4-BE49-F238E27FC236}">
                <a16:creationId xmlns:a16="http://schemas.microsoft.com/office/drawing/2014/main" id="{903A7F5D-9762-42FE-B392-94DF17B5DC6E}"/>
              </a:ext>
            </a:extLst>
          </p:cNvPr>
          <p:cNvSpPr>
            <a:spLocks noGrp="1"/>
          </p:cNvSpPr>
          <p:nvPr>
            <p:ph idx="1"/>
          </p:nvPr>
        </p:nvSpPr>
        <p:spPr>
          <a:xfrm>
            <a:off x="2585487" y="215900"/>
            <a:ext cx="9236399" cy="6642100"/>
          </a:xfrm>
        </p:spPr>
        <p:txBody>
          <a:bodyPr>
            <a:normAutofit/>
          </a:bodyPr>
          <a:lstStyle/>
          <a:p>
            <a:pPr marL="457200" indent="-457200" algn="r">
              <a:buFont typeface="+mj-lt"/>
              <a:buAutoNum type="arabicPeriod"/>
            </a:pPr>
            <a:r>
              <a:rPr lang="ar" dirty="0">
                <a:solidFill>
                  <a:schemeClr val="bg1">
                    <a:lumMod val="50000"/>
                  </a:schemeClr>
                </a:solidFill>
                <a:latin typeface="Arial"/>
                <a:cs typeface="Arial"/>
              </a:rPr>
              <a:t>افتح ملف                           الخاص بك </a:t>
            </a:r>
            <a:br>
              <a:rPr lang="en-US" dirty="0">
                <a:latin typeface="Arial" panose="020B0604020202020204" pitchFamily="34" charset="0"/>
                <a:cs typeface="Arial" panose="020B0604020202020204" pitchFamily="34" charset="0"/>
              </a:rPr>
            </a:br>
            <a:r>
              <a:rPr lang="ar" dirty="0">
                <a:solidFill>
                  <a:schemeClr val="bg1">
                    <a:lumMod val="50000"/>
                  </a:schemeClr>
                </a:solidFill>
                <a:latin typeface="Arial"/>
                <a:cs typeface="Arial"/>
              </a:rPr>
              <a:t>وتأكد من تعيين </a:t>
            </a:r>
            <a:r>
              <a:rPr lang="ar" b="1" i="1" dirty="0">
                <a:solidFill>
                  <a:schemeClr val="bg1">
                    <a:lumMod val="50000"/>
                  </a:schemeClr>
                </a:solidFill>
                <a:latin typeface="Arial"/>
                <a:cs typeface="Arial"/>
              </a:rPr>
              <a:t>خيار الحدوث على .</a:t>
            </a:r>
          </a:p>
          <a:p>
            <a:pPr marL="457200" indent="-457200" algn="r">
              <a:buFont typeface="+mj-lt"/>
              <a:buAutoNum type="arabicPeriod"/>
            </a:pPr>
            <a:r>
              <a:rPr lang="ar" dirty="0">
                <a:solidFill>
                  <a:schemeClr val="bg1">
                    <a:lumMod val="50000"/>
                  </a:schemeClr>
                </a:solidFill>
                <a:latin typeface="Arial" panose="020B0604020202020204" pitchFamily="34" charset="0"/>
                <a:cs typeface="Arial" panose="020B0604020202020204" pitchFamily="34" charset="0"/>
              </a:rPr>
              <a:t>تحديث البيانات:</a:t>
            </a:r>
          </a:p>
          <a:p>
            <a:pPr lvl="1" algn="r"/>
            <a:r>
              <a:rPr lang="ar" dirty="0">
                <a:solidFill>
                  <a:schemeClr val="bg1">
                    <a:lumMod val="50000"/>
                  </a:schemeClr>
                </a:solidFill>
                <a:latin typeface="Arial" panose="020B0604020202020204" pitchFamily="34" charset="0"/>
                <a:cs typeface="Arial" panose="020B0604020202020204" pitchFamily="34" charset="0"/>
              </a:rPr>
              <a:t>تشخيص حالات جديدة للإصابة بفيروس نقص المناعة البشرية</a:t>
            </a:r>
          </a:p>
          <a:p>
            <a:pPr lvl="1" algn="r"/>
            <a:r>
              <a:rPr lang="ar" dirty="0">
                <a:solidFill>
                  <a:schemeClr val="bg1">
                    <a:lumMod val="50000"/>
                  </a:schemeClr>
                </a:solidFill>
                <a:latin typeface="Arial" panose="020B0604020202020204" pitchFamily="34" charset="0"/>
                <a:cs typeface="Arial" panose="020B0604020202020204" pitchFamily="34" charset="0"/>
              </a:rPr>
              <a:t>وفيات الإيدز بسبب التسجيل الحيوي</a:t>
            </a:r>
          </a:p>
          <a:p>
            <a:pPr lvl="1" algn="r"/>
            <a:r>
              <a:rPr lang="ar" dirty="0">
                <a:solidFill>
                  <a:schemeClr val="bg1">
                    <a:lumMod val="50000"/>
                  </a:schemeClr>
                </a:solidFill>
                <a:latin typeface="Arial" panose="020B0604020202020204" pitchFamily="34" charset="0"/>
                <a:cs typeface="Arial" panose="020B0604020202020204" pitchFamily="34" charset="0"/>
              </a:rPr>
              <a:t>اختياريًا، عدد خلايا CD4 عند التشخيص الأولي</a:t>
            </a:r>
          </a:p>
          <a:p>
            <a:pPr marL="457200" indent="-457200" algn="r">
              <a:buFont typeface="+mj-lt"/>
              <a:buAutoNum type="arabicPeriod"/>
            </a:pPr>
            <a:r>
              <a:rPr lang="ar" dirty="0">
                <a:solidFill>
                  <a:schemeClr val="tx1"/>
                </a:solidFill>
                <a:latin typeface="Arial" panose="020B0604020202020204" pitchFamily="34" charset="0"/>
                <a:cs typeface="Arial" panose="020B0604020202020204" pitchFamily="34" charset="0"/>
              </a:rPr>
              <a:t>في </a:t>
            </a:r>
            <a:r>
              <a:rPr lang="ar" b="1" dirty="0">
                <a:solidFill>
                  <a:schemeClr val="tx1"/>
                </a:solidFill>
                <a:latin typeface="Arial" panose="020B0604020202020204" pitchFamily="34" charset="0"/>
                <a:cs typeface="Arial" panose="020B0604020202020204" pitchFamily="34" charset="0"/>
              </a:rPr>
              <a:t>نموذج ملاءمة النموذج </a:t>
            </a:r>
            <a:r>
              <a:rPr lang="ar" dirty="0">
                <a:solidFill>
                  <a:schemeClr val="tx1"/>
                </a:solidFill>
                <a:latin typeface="Arial" panose="020B0604020202020204" pitchFamily="34" charset="0"/>
                <a:cs typeface="Arial" panose="020B0604020202020204" pitchFamily="34" charset="0"/>
              </a:rPr>
              <a:t>، قم بتركيب </a:t>
            </a:r>
            <a:r>
              <a:rPr lang="ar" b="1" dirty="0">
                <a:solidFill>
                  <a:schemeClr val="tx1"/>
                </a:solidFill>
                <a:latin typeface="Arial" panose="020B0604020202020204" pitchFamily="34" charset="0"/>
                <a:cs typeface="Arial" panose="020B0604020202020204" pitchFamily="34" charset="0"/>
              </a:rPr>
              <a:t>1-6 نماذج إحصائية </a:t>
            </a:r>
            <a:br>
              <a:rPr lang="en-US" b="1" dirty="0">
                <a:solidFill>
                  <a:schemeClr val="tx1"/>
                </a:solidFill>
                <a:latin typeface="Arial" panose="020B0604020202020204" pitchFamily="34" charset="0"/>
                <a:cs typeface="Arial" panose="020B0604020202020204" pitchFamily="34" charset="0"/>
              </a:rPr>
            </a:br>
            <a:r>
              <a:rPr lang="ar" dirty="0">
                <a:solidFill>
                  <a:schemeClr val="tx1"/>
                </a:solidFill>
                <a:latin typeface="Arial" panose="020B0604020202020204" pitchFamily="34" charset="0"/>
                <a:cs typeface="Arial" panose="020B0604020202020204" pitchFamily="34" charset="0"/>
              </a:rPr>
              <a:t>- بما في ذلك نسب معدل الإصابة حسب الجنس والعمر </a:t>
            </a:r>
            <a:br>
              <a:rPr lang="en-US" dirty="0">
                <a:solidFill>
                  <a:schemeClr val="tx1"/>
                </a:solidFill>
                <a:latin typeface="Arial" panose="020B0604020202020204" pitchFamily="34" charset="0"/>
                <a:cs typeface="Arial" panose="020B0604020202020204" pitchFamily="34" charset="0"/>
              </a:rPr>
            </a:br>
            <a:r>
              <a:rPr lang="ar" dirty="0">
                <a:solidFill>
                  <a:schemeClr val="tx1"/>
                </a:solidFill>
                <a:latin typeface="Arial" panose="020B0604020202020204" pitchFamily="34" charset="0"/>
                <a:cs typeface="Arial" panose="020B0604020202020204" pitchFamily="34" charset="0"/>
              </a:rPr>
              <a:t>إذا كانت بيانات الحالة و/أو وفاة الإيدز تحتوي على هذا التفكك.</a:t>
            </a:r>
          </a:p>
          <a:p>
            <a:pPr marL="457200" indent="-457200" algn="r">
              <a:buFont typeface="+mj-lt"/>
              <a:buAutoNum type="arabicPeriod"/>
            </a:pPr>
            <a:r>
              <a:rPr lang="ar" dirty="0">
                <a:solidFill>
                  <a:schemeClr val="tx1"/>
                </a:solidFill>
                <a:latin typeface="Arial" panose="020B0604020202020204" pitchFamily="34" charset="0"/>
                <a:cs typeface="Arial" panose="020B0604020202020204" pitchFamily="34" charset="0"/>
              </a:rPr>
              <a:t>حدد </a:t>
            </a:r>
            <a:r>
              <a:rPr lang="ar" b="1" dirty="0">
                <a:solidFill>
                  <a:schemeClr val="tx1"/>
                </a:solidFill>
                <a:latin typeface="Arial" panose="020B0604020202020204" pitchFamily="34" charset="0"/>
                <a:cs typeface="Arial" panose="020B0604020202020204" pitchFamily="34" charset="0"/>
              </a:rPr>
              <a:t>النموذج الأفضل ملاءمة </a:t>
            </a:r>
            <a:r>
              <a:rPr lang="ar" dirty="0">
                <a:solidFill>
                  <a:schemeClr val="tx1"/>
                </a:solidFill>
                <a:latin typeface="Arial" panose="020B0604020202020204" pitchFamily="34" charset="0"/>
                <a:cs typeface="Arial" panose="020B0604020202020204" pitchFamily="34" charset="0"/>
              </a:rPr>
              <a:t>، ثم عد إلى AIM، ثم احفظ الملف.</a:t>
            </a:r>
            <a:br>
              <a:rPr lang="en-US" dirty="0">
                <a:solidFill>
                  <a:schemeClr val="tx1"/>
                </a:solidFill>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a:p>
            <a:pPr marL="457200" indent="-457200" algn="r">
              <a:buFont typeface="+mj-lt"/>
              <a:buAutoNum type="arabicPeriod"/>
            </a:pPr>
            <a:r>
              <a:rPr lang="ar" dirty="0">
                <a:solidFill>
                  <a:schemeClr val="tx1"/>
                </a:solidFill>
                <a:latin typeface="Arial"/>
                <a:cs typeface="Arial"/>
              </a:rPr>
              <a:t>إذا قام                   بتركيب نسب معدل الإصابة حسب الجنس و/أو العمر للتشخيصات المفككة حسب الجنس/العمر و/أو بيانات وفاة الإيدز، </a:t>
            </a:r>
            <a:br>
              <a:rPr lang="en-US" dirty="0">
                <a:latin typeface="Arial" panose="020B0604020202020204" pitchFamily="34" charset="0"/>
                <a:cs typeface="Arial" panose="020B0604020202020204" pitchFamily="34" charset="0"/>
              </a:rPr>
            </a:br>
            <a:r>
              <a:rPr lang="ar" b="1" dirty="0">
                <a:solidFill>
                  <a:schemeClr val="tx1"/>
                </a:solidFill>
                <a:latin typeface="Arial"/>
                <a:cs typeface="Arial"/>
              </a:rPr>
              <a:t>فاعتمد نمط </a:t>
            </a:r>
            <a:r>
              <a:rPr lang="ar" dirty="0">
                <a:solidFill>
                  <a:schemeClr val="tx1"/>
                </a:solidFill>
                <a:latin typeface="Arial"/>
                <a:cs typeface="Arial"/>
              </a:rPr>
              <a:t>الإصابة الملائم </a:t>
            </a:r>
            <a:r>
              <a:rPr lang="ar" b="1" dirty="0">
                <a:solidFill>
                  <a:schemeClr val="tx1"/>
                </a:solidFill>
                <a:latin typeface="Arial"/>
                <a:cs typeface="Arial"/>
              </a:rPr>
              <a:t>من                    </a:t>
            </a:r>
            <a:r>
              <a:rPr lang="ar" dirty="0">
                <a:solidFill>
                  <a:schemeClr val="tx1"/>
                </a:solidFill>
                <a:latin typeface="Arial"/>
                <a:cs typeface="Arial"/>
              </a:rPr>
              <a:t>في </a:t>
            </a:r>
            <a:r>
              <a:rPr lang="ar" b="1" dirty="0">
                <a:solidFill>
                  <a:schemeClr val="tx1"/>
                </a:solidFill>
                <a:latin typeface="Arial"/>
                <a:cs typeface="Arial"/>
              </a:rPr>
              <a:t>.</a:t>
            </a:r>
          </a:p>
          <a:p>
            <a:pPr marL="457200" indent="-457200" algn="r">
              <a:buAutoNum type="arabicPeriod"/>
            </a:pPr>
            <a:r>
              <a:rPr lang="ar" dirty="0">
                <a:solidFill>
                  <a:schemeClr val="tx1"/>
                </a:solidFill>
                <a:latin typeface="Arial"/>
                <a:cs typeface="Arial"/>
              </a:rPr>
              <a:t>في </a:t>
            </a:r>
            <a:r>
              <a:rPr lang="ar" b="1" dirty="0">
                <a:solidFill>
                  <a:schemeClr val="tx1"/>
                </a:solidFill>
                <a:latin typeface="Arial"/>
                <a:cs typeface="Arial"/>
              </a:rPr>
              <a:t>إحصائيات البرنامج &gt; معرفة الحالة، </a:t>
            </a:r>
            <a:br>
              <a:rPr lang="en-US" b="1" dirty="0">
                <a:latin typeface="Arial" panose="020B0604020202020204" pitchFamily="34" charset="0"/>
                <a:cs typeface="Arial" panose="020B0604020202020204" pitchFamily="34" charset="0"/>
              </a:rPr>
            </a:br>
            <a:r>
              <a:rPr lang="ar" b="1" dirty="0">
                <a:solidFill>
                  <a:schemeClr val="tx1"/>
                </a:solidFill>
                <a:latin typeface="Arial"/>
                <a:cs typeface="Arial"/>
              </a:rPr>
              <a:t>قم بتحميل أرقام تقديرية لـ  </a:t>
            </a:r>
            <a:br>
              <a:rPr lang="en-US" b="1" dirty="0">
                <a:latin typeface="Arial" panose="020B0604020202020204" pitchFamily="34" charset="0"/>
                <a:cs typeface="Arial" panose="020B0604020202020204" pitchFamily="34" charset="0"/>
              </a:rPr>
            </a:br>
            <a:r>
              <a:rPr lang="ar" dirty="0">
                <a:solidFill>
                  <a:schemeClr val="tx1"/>
                </a:solidFill>
                <a:latin typeface="Arial"/>
                <a:cs typeface="Arial"/>
              </a:rPr>
              <a:t>- </a:t>
            </a:r>
            <a:r>
              <a:rPr lang="ar" i="1" dirty="0">
                <a:solidFill>
                  <a:schemeClr val="tx1"/>
                </a:solidFill>
                <a:latin typeface="Arial"/>
                <a:cs typeface="Arial"/>
              </a:rPr>
              <a:t>ما لم يكن </a:t>
            </a:r>
            <a:r>
              <a:rPr lang="ar" dirty="0">
                <a:solidFill>
                  <a:schemeClr val="tx1"/>
                </a:solidFill>
                <a:latin typeface="Arial"/>
                <a:cs typeface="Arial"/>
              </a:rPr>
              <a:t>لديك أرقام معرفة حالة موثوقة </a:t>
            </a:r>
            <a:br>
              <a:rPr lang="en-US" dirty="0">
                <a:latin typeface="Arial" panose="020B0604020202020204" pitchFamily="34" charset="0"/>
                <a:cs typeface="Arial" panose="020B0604020202020204" pitchFamily="34" charset="0"/>
              </a:rPr>
            </a:br>
            <a:r>
              <a:rPr lang="ar" dirty="0">
                <a:solidFill>
                  <a:schemeClr val="tx1"/>
                </a:solidFill>
                <a:latin typeface="Arial"/>
                <a:cs typeface="Arial"/>
              </a:rPr>
              <a:t>مباشرة من بيانات البرنامج، والتي تتوافق أيضًا مع أرقام             المقدرة ل </a:t>
            </a:r>
            <a:br>
              <a:rPr lang="en-US" dirty="0">
                <a:latin typeface="Arial"/>
                <a:cs typeface="Arial"/>
              </a:rPr>
            </a:br>
            <a:r>
              <a:rPr lang="ar">
                <a:solidFill>
                  <a:schemeClr val="tx1"/>
                </a:solidFill>
                <a:latin typeface="Arial"/>
                <a:cs typeface="Arial"/>
              </a:rPr>
              <a:t>    وأرقام            المبلغ عنها </a:t>
            </a:r>
          </a:p>
          <a:p>
            <a:pPr marL="0" indent="0">
              <a:buNone/>
            </a:pPr>
            <a:endParaRPr lang="en-US" b="1" dirty="0">
              <a:solidFill>
                <a:schemeClr val="tx1"/>
              </a:solidFill>
              <a:latin typeface="Arial"/>
              <a:cs typeface="Arial"/>
            </a:endParaRPr>
          </a:p>
        </p:txBody>
      </p:sp>
      <p:sp>
        <p:nvSpPr>
          <p:cNvPr id="4" name="TextBox 3">
            <a:extLst>
              <a:ext uri="{FF2B5EF4-FFF2-40B4-BE49-F238E27FC236}">
                <a16:creationId xmlns:a16="http://schemas.microsoft.com/office/drawing/2014/main" id="{A038B88D-42CC-9539-8479-1B9B77CFAAD4}"/>
              </a:ext>
            </a:extLst>
          </p:cNvPr>
          <p:cNvSpPr txBox="1"/>
          <p:nvPr/>
        </p:nvSpPr>
        <p:spPr>
          <a:xfrm>
            <a:off x="9448800" y="21844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Spectrum</a:t>
            </a:r>
          </a:p>
        </p:txBody>
      </p:sp>
      <p:sp>
        <p:nvSpPr>
          <p:cNvPr id="5" name="TextBox 4">
            <a:extLst>
              <a:ext uri="{FF2B5EF4-FFF2-40B4-BE49-F238E27FC236}">
                <a16:creationId xmlns:a16="http://schemas.microsoft.com/office/drawing/2014/main" id="{E757E03D-BDA9-AC13-0226-DF9C5ED9AF3D}"/>
              </a:ext>
            </a:extLst>
          </p:cNvPr>
          <p:cNvSpPr txBox="1"/>
          <p:nvPr/>
        </p:nvSpPr>
        <p:spPr>
          <a:xfrm>
            <a:off x="7376159" y="50292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sz="2000" b="1" i="1" dirty="0">
                <a:solidFill>
                  <a:schemeClr val="bg1">
                    <a:lumMod val="50000"/>
                  </a:schemeClr>
                </a:solidFill>
                <a:latin typeface="Arial"/>
                <a:cs typeface="Arial"/>
              </a:rPr>
              <a:t>CSAVR</a:t>
            </a:r>
            <a:endParaRPr lang="en-US" dirty="0"/>
          </a:p>
        </p:txBody>
      </p:sp>
      <p:sp>
        <p:nvSpPr>
          <p:cNvPr id="6" name="TextBox 5">
            <a:extLst>
              <a:ext uri="{FF2B5EF4-FFF2-40B4-BE49-F238E27FC236}">
                <a16:creationId xmlns:a16="http://schemas.microsoft.com/office/drawing/2014/main" id="{A1DB6AC4-C497-263F-8DBF-7CCE4B589941}"/>
              </a:ext>
            </a:extLst>
          </p:cNvPr>
          <p:cNvSpPr txBox="1"/>
          <p:nvPr/>
        </p:nvSpPr>
        <p:spPr>
          <a:xfrm>
            <a:off x="10119358" y="387604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sz="2000" b="1" dirty="0">
                <a:latin typeface="Arial"/>
                <a:cs typeface="Arial"/>
              </a:rPr>
              <a:t>CSAVR</a:t>
            </a:r>
            <a:endParaRPr lang="en-US" dirty="0"/>
          </a:p>
        </p:txBody>
      </p:sp>
      <p:sp>
        <p:nvSpPr>
          <p:cNvPr id="7" name="TextBox 6">
            <a:extLst>
              <a:ext uri="{FF2B5EF4-FFF2-40B4-BE49-F238E27FC236}">
                <a16:creationId xmlns:a16="http://schemas.microsoft.com/office/drawing/2014/main" id="{BF6D96DD-8758-5D43-64F8-DB9FBF99C152}"/>
              </a:ext>
            </a:extLst>
          </p:cNvPr>
          <p:cNvSpPr txBox="1"/>
          <p:nvPr/>
        </p:nvSpPr>
        <p:spPr>
          <a:xfrm>
            <a:off x="7945117" y="449580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sz="2000" b="1" dirty="0">
                <a:latin typeface="Arial"/>
                <a:cs typeface="Arial"/>
              </a:rPr>
              <a:t>CSAVR</a:t>
            </a:r>
            <a:endParaRPr lang="en-US" dirty="0"/>
          </a:p>
        </p:txBody>
      </p:sp>
      <p:sp>
        <p:nvSpPr>
          <p:cNvPr id="8" name="TextBox 7">
            <a:extLst>
              <a:ext uri="{FF2B5EF4-FFF2-40B4-BE49-F238E27FC236}">
                <a16:creationId xmlns:a16="http://schemas.microsoft.com/office/drawing/2014/main" id="{209A6598-F106-BBF0-E12D-28C9716B2157}"/>
              </a:ext>
            </a:extLst>
          </p:cNvPr>
          <p:cNvSpPr txBox="1"/>
          <p:nvPr/>
        </p:nvSpPr>
        <p:spPr>
          <a:xfrm>
            <a:off x="6522717" y="4495800"/>
            <a:ext cx="11887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ar" sz="2000" b="1" dirty="0">
                <a:latin typeface="Arial"/>
                <a:cs typeface="Arial"/>
              </a:rPr>
              <a:t>AIM</a:t>
            </a:r>
            <a:endParaRPr lang="en-US" dirty="0">
              <a:latin typeface="Corbel"/>
              <a:cs typeface="Arial"/>
            </a:endParaRPr>
          </a:p>
        </p:txBody>
      </p:sp>
      <p:sp>
        <p:nvSpPr>
          <p:cNvPr id="9" name="TextBox 8">
            <a:extLst>
              <a:ext uri="{FF2B5EF4-FFF2-40B4-BE49-F238E27FC236}">
                <a16:creationId xmlns:a16="http://schemas.microsoft.com/office/drawing/2014/main" id="{1031DCD8-FC17-B194-2488-C0C39943084B}"/>
              </a:ext>
            </a:extLst>
          </p:cNvPr>
          <p:cNvSpPr txBox="1"/>
          <p:nvPr/>
        </p:nvSpPr>
        <p:spPr>
          <a:xfrm>
            <a:off x="4389117" y="5796280"/>
            <a:ext cx="11582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sz="2000" dirty="0">
                <a:latin typeface="Arial"/>
                <a:cs typeface="Arial"/>
              </a:rPr>
              <a:t>CSAVR</a:t>
            </a:r>
            <a:endParaRPr lang="en-US" dirty="0"/>
          </a:p>
        </p:txBody>
      </p:sp>
      <p:sp>
        <p:nvSpPr>
          <p:cNvPr id="10" name="TextBox 9">
            <a:extLst>
              <a:ext uri="{FF2B5EF4-FFF2-40B4-BE49-F238E27FC236}">
                <a16:creationId xmlns:a16="http://schemas.microsoft.com/office/drawing/2014/main" id="{4938CD1C-D316-6683-219C-AE45326E446E}"/>
              </a:ext>
            </a:extLst>
          </p:cNvPr>
          <p:cNvSpPr txBox="1"/>
          <p:nvPr/>
        </p:nvSpPr>
        <p:spPr>
          <a:xfrm>
            <a:off x="6410960" y="5796280"/>
            <a:ext cx="965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PLHIV</a:t>
            </a:r>
          </a:p>
        </p:txBody>
      </p:sp>
      <p:sp>
        <p:nvSpPr>
          <p:cNvPr id="11" name="TextBox 10">
            <a:extLst>
              <a:ext uri="{FF2B5EF4-FFF2-40B4-BE49-F238E27FC236}">
                <a16:creationId xmlns:a16="http://schemas.microsoft.com/office/drawing/2014/main" id="{B65EB116-E868-4E40-872B-0D9E2492BCD0}"/>
              </a:ext>
            </a:extLst>
          </p:cNvPr>
          <p:cNvSpPr txBox="1"/>
          <p:nvPr/>
        </p:nvSpPr>
        <p:spPr>
          <a:xfrm>
            <a:off x="8270236" y="5176519"/>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sz="2000" b="1" dirty="0">
                <a:latin typeface="Arial"/>
                <a:cs typeface="Arial"/>
              </a:rPr>
              <a:t>CSAVR</a:t>
            </a:r>
            <a:endParaRPr lang="en-US" dirty="0"/>
          </a:p>
        </p:txBody>
      </p:sp>
      <p:sp>
        <p:nvSpPr>
          <p:cNvPr id="12" name="TextBox 11">
            <a:extLst>
              <a:ext uri="{FF2B5EF4-FFF2-40B4-BE49-F238E27FC236}">
                <a16:creationId xmlns:a16="http://schemas.microsoft.com/office/drawing/2014/main" id="{F0075C27-1684-01DF-E871-048870B7AC7F}"/>
              </a:ext>
            </a:extLst>
          </p:cNvPr>
          <p:cNvSpPr txBox="1"/>
          <p:nvPr/>
        </p:nvSpPr>
        <p:spPr>
          <a:xfrm>
            <a:off x="10363196" y="6009639"/>
            <a:ext cx="9144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sz="2000" dirty="0">
                <a:latin typeface="Arial"/>
                <a:cs typeface="Arial"/>
              </a:rPr>
              <a:t>ART</a:t>
            </a:r>
            <a:endParaRPr lang="en-US" dirty="0"/>
          </a:p>
        </p:txBody>
      </p:sp>
      <p:sp>
        <p:nvSpPr>
          <p:cNvPr id="13" name="TextBox 12">
            <a:extLst>
              <a:ext uri="{FF2B5EF4-FFF2-40B4-BE49-F238E27FC236}">
                <a16:creationId xmlns:a16="http://schemas.microsoft.com/office/drawing/2014/main" id="{AFD9D713-AD2E-5F5C-767D-123B4B7DBDBC}"/>
              </a:ext>
            </a:extLst>
          </p:cNvPr>
          <p:cNvSpPr txBox="1"/>
          <p:nvPr/>
        </p:nvSpPr>
        <p:spPr>
          <a:xfrm>
            <a:off x="8270239" y="6090920"/>
            <a:ext cx="10566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اي</a:t>
            </a:r>
            <a:r>
              <a:rPr lang="en-US" dirty="0"/>
              <a:t> </a:t>
            </a:r>
            <a:r>
              <a:rPr lang="en-US" dirty="0" err="1"/>
              <a:t>بينهما</a:t>
            </a:r>
            <a:r>
              <a:rPr lang="en-US" dirty="0"/>
              <a:t>)</a:t>
            </a:r>
          </a:p>
        </p:txBody>
      </p:sp>
    </p:spTree>
    <p:extLst>
      <p:ext uri="{BB962C8B-B14F-4D97-AF65-F5344CB8AC3E}">
        <p14:creationId xmlns:p14="http://schemas.microsoft.com/office/powerpoint/2010/main" val="3152465313"/>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0F46-6077-2385-EF08-0579CF4947DA}"/>
              </a:ext>
            </a:extLst>
          </p:cNvPr>
          <p:cNvSpPr>
            <a:spLocks noGrp="1"/>
          </p:cNvSpPr>
          <p:nvPr>
            <p:ph type="title"/>
          </p:nvPr>
        </p:nvSpPr>
        <p:spPr/>
        <p:txBody>
          <a:bodyPr/>
          <a:lstStyle/>
          <a:p>
            <a:pPr algn="r"/>
            <a:r>
              <a:rPr lang="ar" dirty="0">
                <a:cs typeface="Tahoma"/>
              </a:rPr>
              <a:t>تغييرات على EPP </a:t>
            </a:r>
            <a:br>
              <a:rPr lang="ar" dirty="0">
                <a:cs typeface="Tahoma"/>
              </a:rPr>
            </a:br>
            <a:r>
              <a:rPr lang="ar" dirty="0">
                <a:cs typeface="Tahoma"/>
              </a:rPr>
              <a:t>لعام 2025</a:t>
            </a:r>
            <a:endParaRPr lang="en-US" dirty="0"/>
          </a:p>
        </p:txBody>
      </p:sp>
      <p:sp>
        <p:nvSpPr>
          <p:cNvPr id="3" name="Content Placeholder 2">
            <a:extLst>
              <a:ext uri="{FF2B5EF4-FFF2-40B4-BE49-F238E27FC236}">
                <a16:creationId xmlns:a16="http://schemas.microsoft.com/office/drawing/2014/main" id="{0195CB64-34D2-0BB2-80E2-D254C2AA9EAE}"/>
              </a:ext>
            </a:extLst>
          </p:cNvPr>
          <p:cNvSpPr>
            <a:spLocks noGrp="1"/>
          </p:cNvSpPr>
          <p:nvPr>
            <p:ph idx="1"/>
          </p:nvPr>
        </p:nvSpPr>
        <p:spPr>
          <a:xfrm>
            <a:off x="3465039" y="1105966"/>
            <a:ext cx="4941542" cy="3597332"/>
          </a:xfrm>
        </p:spPr>
        <p:txBody>
          <a:bodyPr>
            <a:normAutofit fontScale="92500"/>
          </a:bodyPr>
          <a:lstStyle/>
          <a:p>
            <a:pPr algn="r"/>
            <a:r>
              <a:rPr lang="ar" dirty="0"/>
              <a:t>زيادة معدل الوفيات غير المرتبطة بالإيدز حسب التغييرات في الطيف</a:t>
            </a:r>
          </a:p>
          <a:p>
            <a:pPr lvl="1" algn="r"/>
            <a:r>
              <a:rPr lang="ar" dirty="0"/>
              <a:t>مجموعة معلمات واحدة لأولئك الذين لا يستخدمون ART</a:t>
            </a:r>
          </a:p>
          <a:p>
            <a:pPr lvl="1" algn="r"/>
            <a:r>
              <a:rPr lang="ar" dirty="0"/>
              <a:t>مجموعة أخرى لأولئك الذين يستخدمون ART</a:t>
            </a:r>
          </a:p>
          <a:p>
            <a:pPr algn="r"/>
            <a:r>
              <a:rPr lang="ar" dirty="0"/>
              <a:t>خيار جديد لضبط عدد الخيوط "استخدام عدد الخيوط الأمثل"</a:t>
            </a:r>
          </a:p>
          <a:p>
            <a:pPr lvl="1" algn="r"/>
            <a:r>
              <a:rPr lang="ar" dirty="0"/>
              <a:t>إذا تم تحديد هذا الخيار، يقوم EPP بحساب أفضل عدد من الخيوط لاستخدامها على جهازك</a:t>
            </a:r>
          </a:p>
          <a:p>
            <a:pPr lvl="1" algn="r"/>
            <a:r>
              <a:rPr lang="ar" dirty="0"/>
              <a:t>هل يجب أن تتكيف السرعة مع أجهزة الكمبيوتر الحديثة؟</a:t>
            </a:r>
          </a:p>
          <a:p>
            <a:pPr lvl="1" algn="r"/>
            <a:r>
              <a:rPr lang="ar" dirty="0"/>
              <a:t>لن يغير النتائج</a:t>
            </a:r>
          </a:p>
        </p:txBody>
      </p:sp>
      <p:pic>
        <p:nvPicPr>
          <p:cNvPr id="5" name="Picture 4">
            <a:extLst>
              <a:ext uri="{FF2B5EF4-FFF2-40B4-BE49-F238E27FC236}">
                <a16:creationId xmlns:a16="http://schemas.microsoft.com/office/drawing/2014/main" id="{6B1247D6-7F73-D65B-A6DD-9337AAEC68ED}"/>
              </a:ext>
            </a:extLst>
          </p:cNvPr>
          <p:cNvPicPr>
            <a:picLocks noChangeAspect="1"/>
          </p:cNvPicPr>
          <p:nvPr/>
        </p:nvPicPr>
        <p:blipFill>
          <a:blip r:embed="rId3"/>
          <a:stretch>
            <a:fillRect/>
          </a:stretch>
        </p:blipFill>
        <p:spPr>
          <a:xfrm>
            <a:off x="8406581" y="496203"/>
            <a:ext cx="3414055" cy="5865593"/>
          </a:xfrm>
          <a:prstGeom prst="rect">
            <a:avLst/>
          </a:prstGeom>
        </p:spPr>
      </p:pic>
      <p:pic>
        <p:nvPicPr>
          <p:cNvPr id="8" name="Picture 7">
            <a:extLst>
              <a:ext uri="{FF2B5EF4-FFF2-40B4-BE49-F238E27FC236}">
                <a16:creationId xmlns:a16="http://schemas.microsoft.com/office/drawing/2014/main" id="{3DA0D8A7-9794-3412-773E-F62D9693AF39}"/>
              </a:ext>
            </a:extLst>
          </p:cNvPr>
          <p:cNvPicPr>
            <a:picLocks noChangeAspect="1"/>
          </p:cNvPicPr>
          <p:nvPr/>
        </p:nvPicPr>
        <p:blipFill>
          <a:blip r:embed="rId4"/>
          <a:stretch>
            <a:fillRect/>
          </a:stretch>
        </p:blipFill>
        <p:spPr>
          <a:xfrm>
            <a:off x="3332720" y="5177602"/>
            <a:ext cx="4941542" cy="770111"/>
          </a:xfrm>
          <a:prstGeom prst="rect">
            <a:avLst/>
          </a:prstGeom>
          <a:ln w="38100">
            <a:solidFill>
              <a:srgbClr val="C00000"/>
            </a:solidFill>
          </a:ln>
        </p:spPr>
      </p:pic>
      <p:sp>
        <p:nvSpPr>
          <p:cNvPr id="9" name="Rectangle: Rounded Corners 8">
            <a:extLst>
              <a:ext uri="{FF2B5EF4-FFF2-40B4-BE49-F238E27FC236}">
                <a16:creationId xmlns:a16="http://schemas.microsoft.com/office/drawing/2014/main" id="{8206FFDC-F18C-E1F1-78FE-0DE9A6B9A777}"/>
              </a:ext>
            </a:extLst>
          </p:cNvPr>
          <p:cNvSpPr/>
          <p:nvPr/>
        </p:nvSpPr>
        <p:spPr>
          <a:xfrm>
            <a:off x="8406581" y="4658213"/>
            <a:ext cx="3347882" cy="518471"/>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6908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8E4F9-C5E1-579C-D524-526FFDA11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381A9-B7F5-EA7B-0CD2-C59B2B7026D6}"/>
              </a:ext>
            </a:extLst>
          </p:cNvPr>
          <p:cNvSpPr>
            <a:spLocks noGrp="1"/>
          </p:cNvSpPr>
          <p:nvPr>
            <p:ph type="title" idx="4294967295"/>
          </p:nvPr>
        </p:nvSpPr>
        <p:spPr>
          <a:xfrm>
            <a:off x="7813040" y="163195"/>
            <a:ext cx="4128453" cy="1084898"/>
          </a:xfrm>
        </p:spPr>
        <p:txBody>
          <a:bodyPr vert="horz" lIns="91440" tIns="45720" rIns="91440" bIns="45720" rtlCol="0" anchor="ctr">
            <a:noAutofit/>
          </a:bodyPr>
          <a:lstStyle/>
          <a:p>
            <a:pPr algn="r"/>
            <a:r>
              <a:rPr lang="ar" sz="2800" b="1" dirty="0">
                <a:solidFill>
                  <a:srgbClr val="0070C0"/>
                </a:solidFill>
                <a:latin typeface="Arial"/>
                <a:ea typeface="+mn-ea"/>
                <a:cs typeface="Tahoma"/>
              </a:rPr>
              <a:t>معدل ملاءمة </a:t>
            </a:r>
            <a:br>
              <a:rPr lang="ar" sz="2800" b="1" dirty="0">
                <a:latin typeface="Arial"/>
                <a:ea typeface="+mn-ea"/>
                <a:cs typeface="Tahoma"/>
              </a:rPr>
            </a:br>
            <a:r>
              <a:rPr lang="ar" sz="2800" b="1" dirty="0">
                <a:solidFill>
                  <a:srgbClr val="0070C0"/>
                </a:solidFill>
                <a:latin typeface="Arial"/>
                <a:ea typeface="+mn-ea"/>
                <a:cs typeface="Tahoma"/>
              </a:rPr>
              <a:t>CSAVR:</a:t>
            </a:r>
            <a:br>
              <a:rPr lang="ar" sz="2800" b="1" dirty="0">
                <a:latin typeface="Arial"/>
                <a:ea typeface="+mn-ea"/>
                <a:cs typeface="Tahoma"/>
              </a:rPr>
            </a:br>
            <a:r>
              <a:rPr lang="ar" sz="2800" b="1" dirty="0">
                <a:solidFill>
                  <a:srgbClr val="0070C0"/>
                </a:solidFill>
                <a:latin typeface="Arial"/>
                <a:ea typeface="+mn-ea"/>
                <a:cs typeface="Tahoma"/>
              </a:rPr>
              <a:t> نموذج تركيب النموذج (I)</a:t>
            </a:r>
            <a:endParaRPr lang="en-US" sz="2800" b="1">
              <a:solidFill>
                <a:srgbClr val="0070C0"/>
              </a:solidFill>
              <a:latin typeface="Arial"/>
              <a:ea typeface="+mn-ea"/>
              <a:cs typeface="Tahoma"/>
            </a:endParaRPr>
          </a:p>
        </p:txBody>
      </p:sp>
      <p:pic>
        <p:nvPicPr>
          <p:cNvPr id="10" name="Picture 9" descr="Graphical user interface, text, application&#10;&#10;Description automatically generated">
            <a:extLst>
              <a:ext uri="{FF2B5EF4-FFF2-40B4-BE49-F238E27FC236}">
                <a16:creationId xmlns:a16="http://schemas.microsoft.com/office/drawing/2014/main" id="{AB389ACF-9551-E947-7225-0023E2FCBB7B}"/>
              </a:ext>
            </a:extLst>
          </p:cNvPr>
          <p:cNvPicPr>
            <a:picLocks noChangeAspect="1"/>
          </p:cNvPicPr>
          <p:nvPr/>
        </p:nvPicPr>
        <p:blipFill rotWithShape="1">
          <a:blip r:embed="rId3"/>
          <a:srcRect l="48661" t="16387" r="21786" b="36350"/>
          <a:stretch/>
        </p:blipFill>
        <p:spPr>
          <a:xfrm>
            <a:off x="0" y="3616666"/>
            <a:ext cx="3603172" cy="3241334"/>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E45E0966-9276-0E66-537C-A48842AA4CC3}"/>
              </a:ext>
            </a:extLst>
          </p:cNvPr>
          <p:cNvPicPr>
            <a:picLocks noChangeAspect="1"/>
          </p:cNvPicPr>
          <p:nvPr/>
        </p:nvPicPr>
        <p:blipFill>
          <a:blip r:embed="rId4"/>
          <a:stretch>
            <a:fillRect/>
          </a:stretch>
        </p:blipFill>
        <p:spPr>
          <a:xfrm>
            <a:off x="2655972" y="1341571"/>
            <a:ext cx="9536028" cy="4520297"/>
          </a:xfrm>
          <a:prstGeom prst="rect">
            <a:avLst/>
          </a:prstGeom>
        </p:spPr>
      </p:pic>
      <p:sp>
        <p:nvSpPr>
          <p:cNvPr id="4" name="Oval 3">
            <a:extLst>
              <a:ext uri="{FF2B5EF4-FFF2-40B4-BE49-F238E27FC236}">
                <a16:creationId xmlns:a16="http://schemas.microsoft.com/office/drawing/2014/main" id="{4B38DE0C-6F69-493E-CBE3-F1902A6A0C75}"/>
              </a:ext>
            </a:extLst>
          </p:cNvPr>
          <p:cNvSpPr/>
          <p:nvPr/>
        </p:nvSpPr>
        <p:spPr>
          <a:xfrm>
            <a:off x="2475153" y="1247595"/>
            <a:ext cx="1143000" cy="468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214167522"/>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F3B03-7510-F489-D796-8278CF0E81BC}"/>
            </a:ext>
          </a:extLst>
        </p:cNvPr>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78DE406D-6750-79A5-E8BB-2CCC123D6BFC}"/>
              </a:ext>
            </a:extLst>
          </p:cNvPr>
          <p:cNvPicPr>
            <a:picLocks noChangeAspect="1"/>
          </p:cNvPicPr>
          <p:nvPr/>
        </p:nvPicPr>
        <p:blipFill>
          <a:blip r:embed="rId3"/>
          <a:stretch>
            <a:fillRect/>
          </a:stretch>
        </p:blipFill>
        <p:spPr>
          <a:xfrm>
            <a:off x="121729" y="1558302"/>
            <a:ext cx="10114097" cy="5299698"/>
          </a:xfrm>
          <a:prstGeom prst="rect">
            <a:avLst/>
          </a:prstGeom>
        </p:spPr>
      </p:pic>
      <p:sp>
        <p:nvSpPr>
          <p:cNvPr id="6" name="TextBox 5">
            <a:extLst>
              <a:ext uri="{FF2B5EF4-FFF2-40B4-BE49-F238E27FC236}">
                <a16:creationId xmlns:a16="http://schemas.microsoft.com/office/drawing/2014/main" id="{E3DDD1A0-B3BF-238E-8B55-742071F9D20A}"/>
              </a:ext>
            </a:extLst>
          </p:cNvPr>
          <p:cNvSpPr txBox="1"/>
          <p:nvPr/>
        </p:nvSpPr>
        <p:spPr>
          <a:xfrm>
            <a:off x="8032944" y="1583238"/>
            <a:ext cx="4005507" cy="3693319"/>
          </a:xfrm>
          <a:prstGeom prst="rect">
            <a:avLst/>
          </a:prstGeom>
          <a:solidFill>
            <a:schemeClr val="bg1"/>
          </a:solidFill>
        </p:spPr>
        <p:txBody>
          <a:bodyPr wrap="square" lIns="91440" tIns="45720" rIns="91440" bIns="45720" anchor="t">
            <a:spAutoFit/>
          </a:bodyPr>
          <a:lstStyle/>
          <a:p>
            <a:pPr marL="457200" indent="-457200" algn="r">
              <a:buFont typeface="+mj-lt"/>
              <a:buAutoNum type="arabicPeriod"/>
            </a:pPr>
            <a:r>
              <a:rPr lang="ar" dirty="0">
                <a:solidFill>
                  <a:schemeClr val="tx1"/>
                </a:solidFill>
                <a:latin typeface="Calibri" panose="020F0502020204030204" pitchFamily="34" charset="0"/>
                <a:cs typeface="Calibri" panose="020F0502020204030204" pitchFamily="34" charset="0"/>
              </a:rPr>
              <a:t>اختر البيانات التي تريدها</a:t>
            </a:r>
            <a:br>
              <a:rPr lang="en-US" dirty="0">
                <a:solidFill>
                  <a:schemeClr val="tx1"/>
                </a:solidFill>
                <a:latin typeface="Calibri" panose="020F0502020204030204" pitchFamily="34" charset="0"/>
                <a:cs typeface="Calibri" panose="020F0502020204030204" pitchFamily="34" charset="0"/>
              </a:rPr>
            </a:br>
            <a:endParaRPr lang="en-US" dirty="0">
              <a:solidFill>
                <a:schemeClr val="tx1"/>
              </a:solidFill>
              <a:latin typeface="Calibri" panose="020F0502020204030204" pitchFamily="34" charset="0"/>
              <a:cs typeface="Calibri" panose="020F0502020204030204" pitchFamily="34" charset="0"/>
            </a:endParaRPr>
          </a:p>
          <a:p>
            <a:pPr marL="457200" indent="-457200" algn="r">
              <a:buFont typeface="+mj-lt"/>
              <a:buAutoNum type="arabicPeriod"/>
            </a:pPr>
            <a:r>
              <a:rPr lang="ar" dirty="0">
                <a:solidFill>
                  <a:schemeClr val="tx1"/>
                </a:solidFill>
                <a:latin typeface="Calibri" panose="020F0502020204030204" pitchFamily="34" charset="0"/>
                <a:cs typeface="Calibri" panose="020F0502020204030204" pitchFamily="34" charset="0"/>
              </a:rPr>
              <a:t>اختر النموذج الإحصائي المناسب</a:t>
            </a:r>
            <a:br>
              <a:rPr lang="en-US" dirty="0">
                <a:solidFill>
                  <a:schemeClr val="tx1"/>
                </a:solidFill>
                <a:latin typeface="Calibri" panose="020F0502020204030204" pitchFamily="34" charset="0"/>
                <a:cs typeface="Calibri" panose="020F0502020204030204" pitchFamily="34" charset="0"/>
              </a:rPr>
            </a:br>
            <a:endParaRPr lang="en-US" dirty="0">
              <a:solidFill>
                <a:schemeClr val="tx1"/>
              </a:solidFill>
              <a:latin typeface="Calibri" panose="020F0502020204030204" pitchFamily="34" charset="0"/>
              <a:cs typeface="Calibri" panose="020F0502020204030204" pitchFamily="34" charset="0"/>
            </a:endParaRPr>
          </a:p>
          <a:p>
            <a:pPr marL="457200" indent="-457200" algn="r">
              <a:buFont typeface="+mj-lt"/>
              <a:buAutoNum type="arabicPeriod"/>
            </a:pPr>
            <a:r>
              <a:rPr lang="ar" dirty="0">
                <a:latin typeface="Calibri"/>
                <a:ea typeface="Calibri"/>
                <a:cs typeface="Calibri"/>
              </a:rPr>
              <a:t>في معلمات النموذج، اختر ما إذا كنت تريد </a:t>
            </a:r>
            <a:r>
              <a:rPr lang="ar">
                <a:latin typeface="Calibri"/>
                <a:ea typeface="Calibri"/>
                <a:cs typeface="Calibri"/>
              </a:rPr>
              <a:t>أيضًا ملاءمة نسب معدل الإصابة          </a:t>
            </a:r>
            <a:r>
              <a:rPr lang="ar" dirty="0">
                <a:latin typeface="Calibri"/>
                <a:ea typeface="Calibri"/>
                <a:cs typeface="Calibri"/>
              </a:rPr>
              <a:t>حسب الجنس و/أو العمر، للبيانات المفككة حسب الجنس/العمر.</a:t>
            </a:r>
            <a:br>
              <a:rPr lang="en-US" dirty="0">
                <a:latin typeface="Calibri" panose="020F0502020204030204" pitchFamily="34" charset="0"/>
                <a:cs typeface="Calibri" panose="020F0502020204030204" pitchFamily="34" charset="0"/>
              </a:rPr>
            </a:br>
            <a:endParaRPr lang="en-US" dirty="0">
              <a:solidFill>
                <a:schemeClr val="tx1"/>
              </a:solidFill>
              <a:latin typeface="Calibri" panose="020F0502020204030204" pitchFamily="34" charset="0"/>
              <a:cs typeface="Calibri" panose="020F0502020204030204" pitchFamily="34" charset="0"/>
            </a:endParaRPr>
          </a:p>
          <a:p>
            <a:pPr marL="457200" indent="-457200" algn="r">
              <a:buFont typeface="+mj-lt"/>
              <a:buAutoNum type="arabicPeriod"/>
            </a:pPr>
            <a:r>
              <a:rPr lang="ar" dirty="0">
                <a:solidFill>
                  <a:schemeClr val="tx1"/>
                </a:solidFill>
                <a:latin typeface="Calibri" panose="020F0502020204030204" pitchFamily="34" charset="0"/>
                <a:cs typeface="Calibri" panose="020F0502020204030204" pitchFamily="34" charset="0"/>
              </a:rPr>
              <a:t>اضغط على "تناسب النماذج المحددة"</a:t>
            </a:r>
            <a:br>
              <a:rPr lang="en-US" dirty="0">
                <a:solidFill>
                  <a:schemeClr val="tx1"/>
                </a:solidFill>
                <a:latin typeface="Calibri" panose="020F0502020204030204" pitchFamily="34" charset="0"/>
                <a:cs typeface="Calibri" panose="020F0502020204030204" pitchFamily="34" charset="0"/>
              </a:rPr>
            </a:br>
            <a:endParaRPr lang="en-US" dirty="0">
              <a:solidFill>
                <a:schemeClr val="tx1"/>
              </a:solidFill>
              <a:latin typeface="Calibri" panose="020F0502020204030204" pitchFamily="34" charset="0"/>
              <a:cs typeface="Calibri" panose="020F0502020204030204" pitchFamily="34" charset="0"/>
            </a:endParaRPr>
          </a:p>
          <a:p>
            <a:pPr marL="457200" indent="-457200" algn="r">
              <a:buFont typeface="+mj-lt"/>
              <a:buAutoNum type="arabicPeriod"/>
            </a:pPr>
            <a:r>
              <a:rPr lang="ar" dirty="0">
                <a:solidFill>
                  <a:schemeClr val="tx1"/>
                </a:solidFill>
                <a:latin typeface="Calibri" panose="020F0502020204030204" pitchFamily="34" charset="0"/>
                <a:cs typeface="Calibri" panose="020F0502020204030204" pitchFamily="34" charset="0"/>
              </a:rPr>
              <a:t>انتظر حتى اكتمال تركيب النموذج، وسيتم تحديث الرسوم البيانية ونتائج AIC</a:t>
            </a:r>
          </a:p>
        </p:txBody>
      </p:sp>
      <p:sp>
        <p:nvSpPr>
          <p:cNvPr id="8" name="TextBox 7">
            <a:extLst>
              <a:ext uri="{FF2B5EF4-FFF2-40B4-BE49-F238E27FC236}">
                <a16:creationId xmlns:a16="http://schemas.microsoft.com/office/drawing/2014/main" id="{C7F76EFE-5600-A7D6-DCC6-ED4451A33C0D}"/>
              </a:ext>
            </a:extLst>
          </p:cNvPr>
          <p:cNvSpPr txBox="1"/>
          <p:nvPr/>
        </p:nvSpPr>
        <p:spPr>
          <a:xfrm>
            <a:off x="2692667" y="1485210"/>
            <a:ext cx="615894" cy="369332"/>
          </a:xfrm>
          <a:prstGeom prst="rect">
            <a:avLst/>
          </a:prstGeom>
          <a:noFill/>
          <a:ln>
            <a:solidFill>
              <a:srgbClr val="0070C0"/>
            </a:solidFill>
          </a:ln>
        </p:spPr>
        <p:txBody>
          <a:bodyPr wrap="square" rtlCol="0">
            <a:spAutoFit/>
          </a:bodyPr>
          <a:lstStyle/>
          <a:p>
            <a:r>
              <a:rPr lang="ar" b="1">
                <a:solidFill>
                  <a:srgbClr val="0070C0"/>
                </a:solidFill>
              </a:rPr>
              <a:t>1.</a:t>
            </a:r>
            <a:endParaRPr lang="en-CH" b="1">
              <a:solidFill>
                <a:srgbClr val="0070C0"/>
              </a:solidFill>
            </a:endParaRPr>
          </a:p>
        </p:txBody>
      </p:sp>
      <p:sp>
        <p:nvSpPr>
          <p:cNvPr id="9" name="TextBox 8">
            <a:extLst>
              <a:ext uri="{FF2B5EF4-FFF2-40B4-BE49-F238E27FC236}">
                <a16:creationId xmlns:a16="http://schemas.microsoft.com/office/drawing/2014/main" id="{D4DA5861-08A4-8CD9-3725-3A9545CE3EA8}"/>
              </a:ext>
            </a:extLst>
          </p:cNvPr>
          <p:cNvSpPr txBox="1"/>
          <p:nvPr/>
        </p:nvSpPr>
        <p:spPr>
          <a:xfrm>
            <a:off x="1217745" y="1939009"/>
            <a:ext cx="615894" cy="369332"/>
          </a:xfrm>
          <a:prstGeom prst="rect">
            <a:avLst/>
          </a:prstGeom>
          <a:noFill/>
          <a:ln>
            <a:solidFill>
              <a:srgbClr val="0070C0"/>
            </a:solidFill>
          </a:ln>
        </p:spPr>
        <p:txBody>
          <a:bodyPr wrap="square" rtlCol="0">
            <a:spAutoFit/>
          </a:bodyPr>
          <a:lstStyle/>
          <a:p>
            <a:r>
              <a:rPr lang="ar" b="1">
                <a:solidFill>
                  <a:srgbClr val="0070C0"/>
                </a:solidFill>
              </a:rPr>
              <a:t>2.</a:t>
            </a:r>
            <a:endParaRPr lang="en-CH" b="1">
              <a:solidFill>
                <a:srgbClr val="0070C0"/>
              </a:solidFill>
            </a:endParaRPr>
          </a:p>
        </p:txBody>
      </p:sp>
      <p:sp>
        <p:nvSpPr>
          <p:cNvPr id="11" name="TextBox 10">
            <a:extLst>
              <a:ext uri="{FF2B5EF4-FFF2-40B4-BE49-F238E27FC236}">
                <a16:creationId xmlns:a16="http://schemas.microsoft.com/office/drawing/2014/main" id="{D34A47E5-7F18-EE88-AB65-CCD628EB888C}"/>
              </a:ext>
            </a:extLst>
          </p:cNvPr>
          <p:cNvSpPr txBox="1"/>
          <p:nvPr/>
        </p:nvSpPr>
        <p:spPr>
          <a:xfrm>
            <a:off x="2891395" y="2105649"/>
            <a:ext cx="615894" cy="369332"/>
          </a:xfrm>
          <a:prstGeom prst="rect">
            <a:avLst/>
          </a:prstGeom>
          <a:noFill/>
          <a:ln>
            <a:solidFill>
              <a:srgbClr val="0070C0"/>
            </a:solidFill>
          </a:ln>
        </p:spPr>
        <p:txBody>
          <a:bodyPr wrap="square" rtlCol="0">
            <a:spAutoFit/>
          </a:bodyPr>
          <a:lstStyle/>
          <a:p>
            <a:r>
              <a:rPr lang="ar" b="1">
                <a:solidFill>
                  <a:srgbClr val="0070C0"/>
                </a:solidFill>
              </a:rPr>
              <a:t>4.</a:t>
            </a:r>
            <a:endParaRPr lang="en-CH" b="1">
              <a:solidFill>
                <a:srgbClr val="0070C0"/>
              </a:solidFill>
            </a:endParaRPr>
          </a:p>
        </p:txBody>
      </p:sp>
      <p:sp>
        <p:nvSpPr>
          <p:cNvPr id="12" name="TextBox 11">
            <a:extLst>
              <a:ext uri="{FF2B5EF4-FFF2-40B4-BE49-F238E27FC236}">
                <a16:creationId xmlns:a16="http://schemas.microsoft.com/office/drawing/2014/main" id="{E1D0FAD7-2775-BB2A-4E2B-3DF504978CFD}"/>
              </a:ext>
            </a:extLst>
          </p:cNvPr>
          <p:cNvSpPr txBox="1"/>
          <p:nvPr/>
        </p:nvSpPr>
        <p:spPr>
          <a:xfrm>
            <a:off x="4307237" y="1820211"/>
            <a:ext cx="615894" cy="369332"/>
          </a:xfrm>
          <a:prstGeom prst="rect">
            <a:avLst/>
          </a:prstGeom>
          <a:noFill/>
          <a:ln>
            <a:solidFill>
              <a:srgbClr val="0070C0"/>
            </a:solidFill>
          </a:ln>
        </p:spPr>
        <p:txBody>
          <a:bodyPr wrap="square" rtlCol="0">
            <a:spAutoFit/>
          </a:bodyPr>
          <a:lstStyle/>
          <a:p>
            <a:r>
              <a:rPr lang="ar" b="1">
                <a:solidFill>
                  <a:srgbClr val="0070C0"/>
                </a:solidFill>
              </a:rPr>
              <a:t>3.</a:t>
            </a:r>
            <a:endParaRPr lang="en-CH" b="1">
              <a:solidFill>
                <a:srgbClr val="0070C0"/>
              </a:solidFill>
            </a:endParaRPr>
          </a:p>
        </p:txBody>
      </p:sp>
      <p:cxnSp>
        <p:nvCxnSpPr>
          <p:cNvPr id="13" name="Straight Arrow Connector 12">
            <a:extLst>
              <a:ext uri="{FF2B5EF4-FFF2-40B4-BE49-F238E27FC236}">
                <a16:creationId xmlns:a16="http://schemas.microsoft.com/office/drawing/2014/main" id="{BE76D334-9EED-4B74-33DD-17B1642E2117}"/>
              </a:ext>
            </a:extLst>
          </p:cNvPr>
          <p:cNvCxnSpPr>
            <a:cxnSpLocks/>
          </p:cNvCxnSpPr>
          <p:nvPr/>
        </p:nvCxnSpPr>
        <p:spPr>
          <a:xfrm flipV="1">
            <a:off x="2874538" y="2308341"/>
            <a:ext cx="1432699" cy="87787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E72EB73-6C10-F442-0EDE-B622DB97EEC9}"/>
              </a:ext>
            </a:extLst>
          </p:cNvPr>
          <p:cNvSpPr txBox="1"/>
          <p:nvPr/>
        </p:nvSpPr>
        <p:spPr>
          <a:xfrm>
            <a:off x="2099934" y="3396734"/>
            <a:ext cx="615894" cy="369332"/>
          </a:xfrm>
          <a:prstGeom prst="rect">
            <a:avLst/>
          </a:prstGeom>
          <a:noFill/>
          <a:ln>
            <a:solidFill>
              <a:srgbClr val="0070C0"/>
            </a:solidFill>
          </a:ln>
        </p:spPr>
        <p:txBody>
          <a:bodyPr wrap="square" rtlCol="0">
            <a:spAutoFit/>
          </a:bodyPr>
          <a:lstStyle/>
          <a:p>
            <a:r>
              <a:rPr lang="ar" b="1">
                <a:solidFill>
                  <a:srgbClr val="0070C0"/>
                </a:solidFill>
              </a:rPr>
              <a:t>3.</a:t>
            </a:r>
            <a:endParaRPr lang="en-CH" b="1">
              <a:solidFill>
                <a:srgbClr val="0070C0"/>
              </a:solidFill>
            </a:endParaRPr>
          </a:p>
        </p:txBody>
      </p:sp>
      <p:sp>
        <p:nvSpPr>
          <p:cNvPr id="16" name="TextBox 15">
            <a:extLst>
              <a:ext uri="{FF2B5EF4-FFF2-40B4-BE49-F238E27FC236}">
                <a16:creationId xmlns:a16="http://schemas.microsoft.com/office/drawing/2014/main" id="{5655BCC0-3A6B-66F9-FA6B-72F9F638C09B}"/>
              </a:ext>
            </a:extLst>
          </p:cNvPr>
          <p:cNvSpPr txBox="1"/>
          <p:nvPr/>
        </p:nvSpPr>
        <p:spPr>
          <a:xfrm>
            <a:off x="1869390" y="5767058"/>
            <a:ext cx="615894" cy="369332"/>
          </a:xfrm>
          <a:prstGeom prst="rect">
            <a:avLst/>
          </a:prstGeom>
          <a:noFill/>
          <a:ln>
            <a:solidFill>
              <a:srgbClr val="0070C0"/>
            </a:solidFill>
          </a:ln>
        </p:spPr>
        <p:txBody>
          <a:bodyPr wrap="square" rtlCol="0">
            <a:spAutoFit/>
          </a:bodyPr>
          <a:lstStyle/>
          <a:p>
            <a:r>
              <a:rPr lang="ar" b="1">
                <a:solidFill>
                  <a:srgbClr val="0070C0"/>
                </a:solidFill>
              </a:rPr>
              <a:t>5.</a:t>
            </a:r>
            <a:endParaRPr lang="en-CH" b="1">
              <a:solidFill>
                <a:srgbClr val="0070C0"/>
              </a:solidFill>
            </a:endParaRPr>
          </a:p>
        </p:txBody>
      </p:sp>
      <p:sp>
        <p:nvSpPr>
          <p:cNvPr id="17" name="Oval 16">
            <a:extLst>
              <a:ext uri="{FF2B5EF4-FFF2-40B4-BE49-F238E27FC236}">
                <a16:creationId xmlns:a16="http://schemas.microsoft.com/office/drawing/2014/main" id="{913F4CBA-00C5-D919-E5E5-4641D18277BB}"/>
              </a:ext>
            </a:extLst>
          </p:cNvPr>
          <p:cNvSpPr/>
          <p:nvPr/>
        </p:nvSpPr>
        <p:spPr>
          <a:xfrm>
            <a:off x="580" y="1670743"/>
            <a:ext cx="1143000" cy="468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TextBox 2">
            <a:extLst>
              <a:ext uri="{FF2B5EF4-FFF2-40B4-BE49-F238E27FC236}">
                <a16:creationId xmlns:a16="http://schemas.microsoft.com/office/drawing/2014/main" id="{06A86E46-245F-2350-74A2-7B3B7F951345}"/>
              </a:ext>
            </a:extLst>
          </p:cNvPr>
          <p:cNvSpPr txBox="1"/>
          <p:nvPr/>
        </p:nvSpPr>
        <p:spPr>
          <a:xfrm>
            <a:off x="8778240" y="2499360"/>
            <a:ext cx="7315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dirty="0" err="1">
                <a:latin typeface="Calibri"/>
                <a:ea typeface="Calibri"/>
                <a:cs typeface="Calibri"/>
              </a:rPr>
              <a:t>IRRs</a:t>
            </a:r>
            <a:endParaRPr lang="en-US" dirty="0" err="1"/>
          </a:p>
        </p:txBody>
      </p:sp>
      <p:sp>
        <p:nvSpPr>
          <p:cNvPr id="7" name="Title 1">
            <a:extLst>
              <a:ext uri="{FF2B5EF4-FFF2-40B4-BE49-F238E27FC236}">
                <a16:creationId xmlns:a16="http://schemas.microsoft.com/office/drawing/2014/main" id="{D24A7E71-7A9E-FD9C-E593-60DEF84C4605}"/>
              </a:ext>
            </a:extLst>
          </p:cNvPr>
          <p:cNvSpPr txBox="1">
            <a:spLocks/>
          </p:cNvSpPr>
          <p:nvPr/>
        </p:nvSpPr>
        <p:spPr>
          <a:xfrm>
            <a:off x="6502400" y="183515"/>
            <a:ext cx="4128453" cy="1084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ar" sz="2800" b="1" dirty="0">
                <a:solidFill>
                  <a:srgbClr val="0070C0"/>
                </a:solidFill>
                <a:latin typeface="Arial"/>
                <a:ea typeface="+mn-ea"/>
                <a:cs typeface="Tahoma"/>
              </a:rPr>
              <a:t>معدل ملاءمة </a:t>
            </a:r>
            <a:br>
              <a:rPr lang="ar" sz="2800" b="1" dirty="0">
                <a:latin typeface="Arial"/>
                <a:ea typeface="+mn-ea"/>
                <a:cs typeface="Tahoma"/>
              </a:rPr>
            </a:br>
            <a:r>
              <a:rPr lang="ar" sz="2800" b="1" dirty="0">
                <a:solidFill>
                  <a:srgbClr val="0070C0"/>
                </a:solidFill>
                <a:latin typeface="Arial"/>
                <a:ea typeface="+mn-ea"/>
                <a:cs typeface="Tahoma"/>
              </a:rPr>
              <a:t>CSAVR:</a:t>
            </a:r>
            <a:br>
              <a:rPr lang="ar" sz="2800" b="1" dirty="0">
                <a:latin typeface="Arial"/>
                <a:ea typeface="+mn-ea"/>
                <a:cs typeface="Tahoma"/>
              </a:rPr>
            </a:br>
            <a:r>
              <a:rPr lang="ar" sz="2800" b="1" dirty="0">
                <a:solidFill>
                  <a:srgbClr val="0070C0"/>
                </a:solidFill>
                <a:latin typeface="Arial"/>
                <a:ea typeface="+mn-ea"/>
                <a:cs typeface="Tahoma"/>
              </a:rPr>
              <a:t> نموذج تركيب النموذج (</a:t>
            </a:r>
            <a:r>
              <a:rPr lang="ar" sz="2800" b="1" dirty="0">
                <a:solidFill>
                  <a:srgbClr val="0070C0"/>
                </a:solidFill>
                <a:latin typeface="Arial"/>
                <a:ea typeface="+mn-ea"/>
                <a:cs typeface="Arial"/>
              </a:rPr>
              <a:t>II</a:t>
            </a:r>
            <a:r>
              <a:rPr lang="ar" sz="2800" b="1" dirty="0">
                <a:solidFill>
                  <a:srgbClr val="0070C0"/>
                </a:solidFill>
                <a:latin typeface="Arial"/>
                <a:ea typeface="+mn-ea"/>
                <a:cs typeface="Tahoma"/>
              </a:rPr>
              <a:t>)</a:t>
            </a:r>
            <a:endParaRPr lang="en-US" sz="2800" b="1" dirty="0">
              <a:solidFill>
                <a:srgbClr val="0070C0"/>
              </a:solidFill>
              <a:latin typeface="Arial"/>
              <a:ea typeface="+mn-ea"/>
              <a:cs typeface="Tahoma"/>
            </a:endParaRPr>
          </a:p>
        </p:txBody>
      </p:sp>
    </p:spTree>
    <p:extLst>
      <p:ext uri="{BB962C8B-B14F-4D97-AF65-F5344CB8AC3E}">
        <p14:creationId xmlns:p14="http://schemas.microsoft.com/office/powerpoint/2010/main" val="800379722"/>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8F40F-0A8D-FF1F-9B36-1909A7CEE2F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954997F-D856-BDA5-7E04-D274C3598219}"/>
              </a:ext>
            </a:extLst>
          </p:cNvPr>
          <p:cNvPicPr>
            <a:picLocks noChangeAspect="1"/>
          </p:cNvPicPr>
          <p:nvPr/>
        </p:nvPicPr>
        <p:blipFill rotWithShape="1">
          <a:blip r:embed="rId3"/>
          <a:srcRect t="64047" r="59240"/>
          <a:stretch/>
        </p:blipFill>
        <p:spPr>
          <a:xfrm>
            <a:off x="672354" y="1130389"/>
            <a:ext cx="4812245" cy="2792186"/>
          </a:xfrm>
          <a:prstGeom prst="rect">
            <a:avLst/>
          </a:prstGeom>
        </p:spPr>
      </p:pic>
      <p:sp>
        <p:nvSpPr>
          <p:cNvPr id="2" name="Title 1">
            <a:extLst>
              <a:ext uri="{FF2B5EF4-FFF2-40B4-BE49-F238E27FC236}">
                <a16:creationId xmlns:a16="http://schemas.microsoft.com/office/drawing/2014/main" id="{F4EBF7AB-C76E-9685-ACFD-6A2DA61BDB92}"/>
              </a:ext>
            </a:extLst>
          </p:cNvPr>
          <p:cNvSpPr>
            <a:spLocks noGrp="1"/>
          </p:cNvSpPr>
          <p:nvPr>
            <p:ph type="title" idx="4294967295"/>
          </p:nvPr>
        </p:nvSpPr>
        <p:spPr>
          <a:xfrm>
            <a:off x="0" y="92075"/>
            <a:ext cx="11176000" cy="652463"/>
          </a:xfrm>
        </p:spPr>
        <p:txBody>
          <a:bodyPr>
            <a:normAutofit/>
          </a:bodyPr>
          <a:lstStyle/>
          <a:p>
            <a:pPr algn="r"/>
            <a:r>
              <a:rPr lang="ar" b="1" dirty="0">
                <a:solidFill>
                  <a:srgbClr val="0070C0"/>
                </a:solidFill>
                <a:latin typeface="Arial"/>
                <a:ea typeface="+mn-ea"/>
                <a:cs typeface="Tahoma"/>
              </a:rPr>
              <a:t>اختيار نموذج                      الأنسب</a:t>
            </a:r>
            <a:endParaRPr lang="en-CH" b="1" dirty="0">
              <a:solidFill>
                <a:srgbClr val="0070C0"/>
              </a:solidFill>
              <a:latin typeface="Arial"/>
              <a:ea typeface="+mn-ea"/>
              <a:cs typeface="Tahoma"/>
            </a:endParaRPr>
          </a:p>
        </p:txBody>
      </p:sp>
      <p:sp>
        <p:nvSpPr>
          <p:cNvPr id="6" name="TextBox 5">
            <a:extLst>
              <a:ext uri="{FF2B5EF4-FFF2-40B4-BE49-F238E27FC236}">
                <a16:creationId xmlns:a16="http://schemas.microsoft.com/office/drawing/2014/main" id="{4FDCCEE3-FAC8-1C8A-41CB-2133AD1FA618}"/>
              </a:ext>
            </a:extLst>
          </p:cNvPr>
          <p:cNvSpPr txBox="1"/>
          <p:nvPr/>
        </p:nvSpPr>
        <p:spPr>
          <a:xfrm>
            <a:off x="3979333" y="1155807"/>
            <a:ext cx="7937890" cy="3970318"/>
          </a:xfrm>
          <a:prstGeom prst="rect">
            <a:avLst/>
          </a:prstGeom>
          <a:noFill/>
        </p:spPr>
        <p:txBody>
          <a:bodyPr wrap="square" lIns="91440" tIns="45720" rIns="91440" bIns="45720" anchor="t">
            <a:spAutoFit/>
          </a:bodyPr>
          <a:lstStyle/>
          <a:p>
            <a:pPr algn="r"/>
            <a:r>
              <a:rPr lang="ar" dirty="0">
                <a:latin typeface="Arial"/>
                <a:cs typeface="Arial"/>
              </a:rPr>
              <a:t>كقاعدة عامة، اختر النموذج الذي يتمتع بأدنى </a:t>
            </a:r>
            <a:br>
              <a:rPr lang="en-US" dirty="0">
                <a:latin typeface="Arial" panose="020B0604020202020204" pitchFamily="34" charset="0"/>
                <a:cs typeface="Arial" panose="020B0604020202020204" pitchFamily="34" charset="0"/>
              </a:rPr>
            </a:br>
            <a:r>
              <a:rPr lang="ar" i="1" dirty="0">
                <a:latin typeface="Arial"/>
                <a:cs typeface="Arial"/>
              </a:rPr>
              <a:t>معيار معلومات </a:t>
            </a:r>
            <a:r>
              <a:rPr lang="ar" i="1" dirty="0" err="1">
                <a:latin typeface="Arial"/>
                <a:cs typeface="Arial"/>
              </a:rPr>
              <a:t>أكايكي</a:t>
            </a:r>
            <a:r>
              <a:rPr lang="ar" i="1" dirty="0">
                <a:latin typeface="Arial"/>
                <a:cs typeface="Arial"/>
              </a:rPr>
              <a:t> </a:t>
            </a:r>
            <a:endParaRPr lang="ar" i="1" dirty="0">
              <a:solidFill>
                <a:schemeClr val="tx1"/>
              </a:solidFill>
              <a:latin typeface="Arial" panose="020B0604020202020204" pitchFamily="34" charset="0"/>
              <a:cs typeface="Arial" panose="020B0604020202020204" pitchFamily="34" charset="0"/>
            </a:endParaRPr>
          </a:p>
          <a:p>
            <a:pPr marL="0" lvl="1" algn="r"/>
            <a:r>
              <a:rPr lang="ar" dirty="0">
                <a:latin typeface="Arial"/>
                <a:cs typeface="Arial"/>
              </a:rPr>
              <a:t>تتمتع النماذج ذات الملاءمة الأفضل مع معلمات أقل بـ             أقل:</a:t>
            </a:r>
          </a:p>
          <a:p>
            <a:pPr marL="0" lvl="1" algn="r"/>
            <a:r>
              <a:rPr lang="ar" dirty="0">
                <a:latin typeface="Arial"/>
                <a:cs typeface="Arial"/>
              </a:rPr>
              <a:t>ولكن النماذج تكون "متشابهة" إذا كانت درجات         تتراوح </a:t>
            </a:r>
            <a:br>
              <a:rPr lang="en-US" dirty="0">
                <a:latin typeface="Arial" panose="020B0604020202020204" pitchFamily="34" charset="0"/>
                <a:cs typeface="Arial" panose="020B0604020202020204" pitchFamily="34" charset="0"/>
              </a:rPr>
            </a:br>
            <a:r>
              <a:rPr lang="ar" dirty="0">
                <a:latin typeface="Arial"/>
                <a:cs typeface="Arial"/>
              </a:rPr>
              <a:t>ضمن 10 نقاط من بعضها البعض.</a:t>
            </a:r>
            <a:br>
              <a:rPr lang="en-US" dirty="0">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a:p>
            <a:pPr algn="r"/>
            <a:r>
              <a:rPr lang="ar">
                <a:latin typeface="Arial"/>
                <a:cs typeface="Arial"/>
              </a:rPr>
              <a:t>إذا كان لدى عدة نماذج             متشابهة، فاختر النموذج الأكثر منطقية </a:t>
            </a:r>
            <a:br>
              <a:rPr lang="en-US" dirty="0">
                <a:latin typeface="Arial" panose="020B0604020202020204" pitchFamily="34" charset="0"/>
                <a:cs typeface="Arial" panose="020B0604020202020204" pitchFamily="34" charset="0"/>
              </a:rPr>
            </a:br>
            <a:r>
              <a:rPr lang="ar" dirty="0">
                <a:latin typeface="Arial"/>
                <a:cs typeface="Arial"/>
              </a:rPr>
              <a:t>من خلال تقييم مدى معقولية الاتجاه التاريخي في:</a:t>
            </a:r>
            <a:br>
              <a:rPr lang="en-US" dirty="0">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a:p>
            <a:pPr marL="800100" lvl="1" indent="-342900" algn="r">
              <a:buFont typeface="Arial" panose="020B0604020202020204" pitchFamily="34" charset="0"/>
              <a:buChar char="•"/>
            </a:pPr>
            <a:r>
              <a:rPr lang="ar" dirty="0">
                <a:solidFill>
                  <a:schemeClr val="tx1"/>
                </a:solidFill>
                <a:latin typeface="Arial" panose="020B0604020202020204" pitchFamily="34" charset="0"/>
                <a:cs typeface="Arial" panose="020B0604020202020204" pitchFamily="34" charset="0"/>
              </a:rPr>
              <a:t>الإصابات الجديدة</a:t>
            </a:r>
          </a:p>
          <a:p>
            <a:pPr marL="800100" lvl="1" indent="-342900" algn="r">
              <a:buFont typeface="Arial" panose="020B0604020202020204" pitchFamily="34" charset="0"/>
              <a:buChar char="•"/>
            </a:pPr>
            <a:r>
              <a:rPr lang="ar" dirty="0">
                <a:solidFill>
                  <a:schemeClr val="tx1"/>
                </a:solidFill>
                <a:latin typeface="Arial" panose="020B0604020202020204" pitchFamily="34" charset="0"/>
                <a:cs typeface="Arial" panose="020B0604020202020204" pitchFamily="34" charset="0"/>
              </a:rPr>
              <a:t>المصابون بفيروس نقص المناعة البشرية</a:t>
            </a:r>
          </a:p>
          <a:p>
            <a:pPr marL="800100" lvl="1" indent="-342900" algn="r">
              <a:buFont typeface="Arial" panose="020B0604020202020204" pitchFamily="34" charset="0"/>
              <a:buChar char="•"/>
            </a:pPr>
            <a:r>
              <a:rPr lang="ar" dirty="0">
                <a:solidFill>
                  <a:schemeClr val="tx1"/>
                </a:solidFill>
                <a:latin typeface="Arial" panose="020B0604020202020204" pitchFamily="34" charset="0"/>
                <a:cs typeface="Arial" panose="020B0604020202020204" pitchFamily="34" charset="0"/>
              </a:rPr>
              <a:t>% من المصابين بفيروس نقص المناعة البشرية الذين يعرفون حالتهم</a:t>
            </a:r>
          </a:p>
          <a:p>
            <a:pPr lvl="1" algn="r"/>
            <a:endParaRPr lang="en-US" dirty="0">
              <a:solidFill>
                <a:schemeClr val="tx1"/>
              </a:solidFill>
              <a:latin typeface="Arial" panose="020B0604020202020204" pitchFamily="34" charset="0"/>
              <a:cs typeface="Arial" panose="020B0604020202020204" pitchFamily="34" charset="0"/>
            </a:endParaRPr>
          </a:p>
          <a:p>
            <a:pPr marL="0" lvl="1" algn="r">
              <a:buNone/>
            </a:pPr>
            <a:r>
              <a:rPr lang="ar" dirty="0">
                <a:solidFill>
                  <a:schemeClr val="tx1"/>
                </a:solidFill>
                <a:latin typeface="Arial" panose="020B0604020202020204" pitchFamily="34" charset="0"/>
                <a:cs typeface="Arial" panose="020B0604020202020204" pitchFamily="34" charset="0"/>
              </a:rPr>
              <a:t>… باستخدام الرسوم البيانية ضمن علامتي التبويب </a:t>
            </a:r>
            <a:r>
              <a:rPr lang="ar" b="1" dirty="0">
                <a:solidFill>
                  <a:schemeClr val="tx1"/>
                </a:solidFill>
                <a:latin typeface="Arial" panose="020B0604020202020204" pitchFamily="34" charset="0"/>
                <a:cs typeface="Arial" panose="020B0604020202020204" pitchFamily="34" charset="0"/>
              </a:rPr>
              <a:t>مقارنة النموذج </a:t>
            </a:r>
            <a:r>
              <a:rPr lang="ar" dirty="0">
                <a:solidFill>
                  <a:schemeClr val="tx1"/>
                </a:solidFill>
                <a:latin typeface="Arial" panose="020B0604020202020204" pitchFamily="34" charset="0"/>
                <a:cs typeface="Arial" panose="020B0604020202020204" pitchFamily="34" charset="0"/>
              </a:rPr>
              <a:t>وتحديد </a:t>
            </a:r>
            <a:r>
              <a:rPr lang="ar" b="1" dirty="0">
                <a:solidFill>
                  <a:schemeClr val="tx1"/>
                </a:solidFill>
                <a:latin typeface="Arial" panose="020B0604020202020204" pitchFamily="34" charset="0"/>
                <a:cs typeface="Arial" panose="020B0604020202020204" pitchFamily="34" charset="0"/>
              </a:rPr>
              <a:t>النموذج </a:t>
            </a:r>
            <a:r>
              <a:rPr lang="ar" dirty="0">
                <a:solidFill>
                  <a:schemeClr val="tx1"/>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A722530F-854C-D6ED-9144-004ECA39FACD}"/>
              </a:ext>
            </a:extLst>
          </p:cNvPr>
          <p:cNvSpPr txBox="1"/>
          <p:nvPr/>
        </p:nvSpPr>
        <p:spPr>
          <a:xfrm>
            <a:off x="536909" y="5618674"/>
            <a:ext cx="11502234" cy="923330"/>
          </a:xfrm>
          <a:prstGeom prst="rect">
            <a:avLst/>
          </a:prstGeom>
          <a:noFill/>
        </p:spPr>
        <p:txBody>
          <a:bodyPr wrap="square" lIns="91440" tIns="45720" rIns="91440" bIns="45720" anchor="t">
            <a:spAutoFit/>
          </a:bodyPr>
          <a:lstStyle/>
          <a:p>
            <a:pPr marL="0" lvl="1" algn="r"/>
            <a:r>
              <a:rPr lang="ar" dirty="0">
                <a:latin typeface="Arial"/>
                <a:cs typeface="Arial"/>
              </a:rPr>
              <a:t>ملاحظة: من منحنيات               الستة، فقط  يوضح بشكل صريح تأثير              على تقليل النقل، </a:t>
            </a:r>
            <a:br>
              <a:rPr lang="en-US" dirty="0">
                <a:latin typeface="Arial" panose="020B0604020202020204" pitchFamily="34" charset="0"/>
                <a:cs typeface="Arial" panose="020B0604020202020204" pitchFamily="34" charset="0"/>
              </a:rPr>
            </a:br>
            <a:r>
              <a:rPr lang="ar" dirty="0">
                <a:latin typeface="Arial"/>
                <a:cs typeface="Arial"/>
              </a:rPr>
              <a:t>عبر معلمة </a:t>
            </a:r>
            <a:endParaRPr lang="en-US"/>
          </a:p>
          <a:p>
            <a:pPr marL="0" lvl="1" algn="r"/>
            <a:r>
              <a:rPr lang="ar" dirty="0">
                <a:latin typeface="Arial"/>
                <a:cs typeface="Arial"/>
              </a:rPr>
              <a:t>يوصى باستخدام                          </a:t>
            </a:r>
            <a:r>
              <a:rPr lang="ar" i="1" dirty="0">
                <a:latin typeface="Arial"/>
                <a:cs typeface="Arial"/>
              </a:rPr>
              <a:t>فقط </a:t>
            </a:r>
            <a:r>
              <a:rPr lang="ar" dirty="0">
                <a:latin typeface="Arial"/>
                <a:cs typeface="Arial"/>
              </a:rPr>
              <a:t>إذا كانت بيانات                  للبالغين دقيقة (بدون قفزات اصطناعية)</a:t>
            </a:r>
            <a:endParaRPr lang="en-CH" dirty="0">
              <a:latin typeface="Arial"/>
              <a:cs typeface="Arial"/>
            </a:endParaRPr>
          </a:p>
        </p:txBody>
      </p:sp>
      <p:sp>
        <p:nvSpPr>
          <p:cNvPr id="3" name="TextBox 2">
            <a:extLst>
              <a:ext uri="{FF2B5EF4-FFF2-40B4-BE49-F238E27FC236}">
                <a16:creationId xmlns:a16="http://schemas.microsoft.com/office/drawing/2014/main" id="{8D9B91B7-2E12-C52D-F8D4-9887A4881423}"/>
              </a:ext>
            </a:extLst>
          </p:cNvPr>
          <p:cNvSpPr txBox="1"/>
          <p:nvPr/>
        </p:nvSpPr>
        <p:spPr>
          <a:xfrm>
            <a:off x="6756400" y="81280"/>
            <a:ext cx="18592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sz="3600" b="1">
                <a:solidFill>
                  <a:srgbClr val="0070C0"/>
                </a:solidFill>
                <a:latin typeface="Arial"/>
                <a:cs typeface="Arial"/>
              </a:rPr>
              <a:t>CSAVR</a:t>
            </a:r>
            <a:endParaRPr lang="en-US"/>
          </a:p>
        </p:txBody>
      </p:sp>
      <p:sp>
        <p:nvSpPr>
          <p:cNvPr id="4" name="TextBox 3">
            <a:extLst>
              <a:ext uri="{FF2B5EF4-FFF2-40B4-BE49-F238E27FC236}">
                <a16:creationId xmlns:a16="http://schemas.microsoft.com/office/drawing/2014/main" id="{6C8E5D32-6737-1E7D-3DF9-635292D6B243}"/>
              </a:ext>
            </a:extLst>
          </p:cNvPr>
          <p:cNvSpPr txBox="1"/>
          <p:nvPr/>
        </p:nvSpPr>
        <p:spPr>
          <a:xfrm>
            <a:off x="9392920" y="1457959"/>
            <a:ext cx="701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i="1" dirty="0">
                <a:latin typeface="Arial"/>
                <a:cs typeface="Arial"/>
              </a:rPr>
              <a:t>AIC</a:t>
            </a:r>
            <a:endParaRPr lang="en-US" dirty="0"/>
          </a:p>
        </p:txBody>
      </p:sp>
      <p:sp>
        <p:nvSpPr>
          <p:cNvPr id="5" name="TextBox 4">
            <a:extLst>
              <a:ext uri="{FF2B5EF4-FFF2-40B4-BE49-F238E27FC236}">
                <a16:creationId xmlns:a16="http://schemas.microsoft.com/office/drawing/2014/main" id="{E9DA53F1-A66C-F5ED-29E4-DEE4F067FDB3}"/>
              </a:ext>
            </a:extLst>
          </p:cNvPr>
          <p:cNvSpPr txBox="1"/>
          <p:nvPr/>
        </p:nvSpPr>
        <p:spPr>
          <a:xfrm>
            <a:off x="7249159" y="1711958"/>
            <a:ext cx="701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i="1" dirty="0">
                <a:latin typeface="Arial"/>
                <a:cs typeface="Arial"/>
              </a:rPr>
              <a:t>AIC</a:t>
            </a:r>
            <a:endParaRPr lang="en-US" dirty="0"/>
          </a:p>
        </p:txBody>
      </p:sp>
      <p:sp>
        <p:nvSpPr>
          <p:cNvPr id="8" name="TextBox 7">
            <a:extLst>
              <a:ext uri="{FF2B5EF4-FFF2-40B4-BE49-F238E27FC236}">
                <a16:creationId xmlns:a16="http://schemas.microsoft.com/office/drawing/2014/main" id="{43DA3298-A9CD-28D6-469E-458F57ABC251}"/>
              </a:ext>
            </a:extLst>
          </p:cNvPr>
          <p:cNvSpPr txBox="1"/>
          <p:nvPr/>
        </p:nvSpPr>
        <p:spPr>
          <a:xfrm>
            <a:off x="7807958" y="1986277"/>
            <a:ext cx="701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i="1" dirty="0">
                <a:latin typeface="Arial"/>
                <a:cs typeface="Arial"/>
              </a:rPr>
              <a:t>AIC</a:t>
            </a:r>
            <a:endParaRPr lang="en-US" dirty="0"/>
          </a:p>
        </p:txBody>
      </p:sp>
      <p:sp>
        <p:nvSpPr>
          <p:cNvPr id="10" name="TextBox 9">
            <a:extLst>
              <a:ext uri="{FF2B5EF4-FFF2-40B4-BE49-F238E27FC236}">
                <a16:creationId xmlns:a16="http://schemas.microsoft.com/office/drawing/2014/main" id="{2830BCCD-5C59-8177-8242-106CEBEA8C16}"/>
              </a:ext>
            </a:extLst>
          </p:cNvPr>
          <p:cNvSpPr txBox="1"/>
          <p:nvPr/>
        </p:nvSpPr>
        <p:spPr>
          <a:xfrm>
            <a:off x="9403078" y="2768597"/>
            <a:ext cx="701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i="1" dirty="0">
                <a:latin typeface="Arial"/>
                <a:cs typeface="Arial"/>
              </a:rPr>
              <a:t>AIC</a:t>
            </a:r>
            <a:endParaRPr lang="en-US" dirty="0"/>
          </a:p>
        </p:txBody>
      </p:sp>
      <p:sp>
        <p:nvSpPr>
          <p:cNvPr id="11" name="TextBox 10">
            <a:extLst>
              <a:ext uri="{FF2B5EF4-FFF2-40B4-BE49-F238E27FC236}">
                <a16:creationId xmlns:a16="http://schemas.microsoft.com/office/drawing/2014/main" id="{00A6CC5A-716A-06BA-BD22-368195464CBF}"/>
              </a:ext>
            </a:extLst>
          </p:cNvPr>
          <p:cNvSpPr txBox="1"/>
          <p:nvPr/>
        </p:nvSpPr>
        <p:spPr>
          <a:xfrm>
            <a:off x="9260837" y="5613396"/>
            <a:ext cx="9956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i="1" dirty="0">
                <a:latin typeface="Arial"/>
                <a:cs typeface="Arial"/>
              </a:rPr>
              <a:t>CSAVR</a:t>
            </a:r>
            <a:endParaRPr lang="en-US" dirty="0"/>
          </a:p>
        </p:txBody>
      </p:sp>
      <p:sp>
        <p:nvSpPr>
          <p:cNvPr id="12" name="TextBox 11">
            <a:extLst>
              <a:ext uri="{FF2B5EF4-FFF2-40B4-BE49-F238E27FC236}">
                <a16:creationId xmlns:a16="http://schemas.microsoft.com/office/drawing/2014/main" id="{AE8D2C04-814E-6F29-5440-2DD9CF0FF69D}"/>
              </a:ext>
            </a:extLst>
          </p:cNvPr>
          <p:cNvSpPr txBox="1"/>
          <p:nvPr/>
        </p:nvSpPr>
        <p:spPr>
          <a:xfrm>
            <a:off x="5745476" y="5613396"/>
            <a:ext cx="701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i="1" dirty="0">
                <a:latin typeface="Arial"/>
                <a:cs typeface="Arial"/>
              </a:rPr>
              <a:t>ART</a:t>
            </a:r>
            <a:endParaRPr lang="en-US" dirty="0"/>
          </a:p>
        </p:txBody>
      </p:sp>
      <p:sp>
        <p:nvSpPr>
          <p:cNvPr id="13" name="TextBox 12">
            <a:extLst>
              <a:ext uri="{FF2B5EF4-FFF2-40B4-BE49-F238E27FC236}">
                <a16:creationId xmlns:a16="http://schemas.microsoft.com/office/drawing/2014/main" id="{0F8E661D-717E-4230-AE68-292C582AE8E6}"/>
              </a:ext>
            </a:extLst>
          </p:cNvPr>
          <p:cNvSpPr txBox="1"/>
          <p:nvPr/>
        </p:nvSpPr>
        <p:spPr>
          <a:xfrm>
            <a:off x="6903716" y="6182356"/>
            <a:ext cx="701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i="1" dirty="0">
                <a:latin typeface="Arial"/>
                <a:cs typeface="Arial"/>
              </a:rPr>
              <a:t>ART</a:t>
            </a:r>
            <a:endParaRPr lang="en-US" dirty="0"/>
          </a:p>
        </p:txBody>
      </p:sp>
      <p:sp>
        <p:nvSpPr>
          <p:cNvPr id="14" name="TextBox 13">
            <a:extLst>
              <a:ext uri="{FF2B5EF4-FFF2-40B4-BE49-F238E27FC236}">
                <a16:creationId xmlns:a16="http://schemas.microsoft.com/office/drawing/2014/main" id="{9A6322DF-E5A1-0C79-F7EC-7E565758E8E9}"/>
              </a:ext>
            </a:extLst>
          </p:cNvPr>
          <p:cNvSpPr txBox="1"/>
          <p:nvPr/>
        </p:nvSpPr>
        <p:spPr>
          <a:xfrm>
            <a:off x="9657076" y="5908036"/>
            <a:ext cx="15341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i="1" dirty="0">
                <a:latin typeface="Arial"/>
                <a:cs typeface="Arial"/>
              </a:rPr>
              <a:t>"</a:t>
            </a:r>
            <a:r>
              <a:rPr lang="ar" i="1" dirty="0" err="1">
                <a:latin typeface="Arial"/>
                <a:cs typeface="Arial"/>
              </a:rPr>
              <a:t>Omega</a:t>
            </a:r>
            <a:r>
              <a:rPr lang="ar" i="1" dirty="0">
                <a:latin typeface="Arial"/>
                <a:cs typeface="Arial"/>
              </a:rPr>
              <a:t>"</a:t>
            </a:r>
            <a:endParaRPr lang="en-US" dirty="0"/>
          </a:p>
        </p:txBody>
      </p:sp>
      <p:sp>
        <p:nvSpPr>
          <p:cNvPr id="15" name="TextBox 14">
            <a:extLst>
              <a:ext uri="{FF2B5EF4-FFF2-40B4-BE49-F238E27FC236}">
                <a16:creationId xmlns:a16="http://schemas.microsoft.com/office/drawing/2014/main" id="{86219BBB-370A-D212-BD92-399B8C5D46AE}"/>
              </a:ext>
            </a:extLst>
          </p:cNvPr>
          <p:cNvSpPr txBox="1"/>
          <p:nvPr/>
        </p:nvSpPr>
        <p:spPr>
          <a:xfrm>
            <a:off x="9738356" y="6222996"/>
            <a:ext cx="8839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i="1" dirty="0">
                <a:latin typeface="Arial"/>
                <a:cs typeface="Arial"/>
              </a:rPr>
              <a:t>R-</a:t>
            </a:r>
            <a:r>
              <a:rPr lang="ar" i="1" dirty="0" err="1">
                <a:latin typeface="Arial"/>
                <a:cs typeface="Arial"/>
              </a:rPr>
              <a:t>Log</a:t>
            </a:r>
            <a:endParaRPr lang="en-US" dirty="0" err="1"/>
          </a:p>
        </p:txBody>
      </p:sp>
    </p:spTree>
    <p:extLst>
      <p:ext uri="{BB962C8B-B14F-4D97-AF65-F5344CB8AC3E}">
        <p14:creationId xmlns:p14="http://schemas.microsoft.com/office/powerpoint/2010/main" val="1132124114"/>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E223C-9BD8-8BE6-C598-F0D1881AE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5049E-E8D0-7AEE-FE14-3A0973B97879}"/>
              </a:ext>
            </a:extLst>
          </p:cNvPr>
          <p:cNvSpPr>
            <a:spLocks noGrp="1"/>
          </p:cNvSpPr>
          <p:nvPr>
            <p:ph type="title" idx="4294967295"/>
          </p:nvPr>
        </p:nvSpPr>
        <p:spPr>
          <a:xfrm>
            <a:off x="661988" y="0"/>
            <a:ext cx="11530012" cy="1023938"/>
          </a:xfrm>
        </p:spPr>
        <p:txBody>
          <a:bodyPr>
            <a:normAutofit/>
          </a:bodyPr>
          <a:lstStyle/>
          <a:p>
            <a:pPr algn="r"/>
            <a:r>
              <a:rPr lang="ar" sz="3200" b="1" dirty="0">
                <a:solidFill>
                  <a:srgbClr val="0070C0"/>
                </a:solidFill>
                <a:latin typeface="Arial"/>
                <a:ea typeface="+mn-ea"/>
                <a:cs typeface="Tahoma"/>
              </a:rPr>
              <a:t>اختيار نموذج                              الأنسب: علامة تبويب </a:t>
            </a:r>
            <a:endParaRPr lang="en-CH" sz="3200" b="1" dirty="0">
              <a:solidFill>
                <a:srgbClr val="0070C0"/>
              </a:solidFill>
              <a:latin typeface="Arial"/>
              <a:ea typeface="+mn-ea"/>
              <a:cs typeface="Tahoma"/>
            </a:endParaRPr>
          </a:p>
        </p:txBody>
      </p:sp>
      <p:pic>
        <p:nvPicPr>
          <p:cNvPr id="3" name="Picture 2" descr="A screen shot of a graph&#10;&#10;Description automatically generated">
            <a:extLst>
              <a:ext uri="{FF2B5EF4-FFF2-40B4-BE49-F238E27FC236}">
                <a16:creationId xmlns:a16="http://schemas.microsoft.com/office/drawing/2014/main" id="{29447C2D-AA90-F4BA-D504-F1BC6F377D6E}"/>
              </a:ext>
            </a:extLst>
          </p:cNvPr>
          <p:cNvPicPr>
            <a:picLocks noChangeAspect="1"/>
          </p:cNvPicPr>
          <p:nvPr/>
        </p:nvPicPr>
        <p:blipFill>
          <a:blip r:embed="rId3"/>
          <a:stretch>
            <a:fillRect/>
          </a:stretch>
        </p:blipFill>
        <p:spPr>
          <a:xfrm>
            <a:off x="228285" y="883403"/>
            <a:ext cx="11735429" cy="5974597"/>
          </a:xfrm>
          <a:prstGeom prst="rect">
            <a:avLst/>
          </a:prstGeom>
        </p:spPr>
      </p:pic>
      <p:sp>
        <p:nvSpPr>
          <p:cNvPr id="4" name="Oval 3">
            <a:extLst>
              <a:ext uri="{FF2B5EF4-FFF2-40B4-BE49-F238E27FC236}">
                <a16:creationId xmlns:a16="http://schemas.microsoft.com/office/drawing/2014/main" id="{A5AA8933-B3E4-9C0D-D581-74FDDD84D5BE}"/>
              </a:ext>
            </a:extLst>
          </p:cNvPr>
          <p:cNvSpPr/>
          <p:nvPr/>
        </p:nvSpPr>
        <p:spPr>
          <a:xfrm>
            <a:off x="1061869" y="789760"/>
            <a:ext cx="1143000" cy="468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D8274904-D3C3-1B3A-3584-50D8DF9C47FA}"/>
              </a:ext>
            </a:extLst>
          </p:cNvPr>
          <p:cNvSpPr txBox="1"/>
          <p:nvPr/>
        </p:nvSpPr>
        <p:spPr>
          <a:xfrm>
            <a:off x="8148320" y="193040"/>
            <a:ext cx="18592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sz="3200" b="1" dirty="0">
                <a:solidFill>
                  <a:srgbClr val="0070C0"/>
                </a:solidFill>
                <a:latin typeface="Arial"/>
                <a:cs typeface="Arial"/>
              </a:rPr>
              <a:t>CSAVR</a:t>
            </a:r>
            <a:endParaRPr lang="en-US" dirty="0"/>
          </a:p>
        </p:txBody>
      </p:sp>
    </p:spTree>
    <p:extLst>
      <p:ext uri="{BB962C8B-B14F-4D97-AF65-F5344CB8AC3E}">
        <p14:creationId xmlns:p14="http://schemas.microsoft.com/office/powerpoint/2010/main" val="2121488894"/>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342FA-BAF6-DAEF-75DB-A7668315E1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883F9-31A1-FFFD-BCA2-4BF859196276}"/>
              </a:ext>
            </a:extLst>
          </p:cNvPr>
          <p:cNvSpPr>
            <a:spLocks noGrp="1"/>
          </p:cNvSpPr>
          <p:nvPr>
            <p:ph type="title" idx="4294967295"/>
          </p:nvPr>
        </p:nvSpPr>
        <p:spPr>
          <a:xfrm>
            <a:off x="661988" y="0"/>
            <a:ext cx="11530012" cy="806450"/>
          </a:xfrm>
        </p:spPr>
        <p:txBody>
          <a:bodyPr>
            <a:normAutofit/>
          </a:bodyPr>
          <a:lstStyle/>
          <a:p>
            <a:r>
              <a:rPr lang="ar" sz="2900" b="1" i="1">
                <a:solidFill>
                  <a:srgbClr val="0070C0"/>
                </a:solidFill>
                <a:latin typeface="Arial" panose="020B0604020202020204" pitchFamily="34" charset="0"/>
                <a:ea typeface="+mn-ea"/>
                <a:cs typeface="+mn-cs"/>
              </a:rPr>
              <a:t>اختيار النموذج </a:t>
            </a:r>
            <a:r>
              <a:rPr lang="ar" sz="2900" b="1">
                <a:solidFill>
                  <a:srgbClr val="0070C0"/>
                </a:solidFill>
                <a:latin typeface="Arial" panose="020B0604020202020204" pitchFamily="34" charset="0"/>
                <a:ea typeface="+mn-ea"/>
                <a:cs typeface="+mn-cs"/>
              </a:rPr>
              <a:t>: مراجعة مدى ملاءمة النموذج للبيانات، وتفكيكه حسب الجنس</a:t>
            </a:r>
            <a:endParaRPr lang="en-CH" sz="2900" b="1">
              <a:solidFill>
                <a:srgbClr val="0070C0"/>
              </a:solidFill>
              <a:latin typeface="Arial" panose="020B0604020202020204" pitchFamily="34" charset="0"/>
              <a:ea typeface="+mn-ea"/>
              <a:cs typeface="+mn-cs"/>
            </a:endParaRPr>
          </a:p>
        </p:txBody>
      </p:sp>
      <p:pic>
        <p:nvPicPr>
          <p:cNvPr id="5" name="Picture 4" descr="A screenshot of a graph&#10;&#10;Description automatically generated">
            <a:extLst>
              <a:ext uri="{FF2B5EF4-FFF2-40B4-BE49-F238E27FC236}">
                <a16:creationId xmlns:a16="http://schemas.microsoft.com/office/drawing/2014/main" id="{2904FB80-429F-67D0-FA20-1285A539F54F}"/>
              </a:ext>
            </a:extLst>
          </p:cNvPr>
          <p:cNvPicPr>
            <a:picLocks noChangeAspect="1"/>
          </p:cNvPicPr>
          <p:nvPr/>
        </p:nvPicPr>
        <p:blipFill>
          <a:blip r:embed="rId3"/>
          <a:stretch>
            <a:fillRect/>
          </a:stretch>
        </p:blipFill>
        <p:spPr>
          <a:xfrm>
            <a:off x="504163" y="914401"/>
            <a:ext cx="11235333" cy="5778661"/>
          </a:xfrm>
          <a:prstGeom prst="rect">
            <a:avLst/>
          </a:prstGeom>
        </p:spPr>
      </p:pic>
      <p:sp>
        <p:nvSpPr>
          <p:cNvPr id="4" name="Oval 3">
            <a:extLst>
              <a:ext uri="{FF2B5EF4-FFF2-40B4-BE49-F238E27FC236}">
                <a16:creationId xmlns:a16="http://schemas.microsoft.com/office/drawing/2014/main" id="{1BD6153B-5C72-88AB-5C86-A6DA566D4DB8}"/>
              </a:ext>
            </a:extLst>
          </p:cNvPr>
          <p:cNvSpPr/>
          <p:nvPr/>
        </p:nvSpPr>
        <p:spPr>
          <a:xfrm>
            <a:off x="2177747" y="827031"/>
            <a:ext cx="1143000" cy="468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461704224"/>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 table&#10;&#10;Description automatically generated">
            <a:extLst>
              <a:ext uri="{FF2B5EF4-FFF2-40B4-BE49-F238E27FC236}">
                <a16:creationId xmlns:a16="http://schemas.microsoft.com/office/drawing/2014/main" id="{C6A1B40F-640F-27B4-B6C3-C46AD9985E0B}"/>
              </a:ext>
            </a:extLst>
          </p:cNvPr>
          <p:cNvPicPr>
            <a:picLocks noChangeAspect="1"/>
          </p:cNvPicPr>
          <p:nvPr/>
        </p:nvPicPr>
        <p:blipFill rotWithShape="1">
          <a:blip r:embed="rId3"/>
          <a:srcRect l="1032" t="292" r="35137" b="44330"/>
          <a:stretch/>
        </p:blipFill>
        <p:spPr>
          <a:xfrm>
            <a:off x="-1655" y="396507"/>
            <a:ext cx="9147985" cy="5354053"/>
          </a:xfrm>
          <a:prstGeom prst="rect">
            <a:avLst/>
          </a:prstGeom>
        </p:spPr>
      </p:pic>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8382000" y="394335"/>
            <a:ext cx="3500755" cy="2124393"/>
          </a:xfrm>
        </p:spPr>
        <p:txBody>
          <a:bodyPr vert="horz" lIns="91440" tIns="45720" rIns="91440" bIns="45720" rtlCol="0" anchor="ctr">
            <a:noAutofit/>
          </a:bodyPr>
          <a:lstStyle/>
          <a:p>
            <a:pPr algn="r"/>
            <a:r>
              <a:rPr lang="ar" sz="2800" b="1" dirty="0">
                <a:solidFill>
                  <a:srgbClr val="0070C0"/>
                </a:solidFill>
                <a:latin typeface="Arial"/>
                <a:ea typeface="+mn-ea"/>
                <a:cs typeface="Tahoma"/>
              </a:rPr>
              <a:t>بعد الانتهاء من </a:t>
            </a:r>
            <a:br>
              <a:rPr lang="ar" sz="2800" b="1" dirty="0">
                <a:latin typeface="Arial"/>
                <a:ea typeface="+mn-ea"/>
                <a:cs typeface="Tahoma"/>
              </a:rPr>
            </a:br>
            <a:r>
              <a:rPr lang="ar" sz="2800" b="1" dirty="0">
                <a:solidFill>
                  <a:srgbClr val="0070C0"/>
                </a:solidFill>
                <a:latin typeface="Arial"/>
                <a:ea typeface="+mn-ea"/>
                <a:cs typeface="Tahoma"/>
              </a:rPr>
              <a:t>CSAVR </a:t>
            </a:r>
            <a:br>
              <a:rPr lang="ar" sz="2800" b="1" dirty="0">
                <a:latin typeface="Arial"/>
                <a:ea typeface="+mn-ea"/>
                <a:cs typeface="Tahoma"/>
              </a:rPr>
            </a:br>
            <a:r>
              <a:rPr lang="ar" sz="2800" b="1" dirty="0">
                <a:solidFill>
                  <a:srgbClr val="0070C0"/>
                </a:solidFill>
                <a:latin typeface="Arial"/>
                <a:ea typeface="+mn-ea"/>
                <a:cs typeface="Tahoma"/>
              </a:rPr>
              <a:t>الحالي: اعتماد نسب معدل الإصابة المقدرة بواسطة </a:t>
            </a:r>
            <a:br>
              <a:rPr lang="ar" sz="2800" b="1" dirty="0">
                <a:latin typeface="Arial"/>
                <a:ea typeface="+mn-ea"/>
                <a:cs typeface="Tahoma"/>
              </a:rPr>
            </a:br>
            <a:r>
              <a:rPr lang="ar" sz="2800" b="1" dirty="0">
                <a:solidFill>
                  <a:srgbClr val="0070C0"/>
                </a:solidFill>
                <a:latin typeface="Arial"/>
                <a:ea typeface="+mn-ea"/>
                <a:cs typeface="Tahoma"/>
              </a:rPr>
              <a:t>CSAVR (</a:t>
            </a:r>
            <a:r>
              <a:rPr lang="ar" sz="2800" b="1" err="1">
                <a:solidFill>
                  <a:srgbClr val="0070C0"/>
                </a:solidFill>
                <a:latin typeface="Arial"/>
                <a:ea typeface="+mn-ea"/>
                <a:cs typeface="Tahoma"/>
              </a:rPr>
              <a:t>IRRs</a:t>
            </a:r>
            <a:r>
              <a:rPr lang="ar" sz="2800" b="1" dirty="0">
                <a:solidFill>
                  <a:srgbClr val="0070C0"/>
                </a:solidFill>
                <a:latin typeface="Arial"/>
                <a:ea typeface="+mn-ea"/>
                <a:cs typeface="Tahoma"/>
              </a:rPr>
              <a:t>)</a:t>
            </a:r>
            <a:br>
              <a:rPr lang="ar" sz="2800" b="1" dirty="0">
                <a:latin typeface="Arial"/>
                <a:ea typeface="+mn-ea"/>
                <a:cs typeface="Tahoma"/>
              </a:rPr>
            </a:br>
            <a:r>
              <a:rPr lang="ar" sz="2800" b="1" dirty="0">
                <a:solidFill>
                  <a:srgbClr val="0070C0"/>
                </a:solidFill>
                <a:latin typeface="Arial"/>
                <a:ea typeface="+mn-ea"/>
                <a:cs typeface="Tahoma"/>
              </a:rPr>
              <a:t> حسب الجنس والعمر في </a:t>
            </a:r>
            <a:br>
              <a:rPr lang="ar" sz="2800" b="1" dirty="0">
                <a:latin typeface="Arial"/>
                <a:ea typeface="+mn-ea"/>
                <a:cs typeface="Tahoma"/>
              </a:rPr>
            </a:br>
            <a:r>
              <a:rPr lang="ar" sz="2800" b="1" i="1" u="sng" dirty="0">
                <a:solidFill>
                  <a:srgbClr val="0070C0"/>
                </a:solidFill>
                <a:latin typeface="Arial"/>
                <a:ea typeface="+mn-ea"/>
                <a:cs typeface="Tahoma"/>
              </a:rPr>
              <a:t>AIM</a:t>
            </a:r>
            <a:endParaRPr lang="en-US" sz="2800" b="1" i="1" u="sng">
              <a:solidFill>
                <a:srgbClr val="0070C0"/>
              </a:solidFill>
              <a:latin typeface="Arial"/>
              <a:ea typeface="+mn-ea"/>
              <a:cs typeface="Tahoma"/>
            </a:endParaRPr>
          </a:p>
        </p:txBody>
      </p:sp>
      <p:sp>
        <p:nvSpPr>
          <p:cNvPr id="5" name="TextBox 4">
            <a:extLst>
              <a:ext uri="{FF2B5EF4-FFF2-40B4-BE49-F238E27FC236}">
                <a16:creationId xmlns:a16="http://schemas.microsoft.com/office/drawing/2014/main" id="{332B3B5A-BAD1-1845-B1F4-0A5D29912124}"/>
              </a:ext>
            </a:extLst>
          </p:cNvPr>
          <p:cNvSpPr txBox="1"/>
          <p:nvPr/>
        </p:nvSpPr>
        <p:spPr>
          <a:xfrm>
            <a:off x="561109" y="4608938"/>
            <a:ext cx="11069781" cy="369332"/>
          </a:xfrm>
          <a:prstGeom prst="rect">
            <a:avLst/>
          </a:prstGeom>
          <a:noFill/>
        </p:spPr>
        <p:txBody>
          <a:bodyPr wrap="square">
            <a:spAutoFit/>
          </a:bodyPr>
          <a:lstStyle/>
          <a:p>
            <a:r>
              <a:rPr lang="ar">
                <a:latin typeface="Arial" panose="020B0604020202020204" pitchFamily="34" charset="0"/>
                <a:cs typeface="Arial" panose="020B0604020202020204" pitchFamily="34" charset="0"/>
              </a:rPr>
              <a:t>…</a:t>
            </a:r>
          </a:p>
        </p:txBody>
      </p:sp>
      <p:sp>
        <p:nvSpPr>
          <p:cNvPr id="8" name="Oval 7">
            <a:extLst>
              <a:ext uri="{FF2B5EF4-FFF2-40B4-BE49-F238E27FC236}">
                <a16:creationId xmlns:a16="http://schemas.microsoft.com/office/drawing/2014/main" id="{941A0509-B63A-F45E-B6BD-476127ECC796}"/>
              </a:ext>
            </a:extLst>
          </p:cNvPr>
          <p:cNvSpPr/>
          <p:nvPr/>
        </p:nvSpPr>
        <p:spPr>
          <a:xfrm>
            <a:off x="2423460" y="1765887"/>
            <a:ext cx="1766456" cy="4921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6" name="Picture 5" descr="A close up of a text&#10;&#10;AI-generated content may be incorrect.">
            <a:extLst>
              <a:ext uri="{FF2B5EF4-FFF2-40B4-BE49-F238E27FC236}">
                <a16:creationId xmlns:a16="http://schemas.microsoft.com/office/drawing/2014/main" id="{A3DB453E-B313-D521-1036-26D5927878F1}"/>
              </a:ext>
            </a:extLst>
          </p:cNvPr>
          <p:cNvPicPr>
            <a:picLocks noChangeAspect="1"/>
          </p:cNvPicPr>
          <p:nvPr/>
        </p:nvPicPr>
        <p:blipFill>
          <a:blip r:embed="rId4"/>
          <a:stretch>
            <a:fillRect/>
          </a:stretch>
        </p:blipFill>
        <p:spPr>
          <a:xfrm>
            <a:off x="9139237" y="3071812"/>
            <a:ext cx="2752725" cy="2847975"/>
          </a:xfrm>
          <a:prstGeom prst="rect">
            <a:avLst/>
          </a:prstGeom>
        </p:spPr>
      </p:pic>
    </p:spTree>
    <p:extLst>
      <p:ext uri="{BB962C8B-B14F-4D97-AF65-F5344CB8AC3E}">
        <p14:creationId xmlns:p14="http://schemas.microsoft.com/office/powerpoint/2010/main" val="3106543429"/>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7203440" y="180975"/>
            <a:ext cx="4445635" cy="1391603"/>
          </a:xfrm>
        </p:spPr>
        <p:txBody>
          <a:bodyPr>
            <a:normAutofit fontScale="90000"/>
          </a:bodyPr>
          <a:lstStyle/>
          <a:p>
            <a:pPr algn="r"/>
            <a:r>
              <a:rPr lang="ar" sz="2900" b="1" dirty="0">
                <a:solidFill>
                  <a:srgbClr val="0070C0"/>
                </a:solidFill>
                <a:latin typeface="Arial"/>
                <a:ea typeface="+mn-ea"/>
                <a:cs typeface="Tahoma"/>
              </a:rPr>
              <a:t>معرفة الحالة: تقدير التحميل من </a:t>
            </a:r>
            <a:br>
              <a:rPr lang="ar" sz="2900" b="1" dirty="0">
                <a:solidFill>
                  <a:srgbClr val="0070C0"/>
                </a:solidFill>
                <a:latin typeface="Arial"/>
                <a:ea typeface="+mn-ea"/>
                <a:cs typeface="Tahoma"/>
              </a:rPr>
            </a:br>
            <a:r>
              <a:rPr lang="ar" sz="2900" b="1" dirty="0">
                <a:solidFill>
                  <a:srgbClr val="0070C0"/>
                </a:solidFill>
                <a:latin typeface="Arial"/>
                <a:ea typeface="+mn-ea"/>
                <a:cs typeface="Tahoma"/>
              </a:rPr>
              <a:t>CSAVR </a:t>
            </a:r>
            <a:br>
              <a:rPr lang="ar" sz="2900" b="1" dirty="0">
                <a:solidFill>
                  <a:srgbClr val="0070C0"/>
                </a:solidFill>
                <a:latin typeface="Arial"/>
                <a:ea typeface="+mn-ea"/>
                <a:cs typeface="Tahoma"/>
              </a:rPr>
            </a:br>
            <a:r>
              <a:rPr lang="ar" sz="2900" b="1" dirty="0">
                <a:solidFill>
                  <a:srgbClr val="0070C0"/>
                </a:solidFill>
                <a:latin typeface="Arial"/>
                <a:ea typeface="+mn-ea"/>
                <a:cs typeface="Tahoma"/>
              </a:rPr>
              <a:t>في </a:t>
            </a:r>
            <a:br>
              <a:rPr lang="ar" sz="2900" b="1" dirty="0">
                <a:solidFill>
                  <a:srgbClr val="0070C0"/>
                </a:solidFill>
                <a:latin typeface="Arial"/>
                <a:ea typeface="+mn-ea"/>
                <a:cs typeface="Tahoma"/>
              </a:rPr>
            </a:br>
            <a:r>
              <a:rPr lang="ar" sz="2900" b="1" dirty="0">
                <a:solidFill>
                  <a:srgbClr val="0070C0"/>
                </a:solidFill>
                <a:latin typeface="Arial"/>
                <a:ea typeface="+mn-ea"/>
                <a:cs typeface="Tahoma"/>
              </a:rPr>
              <a:t>AIM</a:t>
            </a:r>
            <a:endParaRPr lang="en-CH" sz="2900" b="1" dirty="0">
              <a:solidFill>
                <a:srgbClr val="0070C0"/>
              </a:solidFill>
              <a:latin typeface="Arial"/>
              <a:ea typeface="+mn-ea"/>
              <a:cs typeface="Tahoma"/>
            </a:endParaRPr>
          </a:p>
        </p:txBody>
      </p:sp>
      <p:pic>
        <p:nvPicPr>
          <p:cNvPr id="4" name="Picture 3" descr="Graphical user interface, application&#10;&#10;Description automatically generated">
            <a:extLst>
              <a:ext uri="{FF2B5EF4-FFF2-40B4-BE49-F238E27FC236}">
                <a16:creationId xmlns:a16="http://schemas.microsoft.com/office/drawing/2014/main" id="{902942AB-64D5-D53E-B702-87A241499E65}"/>
              </a:ext>
            </a:extLst>
          </p:cNvPr>
          <p:cNvPicPr>
            <a:picLocks noChangeAspect="1"/>
          </p:cNvPicPr>
          <p:nvPr/>
        </p:nvPicPr>
        <p:blipFill rotWithShape="1">
          <a:blip r:embed="rId3"/>
          <a:srcRect l="922" t="937" r="34473" b="68192"/>
          <a:stretch/>
        </p:blipFill>
        <p:spPr>
          <a:xfrm>
            <a:off x="142987" y="1601526"/>
            <a:ext cx="11906026" cy="2466036"/>
          </a:xfrm>
          <a:prstGeom prst="rect">
            <a:avLst/>
          </a:prstGeom>
        </p:spPr>
      </p:pic>
      <p:sp>
        <p:nvSpPr>
          <p:cNvPr id="5" name="TextBox 4">
            <a:extLst>
              <a:ext uri="{FF2B5EF4-FFF2-40B4-BE49-F238E27FC236}">
                <a16:creationId xmlns:a16="http://schemas.microsoft.com/office/drawing/2014/main" id="{332B3B5A-BAD1-1845-B1F4-0A5D29912124}"/>
              </a:ext>
            </a:extLst>
          </p:cNvPr>
          <p:cNvSpPr txBox="1"/>
          <p:nvPr/>
        </p:nvSpPr>
        <p:spPr>
          <a:xfrm>
            <a:off x="415034" y="3955802"/>
            <a:ext cx="11776966" cy="2554545"/>
          </a:xfrm>
          <a:prstGeom prst="rect">
            <a:avLst/>
          </a:prstGeom>
          <a:noFill/>
        </p:spPr>
        <p:txBody>
          <a:bodyPr wrap="square">
            <a:spAutoFit/>
          </a:bodyPr>
          <a:lstStyle/>
          <a:p>
            <a:pPr algn="r"/>
            <a:r>
              <a:rPr lang="ar" sz="2000" dirty="0">
                <a:latin typeface="Arial" panose="020B0604020202020204" pitchFamily="34" charset="0"/>
                <a:cs typeface="Arial" panose="020B0604020202020204" pitchFamily="34" charset="0"/>
              </a:rPr>
              <a:t>في </a:t>
            </a:r>
            <a:r>
              <a:rPr lang="ar" sz="2000" i="1" dirty="0">
                <a:latin typeface="Arial" panose="020B0604020202020204" pitchFamily="34" charset="0"/>
                <a:cs typeface="Arial" panose="020B0604020202020204" pitchFamily="34" charset="0"/>
              </a:rPr>
              <a:t>إحصائيات البرنامج &gt; معرفة الحالة، </a:t>
            </a:r>
            <a:br>
              <a:rPr lang="en-US" sz="2000" i="1" dirty="0">
                <a:latin typeface="Arial" panose="020B0604020202020204" pitchFamily="34" charset="0"/>
                <a:cs typeface="Arial" panose="020B0604020202020204" pitchFamily="34" charset="0"/>
              </a:rPr>
            </a:br>
            <a:r>
              <a:rPr lang="ar" sz="2000" i="1" dirty="0">
                <a:latin typeface="Arial" panose="020B0604020202020204" pitchFamily="34" charset="0"/>
                <a:cs typeface="Arial" panose="020B0604020202020204" pitchFamily="34" charset="0"/>
              </a:rPr>
              <a:t>قم بتحميل </a:t>
            </a:r>
            <a:r>
              <a:rPr lang="ar" sz="2000" dirty="0">
                <a:latin typeface="Arial" panose="020B0604020202020204" pitchFamily="34" charset="0"/>
                <a:cs typeface="Arial" panose="020B0604020202020204" pitchFamily="34" charset="0"/>
              </a:rPr>
              <a:t>المتعايشين مع فيروس نقص المناعة البشرية (البالغين) المقدرين بواسطة CSAVR مع معرفة حالتهم.</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algn="r"/>
            <a:r>
              <a:rPr lang="ar" sz="2000" dirty="0">
                <a:latin typeface="Arial" panose="020B0604020202020204" pitchFamily="34" charset="0"/>
                <a:cs typeface="Arial" panose="020B0604020202020204" pitchFamily="34" charset="0"/>
              </a:rPr>
              <a:t>&amp;أعد تحميل هذا في كل مرة يتغير فيها تقدير CSAVR (أو IRRs حسب الجنس، في AIM)!</a:t>
            </a:r>
          </a:p>
          <a:p>
            <a:pPr algn="r"/>
            <a:endParaRPr lang="en-CH" sz="2000" dirty="0">
              <a:latin typeface="Arial" panose="020B0604020202020204" pitchFamily="34" charset="0"/>
              <a:cs typeface="Arial" panose="020B0604020202020204" pitchFamily="34" charset="0"/>
            </a:endParaRPr>
          </a:p>
          <a:p>
            <a:pPr algn="r"/>
            <a:r>
              <a:rPr lang="ar" sz="2000" i="1" dirty="0">
                <a:latin typeface="Arial" panose="020B0604020202020204" pitchFamily="34" charset="0"/>
                <a:cs typeface="Arial" panose="020B0604020202020204" pitchFamily="34" charset="0"/>
              </a:rPr>
              <a:t>ما لم يكن </a:t>
            </a:r>
            <a:r>
              <a:rPr lang="ar" sz="2000" dirty="0">
                <a:latin typeface="Arial" panose="020B0604020202020204" pitchFamily="34" charset="0"/>
                <a:cs typeface="Arial" panose="020B0604020202020204" pitchFamily="34" charset="0"/>
              </a:rPr>
              <a:t>لديك أرقام موثوقة تعتمد على برنامج معرفة الحالة (= التشخيصات التراكمية مطروحًا منها جميع الوفيات والهجرة للمصابين بفيروس نقص المناعة البشرية الذين تم تشخيصهم)، متوافقة مع (= بينهما) أعداد المصابين بفيروس نقص المناعة البشرية التي تقدرها CSAVR وأرقام العلاج بمضادات الفيروسات القهقرية المبلغ عنها، لجميع السنوات، لكل من الرجال والنساء الذين تبلغ أعمارهم 15 عامًا أو أكثر.</a:t>
            </a:r>
          </a:p>
        </p:txBody>
      </p:sp>
    </p:spTree>
    <p:extLst>
      <p:ext uri="{BB962C8B-B14F-4D97-AF65-F5344CB8AC3E}">
        <p14:creationId xmlns:p14="http://schemas.microsoft.com/office/powerpoint/2010/main" val="3888597682"/>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5F7607F-8CF7-D669-C3E3-EEB820EBA719}"/>
              </a:ext>
            </a:extLst>
          </p:cNvPr>
          <p:cNvGrpSpPr/>
          <p:nvPr/>
        </p:nvGrpSpPr>
        <p:grpSpPr>
          <a:xfrm>
            <a:off x="3812673" y="576809"/>
            <a:ext cx="8233253" cy="4987650"/>
            <a:chOff x="3812673" y="576809"/>
            <a:chExt cx="8233253" cy="4987650"/>
          </a:xfrm>
        </p:grpSpPr>
        <p:pic>
          <p:nvPicPr>
            <p:cNvPr id="6" name="Picture 5">
              <a:extLst>
                <a:ext uri="{FF2B5EF4-FFF2-40B4-BE49-F238E27FC236}">
                  <a16:creationId xmlns:a16="http://schemas.microsoft.com/office/drawing/2014/main" id="{34588733-5082-BEFB-3D20-836F6AAB5264}"/>
                </a:ext>
              </a:extLst>
            </p:cNvPr>
            <p:cNvPicPr>
              <a:picLocks noChangeAspect="1"/>
            </p:cNvPicPr>
            <p:nvPr/>
          </p:nvPicPr>
          <p:blipFill>
            <a:blip r:embed="rId3"/>
            <a:stretch>
              <a:fillRect/>
            </a:stretch>
          </p:blipFill>
          <p:spPr>
            <a:xfrm>
              <a:off x="3812673" y="576809"/>
              <a:ext cx="8233253" cy="4987650"/>
            </a:xfrm>
            <a:prstGeom prst="rect">
              <a:avLst/>
            </a:prstGeom>
          </p:spPr>
        </p:pic>
        <p:sp>
          <p:nvSpPr>
            <p:cNvPr id="7" name="Oval 6">
              <a:extLst>
                <a:ext uri="{FF2B5EF4-FFF2-40B4-BE49-F238E27FC236}">
                  <a16:creationId xmlns:a16="http://schemas.microsoft.com/office/drawing/2014/main" id="{16729C5A-48CC-4B8D-0CAD-9E47283537C1}"/>
                </a:ext>
              </a:extLst>
            </p:cNvPr>
            <p:cNvSpPr/>
            <p:nvPr/>
          </p:nvSpPr>
          <p:spPr>
            <a:xfrm>
              <a:off x="9759927" y="2893552"/>
              <a:ext cx="2285999" cy="530876"/>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EADF5D6-EFAD-4D77-970C-11003BCDA814}"/>
              </a:ext>
            </a:extLst>
          </p:cNvPr>
          <p:cNvSpPr>
            <a:spLocks noGrp="1"/>
          </p:cNvSpPr>
          <p:nvPr>
            <p:ph type="title"/>
          </p:nvPr>
        </p:nvSpPr>
        <p:spPr>
          <a:xfrm>
            <a:off x="-1" y="1123837"/>
            <a:ext cx="3456289" cy="4601183"/>
          </a:xfrm>
        </p:spPr>
        <p:txBody>
          <a:bodyPr>
            <a:normAutofit/>
          </a:bodyPr>
          <a:lstStyle/>
          <a:p>
            <a:pPr algn="r"/>
            <a:r>
              <a:rPr lang="ar" sz="2800" dirty="0">
                <a:cs typeface="Tahoma"/>
              </a:rPr>
              <a:t>بعد تحديث بيانات مراقبة EPP</a:t>
            </a:r>
            <a:br>
              <a:rPr lang="ar" sz="2800" dirty="0">
                <a:cs typeface="Tahoma"/>
              </a:rPr>
            </a:br>
            <a:r>
              <a:rPr lang="ar" sz="2800" dirty="0">
                <a:cs typeface="Tahoma"/>
              </a:rPr>
              <a:t> قم بمطابقة منحنيات الانتشار والوقوع لدى البالغين معها</a:t>
            </a:r>
            <a:endParaRPr lang="en-US"/>
          </a:p>
        </p:txBody>
      </p:sp>
      <p:sp>
        <p:nvSpPr>
          <p:cNvPr id="3" name="Content Placeholder 2">
            <a:extLst>
              <a:ext uri="{FF2B5EF4-FFF2-40B4-BE49-F238E27FC236}">
                <a16:creationId xmlns:a16="http://schemas.microsoft.com/office/drawing/2014/main" id="{3FCB8128-ED5B-48FF-8537-88365FFDE9C2}"/>
              </a:ext>
            </a:extLst>
          </p:cNvPr>
          <p:cNvSpPr>
            <a:spLocks noGrp="1"/>
          </p:cNvSpPr>
          <p:nvPr>
            <p:ph idx="1"/>
          </p:nvPr>
        </p:nvSpPr>
        <p:spPr>
          <a:xfrm>
            <a:off x="3719945" y="2370096"/>
            <a:ext cx="5870104" cy="3194363"/>
          </a:xfrm>
          <a:solidFill>
            <a:schemeClr val="bg1"/>
          </a:solidFill>
        </p:spPr>
        <p:txBody>
          <a:bodyPr>
            <a:normAutofit/>
          </a:bodyPr>
          <a:lstStyle/>
          <a:p>
            <a:pPr marL="457200" indent="-457200" algn="r">
              <a:buFont typeface="+mj-lt"/>
              <a:buAutoNum type="arabicPeriod"/>
            </a:pPr>
            <a:r>
              <a:rPr lang="ar" dirty="0">
                <a:solidFill>
                  <a:schemeClr val="tx1"/>
                </a:solidFill>
                <a:cs typeface="Tahoma"/>
              </a:rPr>
              <a:t>حدد "الوقوع -&gt; </a:t>
            </a:r>
            <a:r>
              <a:rPr lang="ar" b="1" dirty="0">
                <a:solidFill>
                  <a:schemeClr val="tx1"/>
                </a:solidFill>
                <a:cs typeface="Tahoma"/>
              </a:rPr>
              <a:t>ملاءمة المنحنى </a:t>
            </a:r>
            <a:r>
              <a:rPr lang="ar" dirty="0">
                <a:solidFill>
                  <a:schemeClr val="tx1"/>
                </a:solidFill>
                <a:cs typeface="Tahoma"/>
              </a:rPr>
              <a:t>" </a:t>
            </a:r>
            <a:br>
              <a:rPr lang="en-US" dirty="0">
                <a:solidFill>
                  <a:schemeClr val="tx1"/>
                </a:solidFill>
              </a:rPr>
            </a:br>
            <a:r>
              <a:rPr lang="ar" dirty="0">
                <a:solidFill>
                  <a:schemeClr val="tx1"/>
                </a:solidFill>
                <a:cs typeface="Tahoma"/>
              </a:rPr>
              <a:t>في الطيف</a:t>
            </a:r>
          </a:p>
          <a:p>
            <a:pPr marL="457200" indent="-457200" algn="r">
              <a:buFont typeface="+mj-lt"/>
              <a:buAutoNum type="arabicPeriod"/>
            </a:pPr>
            <a:r>
              <a:rPr lang="ar" dirty="0">
                <a:solidFill>
                  <a:schemeClr val="bg1">
                    <a:lumMod val="50000"/>
                  </a:schemeClr>
                </a:solidFill>
              </a:rPr>
              <a:t>قم بمراجعة البيانات لكل مجموعة فرعية من السكان قبل التركيب</a:t>
            </a:r>
          </a:p>
          <a:p>
            <a:pPr marL="457200" indent="-457200" algn="r">
              <a:buFont typeface="+mj-lt"/>
              <a:buAutoNum type="arabicPeriod"/>
            </a:pPr>
            <a:r>
              <a:rPr lang="ar" dirty="0">
                <a:solidFill>
                  <a:schemeClr val="bg1">
                    <a:lumMod val="50000"/>
                  </a:schemeClr>
                </a:solidFill>
              </a:rPr>
              <a:t>حدد النموذج الذي سيتم استخدامه لملاءمة </a:t>
            </a:r>
            <a:br>
              <a:rPr lang="en-US" dirty="0">
                <a:solidFill>
                  <a:schemeClr val="bg1">
                    <a:lumMod val="50000"/>
                  </a:schemeClr>
                </a:solidFill>
              </a:rPr>
            </a:br>
            <a:r>
              <a:rPr lang="ar" dirty="0">
                <a:solidFill>
                  <a:schemeClr val="bg1">
                    <a:lumMod val="50000"/>
                  </a:schemeClr>
                </a:solidFill>
              </a:rPr>
              <a:t>كل إسقاط فرعي للسكان</a:t>
            </a:r>
          </a:p>
          <a:p>
            <a:pPr marL="457200" indent="-457200" algn="r">
              <a:buFont typeface="+mj-lt"/>
              <a:buAutoNum type="arabicPeriod"/>
            </a:pPr>
            <a:r>
              <a:rPr lang="ar" dirty="0">
                <a:solidFill>
                  <a:schemeClr val="bg1">
                    <a:lumMod val="50000"/>
                  </a:schemeClr>
                </a:solidFill>
              </a:rPr>
              <a:t>انقر فوق "تناسب الكل"</a:t>
            </a:r>
          </a:p>
        </p:txBody>
      </p:sp>
      <p:pic>
        <p:nvPicPr>
          <p:cNvPr id="8" name="Picture 7">
            <a:extLst>
              <a:ext uri="{FF2B5EF4-FFF2-40B4-BE49-F238E27FC236}">
                <a16:creationId xmlns:a16="http://schemas.microsoft.com/office/drawing/2014/main" id="{5A2B467E-22E4-45E7-9792-69F1386EF73C}"/>
              </a:ext>
            </a:extLst>
          </p:cNvPr>
          <p:cNvPicPr>
            <a:picLocks noChangeAspect="1"/>
          </p:cNvPicPr>
          <p:nvPr/>
        </p:nvPicPr>
        <p:blipFill>
          <a:blip r:embed="rId4"/>
          <a:stretch>
            <a:fillRect/>
          </a:stretch>
        </p:blipFill>
        <p:spPr>
          <a:xfrm>
            <a:off x="-1" y="-1"/>
            <a:ext cx="3456289" cy="901875"/>
          </a:xfrm>
          <a:prstGeom prst="rect">
            <a:avLst/>
          </a:prstGeom>
        </p:spPr>
      </p:pic>
      <p:sp>
        <p:nvSpPr>
          <p:cNvPr id="5" name="TextBox 4">
            <a:extLst>
              <a:ext uri="{FF2B5EF4-FFF2-40B4-BE49-F238E27FC236}">
                <a16:creationId xmlns:a16="http://schemas.microsoft.com/office/drawing/2014/main" id="{0CCA3BF0-2958-F27B-BEE6-83BB3024A3DB}"/>
              </a:ext>
            </a:extLst>
          </p:cNvPr>
          <p:cNvSpPr txBox="1"/>
          <p:nvPr/>
        </p:nvSpPr>
        <p:spPr>
          <a:xfrm>
            <a:off x="5496559" y="2758440"/>
            <a:ext cx="5994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t>EPP</a:t>
            </a:r>
          </a:p>
        </p:txBody>
      </p:sp>
    </p:spTree>
    <p:extLst>
      <p:ext uri="{BB962C8B-B14F-4D97-AF65-F5344CB8AC3E}">
        <p14:creationId xmlns:p14="http://schemas.microsoft.com/office/powerpoint/2010/main" val="3142951825"/>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F085-50DF-41B1-81B0-65CB780FD6F7}"/>
              </a:ext>
            </a:extLst>
          </p:cNvPr>
          <p:cNvSpPr>
            <a:spLocks noGrp="1"/>
          </p:cNvSpPr>
          <p:nvPr>
            <p:ph type="title"/>
          </p:nvPr>
        </p:nvSpPr>
        <p:spPr>
          <a:xfrm>
            <a:off x="136055" y="955873"/>
            <a:ext cx="3064346" cy="1383136"/>
          </a:xfrm>
        </p:spPr>
        <p:txBody>
          <a:bodyPr>
            <a:normAutofit/>
          </a:bodyPr>
          <a:lstStyle/>
          <a:p>
            <a:pPr algn="r"/>
            <a:r>
              <a:rPr lang="ar" sz="2400" b="1" i="1" u="sng" dirty="0">
                <a:cs typeface="Tahoma"/>
              </a:rPr>
              <a:t>صفحة مشروع</a:t>
            </a:r>
            <a:br>
              <a:rPr lang="ar" sz="2400" b="1" i="1" u="sng" dirty="0">
                <a:cs typeface="Tahoma"/>
              </a:rPr>
            </a:br>
            <a:r>
              <a:rPr lang="ar" sz="2400" dirty="0">
                <a:cs typeface="Tahoma"/>
              </a:rPr>
              <a:t>:</a:t>
            </a:r>
            <a:r>
              <a:rPr lang="ar" sz="2400" u="sng" dirty="0">
                <a:cs typeface="Tahoma"/>
              </a:rPr>
              <a:t>EPP</a:t>
            </a:r>
            <a:br>
              <a:rPr lang="ar" sz="2400" u="sng" dirty="0">
                <a:cs typeface="Tahoma"/>
              </a:rPr>
            </a:br>
            <a:r>
              <a:rPr lang="ar" sz="2400" dirty="0">
                <a:cs typeface="Tahoma"/>
              </a:rPr>
              <a:t> البيانات</a:t>
            </a:r>
            <a:endParaRPr lang="en-US" sz="2400"/>
          </a:p>
        </p:txBody>
      </p:sp>
      <p:sp>
        <p:nvSpPr>
          <p:cNvPr id="7" name="TextBox 6">
            <a:extLst>
              <a:ext uri="{FF2B5EF4-FFF2-40B4-BE49-F238E27FC236}">
                <a16:creationId xmlns:a16="http://schemas.microsoft.com/office/drawing/2014/main" id="{F137EE3F-2342-4104-817E-0EE9EF95B3F7}"/>
              </a:ext>
            </a:extLst>
          </p:cNvPr>
          <p:cNvSpPr txBox="1"/>
          <p:nvPr/>
        </p:nvSpPr>
        <p:spPr>
          <a:xfrm>
            <a:off x="136055" y="2362698"/>
            <a:ext cx="3309672" cy="3785652"/>
          </a:xfrm>
          <a:prstGeom prst="rect">
            <a:avLst/>
          </a:prstGeom>
          <a:noFill/>
        </p:spPr>
        <p:txBody>
          <a:bodyPr wrap="square" lIns="91440" tIns="45720" rIns="91440" bIns="45720" rtlCol="0" anchor="t">
            <a:spAutoFit/>
          </a:bodyPr>
          <a:lstStyle/>
          <a:p>
            <a:pPr algn="r"/>
            <a:r>
              <a:rPr lang="ar" sz="1600" dirty="0">
                <a:solidFill>
                  <a:schemeClr val="bg1"/>
                </a:solidFill>
                <a:latin typeface="Arial" panose="020B0604020202020204" pitchFamily="34" charset="0"/>
                <a:cs typeface="Arial" panose="020B0604020202020204" pitchFamily="34" charset="0"/>
              </a:rPr>
              <a:t>ما هي أنواع </a:t>
            </a:r>
            <a:r>
              <a:rPr lang="ar" sz="1600" b="1" dirty="0">
                <a:solidFill>
                  <a:schemeClr val="bg1"/>
                </a:solidFill>
                <a:latin typeface="Arial" panose="020B0604020202020204" pitchFamily="34" charset="0"/>
                <a:cs typeface="Arial" panose="020B0604020202020204" pitchFamily="34" charset="0"/>
              </a:rPr>
              <a:t>البيانات </a:t>
            </a:r>
            <a:r>
              <a:rPr lang="ar" sz="1600" dirty="0">
                <a:solidFill>
                  <a:schemeClr val="bg1"/>
                </a:solidFill>
                <a:latin typeface="Arial" panose="020B0604020202020204" pitchFamily="34" charset="0"/>
                <a:cs typeface="Arial" panose="020B0604020202020204" pitchFamily="34" charset="0"/>
              </a:rPr>
              <a:t>المعروضة على هذه الصفحة؟</a:t>
            </a:r>
          </a:p>
          <a:p>
            <a:pPr algn="r"/>
            <a:endParaRPr lang="en-US" sz="1600" dirty="0">
              <a:solidFill>
                <a:schemeClr val="bg1"/>
              </a:solidFill>
              <a:latin typeface="Arial" panose="020B0604020202020204" pitchFamily="34" charset="0"/>
              <a:cs typeface="Arial" panose="020B0604020202020204" pitchFamily="34" charset="0"/>
            </a:endParaRPr>
          </a:p>
          <a:p>
            <a:pPr marL="342900" indent="-342900" algn="r">
              <a:buFont typeface="+mj-lt"/>
              <a:buAutoNum type="arabicPeriod"/>
            </a:pPr>
            <a:r>
              <a:rPr lang="ar" sz="1600" dirty="0">
                <a:solidFill>
                  <a:schemeClr val="bg1"/>
                </a:solidFill>
                <a:latin typeface="Arial" panose="020B0604020202020204" pitchFamily="34" charset="0"/>
                <a:cs typeface="Arial" panose="020B0604020202020204" pitchFamily="34" charset="0"/>
              </a:rPr>
              <a:t>بيانات المسح</a:t>
            </a:r>
          </a:p>
          <a:p>
            <a:pPr marL="342900" indent="-342900" algn="r">
              <a:buFont typeface="+mj-lt"/>
              <a:buAutoNum type="arabicPeriod"/>
            </a:pPr>
            <a:r>
              <a:rPr lang="ar" sz="1600" dirty="0">
                <a:solidFill>
                  <a:schemeClr val="bg1"/>
                </a:solidFill>
                <a:latin typeface="Arial"/>
                <a:cs typeface="Arial"/>
              </a:rPr>
              <a:t>مواقع المراقبة الحارسة </a:t>
            </a:r>
          </a:p>
          <a:p>
            <a:pPr algn="r"/>
            <a:r>
              <a:rPr lang="ar" sz="1600" dirty="0">
                <a:solidFill>
                  <a:schemeClr val="bg1"/>
                </a:solidFill>
                <a:latin typeface="Arial"/>
                <a:cs typeface="Arial"/>
              </a:rPr>
              <a:t>(HSS أو ANC-SS)</a:t>
            </a:r>
            <a:endParaRPr lang="ar">
              <a:solidFill>
                <a:schemeClr val="bg1"/>
              </a:solidFill>
              <a:latin typeface="Arial"/>
              <a:cs typeface="Arial"/>
            </a:endParaRPr>
          </a:p>
          <a:p>
            <a:pPr algn="r"/>
            <a:r>
              <a:rPr lang="ar" sz="1600" dirty="0">
                <a:solidFill>
                  <a:schemeClr val="bg1"/>
                </a:solidFill>
                <a:latin typeface="Arial"/>
                <a:cs typeface="Arial"/>
              </a:rPr>
              <a:t>مواقع             .3</a:t>
            </a:r>
          </a:p>
          <a:p>
            <a:pPr algn="r"/>
            <a:r>
              <a:rPr lang="ar" sz="1600" dirty="0">
                <a:solidFill>
                  <a:schemeClr val="bg1"/>
                </a:solidFill>
                <a:latin typeface="Arial"/>
                <a:cs typeface="Arial"/>
              </a:rPr>
              <a:t> ANC-RT</a:t>
            </a:r>
            <a:endParaRPr lang="ar">
              <a:solidFill>
                <a:schemeClr val="bg1"/>
              </a:solidFill>
            </a:endParaRPr>
          </a:p>
          <a:p>
            <a:pPr algn="r"/>
            <a:r>
              <a:rPr lang="ar" sz="1600" dirty="0">
                <a:solidFill>
                  <a:schemeClr val="bg1"/>
                </a:solidFill>
                <a:latin typeface="Arial"/>
                <a:cs typeface="Arial"/>
              </a:rPr>
              <a:t>بيانات تعداد       .4</a:t>
            </a:r>
          </a:p>
          <a:p>
            <a:pPr algn="r"/>
            <a:r>
              <a:rPr lang="ar" sz="1600">
                <a:solidFill>
                  <a:schemeClr val="bg1"/>
                </a:solidFill>
                <a:latin typeface="Arial"/>
                <a:cs typeface="Arial"/>
              </a:rPr>
              <a:t>ANC-RT</a:t>
            </a:r>
            <a:endParaRPr lang="ar">
              <a:solidFill>
                <a:schemeClr val="bg1"/>
              </a:solidFill>
              <a:latin typeface="Arial"/>
              <a:cs typeface="Arial"/>
            </a:endParaRPr>
          </a:p>
          <a:p>
            <a:pPr marL="342900" indent="-342900" algn="r">
              <a:buFont typeface="+mj-lt"/>
              <a:buAutoNum type="arabicPeriod"/>
            </a:pPr>
            <a:endParaRPr lang="en-US" sz="1600" dirty="0">
              <a:solidFill>
                <a:schemeClr val="bg1"/>
              </a:solidFill>
              <a:latin typeface="Arial" panose="020B0604020202020204" pitchFamily="34" charset="0"/>
              <a:cs typeface="Arial" panose="020B0604020202020204" pitchFamily="34" charset="0"/>
            </a:endParaRPr>
          </a:p>
          <a:p>
            <a:pPr marL="342900" indent="-342900" algn="r">
              <a:buFont typeface="Arial" panose="020B0604020202020204" pitchFamily="34" charset="0"/>
              <a:buChar char="•"/>
            </a:pPr>
            <a:r>
              <a:rPr lang="ar" sz="1600" dirty="0">
                <a:solidFill>
                  <a:schemeClr val="bg1"/>
                </a:solidFill>
                <a:latin typeface="Arial" panose="020B0604020202020204" pitchFamily="34" charset="0"/>
                <a:cs typeface="Arial" panose="020B0604020202020204" pitchFamily="34" charset="0"/>
              </a:rPr>
              <a:t>ابحث عن القيم المتطرفة في البيانات وقم بإزالتها أو تصحيحها حسب الحاجة</a:t>
            </a:r>
          </a:p>
          <a:p>
            <a:pPr marL="342900" indent="-342900" algn="r">
              <a:buFont typeface="Arial" panose="020B0604020202020204" pitchFamily="34" charset="0"/>
              <a:buChar char="•"/>
            </a:pPr>
            <a:r>
              <a:rPr lang="ar" sz="1600" dirty="0">
                <a:solidFill>
                  <a:schemeClr val="bg1"/>
                </a:solidFill>
                <a:latin typeface="Arial" panose="020B0604020202020204" pitchFamily="34" charset="0"/>
                <a:cs typeface="Arial" panose="020B0604020202020204" pitchFamily="34" charset="0"/>
              </a:rPr>
              <a:t>تأكد من أن جميع البيانات التي تريد وضعها موجودة هنا</a:t>
            </a:r>
          </a:p>
        </p:txBody>
      </p:sp>
      <p:pic>
        <p:nvPicPr>
          <p:cNvPr id="9" name="Picture 8">
            <a:extLst>
              <a:ext uri="{FF2B5EF4-FFF2-40B4-BE49-F238E27FC236}">
                <a16:creationId xmlns:a16="http://schemas.microsoft.com/office/drawing/2014/main" id="{49839DD8-48A4-4E1F-8B3A-6316E64C0C25}"/>
              </a:ext>
            </a:extLst>
          </p:cNvPr>
          <p:cNvPicPr>
            <a:picLocks noChangeAspect="1"/>
          </p:cNvPicPr>
          <p:nvPr/>
        </p:nvPicPr>
        <p:blipFill>
          <a:blip r:embed="rId3"/>
          <a:stretch>
            <a:fillRect/>
          </a:stretch>
        </p:blipFill>
        <p:spPr>
          <a:xfrm>
            <a:off x="0" y="493720"/>
            <a:ext cx="3445727" cy="261400"/>
          </a:xfrm>
          <a:prstGeom prst="rect">
            <a:avLst/>
          </a:prstGeom>
        </p:spPr>
      </p:pic>
      <p:grpSp>
        <p:nvGrpSpPr>
          <p:cNvPr id="17" name="Group 16">
            <a:extLst>
              <a:ext uri="{FF2B5EF4-FFF2-40B4-BE49-F238E27FC236}">
                <a16:creationId xmlns:a16="http://schemas.microsoft.com/office/drawing/2014/main" id="{82CEA09A-F4E6-6FBB-ABEF-0E68C7540076}"/>
              </a:ext>
            </a:extLst>
          </p:cNvPr>
          <p:cNvGrpSpPr/>
          <p:nvPr/>
        </p:nvGrpSpPr>
        <p:grpSpPr>
          <a:xfrm>
            <a:off x="3594671" y="410593"/>
            <a:ext cx="8425370" cy="6282821"/>
            <a:chOff x="3562592" y="493720"/>
            <a:chExt cx="8425370" cy="6243374"/>
          </a:xfrm>
        </p:grpSpPr>
        <p:pic>
          <p:nvPicPr>
            <p:cNvPr id="15" name="Picture 14">
              <a:extLst>
                <a:ext uri="{FF2B5EF4-FFF2-40B4-BE49-F238E27FC236}">
                  <a16:creationId xmlns:a16="http://schemas.microsoft.com/office/drawing/2014/main" id="{281E4BE6-24C0-7AFB-BCD9-E166B4DC62A5}"/>
                </a:ext>
              </a:extLst>
            </p:cNvPr>
            <p:cNvPicPr>
              <a:picLocks noChangeAspect="1"/>
            </p:cNvPicPr>
            <p:nvPr/>
          </p:nvPicPr>
          <p:blipFill>
            <a:blip r:embed="rId4"/>
            <a:stretch>
              <a:fillRect/>
            </a:stretch>
          </p:blipFill>
          <p:spPr>
            <a:xfrm>
              <a:off x="3562592" y="493720"/>
              <a:ext cx="8425370" cy="5591986"/>
            </a:xfrm>
            <a:prstGeom prst="rect">
              <a:avLst/>
            </a:prstGeom>
          </p:spPr>
        </p:pic>
        <p:grpSp>
          <p:nvGrpSpPr>
            <p:cNvPr id="16" name="Group 15">
              <a:extLst>
                <a:ext uri="{FF2B5EF4-FFF2-40B4-BE49-F238E27FC236}">
                  <a16:creationId xmlns:a16="http://schemas.microsoft.com/office/drawing/2014/main" id="{BB9A60F4-5CF9-16C6-934D-14437EEDDC8E}"/>
                </a:ext>
              </a:extLst>
            </p:cNvPr>
            <p:cNvGrpSpPr/>
            <p:nvPr/>
          </p:nvGrpSpPr>
          <p:grpSpPr>
            <a:xfrm>
              <a:off x="3562592" y="2036363"/>
              <a:ext cx="8169900" cy="4700731"/>
              <a:chOff x="3562591" y="1979423"/>
              <a:chExt cx="8169900" cy="4700731"/>
            </a:xfrm>
          </p:grpSpPr>
          <p:sp>
            <p:nvSpPr>
              <p:cNvPr id="6" name="TextBox 5">
                <a:extLst>
                  <a:ext uri="{FF2B5EF4-FFF2-40B4-BE49-F238E27FC236}">
                    <a16:creationId xmlns:a16="http://schemas.microsoft.com/office/drawing/2014/main" id="{B648EC5E-FE9F-4BBE-8197-0D3D04A67A41}"/>
                  </a:ext>
                </a:extLst>
              </p:cNvPr>
              <p:cNvSpPr txBox="1"/>
              <p:nvPr/>
            </p:nvSpPr>
            <p:spPr>
              <a:xfrm>
                <a:off x="8334546" y="4220462"/>
                <a:ext cx="325315" cy="523220"/>
              </a:xfrm>
              <a:prstGeom prst="rect">
                <a:avLst/>
              </a:prstGeom>
              <a:noFill/>
            </p:spPr>
            <p:txBody>
              <a:bodyPr wrap="square" rtlCol="0">
                <a:spAutoFit/>
              </a:bodyPr>
              <a:lstStyle/>
              <a:p>
                <a:r>
                  <a:rPr lang="ar" sz="2800" dirty="0">
                    <a:solidFill>
                      <a:srgbClr val="FF0000"/>
                    </a:solidFill>
                  </a:rPr>
                  <a:t>1</a:t>
                </a:r>
              </a:p>
            </p:txBody>
          </p:sp>
          <p:sp>
            <p:nvSpPr>
              <p:cNvPr id="10" name="TextBox 9">
                <a:extLst>
                  <a:ext uri="{FF2B5EF4-FFF2-40B4-BE49-F238E27FC236}">
                    <a16:creationId xmlns:a16="http://schemas.microsoft.com/office/drawing/2014/main" id="{A4829414-3A74-48E6-B582-2F296703D05E}"/>
                  </a:ext>
                </a:extLst>
              </p:cNvPr>
              <p:cNvSpPr txBox="1"/>
              <p:nvPr/>
            </p:nvSpPr>
            <p:spPr>
              <a:xfrm>
                <a:off x="9657506" y="4220462"/>
                <a:ext cx="325315" cy="523220"/>
              </a:xfrm>
              <a:prstGeom prst="rect">
                <a:avLst/>
              </a:prstGeom>
              <a:noFill/>
            </p:spPr>
            <p:txBody>
              <a:bodyPr wrap="square" rtlCol="0">
                <a:spAutoFit/>
              </a:bodyPr>
              <a:lstStyle/>
              <a:p>
                <a:r>
                  <a:rPr lang="ar" sz="2800" dirty="0">
                    <a:solidFill>
                      <a:srgbClr val="8E008E"/>
                    </a:solidFill>
                  </a:rPr>
                  <a:t>4</a:t>
                </a:r>
              </a:p>
            </p:txBody>
          </p:sp>
          <p:sp>
            <p:nvSpPr>
              <p:cNvPr id="11" name="TextBox 10">
                <a:extLst>
                  <a:ext uri="{FF2B5EF4-FFF2-40B4-BE49-F238E27FC236}">
                    <a16:creationId xmlns:a16="http://schemas.microsoft.com/office/drawing/2014/main" id="{D1FFF20B-13A9-4132-91F2-C2FEFE6AF797}"/>
                  </a:ext>
                </a:extLst>
              </p:cNvPr>
              <p:cNvSpPr txBox="1"/>
              <p:nvPr/>
            </p:nvSpPr>
            <p:spPr>
              <a:xfrm>
                <a:off x="9332191" y="2878439"/>
                <a:ext cx="325315" cy="523220"/>
              </a:xfrm>
              <a:prstGeom prst="rect">
                <a:avLst/>
              </a:prstGeom>
              <a:noFill/>
            </p:spPr>
            <p:txBody>
              <a:bodyPr wrap="square" rtlCol="0">
                <a:spAutoFit/>
              </a:bodyPr>
              <a:lstStyle/>
              <a:p>
                <a:r>
                  <a:rPr lang="ar" sz="2800" dirty="0">
                    <a:solidFill>
                      <a:srgbClr val="FF11FF"/>
                    </a:solidFill>
                  </a:rPr>
                  <a:t>3</a:t>
                </a:r>
              </a:p>
            </p:txBody>
          </p:sp>
          <p:sp>
            <p:nvSpPr>
              <p:cNvPr id="12" name="TextBox 11">
                <a:extLst>
                  <a:ext uri="{FF2B5EF4-FFF2-40B4-BE49-F238E27FC236}">
                    <a16:creationId xmlns:a16="http://schemas.microsoft.com/office/drawing/2014/main" id="{C43B2203-DE6B-498C-9B41-268F3FDCC307}"/>
                  </a:ext>
                </a:extLst>
              </p:cNvPr>
              <p:cNvSpPr txBox="1"/>
              <p:nvPr/>
            </p:nvSpPr>
            <p:spPr>
              <a:xfrm>
                <a:off x="7882659" y="1979423"/>
                <a:ext cx="325315" cy="523220"/>
              </a:xfrm>
              <a:prstGeom prst="rect">
                <a:avLst/>
              </a:prstGeom>
              <a:noFill/>
            </p:spPr>
            <p:txBody>
              <a:bodyPr wrap="square" rtlCol="0">
                <a:spAutoFit/>
              </a:bodyPr>
              <a:lstStyle/>
              <a:p>
                <a:r>
                  <a:rPr lang="ar" sz="2800" dirty="0">
                    <a:solidFill>
                      <a:schemeClr val="accent3">
                        <a:lumMod val="75000"/>
                      </a:schemeClr>
                    </a:solidFill>
                  </a:rPr>
                  <a:t>2</a:t>
                </a:r>
              </a:p>
            </p:txBody>
          </p:sp>
          <p:sp>
            <p:nvSpPr>
              <p:cNvPr id="3" name="TextBox 2">
                <a:extLst>
                  <a:ext uri="{FF2B5EF4-FFF2-40B4-BE49-F238E27FC236}">
                    <a16:creationId xmlns:a16="http://schemas.microsoft.com/office/drawing/2014/main" id="{3E3C15A3-E628-4669-99E7-12E09F57831C}"/>
                  </a:ext>
                </a:extLst>
              </p:cNvPr>
              <p:cNvSpPr txBox="1"/>
              <p:nvPr/>
            </p:nvSpPr>
            <p:spPr>
              <a:xfrm>
                <a:off x="3562591" y="6095379"/>
                <a:ext cx="3860352" cy="584775"/>
              </a:xfrm>
              <a:prstGeom prst="rect">
                <a:avLst/>
              </a:prstGeom>
              <a:noFill/>
            </p:spPr>
            <p:txBody>
              <a:bodyPr wrap="none" rtlCol="0">
                <a:spAutoFit/>
              </a:bodyPr>
              <a:lstStyle/>
              <a:p>
                <a:r>
                  <a:rPr lang="ar" sz="1600" dirty="0">
                    <a:latin typeface="Arial" panose="020B0604020202020204" pitchFamily="34" charset="0"/>
                    <a:cs typeface="Arial" panose="020B0604020202020204" pitchFamily="34" charset="0"/>
                  </a:rPr>
                  <a:t>إذا كانت الاستطلاعات مفقودة، فراجع صفحة الاستطلاعات:</a:t>
                </a:r>
              </a:p>
              <a:p>
                <a:r>
                  <a:rPr lang="ar" sz="1600" dirty="0">
                    <a:latin typeface="Arial" panose="020B0604020202020204" pitchFamily="34" charset="0"/>
                    <a:cs typeface="Arial" panose="020B0604020202020204" pitchFamily="34" charset="0"/>
                  </a:rPr>
                  <a:t>إذا لم يكن هناك بيانات تعداد سكاني، تحقق من صفحة بيانات فيروس نقص المناعة البشرية:</a:t>
                </a:r>
              </a:p>
            </p:txBody>
          </p:sp>
          <p:pic>
            <p:nvPicPr>
              <p:cNvPr id="4" name="Picture 3">
                <a:extLst>
                  <a:ext uri="{FF2B5EF4-FFF2-40B4-BE49-F238E27FC236}">
                    <a16:creationId xmlns:a16="http://schemas.microsoft.com/office/drawing/2014/main" id="{AF85E71E-68BD-427D-BF44-DDD298308ED1}"/>
                  </a:ext>
                </a:extLst>
              </p:cNvPr>
              <p:cNvPicPr>
                <a:picLocks noChangeAspect="1"/>
              </p:cNvPicPr>
              <p:nvPr/>
            </p:nvPicPr>
            <p:blipFill>
              <a:blip r:embed="rId5"/>
              <a:stretch>
                <a:fillRect/>
              </a:stretch>
            </p:blipFill>
            <p:spPr>
              <a:xfrm>
                <a:off x="9276470" y="5679027"/>
                <a:ext cx="2420596" cy="164291"/>
              </a:xfrm>
              <a:prstGeom prst="rect">
                <a:avLst/>
              </a:prstGeom>
            </p:spPr>
          </p:pic>
          <p:pic>
            <p:nvPicPr>
              <p:cNvPr id="5" name="Picture 4">
                <a:extLst>
                  <a:ext uri="{FF2B5EF4-FFF2-40B4-BE49-F238E27FC236}">
                    <a16:creationId xmlns:a16="http://schemas.microsoft.com/office/drawing/2014/main" id="{8FA4FCA5-E100-4843-A065-0C5041263DD1}"/>
                  </a:ext>
                </a:extLst>
              </p:cNvPr>
              <p:cNvPicPr>
                <a:picLocks noChangeAspect="1"/>
              </p:cNvPicPr>
              <p:nvPr/>
            </p:nvPicPr>
            <p:blipFill>
              <a:blip r:embed="rId6"/>
              <a:stretch>
                <a:fillRect/>
              </a:stretch>
            </p:blipFill>
            <p:spPr>
              <a:xfrm>
                <a:off x="9332191" y="5896091"/>
                <a:ext cx="2400300" cy="390525"/>
              </a:xfrm>
              <a:prstGeom prst="rect">
                <a:avLst/>
              </a:prstGeom>
            </p:spPr>
          </p:pic>
        </p:grpSp>
      </p:grpSp>
    </p:spTree>
    <p:extLst>
      <p:ext uri="{BB962C8B-B14F-4D97-AF65-F5344CB8AC3E}">
        <p14:creationId xmlns:p14="http://schemas.microsoft.com/office/powerpoint/2010/main" val="2256308446"/>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F085-50DF-41B1-81B0-65CB780FD6F7}"/>
              </a:ext>
            </a:extLst>
          </p:cNvPr>
          <p:cNvSpPr>
            <a:spLocks noGrp="1"/>
          </p:cNvSpPr>
          <p:nvPr>
            <p:ph type="title"/>
          </p:nvPr>
        </p:nvSpPr>
        <p:spPr/>
        <p:txBody>
          <a:bodyPr/>
          <a:lstStyle/>
          <a:p>
            <a:br>
              <a:rPr lang="en-US" dirty="0"/>
            </a:br>
            <a:br>
              <a:rPr lang="en-US" dirty="0"/>
            </a:br>
            <a:br>
              <a:rPr lang="en-US" dirty="0"/>
            </a:br>
            <a:br>
              <a:rPr lang="en-US" dirty="0"/>
            </a:br>
            <a:br>
              <a:rPr lang="en-US" dirty="0"/>
            </a:br>
            <a:br>
              <a:rPr lang="en-US" dirty="0"/>
            </a:br>
            <a:br>
              <a:rPr lang="en-US" dirty="0"/>
            </a:br>
            <a:endParaRPr lang="en-US" dirty="0"/>
          </a:p>
        </p:txBody>
      </p:sp>
      <p:sp>
        <p:nvSpPr>
          <p:cNvPr id="7" name="TextBox 6">
            <a:extLst>
              <a:ext uri="{FF2B5EF4-FFF2-40B4-BE49-F238E27FC236}">
                <a16:creationId xmlns:a16="http://schemas.microsoft.com/office/drawing/2014/main" id="{F137EE3F-2342-4104-817E-0EE9EF95B3F7}"/>
              </a:ext>
            </a:extLst>
          </p:cNvPr>
          <p:cNvSpPr txBox="1"/>
          <p:nvPr/>
        </p:nvSpPr>
        <p:spPr>
          <a:xfrm>
            <a:off x="136055" y="2362698"/>
            <a:ext cx="2859558" cy="3385542"/>
          </a:xfrm>
          <a:prstGeom prst="rect">
            <a:avLst/>
          </a:prstGeom>
          <a:noFill/>
        </p:spPr>
        <p:txBody>
          <a:bodyPr wrap="square" lIns="91440" tIns="45720" rIns="91440" bIns="45720" rtlCol="0" anchor="t">
            <a:spAutoFit/>
          </a:bodyPr>
          <a:lstStyle/>
          <a:p>
            <a:pPr algn="r"/>
            <a:r>
              <a:rPr lang="ar" dirty="0">
                <a:solidFill>
                  <a:schemeClr val="bg1"/>
                </a:solidFill>
                <a:latin typeface="Arial"/>
                <a:cs typeface="Arial"/>
              </a:rPr>
              <a:t>لكل فئة فرعية من السكان</a:t>
            </a:r>
            <a:endParaRPr lang="ar" dirty="0">
              <a:solidFill>
                <a:schemeClr val="bg1"/>
              </a:solidFill>
              <a:latin typeface="Arial" panose="020B0604020202020204" pitchFamily="34" charset="0"/>
              <a:cs typeface="Arial" panose="020B0604020202020204" pitchFamily="34" charset="0"/>
            </a:endParaRPr>
          </a:p>
          <a:p>
            <a:pPr algn="r"/>
            <a:endParaRPr lang="en-US" sz="1600" dirty="0">
              <a:solidFill>
                <a:schemeClr val="bg1"/>
              </a:solidFill>
              <a:latin typeface="Arial" panose="020B0604020202020204" pitchFamily="34" charset="0"/>
              <a:cs typeface="Arial" panose="020B0604020202020204" pitchFamily="34" charset="0"/>
            </a:endParaRPr>
          </a:p>
          <a:p>
            <a:pPr marL="342900" indent="-342900" algn="r">
              <a:buFont typeface="+mj-lt"/>
              <a:buAutoNum type="arabicPeriod"/>
            </a:pPr>
            <a:r>
              <a:rPr lang="ar" sz="1600" dirty="0">
                <a:solidFill>
                  <a:schemeClr val="bg1"/>
                </a:solidFill>
                <a:latin typeface="Arial" panose="020B0604020202020204" pitchFamily="34" charset="0"/>
                <a:cs typeface="Arial" panose="020B0604020202020204" pitchFamily="34" charset="0"/>
              </a:rPr>
              <a:t>انقر على الفئة الفرعية في الهيكل الوبائي الوطني</a:t>
            </a:r>
          </a:p>
          <a:p>
            <a:pPr marL="342900" indent="-342900" algn="r">
              <a:buFont typeface="+mj-lt"/>
              <a:buAutoNum type="arabicPeriod"/>
            </a:pPr>
            <a:r>
              <a:rPr lang="ar" sz="1600" dirty="0">
                <a:solidFill>
                  <a:schemeClr val="bg1"/>
                </a:solidFill>
                <a:latin typeface="Arial" panose="020B0604020202020204" pitchFamily="34" charset="0"/>
                <a:cs typeface="Arial" panose="020B0604020202020204" pitchFamily="34" charset="0"/>
              </a:rPr>
              <a:t>حدد نموذجا</a:t>
            </a:r>
          </a:p>
          <a:p>
            <a:pPr marL="342900" indent="-342900" algn="r">
              <a:buFont typeface="+mj-lt"/>
              <a:buAutoNum type="arabicPeriod"/>
            </a:pPr>
            <a:r>
              <a:rPr lang="ar" sz="1600" dirty="0">
                <a:solidFill>
                  <a:schemeClr val="bg1"/>
                </a:solidFill>
                <a:latin typeface="Arial" panose="020B0604020202020204" pitchFamily="34" charset="0"/>
                <a:cs typeface="Arial" panose="020B0604020202020204" pitchFamily="34" charset="0"/>
              </a:rPr>
              <a:t>مجموعة مخصصة للعرض الوطني</a:t>
            </a:r>
          </a:p>
          <a:p>
            <a:pPr algn="r"/>
            <a:endParaRPr lang="en-US" sz="1600" dirty="0">
              <a:solidFill>
                <a:schemeClr val="bg1"/>
              </a:solidFill>
              <a:latin typeface="Arial" panose="020B0604020202020204" pitchFamily="34" charset="0"/>
              <a:cs typeface="Arial" panose="020B0604020202020204" pitchFamily="34" charset="0"/>
            </a:endParaRPr>
          </a:p>
          <a:p>
            <a:pPr algn="r"/>
            <a:r>
              <a:rPr lang="ar" dirty="0">
                <a:solidFill>
                  <a:schemeClr val="bg1"/>
                </a:solidFill>
                <a:latin typeface="Arial" panose="020B0604020202020204" pitchFamily="34" charset="0"/>
                <a:cs typeface="Arial" panose="020B0604020202020204" pitchFamily="34" charset="0"/>
              </a:rPr>
              <a:t>بعد الانتهاء من هذا</a:t>
            </a:r>
          </a:p>
          <a:p>
            <a:pPr algn="r"/>
            <a:endParaRPr lang="en-US" sz="1600" dirty="0">
              <a:solidFill>
                <a:schemeClr val="bg1"/>
              </a:solidFill>
              <a:latin typeface="Arial" panose="020B0604020202020204" pitchFamily="34" charset="0"/>
              <a:cs typeface="Arial" panose="020B0604020202020204" pitchFamily="34" charset="0"/>
            </a:endParaRPr>
          </a:p>
          <a:p>
            <a:pPr marL="342900" indent="-342900" algn="r">
              <a:buFont typeface="+mj-lt"/>
              <a:buAutoNum type="arabicPeriod" startAt="4"/>
            </a:pPr>
            <a:r>
              <a:rPr lang="ar" sz="1600" dirty="0">
                <a:solidFill>
                  <a:schemeClr val="bg1"/>
                </a:solidFill>
                <a:latin typeface="Arial" panose="020B0604020202020204" pitchFamily="34" charset="0"/>
                <a:cs typeface="Arial" panose="020B0604020202020204" pitchFamily="34" charset="0"/>
              </a:rPr>
              <a:t>انقر فوق "تناسب الكل"</a:t>
            </a:r>
          </a:p>
          <a:p>
            <a:pPr marL="342900" indent="-342900" algn="r">
              <a:buFont typeface="+mj-lt"/>
              <a:buAutoNum type="arabicPeriod" startAt="4"/>
            </a:pPr>
            <a:r>
              <a:rPr lang="ar" sz="1600" dirty="0">
                <a:solidFill>
                  <a:schemeClr val="bg1"/>
                </a:solidFill>
                <a:latin typeface="Arial" panose="020B0604020202020204" pitchFamily="34" charset="0"/>
                <a:cs typeface="Arial" panose="020B0604020202020204" pitchFamily="34" charset="0"/>
              </a:rPr>
              <a:t>عند الانتهاء من التركيب، انقر فوق "حفظ الكل"</a:t>
            </a:r>
          </a:p>
          <a:p>
            <a:endParaRPr lang="en-US" dirty="0">
              <a:solidFill>
                <a:schemeClr val="bg1"/>
              </a:solidFill>
            </a:endParaRPr>
          </a:p>
        </p:txBody>
      </p:sp>
      <p:pic>
        <p:nvPicPr>
          <p:cNvPr id="9" name="Picture 8">
            <a:extLst>
              <a:ext uri="{FF2B5EF4-FFF2-40B4-BE49-F238E27FC236}">
                <a16:creationId xmlns:a16="http://schemas.microsoft.com/office/drawing/2014/main" id="{49839DD8-48A4-4E1F-8B3A-6316E64C0C25}"/>
              </a:ext>
            </a:extLst>
          </p:cNvPr>
          <p:cNvPicPr>
            <a:picLocks noChangeAspect="1"/>
          </p:cNvPicPr>
          <p:nvPr/>
        </p:nvPicPr>
        <p:blipFill>
          <a:blip r:embed="rId3"/>
          <a:stretch>
            <a:fillRect/>
          </a:stretch>
        </p:blipFill>
        <p:spPr>
          <a:xfrm>
            <a:off x="0" y="493720"/>
            <a:ext cx="3445727" cy="261400"/>
          </a:xfrm>
          <a:prstGeom prst="rect">
            <a:avLst/>
          </a:prstGeom>
        </p:spPr>
      </p:pic>
      <p:grpSp>
        <p:nvGrpSpPr>
          <p:cNvPr id="6" name="Group 5">
            <a:extLst>
              <a:ext uri="{FF2B5EF4-FFF2-40B4-BE49-F238E27FC236}">
                <a16:creationId xmlns:a16="http://schemas.microsoft.com/office/drawing/2014/main" id="{BC10CA7A-3B87-67F1-5239-A8E4E34AA071}"/>
              </a:ext>
            </a:extLst>
          </p:cNvPr>
          <p:cNvGrpSpPr/>
          <p:nvPr/>
        </p:nvGrpSpPr>
        <p:grpSpPr>
          <a:xfrm>
            <a:off x="3562591" y="493720"/>
            <a:ext cx="8425370" cy="5591986"/>
            <a:chOff x="3562592" y="493720"/>
            <a:chExt cx="8425370" cy="5591986"/>
          </a:xfrm>
        </p:grpSpPr>
        <p:pic>
          <p:nvPicPr>
            <p:cNvPr id="5" name="Picture 4">
              <a:extLst>
                <a:ext uri="{FF2B5EF4-FFF2-40B4-BE49-F238E27FC236}">
                  <a16:creationId xmlns:a16="http://schemas.microsoft.com/office/drawing/2014/main" id="{48333535-C138-D066-3454-72047CD066B2}"/>
                </a:ext>
              </a:extLst>
            </p:cNvPr>
            <p:cNvPicPr>
              <a:picLocks noChangeAspect="1"/>
            </p:cNvPicPr>
            <p:nvPr/>
          </p:nvPicPr>
          <p:blipFill>
            <a:blip r:embed="rId4"/>
            <a:stretch>
              <a:fillRect/>
            </a:stretch>
          </p:blipFill>
          <p:spPr>
            <a:xfrm>
              <a:off x="3562592" y="493720"/>
              <a:ext cx="8425370" cy="5591986"/>
            </a:xfrm>
            <a:prstGeom prst="rect">
              <a:avLst/>
            </a:prstGeom>
          </p:spPr>
        </p:pic>
        <p:sp>
          <p:nvSpPr>
            <p:cNvPr id="10" name="TextBox 9">
              <a:extLst>
                <a:ext uri="{FF2B5EF4-FFF2-40B4-BE49-F238E27FC236}">
                  <a16:creationId xmlns:a16="http://schemas.microsoft.com/office/drawing/2014/main" id="{4F3911DD-7D81-4E09-A765-61AE8325D4F4}"/>
                </a:ext>
              </a:extLst>
            </p:cNvPr>
            <p:cNvSpPr txBox="1"/>
            <p:nvPr/>
          </p:nvSpPr>
          <p:spPr>
            <a:xfrm>
              <a:off x="10793152" y="1796987"/>
              <a:ext cx="325315" cy="523220"/>
            </a:xfrm>
            <a:prstGeom prst="rect">
              <a:avLst/>
            </a:prstGeom>
            <a:noFill/>
          </p:spPr>
          <p:txBody>
            <a:bodyPr wrap="square" rtlCol="0">
              <a:spAutoFit/>
            </a:bodyPr>
            <a:lstStyle/>
            <a:p>
              <a:r>
                <a:rPr lang="ar" sz="2800" dirty="0">
                  <a:solidFill>
                    <a:srgbClr val="FF0000"/>
                  </a:solidFill>
                </a:rPr>
                <a:t>1</a:t>
              </a:r>
            </a:p>
          </p:txBody>
        </p:sp>
        <p:sp>
          <p:nvSpPr>
            <p:cNvPr id="11" name="TextBox 10">
              <a:extLst>
                <a:ext uri="{FF2B5EF4-FFF2-40B4-BE49-F238E27FC236}">
                  <a16:creationId xmlns:a16="http://schemas.microsoft.com/office/drawing/2014/main" id="{D4F40A54-DBC9-4D9C-A0FE-632A0C6672BD}"/>
                </a:ext>
              </a:extLst>
            </p:cNvPr>
            <p:cNvSpPr txBox="1"/>
            <p:nvPr/>
          </p:nvSpPr>
          <p:spPr>
            <a:xfrm>
              <a:off x="4089208" y="862226"/>
              <a:ext cx="325315" cy="523220"/>
            </a:xfrm>
            <a:prstGeom prst="rect">
              <a:avLst/>
            </a:prstGeom>
            <a:noFill/>
          </p:spPr>
          <p:txBody>
            <a:bodyPr wrap="square" rtlCol="0">
              <a:spAutoFit/>
            </a:bodyPr>
            <a:lstStyle/>
            <a:p>
              <a:r>
                <a:rPr lang="ar" sz="2800" dirty="0">
                  <a:solidFill>
                    <a:srgbClr val="FF0000"/>
                  </a:solidFill>
                </a:rPr>
                <a:t>2</a:t>
              </a:r>
            </a:p>
          </p:txBody>
        </p:sp>
        <p:sp>
          <p:nvSpPr>
            <p:cNvPr id="12" name="TextBox 11">
              <a:extLst>
                <a:ext uri="{FF2B5EF4-FFF2-40B4-BE49-F238E27FC236}">
                  <a16:creationId xmlns:a16="http://schemas.microsoft.com/office/drawing/2014/main" id="{F706815F-D771-43DA-A7B3-4C45D4C94307}"/>
                </a:ext>
              </a:extLst>
            </p:cNvPr>
            <p:cNvSpPr txBox="1"/>
            <p:nvPr/>
          </p:nvSpPr>
          <p:spPr>
            <a:xfrm>
              <a:off x="5247126" y="2362697"/>
              <a:ext cx="325315" cy="523220"/>
            </a:xfrm>
            <a:prstGeom prst="rect">
              <a:avLst/>
            </a:prstGeom>
            <a:noFill/>
          </p:spPr>
          <p:txBody>
            <a:bodyPr wrap="square" rtlCol="0">
              <a:spAutoFit/>
            </a:bodyPr>
            <a:lstStyle/>
            <a:p>
              <a:r>
                <a:rPr lang="ar" sz="2800" dirty="0">
                  <a:solidFill>
                    <a:srgbClr val="FF0000"/>
                  </a:solidFill>
                </a:rPr>
                <a:t>3</a:t>
              </a:r>
            </a:p>
          </p:txBody>
        </p:sp>
        <p:sp>
          <p:nvSpPr>
            <p:cNvPr id="13" name="TextBox 12">
              <a:extLst>
                <a:ext uri="{FF2B5EF4-FFF2-40B4-BE49-F238E27FC236}">
                  <a16:creationId xmlns:a16="http://schemas.microsoft.com/office/drawing/2014/main" id="{9109C88B-D453-468C-A78D-FF324D3D381A}"/>
                </a:ext>
              </a:extLst>
            </p:cNvPr>
            <p:cNvSpPr txBox="1"/>
            <p:nvPr/>
          </p:nvSpPr>
          <p:spPr>
            <a:xfrm>
              <a:off x="5572441" y="1467832"/>
              <a:ext cx="325315" cy="523220"/>
            </a:xfrm>
            <a:prstGeom prst="rect">
              <a:avLst/>
            </a:prstGeom>
            <a:noFill/>
          </p:spPr>
          <p:txBody>
            <a:bodyPr wrap="square" rtlCol="0">
              <a:spAutoFit/>
            </a:bodyPr>
            <a:lstStyle/>
            <a:p>
              <a:r>
                <a:rPr lang="ar" sz="2800" dirty="0">
                  <a:solidFill>
                    <a:srgbClr val="FF0000"/>
                  </a:solidFill>
                </a:rPr>
                <a:t>4</a:t>
              </a:r>
            </a:p>
          </p:txBody>
        </p:sp>
        <p:sp>
          <p:nvSpPr>
            <p:cNvPr id="14" name="TextBox 13">
              <a:extLst>
                <a:ext uri="{FF2B5EF4-FFF2-40B4-BE49-F238E27FC236}">
                  <a16:creationId xmlns:a16="http://schemas.microsoft.com/office/drawing/2014/main" id="{AD084567-C6A3-4841-90D6-9780993F290D}"/>
                </a:ext>
              </a:extLst>
            </p:cNvPr>
            <p:cNvSpPr txBox="1"/>
            <p:nvPr/>
          </p:nvSpPr>
          <p:spPr>
            <a:xfrm>
              <a:off x="10261459" y="5463409"/>
              <a:ext cx="325315" cy="523220"/>
            </a:xfrm>
            <a:prstGeom prst="rect">
              <a:avLst/>
            </a:prstGeom>
            <a:noFill/>
          </p:spPr>
          <p:txBody>
            <a:bodyPr wrap="square" rtlCol="0">
              <a:spAutoFit/>
            </a:bodyPr>
            <a:lstStyle/>
            <a:p>
              <a:r>
                <a:rPr lang="ar" sz="2800" dirty="0">
                  <a:solidFill>
                    <a:srgbClr val="FF0000"/>
                  </a:solidFill>
                </a:rPr>
                <a:t>5</a:t>
              </a:r>
            </a:p>
          </p:txBody>
        </p:sp>
      </p:grpSp>
      <p:sp>
        <p:nvSpPr>
          <p:cNvPr id="4" name="Title 1">
            <a:extLst>
              <a:ext uri="{FF2B5EF4-FFF2-40B4-BE49-F238E27FC236}">
                <a16:creationId xmlns:a16="http://schemas.microsoft.com/office/drawing/2014/main" id="{3B9B8551-47C6-82D4-3245-A3272367D32B}"/>
              </a:ext>
            </a:extLst>
          </p:cNvPr>
          <p:cNvSpPr txBox="1">
            <a:spLocks/>
          </p:cNvSpPr>
          <p:nvPr/>
        </p:nvSpPr>
        <p:spPr>
          <a:xfrm>
            <a:off x="186855" y="1128593"/>
            <a:ext cx="3064346" cy="1383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ar" sz="2400" b="1" i="1" u="sng" dirty="0">
                <a:cs typeface="Tahoma"/>
              </a:rPr>
              <a:t>صفحة مشروع</a:t>
            </a:r>
            <a:br>
              <a:rPr lang="ar" sz="2400" b="1" i="1" u="sng" dirty="0">
                <a:cs typeface="Tahoma"/>
              </a:rPr>
            </a:br>
            <a:r>
              <a:rPr lang="ar" sz="2400" dirty="0">
                <a:cs typeface="Tahoma"/>
              </a:rPr>
              <a:t>:</a:t>
            </a:r>
            <a:r>
              <a:rPr lang="ar" sz="2400" u="sng" dirty="0">
                <a:cs typeface="Tahoma"/>
              </a:rPr>
              <a:t>EPP</a:t>
            </a:r>
            <a:br>
              <a:rPr lang="ar" sz="2400" u="sng" dirty="0">
                <a:cs typeface="Tahoma"/>
              </a:rPr>
            </a:br>
            <a:r>
              <a:rPr lang="ar" sz="2400" dirty="0">
                <a:cs typeface="Tahoma"/>
              </a:rPr>
              <a:t>التجهيز</a:t>
            </a:r>
            <a:endParaRPr lang="en-US" sz="2400" dirty="0"/>
          </a:p>
        </p:txBody>
      </p:sp>
    </p:spTree>
    <p:extLst>
      <p:ext uri="{BB962C8B-B14F-4D97-AF65-F5344CB8AC3E}">
        <p14:creationId xmlns:p14="http://schemas.microsoft.com/office/powerpoint/2010/main" val="2739463817"/>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7C0717-6DCB-2253-AB21-173530B8363D}"/>
              </a:ext>
            </a:extLst>
          </p:cNvPr>
          <p:cNvPicPr>
            <a:picLocks noChangeAspect="1"/>
          </p:cNvPicPr>
          <p:nvPr/>
        </p:nvPicPr>
        <p:blipFill>
          <a:blip r:embed="rId2"/>
          <a:stretch>
            <a:fillRect/>
          </a:stretch>
        </p:blipFill>
        <p:spPr>
          <a:xfrm>
            <a:off x="0" y="976543"/>
            <a:ext cx="5663768" cy="5868439"/>
          </a:xfrm>
          <a:prstGeom prst="rect">
            <a:avLst/>
          </a:prstGeom>
        </p:spPr>
      </p:pic>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13D369-8700-4468-8CC4-EE7C53720160}" type="slidenum">
              <a:rPr lang="en-US" smtClean="0"/>
              <a:pPr/>
              <a:t>6</a:t>
            </a:fld>
            <a:endParaRPr lang="en-US"/>
          </a:p>
        </p:txBody>
      </p:sp>
      <p:sp>
        <p:nvSpPr>
          <p:cNvPr id="6" name="Content Placeholder 5">
            <a:extLst>
              <a:ext uri="{FF2B5EF4-FFF2-40B4-BE49-F238E27FC236}">
                <a16:creationId xmlns:a16="http://schemas.microsoft.com/office/drawing/2014/main" id="{7620BA2A-BCF1-EC34-A52F-03F64544212B}"/>
              </a:ext>
            </a:extLst>
          </p:cNvPr>
          <p:cNvSpPr>
            <a:spLocks noGrp="1"/>
          </p:cNvSpPr>
          <p:nvPr>
            <p:ph sz="half" idx="4294967295"/>
          </p:nvPr>
        </p:nvSpPr>
        <p:spPr>
          <a:xfrm>
            <a:off x="3522394" y="618160"/>
            <a:ext cx="8673148" cy="3944937"/>
          </a:xfrm>
        </p:spPr>
        <p:txBody>
          <a:bodyPr>
            <a:normAutofit/>
          </a:bodyPr>
          <a:lstStyle/>
          <a:p>
            <a:pPr marL="0" indent="0" algn="r">
              <a:buNone/>
            </a:pPr>
            <a:r>
              <a:rPr lang="ar" b="1" dirty="0">
                <a:solidFill>
                  <a:schemeClr val="tx1"/>
                </a:solidFill>
              </a:rPr>
              <a:t>R-Hybrid </a:t>
            </a:r>
            <a:r>
              <a:rPr lang="ar" dirty="0">
                <a:solidFill>
                  <a:schemeClr val="tx1"/>
                </a:solidFill>
              </a:rPr>
              <a:t>-- سواء كانت المجموعة الفرعية من السكان تحتوي على &lt;3 أو ≥3 نقاط بيانات انتشار أم لا</a:t>
            </a:r>
          </a:p>
          <a:p>
            <a:pPr lvl="1" algn="r"/>
            <a:r>
              <a:rPr lang="ar" dirty="0">
                <a:solidFill>
                  <a:schemeClr val="tx1"/>
                </a:solidFill>
              </a:rPr>
              <a:t>يستخدم منحنى لوجستي حتى عام 2005</a:t>
            </a:r>
          </a:p>
          <a:p>
            <a:pPr lvl="1" algn="r"/>
            <a:r>
              <a:rPr lang="ar" dirty="0">
                <a:solidFill>
                  <a:schemeClr val="tx1"/>
                </a:solidFill>
              </a:rPr>
              <a:t>يضيف بعض البنية إلى الأوبئة المبكرة</a:t>
            </a:r>
          </a:p>
          <a:p>
            <a:pPr algn="r"/>
            <a:r>
              <a:rPr lang="ar" sz="1800" b="1" dirty="0">
                <a:solidFill>
                  <a:schemeClr val="tx1"/>
                </a:solidFill>
              </a:rPr>
              <a:t>إي بي بي</a:t>
            </a:r>
            <a:r>
              <a:rPr lang="ar" sz="1800" dirty="0">
                <a:solidFill>
                  <a:schemeClr val="tx1"/>
                </a:solidFill>
              </a:rPr>
              <a:t> </a:t>
            </a:r>
            <a:r>
              <a:rPr lang="ar" sz="1800" b="1" dirty="0">
                <a:solidFill>
                  <a:schemeClr val="tx1"/>
                </a:solidFill>
              </a:rPr>
              <a:t>الطريقة الكلاسيكية </a:t>
            </a:r>
            <a:r>
              <a:rPr lang="ar" sz="1800" dirty="0">
                <a:solidFill>
                  <a:schemeClr val="tx1"/>
                </a:solidFill>
              </a:rPr>
              <a:t>مخصصة للبيانات المتفرقة، ولكنها قد تؤدي إلى ارتفاع حاد في معدل حدوثها وذروتها في وقت مبكر.</a:t>
            </a:r>
          </a:p>
          <a:p>
            <a:pPr algn="r"/>
            <a:r>
              <a:rPr lang="ar" sz="2000" dirty="0">
                <a:solidFill>
                  <a:schemeClr val="tx1"/>
                </a:solidFill>
                <a:cs typeface="Tahoma"/>
              </a:rPr>
              <a:t>يتناسب</a:t>
            </a:r>
            <a:r>
              <a:rPr lang="ar" dirty="0">
                <a:solidFill>
                  <a:schemeClr val="tx1"/>
                </a:solidFill>
                <a:cs typeface="Tahoma"/>
              </a:rPr>
              <a:t> </a:t>
            </a:r>
            <a:r>
              <a:rPr lang="ar" sz="2000" dirty="0">
                <a:solidFill>
                  <a:schemeClr val="tx1"/>
                </a:solidFill>
                <a:cs typeface="Tahoma"/>
              </a:rPr>
              <a:t> </a:t>
            </a:r>
            <a:r>
              <a:rPr lang="ar" dirty="0">
                <a:solidFill>
                  <a:schemeClr val="tx1"/>
                </a:solidFill>
                <a:cs typeface="Tahoma"/>
              </a:rPr>
              <a:t>                    مع</a:t>
            </a:r>
            <a:r>
              <a:rPr lang="ar" sz="2000" dirty="0">
                <a:solidFill>
                  <a:schemeClr val="tx1"/>
                </a:solidFill>
                <a:cs typeface="Tahoma"/>
              </a:rPr>
              <a:t> البيانات بشكل جيد، لكنه قد يخفض معدل الانتشار لاحقًا في </a:t>
            </a:r>
            <a:r>
              <a:rPr lang="ar" dirty="0">
                <a:solidFill>
                  <a:schemeClr val="tx1"/>
                </a:solidFill>
                <a:cs typeface="Tahoma"/>
              </a:rPr>
              <a:t>الأوبئة</a:t>
            </a:r>
            <a:endParaRPr lang="ar" sz="2000" dirty="0">
              <a:solidFill>
                <a:schemeClr val="tx1"/>
              </a:solidFill>
              <a:cs typeface="Tahoma"/>
            </a:endParaRPr>
          </a:p>
          <a:p>
            <a:pPr algn="r"/>
            <a:r>
              <a:rPr lang="ar" sz="2000" dirty="0">
                <a:solidFill>
                  <a:schemeClr val="tx1"/>
                </a:solidFill>
                <a:cs typeface="Tahoma"/>
              </a:rPr>
              <a:t>يعد </a:t>
            </a:r>
            <a:r>
              <a:rPr lang="ar" dirty="0">
                <a:solidFill>
                  <a:schemeClr val="tx1"/>
                </a:solidFill>
                <a:cs typeface="Tahoma"/>
              </a:rPr>
              <a:t>                          </a:t>
            </a:r>
            <a:r>
              <a:rPr lang="ar" sz="2000" dirty="0">
                <a:solidFill>
                  <a:schemeClr val="tx1"/>
                </a:solidFill>
                <a:cs typeface="Tahoma"/>
              </a:rPr>
              <a:t>مفيدًا إذا كان هناك العديد من المواقع ونقاط البيانات</a:t>
            </a:r>
            <a:br>
              <a:rPr lang="en-US" sz="2000" dirty="0">
                <a:solidFill>
                  <a:schemeClr val="tx1"/>
                </a:solidFill>
              </a:rPr>
            </a:br>
            <a:r>
              <a:rPr lang="ar" dirty="0">
                <a:solidFill>
                  <a:schemeClr val="tx1"/>
                </a:solidFill>
                <a:cs typeface="Tahoma"/>
                <a:sym typeface="Wingdings" panose="05000000000000000000" pitchFamily="2" charset="2"/>
              </a:rPr>
              <a:t>جرّب العديد من المنحنيات، واختر الأفضل بناءً على:</a:t>
            </a:r>
            <a:endParaRPr lang="en-US" dirty="0">
              <a:solidFill>
                <a:schemeClr val="tx1"/>
              </a:solidFill>
              <a:cs typeface="Tahoma"/>
            </a:endParaRPr>
          </a:p>
          <a:p>
            <a:pPr marL="285750" indent="-285750" algn="r">
              <a:buFont typeface="Arial" panose="020B0604020202020204" pitchFamily="34" charset="0"/>
              <a:buChar char="•"/>
            </a:pPr>
            <a:r>
              <a:rPr lang="ar" dirty="0">
                <a:solidFill>
                  <a:schemeClr val="tx1"/>
                </a:solidFill>
                <a:sym typeface="Wingdings" panose="05000000000000000000" pitchFamily="2" charset="2"/>
              </a:rPr>
              <a:t>ملاءمة بيانات الانتشار</a:t>
            </a:r>
          </a:p>
        </p:txBody>
      </p:sp>
      <p:sp>
        <p:nvSpPr>
          <p:cNvPr id="2" name="Title 1">
            <a:extLst>
              <a:ext uri="{FF2B5EF4-FFF2-40B4-BE49-F238E27FC236}">
                <a16:creationId xmlns:a16="http://schemas.microsoft.com/office/drawing/2014/main" id="{476B425D-4F60-6C93-D681-5EEC5B92F9E3}"/>
              </a:ext>
            </a:extLst>
          </p:cNvPr>
          <p:cNvSpPr>
            <a:spLocks noGrp="1"/>
          </p:cNvSpPr>
          <p:nvPr>
            <p:ph type="title" idx="4294967295"/>
          </p:nvPr>
        </p:nvSpPr>
        <p:spPr>
          <a:xfrm>
            <a:off x="0" y="33338"/>
            <a:ext cx="11631613" cy="776287"/>
          </a:xfrm>
        </p:spPr>
        <p:txBody>
          <a:bodyPr>
            <a:normAutofit/>
          </a:bodyPr>
          <a:lstStyle/>
          <a:p>
            <a:pPr algn="r"/>
            <a:r>
              <a:rPr lang="ar" b="1" dirty="0">
                <a:solidFill>
                  <a:srgbClr val="0000FF"/>
                </a:solidFill>
              </a:rPr>
              <a:t>EPP-Concentrated: توصيات نوع المنحنى</a:t>
            </a:r>
          </a:p>
        </p:txBody>
      </p:sp>
      <p:sp>
        <p:nvSpPr>
          <p:cNvPr id="8" name="TextBox 7">
            <a:extLst>
              <a:ext uri="{FF2B5EF4-FFF2-40B4-BE49-F238E27FC236}">
                <a16:creationId xmlns:a16="http://schemas.microsoft.com/office/drawing/2014/main" id="{3B80ED58-3653-28C4-D023-CFEA97541D1F}"/>
              </a:ext>
            </a:extLst>
          </p:cNvPr>
          <p:cNvSpPr txBox="1"/>
          <p:nvPr/>
        </p:nvSpPr>
        <p:spPr>
          <a:xfrm>
            <a:off x="6131994" y="4784586"/>
            <a:ext cx="5645888" cy="1754326"/>
          </a:xfrm>
          <a:prstGeom prst="rect">
            <a:avLst/>
          </a:prstGeom>
          <a:noFill/>
        </p:spPr>
        <p:txBody>
          <a:bodyPr wrap="square">
            <a:spAutoFit/>
          </a:bodyPr>
          <a:lstStyle/>
          <a:p>
            <a:pPr marL="285750" indent="-285750" algn="r">
              <a:buFont typeface="Arial" panose="020B0604020202020204" pitchFamily="34" charset="0"/>
              <a:buChar char="•"/>
            </a:pPr>
            <a:r>
              <a:rPr lang="ar" dirty="0">
                <a:cs typeface="Arial" panose="020B0604020202020204" pitchFamily="34" charset="0"/>
                <a:sym typeface="Wingdings" panose="05000000000000000000" pitchFamily="2" charset="2"/>
              </a:rPr>
              <a:t>تسلسل معقول ونموذجي في ارتفاع معدل الانتشار الأولي: في الفئات السكانية الرئيسية قبل الرجال والنساء المتبقين.</a:t>
            </a:r>
          </a:p>
          <a:p>
            <a:pPr marL="285750" indent="-285750" algn="r">
              <a:buFont typeface="Arial" panose="020B0604020202020204" pitchFamily="34" charset="0"/>
              <a:buChar char="•"/>
            </a:pPr>
            <a:r>
              <a:rPr lang="ar" dirty="0">
                <a:cs typeface="Arial" panose="020B0604020202020204" pitchFamily="34" charset="0"/>
                <a:sym typeface="Wingdings" panose="05000000000000000000" pitchFamily="2" charset="2"/>
              </a:rPr>
              <a:t>"الوباء الوطني "ملائم" لتشخيصات فيروس نقص المناعة البشرية والإيدز المبلغ عنها، في عصر ما قبل العلاج بمضادات الفيروسات القهقرية - تحت </a:t>
            </a:r>
            <a:r>
              <a:rPr lang="ar" i="1" dirty="0">
                <a:cs typeface="Arial" panose="020B0604020202020204" pitchFamily="34" charset="0"/>
                <a:sym typeface="Wingdings" panose="05000000000000000000" pitchFamily="2" charset="2"/>
              </a:rPr>
              <a:t>منحنى الملاءمة &gt; نتائج الملاءمة &gt; التحقق من البيانات"</a:t>
            </a:r>
            <a:endParaRPr lang="en-CH" i="1" dirty="0">
              <a:cs typeface="Arial" panose="020B0604020202020204" pitchFamily="34" charset="0"/>
            </a:endParaRPr>
          </a:p>
        </p:txBody>
      </p:sp>
      <p:sp>
        <p:nvSpPr>
          <p:cNvPr id="5" name="TextBox 4">
            <a:extLst>
              <a:ext uri="{FF2B5EF4-FFF2-40B4-BE49-F238E27FC236}">
                <a16:creationId xmlns:a16="http://schemas.microsoft.com/office/drawing/2014/main" id="{38CABB82-A272-A126-1749-FF2CC6577149}"/>
              </a:ext>
            </a:extLst>
          </p:cNvPr>
          <p:cNvSpPr txBox="1"/>
          <p:nvPr/>
        </p:nvSpPr>
        <p:spPr>
          <a:xfrm>
            <a:off x="10236200" y="2682240"/>
            <a:ext cx="11785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t>R-Spline</a:t>
            </a:r>
          </a:p>
        </p:txBody>
      </p:sp>
      <p:sp>
        <p:nvSpPr>
          <p:cNvPr id="7" name="TextBox 6">
            <a:extLst>
              <a:ext uri="{FF2B5EF4-FFF2-40B4-BE49-F238E27FC236}">
                <a16:creationId xmlns:a16="http://schemas.microsoft.com/office/drawing/2014/main" id="{BB6A32D6-524B-689E-1C84-4B7C029EE3A5}"/>
              </a:ext>
            </a:extLst>
          </p:cNvPr>
          <p:cNvSpPr txBox="1"/>
          <p:nvPr/>
        </p:nvSpPr>
        <p:spPr>
          <a:xfrm>
            <a:off x="10439400" y="3362960"/>
            <a:ext cx="11684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t>R-Trend</a:t>
            </a:r>
          </a:p>
        </p:txBody>
      </p:sp>
    </p:spTree>
    <p:extLst>
      <p:ext uri="{BB962C8B-B14F-4D97-AF65-F5344CB8AC3E}">
        <p14:creationId xmlns:p14="http://schemas.microsoft.com/office/powerpoint/2010/main" val="1214741389"/>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F085-50DF-41B1-81B0-65CB780FD6F7}"/>
              </a:ext>
            </a:extLst>
          </p:cNvPr>
          <p:cNvSpPr>
            <a:spLocks noGrp="1"/>
          </p:cNvSpPr>
          <p:nvPr>
            <p:ph type="title"/>
          </p:nvPr>
        </p:nvSpPr>
        <p:spPr/>
        <p:txBody>
          <a:bodyPr/>
          <a:lstStyle/>
          <a:p>
            <a:br>
              <a:rPr lang="en-US" dirty="0"/>
            </a:br>
            <a:br>
              <a:rPr lang="en-US" dirty="0"/>
            </a:br>
            <a:br>
              <a:rPr lang="en-US" dirty="0"/>
            </a:br>
            <a:br>
              <a:rPr lang="en-US" dirty="0"/>
            </a:br>
            <a:br>
              <a:rPr lang="en-US" dirty="0"/>
            </a:br>
            <a:br>
              <a:rPr lang="en-US" dirty="0"/>
            </a:br>
            <a:br>
              <a:rPr lang="en-US" dirty="0"/>
            </a:br>
            <a:endParaRPr lang="en-US" dirty="0"/>
          </a:p>
        </p:txBody>
      </p:sp>
      <p:sp>
        <p:nvSpPr>
          <p:cNvPr id="7" name="TextBox 6">
            <a:extLst>
              <a:ext uri="{FF2B5EF4-FFF2-40B4-BE49-F238E27FC236}">
                <a16:creationId xmlns:a16="http://schemas.microsoft.com/office/drawing/2014/main" id="{F137EE3F-2342-4104-817E-0EE9EF95B3F7}"/>
              </a:ext>
            </a:extLst>
          </p:cNvPr>
          <p:cNvSpPr txBox="1"/>
          <p:nvPr/>
        </p:nvSpPr>
        <p:spPr>
          <a:xfrm>
            <a:off x="100187" y="2507432"/>
            <a:ext cx="3216798" cy="2831544"/>
          </a:xfrm>
          <a:prstGeom prst="rect">
            <a:avLst/>
          </a:prstGeom>
          <a:noFill/>
        </p:spPr>
        <p:txBody>
          <a:bodyPr wrap="square" rtlCol="0">
            <a:spAutoFit/>
          </a:bodyPr>
          <a:lstStyle/>
          <a:p>
            <a:pPr algn="r"/>
            <a:r>
              <a:rPr lang="ar" dirty="0">
                <a:solidFill>
                  <a:schemeClr val="bg1"/>
                </a:solidFill>
                <a:latin typeface="Arial" panose="020B0604020202020204" pitchFamily="34" charset="0"/>
                <a:cs typeface="Arial" panose="020B0604020202020204" pitchFamily="34" charset="0"/>
              </a:rPr>
              <a:t>يوضح الرسم البياني ما يلي:</a:t>
            </a:r>
          </a:p>
          <a:p>
            <a:pPr algn="r"/>
            <a:endParaRPr lang="en-US" sz="1600" dirty="0">
              <a:solidFill>
                <a:schemeClr val="bg1"/>
              </a:solidFill>
              <a:latin typeface="Arial" panose="020B0604020202020204" pitchFamily="34" charset="0"/>
              <a:cs typeface="Arial" panose="020B0604020202020204" pitchFamily="34" charset="0"/>
            </a:endParaRPr>
          </a:p>
          <a:p>
            <a:pPr marL="342900" indent="-342900" algn="r">
              <a:buFont typeface="+mj-lt"/>
              <a:buAutoNum type="arabicPeriod"/>
            </a:pPr>
            <a:r>
              <a:rPr lang="ar" dirty="0">
                <a:solidFill>
                  <a:schemeClr val="bg1"/>
                </a:solidFill>
                <a:latin typeface="Arial" panose="020B0604020202020204" pitchFamily="34" charset="0"/>
                <a:cs typeface="Arial" panose="020B0604020202020204" pitchFamily="34" charset="0"/>
              </a:rPr>
              <a:t>ملاءمة الانتشار المتوسط البايزي: </a:t>
            </a:r>
            <a:br>
              <a:rPr lang="en-US" dirty="0">
                <a:solidFill>
                  <a:schemeClr val="bg1"/>
                </a:solidFill>
                <a:latin typeface="Arial" panose="020B0604020202020204" pitchFamily="34" charset="0"/>
                <a:cs typeface="Arial" panose="020B0604020202020204" pitchFamily="34" charset="0"/>
              </a:rPr>
            </a:br>
            <a:r>
              <a:rPr lang="ar" dirty="0">
                <a:solidFill>
                  <a:schemeClr val="bg1"/>
                </a:solidFill>
                <a:latin typeface="Arial" panose="020B0604020202020204" pitchFamily="34" charset="0"/>
                <a:cs typeface="Arial" panose="020B0604020202020204" pitchFamily="34" charset="0"/>
              </a:rPr>
              <a:t>المنحنى الأحمر والتقاطعات</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a:p>
            <a:pPr marL="342900" indent="-342900" algn="r">
              <a:buFont typeface="+mj-lt"/>
              <a:buAutoNum type="arabicPeriod"/>
            </a:pPr>
            <a:r>
              <a:rPr lang="ar" dirty="0">
                <a:solidFill>
                  <a:schemeClr val="bg1"/>
                </a:solidFill>
                <a:latin typeface="Arial" panose="020B0604020202020204" pitchFamily="34" charset="0"/>
                <a:cs typeface="Arial" panose="020B0604020202020204" pitchFamily="34" charset="0"/>
              </a:rPr>
              <a:t>فترات الثقة 95%: منحنيات متقطعة باللون الأزرق</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a:p>
            <a:pPr marL="342900" indent="-342900" algn="r">
              <a:buFont typeface="+mj-lt"/>
              <a:buAutoNum type="arabicPeriod"/>
            </a:pPr>
            <a:r>
              <a:rPr lang="ar" dirty="0">
                <a:solidFill>
                  <a:schemeClr val="bg1"/>
                </a:solidFill>
                <a:latin typeface="Arial" panose="020B0604020202020204" pitchFamily="34" charset="0"/>
                <a:cs typeface="Arial" panose="020B0604020202020204" pitchFamily="34" charset="0"/>
              </a:rPr>
              <a:t>منحنيات فريدة تناسب البيانات: منحنيات باللون الرمادي الفاتح</a:t>
            </a:r>
          </a:p>
        </p:txBody>
      </p:sp>
      <p:pic>
        <p:nvPicPr>
          <p:cNvPr id="9" name="Picture 8">
            <a:extLst>
              <a:ext uri="{FF2B5EF4-FFF2-40B4-BE49-F238E27FC236}">
                <a16:creationId xmlns:a16="http://schemas.microsoft.com/office/drawing/2014/main" id="{49839DD8-48A4-4E1F-8B3A-6316E64C0C25}"/>
              </a:ext>
            </a:extLst>
          </p:cNvPr>
          <p:cNvPicPr>
            <a:picLocks noChangeAspect="1"/>
          </p:cNvPicPr>
          <p:nvPr/>
        </p:nvPicPr>
        <p:blipFill>
          <a:blip r:embed="rId3"/>
          <a:stretch>
            <a:fillRect/>
          </a:stretch>
        </p:blipFill>
        <p:spPr>
          <a:xfrm>
            <a:off x="0" y="493720"/>
            <a:ext cx="3445727" cy="261400"/>
          </a:xfrm>
          <a:prstGeom prst="rect">
            <a:avLst/>
          </a:prstGeom>
        </p:spPr>
      </p:pic>
      <p:grpSp>
        <p:nvGrpSpPr>
          <p:cNvPr id="32" name="Group 31">
            <a:extLst>
              <a:ext uri="{FF2B5EF4-FFF2-40B4-BE49-F238E27FC236}">
                <a16:creationId xmlns:a16="http://schemas.microsoft.com/office/drawing/2014/main" id="{6AF9C525-991E-4CA1-BB95-EFD860B21D5D}"/>
              </a:ext>
            </a:extLst>
          </p:cNvPr>
          <p:cNvGrpSpPr/>
          <p:nvPr/>
        </p:nvGrpSpPr>
        <p:grpSpPr>
          <a:xfrm>
            <a:off x="3527338" y="147430"/>
            <a:ext cx="6317465" cy="6497919"/>
            <a:chOff x="4330398" y="625895"/>
            <a:chExt cx="5501634" cy="5703529"/>
          </a:xfrm>
        </p:grpSpPr>
        <p:pic>
          <p:nvPicPr>
            <p:cNvPr id="8" name="Picture 7">
              <a:extLst>
                <a:ext uri="{FF2B5EF4-FFF2-40B4-BE49-F238E27FC236}">
                  <a16:creationId xmlns:a16="http://schemas.microsoft.com/office/drawing/2014/main" id="{36DC9B2F-7600-4D27-BD48-11D21A323F62}"/>
                </a:ext>
              </a:extLst>
            </p:cNvPr>
            <p:cNvPicPr>
              <a:picLocks noChangeAspect="1"/>
            </p:cNvPicPr>
            <p:nvPr/>
          </p:nvPicPr>
          <p:blipFill>
            <a:blip r:embed="rId4"/>
            <a:stretch>
              <a:fillRect/>
            </a:stretch>
          </p:blipFill>
          <p:spPr>
            <a:xfrm>
              <a:off x="4330398" y="625895"/>
              <a:ext cx="5501634" cy="5703529"/>
            </a:xfrm>
            <a:prstGeom prst="rect">
              <a:avLst/>
            </a:prstGeom>
          </p:spPr>
        </p:pic>
        <p:sp>
          <p:nvSpPr>
            <p:cNvPr id="11" name="TextBox 10">
              <a:extLst>
                <a:ext uri="{FF2B5EF4-FFF2-40B4-BE49-F238E27FC236}">
                  <a16:creationId xmlns:a16="http://schemas.microsoft.com/office/drawing/2014/main" id="{D4F40A54-DBC9-4D9C-A0FE-632A0C6672BD}"/>
                </a:ext>
              </a:extLst>
            </p:cNvPr>
            <p:cNvSpPr txBox="1"/>
            <p:nvPr/>
          </p:nvSpPr>
          <p:spPr>
            <a:xfrm>
              <a:off x="6175684" y="3162818"/>
              <a:ext cx="754654" cy="459255"/>
            </a:xfrm>
            <a:prstGeom prst="rect">
              <a:avLst/>
            </a:prstGeom>
            <a:noFill/>
          </p:spPr>
          <p:txBody>
            <a:bodyPr wrap="square" rtlCol="0">
              <a:spAutoFit/>
            </a:bodyPr>
            <a:lstStyle/>
            <a:p>
              <a:r>
                <a:rPr lang="ar" sz="2800" dirty="0">
                  <a:solidFill>
                    <a:srgbClr val="FF0000"/>
                  </a:solidFill>
                </a:rPr>
                <a:t>1+2</a:t>
              </a:r>
            </a:p>
          </p:txBody>
        </p:sp>
        <p:sp>
          <p:nvSpPr>
            <p:cNvPr id="12" name="TextBox 11">
              <a:extLst>
                <a:ext uri="{FF2B5EF4-FFF2-40B4-BE49-F238E27FC236}">
                  <a16:creationId xmlns:a16="http://schemas.microsoft.com/office/drawing/2014/main" id="{F706815F-D771-43DA-A7B3-4C45D4C94307}"/>
                </a:ext>
              </a:extLst>
            </p:cNvPr>
            <p:cNvSpPr txBox="1"/>
            <p:nvPr/>
          </p:nvSpPr>
          <p:spPr>
            <a:xfrm>
              <a:off x="5770685" y="4641176"/>
              <a:ext cx="325315" cy="523220"/>
            </a:xfrm>
            <a:prstGeom prst="rect">
              <a:avLst/>
            </a:prstGeom>
            <a:noFill/>
          </p:spPr>
          <p:txBody>
            <a:bodyPr wrap="square" rtlCol="0">
              <a:spAutoFit/>
            </a:bodyPr>
            <a:lstStyle/>
            <a:p>
              <a:r>
                <a:rPr lang="ar" sz="2800" dirty="0">
                  <a:solidFill>
                    <a:srgbClr val="0041C4"/>
                  </a:solidFill>
                </a:rPr>
                <a:t>3</a:t>
              </a:r>
            </a:p>
          </p:txBody>
        </p:sp>
        <p:sp>
          <p:nvSpPr>
            <p:cNvPr id="13" name="TextBox 12">
              <a:extLst>
                <a:ext uri="{FF2B5EF4-FFF2-40B4-BE49-F238E27FC236}">
                  <a16:creationId xmlns:a16="http://schemas.microsoft.com/office/drawing/2014/main" id="{9109C88B-D453-468C-A78D-FF324D3D381A}"/>
                </a:ext>
              </a:extLst>
            </p:cNvPr>
            <p:cNvSpPr txBox="1"/>
            <p:nvPr/>
          </p:nvSpPr>
          <p:spPr>
            <a:xfrm>
              <a:off x="9222499" y="3379071"/>
              <a:ext cx="325315" cy="523220"/>
            </a:xfrm>
            <a:prstGeom prst="rect">
              <a:avLst/>
            </a:prstGeom>
            <a:noFill/>
          </p:spPr>
          <p:txBody>
            <a:bodyPr wrap="square" rtlCol="0">
              <a:spAutoFit/>
            </a:bodyPr>
            <a:lstStyle/>
            <a:p>
              <a:r>
                <a:rPr lang="ar" sz="2800" dirty="0">
                  <a:solidFill>
                    <a:schemeClr val="tx2">
                      <a:lumMod val="60000"/>
                      <a:lumOff val="40000"/>
                    </a:schemeClr>
                  </a:solidFill>
                </a:rPr>
                <a:t>4</a:t>
              </a:r>
            </a:p>
          </p:txBody>
        </p:sp>
        <p:cxnSp>
          <p:nvCxnSpPr>
            <p:cNvPr id="19" name="Straight Arrow Connector 18">
              <a:extLst>
                <a:ext uri="{FF2B5EF4-FFF2-40B4-BE49-F238E27FC236}">
                  <a16:creationId xmlns:a16="http://schemas.microsoft.com/office/drawing/2014/main" id="{CF5695A7-C32C-4DE6-B8FB-E8A1A7834E35}"/>
                </a:ext>
              </a:extLst>
            </p:cNvPr>
            <p:cNvCxnSpPr>
              <a:cxnSpLocks/>
            </p:cNvCxnSpPr>
            <p:nvPr/>
          </p:nvCxnSpPr>
          <p:spPr>
            <a:xfrm>
              <a:off x="6622559" y="3645364"/>
              <a:ext cx="911134" cy="5556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0F11CF-61A6-45FF-85E7-3AFB980A5D9B}"/>
                </a:ext>
              </a:extLst>
            </p:cNvPr>
            <p:cNvCxnSpPr>
              <a:cxnSpLocks/>
            </p:cNvCxnSpPr>
            <p:nvPr/>
          </p:nvCxnSpPr>
          <p:spPr>
            <a:xfrm>
              <a:off x="6096000" y="4907902"/>
              <a:ext cx="911134" cy="0"/>
            </a:xfrm>
            <a:prstGeom prst="straightConnector1">
              <a:avLst/>
            </a:prstGeom>
            <a:ln w="44450">
              <a:solidFill>
                <a:srgbClr val="0041C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438A32A-D2BE-4785-B763-6F74FCC2AC2C}"/>
                </a:ext>
              </a:extLst>
            </p:cNvPr>
            <p:cNvCxnSpPr>
              <a:cxnSpLocks/>
            </p:cNvCxnSpPr>
            <p:nvPr/>
          </p:nvCxnSpPr>
          <p:spPr>
            <a:xfrm flipV="1">
              <a:off x="6096000" y="4609323"/>
              <a:ext cx="834338" cy="289248"/>
            </a:xfrm>
            <a:prstGeom prst="straightConnector1">
              <a:avLst/>
            </a:prstGeom>
            <a:ln w="44450">
              <a:solidFill>
                <a:srgbClr val="0041C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4493A06-C8E5-4D53-BF64-8D7ACAE6DA1C}"/>
                </a:ext>
              </a:extLst>
            </p:cNvPr>
            <p:cNvCxnSpPr>
              <a:cxnSpLocks/>
              <a:stCxn id="13" idx="2"/>
            </p:cNvCxnSpPr>
            <p:nvPr/>
          </p:nvCxnSpPr>
          <p:spPr>
            <a:xfrm flipH="1">
              <a:off x="9385156" y="3902291"/>
              <a:ext cx="1" cy="588002"/>
            </a:xfrm>
            <a:prstGeom prst="straightConnector1">
              <a:avLst/>
            </a:prstGeom>
            <a:ln w="444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itle 1">
            <a:extLst>
              <a:ext uri="{FF2B5EF4-FFF2-40B4-BE49-F238E27FC236}">
                <a16:creationId xmlns:a16="http://schemas.microsoft.com/office/drawing/2014/main" id="{A49ACE03-67D1-18DA-0BB0-23374ED998B3}"/>
              </a:ext>
            </a:extLst>
          </p:cNvPr>
          <p:cNvSpPr txBox="1">
            <a:spLocks/>
          </p:cNvSpPr>
          <p:nvPr/>
        </p:nvSpPr>
        <p:spPr>
          <a:xfrm>
            <a:off x="186855" y="1128593"/>
            <a:ext cx="3064346" cy="1383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ar" sz="2400" b="1" i="1" u="sng" dirty="0">
                <a:cs typeface="Tahoma"/>
              </a:rPr>
              <a:t>صفحة مشروع</a:t>
            </a:r>
            <a:br>
              <a:rPr lang="ar" sz="2400" b="1" i="1" u="sng" dirty="0">
                <a:cs typeface="Tahoma"/>
              </a:rPr>
            </a:br>
            <a:r>
              <a:rPr lang="ar" sz="2400" dirty="0">
                <a:cs typeface="Tahoma"/>
              </a:rPr>
              <a:t>:</a:t>
            </a:r>
            <a:r>
              <a:rPr lang="ar" sz="2400" u="sng" dirty="0">
                <a:cs typeface="Tahoma"/>
              </a:rPr>
              <a:t>EPP</a:t>
            </a:r>
            <a:br>
              <a:rPr lang="ar" sz="2400" u="sng" dirty="0">
                <a:cs typeface="Tahoma"/>
              </a:rPr>
            </a:br>
            <a:r>
              <a:rPr lang="ar" sz="2400" dirty="0">
                <a:cs typeface="Tahoma"/>
              </a:rPr>
              <a:t>النتائج</a:t>
            </a:r>
            <a:endParaRPr lang="en-US" sz="2400" dirty="0"/>
          </a:p>
        </p:txBody>
      </p:sp>
    </p:spTree>
    <p:extLst>
      <p:ext uri="{BB962C8B-B14F-4D97-AF65-F5344CB8AC3E}">
        <p14:creationId xmlns:p14="http://schemas.microsoft.com/office/powerpoint/2010/main" val="2876298780"/>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309187" cy="4267158"/>
          </a:xfrm>
        </p:spPr>
        <p:txBody>
          <a:bodyPr>
            <a:normAutofit/>
          </a:bodyPr>
          <a:lstStyle/>
          <a:p>
            <a:pPr algn="r"/>
            <a:r>
              <a:rPr lang="ar" sz="3000" dirty="0">
                <a:cs typeface="Tahoma"/>
              </a:rPr>
              <a:t> </a:t>
            </a:r>
            <a:br>
              <a:rPr lang="ar" sz="3000" dirty="0">
                <a:cs typeface="Tahoma"/>
              </a:rPr>
            </a:br>
            <a:r>
              <a:rPr lang="ar" sz="2800" dirty="0">
                <a:cs typeface="Tahoma"/>
              </a:rPr>
              <a:t> </a:t>
            </a:r>
            <a:br>
              <a:rPr lang="en-US" sz="2800" dirty="0"/>
            </a:br>
            <a:r>
              <a:rPr lang="ar" sz="1800" dirty="0">
                <a:cs typeface="Tahoma"/>
              </a:rPr>
              <a:t>طريقة لضبط عدد السكان الرئيسيين وعدد السكان المتبقي ليكونوا أكثر تمثيلاً على المستوى الوطني</a:t>
            </a:r>
            <a:br>
              <a:rPr lang="en-US" sz="1800" dirty="0"/>
            </a:br>
            <a:br>
              <a:rPr lang="en-US" sz="1800" dirty="0"/>
            </a:br>
            <a:br>
              <a:rPr lang="en-US" sz="1800" dirty="0"/>
            </a:br>
            <a:br>
              <a:rPr lang="en-US" sz="1800" dirty="0"/>
            </a:br>
            <a:br>
              <a:rPr lang="en-US" sz="1800" dirty="0"/>
            </a:br>
            <a:br>
              <a:rPr lang="en-US" sz="1800" dirty="0"/>
            </a:br>
            <a:br>
              <a:rPr lang="en-US" sz="1800" dirty="0"/>
            </a:br>
            <a:endParaRPr lang="en-US" sz="2800" dirty="0"/>
          </a:p>
        </p:txBody>
      </p:sp>
      <p:pic>
        <p:nvPicPr>
          <p:cNvPr id="13" name="Picture 12">
            <a:extLst>
              <a:ext uri="{FF2B5EF4-FFF2-40B4-BE49-F238E27FC236}">
                <a16:creationId xmlns:a16="http://schemas.microsoft.com/office/drawing/2014/main" id="{522FF073-AB1E-4E92-A6BA-EAF7A5B8CFB5}"/>
              </a:ext>
            </a:extLst>
          </p:cNvPr>
          <p:cNvPicPr>
            <a:picLocks noChangeAspect="1"/>
          </p:cNvPicPr>
          <p:nvPr/>
        </p:nvPicPr>
        <p:blipFill>
          <a:blip r:embed="rId3"/>
          <a:stretch>
            <a:fillRect/>
          </a:stretch>
        </p:blipFill>
        <p:spPr>
          <a:xfrm>
            <a:off x="0" y="495363"/>
            <a:ext cx="3434576" cy="266059"/>
          </a:xfrm>
          <a:prstGeom prst="rect">
            <a:avLst/>
          </a:prstGeom>
        </p:spPr>
      </p:pic>
      <p:sp>
        <p:nvSpPr>
          <p:cNvPr id="7" name="TextBox 6">
            <a:extLst>
              <a:ext uri="{FF2B5EF4-FFF2-40B4-BE49-F238E27FC236}">
                <a16:creationId xmlns:a16="http://schemas.microsoft.com/office/drawing/2014/main" id="{68193EE8-9D22-4BDB-9BC7-D4D2266FE557}"/>
              </a:ext>
            </a:extLst>
          </p:cNvPr>
          <p:cNvSpPr txBox="1"/>
          <p:nvPr/>
        </p:nvSpPr>
        <p:spPr>
          <a:xfrm>
            <a:off x="228697" y="3255014"/>
            <a:ext cx="3191029" cy="1200329"/>
          </a:xfrm>
          <a:prstGeom prst="rect">
            <a:avLst/>
          </a:prstGeom>
          <a:noFill/>
        </p:spPr>
        <p:txBody>
          <a:bodyPr wrap="square" lIns="91440" tIns="45720" rIns="91440" bIns="45720" rtlCol="0" anchor="t">
            <a:spAutoFit/>
          </a:bodyPr>
          <a:lstStyle/>
          <a:p>
            <a:pPr algn="r"/>
            <a:r>
              <a:rPr lang="ar" dirty="0">
                <a:solidFill>
                  <a:schemeClr val="bg1"/>
                </a:solidFill>
                <a:latin typeface="Arial"/>
                <a:cs typeface="Arial"/>
              </a:rPr>
              <a:t>المميزات الرئيسية</a:t>
            </a:r>
          </a:p>
          <a:p>
            <a:pPr marL="342900" indent="-342900" algn="r">
              <a:buAutoNum type="arabicPeriod"/>
            </a:pPr>
            <a:r>
              <a:rPr lang="ar" b="1" dirty="0">
                <a:solidFill>
                  <a:schemeClr val="bg1"/>
                </a:solidFill>
                <a:latin typeface="Arial"/>
                <a:cs typeface="Arial"/>
              </a:rPr>
              <a:t>خيارات </a:t>
            </a:r>
            <a:r>
              <a:rPr lang="ar" dirty="0">
                <a:solidFill>
                  <a:schemeClr val="bg1"/>
                </a:solidFill>
                <a:latin typeface="Arial"/>
                <a:cs typeface="Arial"/>
              </a:rPr>
              <a:t>المعايرة</a:t>
            </a:r>
            <a:endParaRPr lang="en-US">
              <a:solidFill>
                <a:schemeClr val="bg1"/>
              </a:solidFill>
            </a:endParaRPr>
          </a:p>
          <a:p>
            <a:pPr marL="342900" indent="-342900" algn="r">
              <a:buFont typeface="+mj-lt"/>
              <a:buAutoNum type="arabicPeriod"/>
            </a:pPr>
            <a:r>
              <a:rPr lang="ar" b="1" dirty="0">
                <a:solidFill>
                  <a:schemeClr val="bg1"/>
                </a:solidFill>
                <a:latin typeface="Arial" panose="020B0604020202020204" pitchFamily="34" charset="0"/>
                <a:cs typeface="Arial" panose="020B0604020202020204" pitchFamily="34" charset="0"/>
              </a:rPr>
              <a:t>استعادة </a:t>
            </a:r>
            <a:r>
              <a:rPr lang="ar" dirty="0">
                <a:solidFill>
                  <a:schemeClr val="bg1"/>
                </a:solidFill>
                <a:latin typeface="Arial" panose="020B0604020202020204" pitchFamily="34" charset="0"/>
                <a:cs typeface="Arial" panose="020B0604020202020204" pitchFamily="34" charset="0"/>
              </a:rPr>
              <a:t>المعايرات</a:t>
            </a:r>
          </a:p>
          <a:p>
            <a:pPr marL="342900" indent="-342900" algn="r">
              <a:buFont typeface="+mj-lt"/>
              <a:buAutoNum type="arabicPeriod"/>
            </a:pPr>
            <a:r>
              <a:rPr lang="ar" b="1" dirty="0">
                <a:solidFill>
                  <a:schemeClr val="bg1"/>
                </a:solidFill>
                <a:latin typeface="Arial" panose="020B0604020202020204" pitchFamily="34" charset="0"/>
                <a:cs typeface="Arial" panose="020B0604020202020204" pitchFamily="34" charset="0"/>
              </a:rPr>
              <a:t>جدول </a:t>
            </a:r>
            <a:r>
              <a:rPr lang="ar" dirty="0">
                <a:solidFill>
                  <a:schemeClr val="bg1"/>
                </a:solidFill>
                <a:latin typeface="Arial" panose="020B0604020202020204" pitchFamily="34" charset="0"/>
                <a:cs typeface="Arial" panose="020B0604020202020204" pitchFamily="34" charset="0"/>
              </a:rPr>
              <a:t>تأثيرات المعايرة</a:t>
            </a:r>
          </a:p>
        </p:txBody>
      </p:sp>
      <p:grpSp>
        <p:nvGrpSpPr>
          <p:cNvPr id="9" name="Group 8">
            <a:extLst>
              <a:ext uri="{FF2B5EF4-FFF2-40B4-BE49-F238E27FC236}">
                <a16:creationId xmlns:a16="http://schemas.microsoft.com/office/drawing/2014/main" id="{77E38E58-7EB6-4861-0EEF-00B3B38B3739}"/>
              </a:ext>
            </a:extLst>
          </p:cNvPr>
          <p:cNvGrpSpPr/>
          <p:nvPr/>
        </p:nvGrpSpPr>
        <p:grpSpPr>
          <a:xfrm>
            <a:off x="3535260" y="495363"/>
            <a:ext cx="8588360" cy="5700164"/>
            <a:chOff x="3514940" y="495363"/>
            <a:chExt cx="8588360" cy="5700164"/>
          </a:xfrm>
        </p:grpSpPr>
        <p:pic>
          <p:nvPicPr>
            <p:cNvPr id="8" name="Picture 7">
              <a:extLst>
                <a:ext uri="{FF2B5EF4-FFF2-40B4-BE49-F238E27FC236}">
                  <a16:creationId xmlns:a16="http://schemas.microsoft.com/office/drawing/2014/main" id="{F82E027A-E7C7-7520-659E-62B8813074DD}"/>
                </a:ext>
              </a:extLst>
            </p:cNvPr>
            <p:cNvPicPr>
              <a:picLocks noChangeAspect="1"/>
            </p:cNvPicPr>
            <p:nvPr/>
          </p:nvPicPr>
          <p:blipFill>
            <a:blip r:embed="rId4"/>
            <a:stretch>
              <a:fillRect/>
            </a:stretch>
          </p:blipFill>
          <p:spPr>
            <a:xfrm>
              <a:off x="3514940" y="495363"/>
              <a:ext cx="8588360" cy="5700164"/>
            </a:xfrm>
            <a:prstGeom prst="rect">
              <a:avLst/>
            </a:prstGeom>
          </p:spPr>
        </p:pic>
        <p:sp>
          <p:nvSpPr>
            <p:cNvPr id="4" name="Rectangle: Rounded Corners 3">
              <a:extLst>
                <a:ext uri="{FF2B5EF4-FFF2-40B4-BE49-F238E27FC236}">
                  <a16:creationId xmlns:a16="http://schemas.microsoft.com/office/drawing/2014/main" id="{83CB3EE0-DA9B-412A-8B1A-B06A115C5E29}"/>
                </a:ext>
              </a:extLst>
            </p:cNvPr>
            <p:cNvSpPr/>
            <p:nvPr/>
          </p:nvSpPr>
          <p:spPr>
            <a:xfrm>
              <a:off x="10226535" y="5640042"/>
              <a:ext cx="1876765" cy="555485"/>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ABA65E4D-2EC8-3E3B-9279-BA9D6856A2BB}"/>
              </a:ext>
            </a:extLst>
          </p:cNvPr>
          <p:cNvSpPr txBox="1">
            <a:spLocks/>
          </p:cNvSpPr>
          <p:nvPr/>
        </p:nvSpPr>
        <p:spPr>
          <a:xfrm>
            <a:off x="237655" y="762833"/>
            <a:ext cx="3064346" cy="1383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ar" sz="2400" b="1" i="1" u="sng" dirty="0">
                <a:cs typeface="Tahoma"/>
              </a:rPr>
              <a:t>صفحة مشروع</a:t>
            </a:r>
            <a:br>
              <a:rPr lang="ar" sz="2400" b="1" i="1" u="sng" dirty="0">
                <a:cs typeface="Tahoma"/>
              </a:rPr>
            </a:br>
            <a:r>
              <a:rPr lang="ar" sz="2400" dirty="0">
                <a:cs typeface="Tahoma"/>
              </a:rPr>
              <a:t>:</a:t>
            </a:r>
            <a:r>
              <a:rPr lang="ar" sz="2400" u="sng" dirty="0">
                <a:cs typeface="Tahoma"/>
              </a:rPr>
              <a:t>EPP</a:t>
            </a:r>
            <a:br>
              <a:rPr lang="ar" sz="2400" u="sng" dirty="0">
                <a:cs typeface="Tahoma"/>
              </a:rPr>
            </a:br>
            <a:r>
              <a:rPr lang="ar" sz="2400" u="sng" dirty="0">
                <a:cs typeface="Tahoma"/>
              </a:rPr>
              <a:t>معايرة</a:t>
            </a:r>
            <a:endParaRPr lang="ar" sz="2400" dirty="0">
              <a:cs typeface="Tahoma"/>
            </a:endParaRPr>
          </a:p>
        </p:txBody>
      </p:sp>
      <p:sp>
        <p:nvSpPr>
          <p:cNvPr id="3" name="TextBox 2">
            <a:extLst>
              <a:ext uri="{FF2B5EF4-FFF2-40B4-BE49-F238E27FC236}">
                <a16:creationId xmlns:a16="http://schemas.microsoft.com/office/drawing/2014/main" id="{9AD50561-93CD-26FA-A38A-2697E39C7FC9}"/>
              </a:ext>
            </a:extLst>
          </p:cNvPr>
          <p:cNvSpPr txBox="1"/>
          <p:nvPr/>
        </p:nvSpPr>
        <p:spPr>
          <a:xfrm>
            <a:off x="-501747" y="4669302"/>
            <a:ext cx="403273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ar" b="1" dirty="0">
                <a:solidFill>
                  <a:schemeClr val="bg1"/>
                </a:solidFill>
                <a:latin typeface="Arial"/>
                <a:cs typeface="Arial"/>
              </a:rPr>
              <a:t>عوامل المعايرة الافتراضية</a:t>
            </a:r>
            <a:r>
              <a:rPr lang="ar" dirty="0">
                <a:solidFill>
                  <a:schemeClr val="bg1"/>
                </a:solidFill>
                <a:latin typeface="Arial"/>
                <a:cs typeface="Arial"/>
              </a:rPr>
              <a:t> </a:t>
            </a:r>
            <a:endParaRPr lang="en-US" dirty="0">
              <a:solidFill>
                <a:schemeClr val="bg1"/>
              </a:solidFill>
              <a:latin typeface="Arial"/>
              <a:cs typeface="Arial"/>
            </a:endParaRPr>
          </a:p>
          <a:p>
            <a:pPr algn="r"/>
            <a:r>
              <a:rPr lang="ar" dirty="0">
                <a:solidFill>
                  <a:schemeClr val="bg1"/>
                </a:solidFill>
                <a:latin typeface="Arial"/>
                <a:cs typeface="Arial"/>
              </a:rPr>
              <a:t>: الأوبئة المركزة-
السكان منخفضو المخاطر/المتبقون
الرجال: 0.56​
النساء: 0.47​​</a:t>
            </a:r>
            <a:endParaRPr lang="en-US" dirty="0">
              <a:solidFill>
                <a:schemeClr val="bg1"/>
              </a:solidFill>
              <a:latin typeface="Arial"/>
              <a:cs typeface="Arial"/>
            </a:endParaRPr>
          </a:p>
        </p:txBody>
      </p:sp>
    </p:spTree>
    <p:extLst>
      <p:ext uri="{BB962C8B-B14F-4D97-AF65-F5344CB8AC3E}">
        <p14:creationId xmlns:p14="http://schemas.microsoft.com/office/powerpoint/2010/main" val="4029946638"/>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0" y="1123837"/>
            <a:ext cx="3434576" cy="4317958"/>
          </a:xfrm>
        </p:spPr>
        <p:txBody>
          <a:bodyPr>
            <a:normAutofit/>
          </a:bodyPr>
          <a:lstStyle/>
          <a:p>
            <a:pPr algn="r"/>
            <a:r>
              <a:rPr lang="ar" sz="3000" dirty="0">
                <a:cs typeface="Tahoma"/>
              </a:rPr>
              <a:t>جدول </a:t>
            </a:r>
            <a:br>
              <a:rPr lang="en-US" sz="3000" dirty="0"/>
            </a:br>
            <a:r>
              <a:rPr lang="ar" sz="3000" b="1" dirty="0">
                <a:cs typeface="Tahoma"/>
              </a:rPr>
              <a:t>المعايرة</a:t>
            </a:r>
            <a:r>
              <a:rPr lang="ar" b="1" dirty="0">
                <a:cs typeface="Tahoma"/>
              </a:rPr>
              <a:t> </a:t>
            </a:r>
            <a:br>
              <a:rPr lang="ar" b="1" dirty="0">
                <a:cs typeface="Tahoma"/>
              </a:rPr>
            </a:br>
            <a:br>
              <a:rPr lang="ar" b="1" dirty="0">
                <a:cs typeface="Tahoma"/>
              </a:rPr>
            </a:br>
            <a:r>
              <a:rPr lang="ar" sz="2400" dirty="0">
                <a:cs typeface="Tahoma"/>
              </a:rPr>
              <a:t>لفحص تأثير </a:t>
            </a:r>
            <a:r>
              <a:rPr lang="ar" sz="2400" b="1" dirty="0" err="1">
                <a:cs typeface="Tahoma"/>
              </a:rPr>
              <a:t>المعايرات</a:t>
            </a:r>
            <a:r>
              <a:rPr lang="ar" sz="2400" b="1" dirty="0">
                <a:cs typeface="Tahoma"/>
              </a:rPr>
              <a:t> أي القياسات </a:t>
            </a:r>
            <a:r>
              <a:rPr lang="ar" sz="2400" dirty="0">
                <a:cs typeface="Tahoma"/>
              </a:rPr>
              <a:t>مجموعة، </a:t>
            </a:r>
            <a:br>
              <a:rPr lang="en-US" sz="2400" dirty="0"/>
            </a:br>
            <a:r>
              <a:rPr lang="ar" sz="2400" dirty="0">
                <a:cs typeface="Tahoma"/>
              </a:rPr>
              <a:t>حول توزيع الأوبئة على المستوى الوطني</a:t>
            </a:r>
            <a:endParaRPr lang="en-US" dirty="0">
              <a:cs typeface="Tahoma"/>
            </a:endParaRPr>
          </a:p>
        </p:txBody>
      </p:sp>
      <p:pic>
        <p:nvPicPr>
          <p:cNvPr id="13" name="Picture 12">
            <a:extLst>
              <a:ext uri="{FF2B5EF4-FFF2-40B4-BE49-F238E27FC236}">
                <a16:creationId xmlns:a16="http://schemas.microsoft.com/office/drawing/2014/main" id="{522FF073-AB1E-4E92-A6BA-EAF7A5B8CFB5}"/>
              </a:ext>
            </a:extLst>
          </p:cNvPr>
          <p:cNvPicPr>
            <a:picLocks noChangeAspect="1"/>
          </p:cNvPicPr>
          <p:nvPr/>
        </p:nvPicPr>
        <p:blipFill>
          <a:blip r:embed="rId3"/>
          <a:stretch>
            <a:fillRect/>
          </a:stretch>
        </p:blipFill>
        <p:spPr>
          <a:xfrm>
            <a:off x="0" y="495363"/>
            <a:ext cx="3434576" cy="266059"/>
          </a:xfrm>
          <a:prstGeom prst="rect">
            <a:avLst/>
          </a:prstGeom>
        </p:spPr>
      </p:pic>
      <p:pic>
        <p:nvPicPr>
          <p:cNvPr id="4" name="Picture 3">
            <a:extLst>
              <a:ext uri="{FF2B5EF4-FFF2-40B4-BE49-F238E27FC236}">
                <a16:creationId xmlns:a16="http://schemas.microsoft.com/office/drawing/2014/main" id="{38DA1874-1332-4764-993D-65924ADC301A}"/>
              </a:ext>
            </a:extLst>
          </p:cNvPr>
          <p:cNvPicPr>
            <a:picLocks noChangeAspect="1"/>
          </p:cNvPicPr>
          <p:nvPr/>
        </p:nvPicPr>
        <p:blipFill>
          <a:blip r:embed="rId4"/>
          <a:stretch>
            <a:fillRect/>
          </a:stretch>
        </p:blipFill>
        <p:spPr>
          <a:xfrm>
            <a:off x="3722261" y="495363"/>
            <a:ext cx="7891239" cy="3145291"/>
          </a:xfrm>
          <a:prstGeom prst="rect">
            <a:avLst/>
          </a:prstGeom>
        </p:spPr>
      </p:pic>
      <p:pic>
        <p:nvPicPr>
          <p:cNvPr id="7" name="Picture 6">
            <a:extLst>
              <a:ext uri="{FF2B5EF4-FFF2-40B4-BE49-F238E27FC236}">
                <a16:creationId xmlns:a16="http://schemas.microsoft.com/office/drawing/2014/main" id="{1460E016-8CF8-46BA-8534-EB160567EDEA}"/>
              </a:ext>
            </a:extLst>
          </p:cNvPr>
          <p:cNvPicPr>
            <a:picLocks noChangeAspect="1"/>
          </p:cNvPicPr>
          <p:nvPr/>
        </p:nvPicPr>
        <p:blipFill>
          <a:blip r:embed="rId5"/>
          <a:stretch>
            <a:fillRect/>
          </a:stretch>
        </p:blipFill>
        <p:spPr>
          <a:xfrm>
            <a:off x="4715674" y="3736967"/>
            <a:ext cx="5000000" cy="914286"/>
          </a:xfrm>
          <a:prstGeom prst="rect">
            <a:avLst/>
          </a:prstGeom>
          <a:ln w="50800">
            <a:solidFill>
              <a:srgbClr val="F15B40"/>
            </a:solidFill>
          </a:ln>
        </p:spPr>
      </p:pic>
      <p:pic>
        <p:nvPicPr>
          <p:cNvPr id="8" name="Picture 7">
            <a:extLst>
              <a:ext uri="{FF2B5EF4-FFF2-40B4-BE49-F238E27FC236}">
                <a16:creationId xmlns:a16="http://schemas.microsoft.com/office/drawing/2014/main" id="{419F26E9-6226-4815-94BB-611986DB8EC6}"/>
              </a:ext>
            </a:extLst>
          </p:cNvPr>
          <p:cNvPicPr>
            <a:picLocks noChangeAspect="1"/>
          </p:cNvPicPr>
          <p:nvPr/>
        </p:nvPicPr>
        <p:blipFill>
          <a:blip r:embed="rId6"/>
          <a:stretch>
            <a:fillRect/>
          </a:stretch>
        </p:blipFill>
        <p:spPr>
          <a:xfrm>
            <a:off x="3722261" y="4878194"/>
            <a:ext cx="7901152" cy="1824580"/>
          </a:xfrm>
          <a:prstGeom prst="rect">
            <a:avLst/>
          </a:prstGeom>
          <a:ln w="38100">
            <a:solidFill>
              <a:schemeClr val="accent5"/>
            </a:solidFill>
          </a:ln>
        </p:spPr>
      </p:pic>
      <p:sp>
        <p:nvSpPr>
          <p:cNvPr id="9" name="TextBox 8">
            <a:extLst>
              <a:ext uri="{FF2B5EF4-FFF2-40B4-BE49-F238E27FC236}">
                <a16:creationId xmlns:a16="http://schemas.microsoft.com/office/drawing/2014/main" id="{950EC8FC-8A61-427A-B2BE-315BF19E0802}"/>
              </a:ext>
            </a:extLst>
          </p:cNvPr>
          <p:cNvSpPr txBox="1"/>
          <p:nvPr/>
        </p:nvSpPr>
        <p:spPr>
          <a:xfrm>
            <a:off x="9874216" y="3853655"/>
            <a:ext cx="1838965" cy="646331"/>
          </a:xfrm>
          <a:prstGeom prst="rect">
            <a:avLst/>
          </a:prstGeom>
          <a:noFill/>
        </p:spPr>
        <p:txBody>
          <a:bodyPr wrap="none" rtlCol="0">
            <a:spAutoFit/>
          </a:bodyPr>
          <a:lstStyle/>
          <a:p>
            <a:r>
              <a:rPr lang="ar" dirty="0">
                <a:latin typeface="Arial" panose="020B0604020202020204" pitchFamily="34" charset="0"/>
                <a:cs typeface="Arial" panose="020B0604020202020204" pitchFamily="34" charset="0"/>
              </a:rPr>
              <a:t>ضبط</a:t>
            </a:r>
          </a:p>
          <a:p>
            <a:r>
              <a:rPr lang="ar" dirty="0">
                <a:latin typeface="Arial" panose="020B0604020202020204" pitchFamily="34" charset="0"/>
                <a:cs typeface="Arial" panose="020B0604020202020204" pitchFamily="34" charset="0"/>
              </a:rPr>
              <a:t>معايرة MSM</a:t>
            </a:r>
          </a:p>
        </p:txBody>
      </p:sp>
    </p:spTree>
    <p:extLst>
      <p:ext uri="{BB962C8B-B14F-4D97-AF65-F5344CB8AC3E}">
        <p14:creationId xmlns:p14="http://schemas.microsoft.com/office/powerpoint/2010/main" val="4183932961"/>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MediaLengthInSeconds xmlns="288ef829-98c5-46d1-83dc-c2ef7c814da2" xsi:nil="true"/>
    <SharedWithUsers xmlns="2ddeef39-65d3-4660-94f2-f063f949c57e">
      <UserInfo>
        <DisplayName>Robert Glaubius</DisplayName>
        <AccountId>5514</AccountId>
        <AccountType/>
      </UserInfo>
      <UserInfo>
        <DisplayName>SABIN, Keith</DisplayName>
        <AccountId>25</AccountId>
        <AccountType/>
      </UserInfo>
      <UserInfo>
        <DisplayName>WANYEKI, Ian</DisplayName>
        <AccountId>197</AccountId>
        <AccountType/>
      </UserInfo>
      <UserInfo>
        <DisplayName>KORENROMP, Eline Louise</DisplayName>
        <AccountId>7579</AccountId>
        <AccountType/>
      </UserInfo>
      <UserInfo>
        <DisplayName>Guy Mahiane</DisplayName>
        <AccountId>5635</AccountId>
        <AccountType/>
      </UserInfo>
      <UserInfo>
        <DisplayName>MAHY, Mary</DisplayName>
        <AccountId>20</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AE7D80-0061-495C-9C52-569821C81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94F3E5-9355-45E1-AEBF-E2A170E9424C}">
  <ds:schemaRefs>
    <ds:schemaRef ds:uri="http://schemas.microsoft.com/office/2006/metadata/properties"/>
    <ds:schemaRef ds:uri="http://www.w3.org/2000/xmlns/"/>
    <ds:schemaRef ds:uri="288ef829-98c5-46d1-83dc-c2ef7c814da2"/>
    <ds:schemaRef ds:uri="http://www.w3.org/2001/XMLSchema-instance"/>
    <ds:schemaRef ds:uri="2ddeef39-65d3-4660-94f2-f063f949c57e"/>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5EE3CABA-6EB2-46BF-AEBF-59952188780E}">
  <ds:schemaRefs>
    <ds:schemaRef ds:uri="http://schemas.microsoft.com/sharepoint/v3/contenttype/forms"/>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emplate/>
  <TotalTime>1300</TotalTime>
  <Words>4620</Words>
  <Application>Microsoft Office PowerPoint</Application>
  <PresentationFormat>Widescreen</PresentationFormat>
  <Paragraphs>324</Paragraphs>
  <Slides>26</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Aptos</vt:lpstr>
      <vt:lpstr>Arial</vt:lpstr>
      <vt:lpstr>Calibri</vt:lpstr>
      <vt:lpstr>Cambria</vt:lpstr>
      <vt:lpstr>Consolas</vt:lpstr>
      <vt:lpstr>Corbel</vt:lpstr>
      <vt:lpstr>Segoe UI</vt:lpstr>
      <vt:lpstr>Tahoma</vt:lpstr>
      <vt:lpstr>Times New Roman</vt:lpstr>
      <vt:lpstr>Wingdings</vt:lpstr>
      <vt:lpstr>Wingdings 2</vt:lpstr>
      <vt:lpstr>Frame</vt:lpstr>
      <vt:lpstr>ملاءمة منحنى الإصابة والانتشار  في EPP وCSAVR</vt:lpstr>
      <vt:lpstr>تغييرات على EPP  لعام 2025</vt:lpstr>
      <vt:lpstr>بعد تحديث بيانات مراقبة EPP  قم بمطابقة منحنيات الانتشار والوقوع لدى البالغين معها</vt:lpstr>
      <vt:lpstr>صفحة مشروع :EPP  البيانات</vt:lpstr>
      <vt:lpstr>       </vt:lpstr>
      <vt:lpstr>EPP-Concentrated: توصيات نوع المنحنى</vt:lpstr>
      <vt:lpstr>       </vt:lpstr>
      <vt:lpstr>    طريقة لضبط عدد السكان الرئيسيين وعدد السكان المتبقي ليكونوا أكثر تمثيلاً على المستوى الوطني       </vt:lpstr>
      <vt:lpstr>جدول  المعايرة   لفحص تأثير المعايرات أي القياسات مجموعة،  حول توزيع الأوبئة على المستوى الوطني</vt:lpstr>
      <vt:lpstr>اعتبارات خاصة بمعايير المجموعة الفرعية EPP  في الأوبئة المركزة</vt:lpstr>
      <vt:lpstr>صفحة  نتائج تركيب  EPP (I)   لمراجعة تركيبات               قبل  تسليمها إلى </vt:lpstr>
      <vt:lpstr>صفحة نتائج تركيب  EPP (II)   فحص اتجاهات الإصابة عبر الفئات السكانية الفرعية:   تأكد من ظهور الأوبئة الفرعية بالترتيب "الصحيح".   إذا لم يكن الأمر كذلك، ففكر في إعادة تجهيز بعض الفئات السكانية      </vt:lpstr>
      <vt:lpstr>صفحة  نتائج تركيب  EPP (III)   قارنها بتوقعات العام السابق     </vt:lpstr>
      <vt:lpstr>صفحة  نتائج تركيب  EPP (IV)  فحص  النتائج الإجمالية      </vt:lpstr>
      <vt:lpstr>نتائج تركيب EPP  ' فحص البيانات' :   التحقق من صحة  تركيبات EPP مقابلة  البيانات المستقلة (غير الملائمة، غير المنتشرة)</vt:lpstr>
      <vt:lpstr>نتائج تركيب  EPP (VI)   لإرسال نتائج حالات  EPP  (المجهزة والمعايرة والمُثبتة) إلى  Spectrum ، انقر فوق  "حفظ النتائج"</vt:lpstr>
      <vt:lpstr>بالعودة إلى  Spectrum  بالنسبة لـ "نمط الجنس/العمر" في الحدوث، حدد " قراءة نسبة الجنس من  EPP أو AEM "</vt:lpstr>
      <vt:lpstr>} تحديث  توقعات  EPP:  ملخص الخطوات الأساسية</vt:lpstr>
      <vt:lpstr>خطوات  تركيب  CSAVR</vt:lpstr>
      <vt:lpstr>معدل ملاءمة  CSAVR:  نموذج تركيب النموذج (I)</vt:lpstr>
      <vt:lpstr>PowerPoint Presentation</vt:lpstr>
      <vt:lpstr>اختيار نموذج                      الأنسب</vt:lpstr>
      <vt:lpstr>اختيار نموذج                              الأنسب: علامة تبويب </vt:lpstr>
      <vt:lpstr>اختيار النموذج : مراجعة مدى ملاءمة النموذج للبيانات، وتفكيكه حسب الجنس</vt:lpstr>
      <vt:lpstr>بعد الانتهاء من  CSAVR  الحالي: اعتماد نسب معدل الإصابة المقدرة بواسطة  CSAVR (IRRs)  حسب الجنس والعمر في  AIM</vt:lpstr>
      <vt:lpstr>معرفة الحالة: تقدير التحميل من  CSAVR  في  AIM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lastModifiedBy>RWODZI, Desire Tarwireyi</cp:lastModifiedBy>
  <cp:revision>714</cp:revision>
  <dcterms:created xsi:type="dcterms:W3CDTF">2020-10-27T09:55:01Z</dcterms:created>
  <dcterms:modified xsi:type="dcterms:W3CDTF">2025-03-20T05:52:21Z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