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1"/>
  </p:notesMasterIdLst>
  <p:handoutMasterIdLst>
    <p:handoutMasterId r:id="rId32"/>
  </p:handoutMasterIdLst>
  <p:sldIdLst>
    <p:sldId id="1548" r:id="rId5"/>
    <p:sldId id="302" r:id="rId6"/>
    <p:sldId id="286" r:id="rId7"/>
    <p:sldId id="287" r:id="rId8"/>
    <p:sldId id="267" r:id="rId9"/>
    <p:sldId id="373" r:id="rId10"/>
    <p:sldId id="288" r:id="rId11"/>
    <p:sldId id="269" r:id="rId12"/>
    <p:sldId id="299" r:id="rId13"/>
    <p:sldId id="300" r:id="rId14"/>
    <p:sldId id="289" r:id="rId15"/>
    <p:sldId id="290" r:id="rId16"/>
    <p:sldId id="291" r:id="rId17"/>
    <p:sldId id="292" r:id="rId18"/>
    <p:sldId id="305" r:id="rId19"/>
    <p:sldId id="293" r:id="rId20"/>
    <p:sldId id="301" r:id="rId21"/>
    <p:sldId id="275" r:id="rId22"/>
    <p:sldId id="1544" r:id="rId23"/>
    <p:sldId id="1549" r:id="rId24"/>
    <p:sldId id="1550" r:id="rId25"/>
    <p:sldId id="1552" r:id="rId26"/>
    <p:sldId id="1551" r:id="rId27"/>
    <p:sldId id="1553" r:id="rId28"/>
    <p:sldId id="318" r:id="rId29"/>
    <p:sldId id="31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93C57-53EC-DDAF-54EF-D88B36F81E10}" v="447" dt="2025-02-11T17:11:39.238"/>
    <p1510:client id="{3BE7EBCE-D3E8-50B1-E9F3-6ED3099204F0}" v="41" dt="2025-02-12T12:05:28.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ZE-EYO'O, Rodrigue" userId="S::nzeeyor@unaids.org::19a486e2-c61a-4c1c-bca8-0bd8a8938043" providerId="AD" clId="Web-{06B93C57-53EC-DDAF-54EF-D88B36F81E10}"/>
    <pc:docChg chg="modSld">
      <pc:chgData name="NZE-EYO'O, Rodrigue" userId="S::nzeeyor@unaids.org::19a486e2-c61a-4c1c-bca8-0bd8a8938043" providerId="AD" clId="Web-{06B93C57-53EC-DDAF-54EF-D88B36F81E10}" dt="2025-02-11T17:11:39.238" v="365" actId="20577"/>
      <pc:docMkLst>
        <pc:docMk/>
      </pc:docMkLst>
      <pc:sldChg chg="modSp">
        <pc:chgData name="NZE-EYO'O, Rodrigue" userId="S::nzeeyor@unaids.org::19a486e2-c61a-4c1c-bca8-0bd8a8938043" providerId="AD" clId="Web-{06B93C57-53EC-DDAF-54EF-D88B36F81E10}" dt="2025-02-11T16:25:14.239" v="57" actId="20577"/>
        <pc:sldMkLst>
          <pc:docMk/>
          <pc:sldMk cId="2739463817" sldId="267"/>
        </pc:sldMkLst>
        <pc:spChg chg="mod">
          <ac:chgData name="NZE-EYO'O, Rodrigue" userId="S::nzeeyor@unaids.org::19a486e2-c61a-4c1c-bca8-0bd8a8938043" providerId="AD" clId="Web-{06B93C57-53EC-DDAF-54EF-D88B36F81E10}" dt="2025-02-11T16:25:14.239" v="57" actId="20577"/>
          <ac:spMkLst>
            <pc:docMk/>
            <pc:sldMk cId="2739463817" sldId="267"/>
            <ac:spMk id="7" creationId="{F137EE3F-2342-4104-817E-0EE9EF95B3F7}"/>
          </ac:spMkLst>
        </pc:spChg>
      </pc:sldChg>
      <pc:sldChg chg="modSp">
        <pc:chgData name="NZE-EYO'O, Rodrigue" userId="S::nzeeyor@unaids.org::19a486e2-c61a-4c1c-bca8-0bd8a8938043" providerId="AD" clId="Web-{06B93C57-53EC-DDAF-54EF-D88B36F81E10}" dt="2025-02-11T16:32:20.581" v="94" actId="14100"/>
        <pc:sldMkLst>
          <pc:docMk/>
          <pc:sldMk cId="4029946638" sldId="269"/>
        </pc:sldMkLst>
        <pc:spChg chg="mod">
          <ac:chgData name="NZE-EYO'O, Rodrigue" userId="S::nzeeyor@unaids.org::19a486e2-c61a-4c1c-bca8-0bd8a8938043" providerId="AD" clId="Web-{06B93C57-53EC-DDAF-54EF-D88B36F81E10}" dt="2025-02-11T16:32:20.581" v="94" actId="14100"/>
          <ac:spMkLst>
            <pc:docMk/>
            <pc:sldMk cId="4029946638" sldId="269"/>
            <ac:spMk id="2" creationId="{B9389C44-B0EB-4FC9-89D5-3D0D91298DE5}"/>
          </ac:spMkLst>
        </pc:spChg>
      </pc:sldChg>
      <pc:sldChg chg="modSp">
        <pc:chgData name="NZE-EYO'O, Rodrigue" userId="S::nzeeyor@unaids.org::19a486e2-c61a-4c1c-bca8-0bd8a8938043" providerId="AD" clId="Web-{06B93C57-53EC-DDAF-54EF-D88B36F81E10}" dt="2025-02-11T16:49:30.115" v="200" actId="20577"/>
        <pc:sldMkLst>
          <pc:docMk/>
          <pc:sldMk cId="3956376403" sldId="275"/>
        </pc:sldMkLst>
        <pc:spChg chg="mod">
          <ac:chgData name="NZE-EYO'O, Rodrigue" userId="S::nzeeyor@unaids.org::19a486e2-c61a-4c1c-bca8-0bd8a8938043" providerId="AD" clId="Web-{06B93C57-53EC-DDAF-54EF-D88B36F81E10}" dt="2025-02-11T16:48:18.020" v="196" actId="20577"/>
          <ac:spMkLst>
            <pc:docMk/>
            <pc:sldMk cId="3956376403" sldId="275"/>
            <ac:spMk id="2" creationId="{83C98B9A-BADE-40E6-B6C7-C1808E6B66D0}"/>
          </ac:spMkLst>
        </pc:spChg>
        <pc:spChg chg="mod">
          <ac:chgData name="NZE-EYO'O, Rodrigue" userId="S::nzeeyor@unaids.org::19a486e2-c61a-4c1c-bca8-0bd8a8938043" providerId="AD" clId="Web-{06B93C57-53EC-DDAF-54EF-D88B36F81E10}" dt="2025-02-11T16:49:30.115" v="200" actId="20577"/>
          <ac:spMkLst>
            <pc:docMk/>
            <pc:sldMk cId="3956376403" sldId="275"/>
            <ac:spMk id="7" creationId="{A3904898-C347-404F-879F-757C010E8897}"/>
          </ac:spMkLst>
        </pc:spChg>
      </pc:sldChg>
      <pc:sldChg chg="modSp">
        <pc:chgData name="NZE-EYO'O, Rodrigue" userId="S::nzeeyor@unaids.org::19a486e2-c61a-4c1c-bca8-0bd8a8938043" providerId="AD" clId="Web-{06B93C57-53EC-DDAF-54EF-D88B36F81E10}" dt="2025-02-11T16:23:32.360" v="53" actId="20577"/>
        <pc:sldMkLst>
          <pc:docMk/>
          <pc:sldMk cId="3142951825" sldId="286"/>
        </pc:sldMkLst>
        <pc:spChg chg="mod">
          <ac:chgData name="NZE-EYO'O, Rodrigue" userId="S::nzeeyor@unaids.org::19a486e2-c61a-4c1c-bca8-0bd8a8938043" providerId="AD" clId="Web-{06B93C57-53EC-DDAF-54EF-D88B36F81E10}" dt="2025-02-11T16:23:32.360" v="53" actId="20577"/>
          <ac:spMkLst>
            <pc:docMk/>
            <pc:sldMk cId="3142951825" sldId="286"/>
            <ac:spMk id="2" creationId="{0EADF5D6-EFAD-4D77-970C-11003BCDA814}"/>
          </ac:spMkLst>
        </pc:spChg>
      </pc:sldChg>
      <pc:sldChg chg="modSp">
        <pc:chgData name="NZE-EYO'O, Rodrigue" userId="S::nzeeyor@unaids.org::19a486e2-c61a-4c1c-bca8-0bd8a8938043" providerId="AD" clId="Web-{06B93C57-53EC-DDAF-54EF-D88B36F81E10}" dt="2025-02-11T16:41:58.600" v="170" actId="20577"/>
        <pc:sldMkLst>
          <pc:docMk/>
          <pc:sldMk cId="1001362268" sldId="292"/>
        </pc:sldMkLst>
        <pc:spChg chg="mod">
          <ac:chgData name="NZE-EYO'O, Rodrigue" userId="S::nzeeyor@unaids.org::19a486e2-c61a-4c1c-bca8-0bd8a8938043" providerId="AD" clId="Web-{06B93C57-53EC-DDAF-54EF-D88B36F81E10}" dt="2025-02-11T16:41:58.600" v="170" actId="20577"/>
          <ac:spMkLst>
            <pc:docMk/>
            <pc:sldMk cId="1001362268" sldId="292"/>
            <ac:spMk id="2" creationId="{B9389C44-B0EB-4FC9-89D5-3D0D91298DE5}"/>
          </ac:spMkLst>
        </pc:spChg>
      </pc:sldChg>
      <pc:sldChg chg="modSp">
        <pc:chgData name="NZE-EYO'O, Rodrigue" userId="S::nzeeyor@unaids.org::19a486e2-c61a-4c1c-bca8-0bd8a8938043" providerId="AD" clId="Web-{06B93C57-53EC-DDAF-54EF-D88B36F81E10}" dt="2025-02-11T16:45:56.499" v="192" actId="20577"/>
        <pc:sldMkLst>
          <pc:docMk/>
          <pc:sldMk cId="2836007677" sldId="293"/>
        </pc:sldMkLst>
        <pc:spChg chg="mod">
          <ac:chgData name="NZE-EYO'O, Rodrigue" userId="S::nzeeyor@unaids.org::19a486e2-c61a-4c1c-bca8-0bd8a8938043" providerId="AD" clId="Web-{06B93C57-53EC-DDAF-54EF-D88B36F81E10}" dt="2025-02-11T16:45:56.499" v="192" actId="20577"/>
          <ac:spMkLst>
            <pc:docMk/>
            <pc:sldMk cId="2836007677" sldId="293"/>
            <ac:spMk id="2" creationId="{B9389C44-B0EB-4FC9-89D5-3D0D91298DE5}"/>
          </ac:spMkLst>
        </pc:spChg>
      </pc:sldChg>
      <pc:sldChg chg="modSp">
        <pc:chgData name="NZE-EYO'O, Rodrigue" userId="S::nzeeyor@unaids.org::19a486e2-c61a-4c1c-bca8-0bd8a8938043" providerId="AD" clId="Web-{06B93C57-53EC-DDAF-54EF-D88B36F81E10}" dt="2025-02-11T16:38:38.140" v="161" actId="20577"/>
        <pc:sldMkLst>
          <pc:docMk/>
          <pc:sldMk cId="663078387" sldId="300"/>
        </pc:sldMkLst>
        <pc:spChg chg="mod">
          <ac:chgData name="NZE-EYO'O, Rodrigue" userId="S::nzeeyor@unaids.org::19a486e2-c61a-4c1c-bca8-0bd8a8938043" providerId="AD" clId="Web-{06B93C57-53EC-DDAF-54EF-D88B36F81E10}" dt="2025-02-11T16:33:56.990" v="99" actId="20577"/>
          <ac:spMkLst>
            <pc:docMk/>
            <pc:sldMk cId="663078387" sldId="300"/>
            <ac:spMk id="2" creationId="{C29787E5-6F76-4546-9415-C546234467AF}"/>
          </ac:spMkLst>
        </pc:spChg>
        <pc:spChg chg="mod">
          <ac:chgData name="NZE-EYO'O, Rodrigue" userId="S::nzeeyor@unaids.org::19a486e2-c61a-4c1c-bca8-0bd8a8938043" providerId="AD" clId="Web-{06B93C57-53EC-DDAF-54EF-D88B36F81E10}" dt="2025-02-11T16:38:38.140" v="161" actId="20577"/>
          <ac:spMkLst>
            <pc:docMk/>
            <pc:sldMk cId="663078387" sldId="300"/>
            <ac:spMk id="3" creationId="{A49E5854-15E8-403B-85E6-C8600734C63D}"/>
          </ac:spMkLst>
        </pc:spChg>
      </pc:sldChg>
      <pc:sldChg chg="modSp">
        <pc:chgData name="NZE-EYO'O, Rodrigue" userId="S::nzeeyor@unaids.org::19a486e2-c61a-4c1c-bca8-0bd8a8938043" providerId="AD" clId="Web-{06B93C57-53EC-DDAF-54EF-D88B36F81E10}" dt="2025-02-11T16:23:00.812" v="49" actId="20577"/>
        <pc:sldMkLst>
          <pc:docMk/>
          <pc:sldMk cId="4259690853" sldId="302"/>
        </pc:sldMkLst>
        <pc:spChg chg="mod">
          <ac:chgData name="NZE-EYO'O, Rodrigue" userId="S::nzeeyor@unaids.org::19a486e2-c61a-4c1c-bca8-0bd8a8938043" providerId="AD" clId="Web-{06B93C57-53EC-DDAF-54EF-D88B36F81E10}" dt="2025-02-11T16:19:05.211" v="2" actId="20577"/>
          <ac:spMkLst>
            <pc:docMk/>
            <pc:sldMk cId="4259690853" sldId="302"/>
            <ac:spMk id="2" creationId="{FC070F46-6077-2385-EF08-0579CF4947DA}"/>
          </ac:spMkLst>
        </pc:spChg>
        <pc:spChg chg="mod">
          <ac:chgData name="NZE-EYO'O, Rodrigue" userId="S::nzeeyor@unaids.org::19a486e2-c61a-4c1c-bca8-0bd8a8938043" providerId="AD" clId="Web-{06B93C57-53EC-DDAF-54EF-D88B36F81E10}" dt="2025-02-11T16:23:00.812" v="49" actId="20577"/>
          <ac:spMkLst>
            <pc:docMk/>
            <pc:sldMk cId="4259690853" sldId="302"/>
            <ac:spMk id="3" creationId="{0195CB64-34D2-0BB2-80E2-D254C2AA9EAE}"/>
          </ac:spMkLst>
        </pc:spChg>
      </pc:sldChg>
      <pc:sldChg chg="modSp">
        <pc:chgData name="NZE-EYO'O, Rodrigue" userId="S::nzeeyor@unaids.org::19a486e2-c61a-4c1c-bca8-0bd8a8938043" providerId="AD" clId="Web-{06B93C57-53EC-DDAF-54EF-D88B36F81E10}" dt="2025-02-11T16:45:36.201" v="185" actId="20577"/>
        <pc:sldMkLst>
          <pc:docMk/>
          <pc:sldMk cId="3128090885" sldId="305"/>
        </pc:sldMkLst>
        <pc:spChg chg="mod">
          <ac:chgData name="NZE-EYO'O, Rodrigue" userId="S::nzeeyor@unaids.org::19a486e2-c61a-4c1c-bca8-0bd8a8938043" providerId="AD" clId="Web-{06B93C57-53EC-DDAF-54EF-D88B36F81E10}" dt="2025-02-11T16:44:00.870" v="173" actId="20577"/>
          <ac:spMkLst>
            <pc:docMk/>
            <pc:sldMk cId="3128090885" sldId="305"/>
            <ac:spMk id="3" creationId="{59095210-BFAE-4336-890E-B64C59552CB9}"/>
          </ac:spMkLst>
        </pc:spChg>
        <pc:spChg chg="mod">
          <ac:chgData name="NZE-EYO'O, Rodrigue" userId="S::nzeeyor@unaids.org::19a486e2-c61a-4c1c-bca8-0bd8a8938043" providerId="AD" clId="Web-{06B93C57-53EC-DDAF-54EF-D88B36F81E10}" dt="2025-02-11T16:45:36.201" v="185" actId="20577"/>
          <ac:spMkLst>
            <pc:docMk/>
            <pc:sldMk cId="3128090885" sldId="305"/>
            <ac:spMk id="19" creationId="{0F116315-3F98-655B-A6CB-064119ADD28C}"/>
          </ac:spMkLst>
        </pc:spChg>
      </pc:sldChg>
      <pc:sldChg chg="modSp">
        <pc:chgData name="NZE-EYO'O, Rodrigue" userId="S::nzeeyor@unaids.org::19a486e2-c61a-4c1c-bca8-0bd8a8938043" providerId="AD" clId="Web-{06B93C57-53EC-DDAF-54EF-D88B36F81E10}" dt="2025-02-11T17:11:39.238" v="365" actId="20577"/>
        <pc:sldMkLst>
          <pc:docMk/>
          <pc:sldMk cId="3888597682" sldId="317"/>
        </pc:sldMkLst>
        <pc:spChg chg="mod">
          <ac:chgData name="NZE-EYO'O, Rodrigue" userId="S::nzeeyor@unaids.org::19a486e2-c61a-4c1c-bca8-0bd8a8938043" providerId="AD" clId="Web-{06B93C57-53EC-DDAF-54EF-D88B36F81E10}" dt="2025-02-11T17:11:39.238" v="365" actId="20577"/>
          <ac:spMkLst>
            <pc:docMk/>
            <pc:sldMk cId="3888597682" sldId="317"/>
            <ac:spMk id="2" creationId="{57AB3176-701D-400D-AD07-5EC591B16680}"/>
          </ac:spMkLst>
        </pc:spChg>
      </pc:sldChg>
      <pc:sldChg chg="modSp">
        <pc:chgData name="NZE-EYO'O, Rodrigue" userId="S::nzeeyor@unaids.org::19a486e2-c61a-4c1c-bca8-0bd8a8938043" providerId="AD" clId="Web-{06B93C57-53EC-DDAF-54EF-D88B36F81E10}" dt="2025-02-11T17:09:27.374" v="344" actId="20577"/>
        <pc:sldMkLst>
          <pc:docMk/>
          <pc:sldMk cId="3106543429" sldId="318"/>
        </pc:sldMkLst>
        <pc:spChg chg="mod">
          <ac:chgData name="NZE-EYO'O, Rodrigue" userId="S::nzeeyor@unaids.org::19a486e2-c61a-4c1c-bca8-0bd8a8938043" providerId="AD" clId="Web-{06B93C57-53EC-DDAF-54EF-D88B36F81E10}" dt="2025-02-11T17:09:27.374" v="344" actId="20577"/>
          <ac:spMkLst>
            <pc:docMk/>
            <pc:sldMk cId="3106543429" sldId="318"/>
            <ac:spMk id="4" creationId="{68D954EA-7E6C-F32F-E125-620BBBDC185C}"/>
          </ac:spMkLst>
        </pc:spChg>
      </pc:sldChg>
      <pc:sldChg chg="modSp">
        <pc:chgData name="NZE-EYO'O, Rodrigue" userId="S::nzeeyor@unaids.org::19a486e2-c61a-4c1c-bca8-0bd8a8938043" providerId="AD" clId="Web-{06B93C57-53EC-DDAF-54EF-D88B36F81E10}" dt="2025-02-11T16:27:27.821" v="61" actId="14100"/>
        <pc:sldMkLst>
          <pc:docMk/>
          <pc:sldMk cId="1214741389" sldId="373"/>
        </pc:sldMkLst>
        <pc:spChg chg="mod">
          <ac:chgData name="NZE-EYO'O, Rodrigue" userId="S::nzeeyor@unaids.org::19a486e2-c61a-4c1c-bca8-0bd8a8938043" providerId="AD" clId="Web-{06B93C57-53EC-DDAF-54EF-D88B36F81E10}" dt="2025-02-11T16:27:19.196" v="60" actId="20577"/>
          <ac:spMkLst>
            <pc:docMk/>
            <pc:sldMk cId="1214741389" sldId="373"/>
            <ac:spMk id="6" creationId="{7620BA2A-BCF1-EC34-A52F-03F64544212B}"/>
          </ac:spMkLst>
        </pc:spChg>
        <pc:picChg chg="mod">
          <ac:chgData name="NZE-EYO'O, Rodrigue" userId="S::nzeeyor@unaids.org::19a486e2-c61a-4c1c-bca8-0bd8a8938043" providerId="AD" clId="Web-{06B93C57-53EC-DDAF-54EF-D88B36F81E10}" dt="2025-02-11T16:27:27.821" v="61" actId="14100"/>
          <ac:picMkLst>
            <pc:docMk/>
            <pc:sldMk cId="1214741389" sldId="373"/>
            <ac:picMk id="3" creationId="{617C0717-6DCB-2253-AB21-173530B8363D}"/>
          </ac:picMkLst>
        </pc:picChg>
      </pc:sldChg>
      <pc:sldChg chg="modSp">
        <pc:chgData name="NZE-EYO'O, Rodrigue" userId="S::nzeeyor@unaids.org::19a486e2-c61a-4c1c-bca8-0bd8a8938043" providerId="AD" clId="Web-{06B93C57-53EC-DDAF-54EF-D88B36F81E10}" dt="2025-02-11T16:54:45.876" v="239" actId="20577"/>
        <pc:sldMkLst>
          <pc:docMk/>
          <pc:sldMk cId="3152465313" sldId="1544"/>
        </pc:sldMkLst>
        <pc:spChg chg="mod">
          <ac:chgData name="NZE-EYO'O, Rodrigue" userId="S::nzeeyor@unaids.org::19a486e2-c61a-4c1c-bca8-0bd8a8938043" providerId="AD" clId="Web-{06B93C57-53EC-DDAF-54EF-D88B36F81E10}" dt="2025-02-11T16:53:30.327" v="230" actId="1076"/>
          <ac:spMkLst>
            <pc:docMk/>
            <pc:sldMk cId="3152465313" sldId="1544"/>
            <ac:spMk id="2" creationId="{7A709D7C-BC61-4EF0-8FA7-A31E4D6C8FF4}"/>
          </ac:spMkLst>
        </pc:spChg>
        <pc:spChg chg="mod">
          <ac:chgData name="NZE-EYO'O, Rodrigue" userId="S::nzeeyor@unaids.org::19a486e2-c61a-4c1c-bca8-0bd8a8938043" providerId="AD" clId="Web-{06B93C57-53EC-DDAF-54EF-D88B36F81E10}" dt="2025-02-11T16:54:45.876" v="239" actId="20577"/>
          <ac:spMkLst>
            <pc:docMk/>
            <pc:sldMk cId="3152465313" sldId="1544"/>
            <ac:spMk id="3" creationId="{903A7F5D-9762-42FE-B392-94DF17B5DC6E}"/>
          </ac:spMkLst>
        </pc:spChg>
      </pc:sldChg>
      <pc:sldChg chg="modSp">
        <pc:chgData name="NZE-EYO'O, Rodrigue" userId="S::nzeeyor@unaids.org::19a486e2-c61a-4c1c-bca8-0bd8a8938043" providerId="AD" clId="Web-{06B93C57-53EC-DDAF-54EF-D88B36F81E10}" dt="2025-02-11T16:58:28.805" v="262" actId="20577"/>
        <pc:sldMkLst>
          <pc:docMk/>
          <pc:sldMk cId="3214167522" sldId="1549"/>
        </pc:sldMkLst>
        <pc:spChg chg="mod">
          <ac:chgData name="NZE-EYO'O, Rodrigue" userId="S::nzeeyor@unaids.org::19a486e2-c61a-4c1c-bca8-0bd8a8938043" providerId="AD" clId="Web-{06B93C57-53EC-DDAF-54EF-D88B36F81E10}" dt="2025-02-11T16:58:28.805" v="262" actId="20577"/>
          <ac:spMkLst>
            <pc:docMk/>
            <pc:sldMk cId="3214167522" sldId="1549"/>
            <ac:spMk id="2" creationId="{AF5381A9-B7F5-EA7B-0CD2-C59B2B7026D6}"/>
          </ac:spMkLst>
        </pc:spChg>
      </pc:sldChg>
      <pc:sldChg chg="modSp">
        <pc:chgData name="NZE-EYO'O, Rodrigue" userId="S::nzeeyor@unaids.org::19a486e2-c61a-4c1c-bca8-0bd8a8938043" providerId="AD" clId="Web-{06B93C57-53EC-DDAF-54EF-D88B36F81E10}" dt="2025-02-11T16:58:58.978" v="264" actId="20577"/>
        <pc:sldMkLst>
          <pc:docMk/>
          <pc:sldMk cId="800379722" sldId="1550"/>
        </pc:sldMkLst>
        <pc:spChg chg="mod">
          <ac:chgData name="NZE-EYO'O, Rodrigue" userId="S::nzeeyor@unaids.org::19a486e2-c61a-4c1c-bca8-0bd8a8938043" providerId="AD" clId="Web-{06B93C57-53EC-DDAF-54EF-D88B36F81E10}" dt="2025-02-11T16:58:58.978" v="264" actId="20577"/>
          <ac:spMkLst>
            <pc:docMk/>
            <pc:sldMk cId="800379722" sldId="1550"/>
            <ac:spMk id="2" creationId="{B24B9B46-E200-8DC1-CC70-5FA5FE15F842}"/>
          </ac:spMkLst>
        </pc:spChg>
      </pc:sldChg>
      <pc:sldChg chg="modSp">
        <pc:chgData name="NZE-EYO'O, Rodrigue" userId="S::nzeeyor@unaids.org::19a486e2-c61a-4c1c-bca8-0bd8a8938043" providerId="AD" clId="Web-{06B93C57-53EC-DDAF-54EF-D88B36F81E10}" dt="2025-02-11T17:05:47.007" v="330" actId="20577"/>
        <pc:sldMkLst>
          <pc:docMk/>
          <pc:sldMk cId="1132124114" sldId="1552"/>
        </pc:sldMkLst>
        <pc:spChg chg="mod">
          <ac:chgData name="NZE-EYO'O, Rodrigue" userId="S::nzeeyor@unaids.org::19a486e2-c61a-4c1c-bca8-0bd8a8938043" providerId="AD" clId="Web-{06B93C57-53EC-DDAF-54EF-D88B36F81E10}" dt="2025-02-11T17:05:34.398" v="327" actId="20577"/>
          <ac:spMkLst>
            <pc:docMk/>
            <pc:sldMk cId="1132124114" sldId="1552"/>
            <ac:spMk id="6" creationId="{4FDCCEE3-FAC8-1C8A-41CB-2133AD1FA618}"/>
          </ac:spMkLst>
        </pc:spChg>
        <pc:spChg chg="mod">
          <ac:chgData name="NZE-EYO'O, Rodrigue" userId="S::nzeeyor@unaids.org::19a486e2-c61a-4c1c-bca8-0bd8a8938043" providerId="AD" clId="Web-{06B93C57-53EC-DDAF-54EF-D88B36F81E10}" dt="2025-02-11T17:05:47.007" v="330" actId="20577"/>
          <ac:spMkLst>
            <pc:docMk/>
            <pc:sldMk cId="1132124114" sldId="1552"/>
            <ac:spMk id="9" creationId="{A722530F-854C-D6ED-9144-004ECA39FACD}"/>
          </ac:spMkLst>
        </pc:spChg>
        <pc:picChg chg="mod">
          <ac:chgData name="NZE-EYO'O, Rodrigue" userId="S::nzeeyor@unaids.org::19a486e2-c61a-4c1c-bca8-0bd8a8938043" providerId="AD" clId="Web-{06B93C57-53EC-DDAF-54EF-D88B36F81E10}" dt="2025-02-11T17:00:07.496" v="265" actId="14100"/>
          <ac:picMkLst>
            <pc:docMk/>
            <pc:sldMk cId="1132124114" sldId="1552"/>
            <ac:picMk id="7" creationId="{D954997F-D856-BDA5-7E04-D274C3598219}"/>
          </ac:picMkLst>
        </pc:picChg>
      </pc:sldChg>
    </pc:docChg>
  </pc:docChgLst>
  <pc:docChgLst>
    <pc:chgData name="FRESCURA, Luisa" userId="S::frescural@unaids.org::e95ea8f8-6362-4a5d-b45d-96fe641185ff" providerId="AD" clId="Web-{3BE7EBCE-D3E8-50B1-E9F3-6ED3099204F0}"/>
    <pc:docChg chg="modSld">
      <pc:chgData name="FRESCURA, Luisa" userId="S::frescural@unaids.org::e95ea8f8-6362-4a5d-b45d-96fe641185ff" providerId="AD" clId="Web-{3BE7EBCE-D3E8-50B1-E9F3-6ED3099204F0}" dt="2025-02-12T12:05:28.247" v="26" actId="20577"/>
      <pc:docMkLst>
        <pc:docMk/>
      </pc:docMkLst>
      <pc:sldChg chg="modSp">
        <pc:chgData name="FRESCURA, Luisa" userId="S::frescural@unaids.org::e95ea8f8-6362-4a5d-b45d-96fe641185ff" providerId="AD" clId="Web-{3BE7EBCE-D3E8-50B1-E9F3-6ED3099204F0}" dt="2025-02-12T12:05:28.247" v="26" actId="20577"/>
        <pc:sldMkLst>
          <pc:docMk/>
          <pc:sldMk cId="4029946638" sldId="269"/>
        </pc:sldMkLst>
        <pc:spChg chg="mod">
          <ac:chgData name="FRESCURA, Luisa" userId="S::frescural@unaids.org::e95ea8f8-6362-4a5d-b45d-96fe641185ff" providerId="AD" clId="Web-{3BE7EBCE-D3E8-50B1-E9F3-6ED3099204F0}" dt="2025-02-12T12:04:37.602" v="11" actId="1076"/>
          <ac:spMkLst>
            <pc:docMk/>
            <pc:sldMk cId="4029946638" sldId="269"/>
            <ac:spMk id="2" creationId="{B9389C44-B0EB-4FC9-89D5-3D0D91298DE5}"/>
          </ac:spMkLst>
        </pc:spChg>
        <pc:spChg chg="mod">
          <ac:chgData name="FRESCURA, Luisa" userId="S::frescural@unaids.org::e95ea8f8-6362-4a5d-b45d-96fe641185ff" providerId="AD" clId="Web-{3BE7EBCE-D3E8-50B1-E9F3-6ED3099204F0}" dt="2025-02-12T12:05:28.247" v="26" actId="20577"/>
          <ac:spMkLst>
            <pc:docMk/>
            <pc:sldMk cId="4029946638" sldId="269"/>
            <ac:spMk id="7" creationId="{68193EE8-9D22-4BDB-9BC7-D4D2266FE557}"/>
          </ac:spMkLst>
        </pc:spChg>
      </pc:sldChg>
    </pc:docChg>
  </pc:docChgLst>
  <pc:docChgLst>
    <pc:chgData name="RWODZI, Desire Tarwireyi" userId="f2e414da-657a-4eae-9cb2-9d4947cf517c" providerId="ADAL" clId="{36566583-8B3B-47D8-ACED-156F52307FA7}"/>
    <pc:docChg chg="custSel modSld">
      <pc:chgData name="RWODZI, Desire Tarwireyi" userId="f2e414da-657a-4eae-9cb2-9d4947cf517c" providerId="ADAL" clId="{36566583-8B3B-47D8-ACED-156F52307FA7}" dt="2025-01-29T06:54:43.271" v="69" actId="1036"/>
      <pc:docMkLst>
        <pc:docMk/>
      </pc:docMkLst>
      <pc:sldChg chg="modSp mod">
        <pc:chgData name="RWODZI, Desire Tarwireyi" userId="f2e414da-657a-4eae-9cb2-9d4947cf517c" providerId="ADAL" clId="{36566583-8B3B-47D8-ACED-156F52307FA7}" dt="2025-01-29T06:52:13.346" v="12" actId="404"/>
        <pc:sldMkLst>
          <pc:docMk/>
          <pc:sldMk cId="2739463817" sldId="267"/>
        </pc:sldMkLst>
        <pc:spChg chg="mod">
          <ac:chgData name="RWODZI, Desire Tarwireyi" userId="f2e414da-657a-4eae-9cb2-9d4947cf517c" providerId="ADAL" clId="{36566583-8B3B-47D8-ACED-156F52307FA7}" dt="2025-01-29T06:52:13.346" v="12" actId="404"/>
          <ac:spMkLst>
            <pc:docMk/>
            <pc:sldMk cId="2739463817" sldId="267"/>
            <ac:spMk id="7" creationId="{F137EE3F-2342-4104-817E-0EE9EF95B3F7}"/>
          </ac:spMkLst>
        </pc:spChg>
      </pc:sldChg>
      <pc:sldChg chg="modSp mod">
        <pc:chgData name="RWODZI, Desire Tarwireyi" userId="f2e414da-657a-4eae-9cb2-9d4947cf517c" providerId="ADAL" clId="{36566583-8B3B-47D8-ACED-156F52307FA7}" dt="2025-01-29T06:53:52.630" v="27" actId="404"/>
        <pc:sldMkLst>
          <pc:docMk/>
          <pc:sldMk cId="3956376403" sldId="275"/>
        </pc:sldMkLst>
        <pc:spChg chg="mod">
          <ac:chgData name="RWODZI, Desire Tarwireyi" userId="f2e414da-657a-4eae-9cb2-9d4947cf517c" providerId="ADAL" clId="{36566583-8B3B-47D8-ACED-156F52307FA7}" dt="2025-01-29T06:53:52.630" v="27" actId="404"/>
          <ac:spMkLst>
            <pc:docMk/>
            <pc:sldMk cId="3956376403" sldId="275"/>
            <ac:spMk id="11" creationId="{FF4A601A-EAC2-4831-BBD4-6E2D4A8831C5}"/>
          </ac:spMkLst>
        </pc:spChg>
        <pc:spChg chg="mod">
          <ac:chgData name="RWODZI, Desire Tarwireyi" userId="f2e414da-657a-4eae-9cb2-9d4947cf517c" providerId="ADAL" clId="{36566583-8B3B-47D8-ACED-156F52307FA7}" dt="2025-01-29T06:53:52.630" v="27" actId="404"/>
          <ac:spMkLst>
            <pc:docMk/>
            <pc:sldMk cId="3956376403" sldId="275"/>
            <ac:spMk id="15" creationId="{CF0150A9-3B29-4DB2-943D-A859F6BFEA21}"/>
          </ac:spMkLst>
        </pc:spChg>
        <pc:spChg chg="mod">
          <ac:chgData name="RWODZI, Desire Tarwireyi" userId="f2e414da-657a-4eae-9cb2-9d4947cf517c" providerId="ADAL" clId="{36566583-8B3B-47D8-ACED-156F52307FA7}" dt="2025-01-29T06:53:52.630" v="27" actId="404"/>
          <ac:spMkLst>
            <pc:docMk/>
            <pc:sldMk cId="3956376403" sldId="275"/>
            <ac:spMk id="21" creationId="{EEFD5780-CA64-4DB7-9A2E-71D00CE62777}"/>
          </ac:spMkLst>
        </pc:spChg>
        <pc:spChg chg="mod">
          <ac:chgData name="RWODZI, Desire Tarwireyi" userId="f2e414da-657a-4eae-9cb2-9d4947cf517c" providerId="ADAL" clId="{36566583-8B3B-47D8-ACED-156F52307FA7}" dt="2025-01-29T06:53:52.630" v="27" actId="404"/>
          <ac:spMkLst>
            <pc:docMk/>
            <pc:sldMk cId="3956376403" sldId="275"/>
            <ac:spMk id="33" creationId="{17CEABE2-CB16-4286-9833-22AF9F2C9B3B}"/>
          </ac:spMkLst>
        </pc:spChg>
        <pc:spChg chg="mod">
          <ac:chgData name="RWODZI, Desire Tarwireyi" userId="f2e414da-657a-4eae-9cb2-9d4947cf517c" providerId="ADAL" clId="{36566583-8B3B-47D8-ACED-156F52307FA7}" dt="2025-01-29T06:53:52.630" v="27" actId="404"/>
          <ac:spMkLst>
            <pc:docMk/>
            <pc:sldMk cId="3956376403" sldId="275"/>
            <ac:spMk id="35" creationId="{47FCA9B4-11A3-4313-99EE-0CE8EC769C48}"/>
          </ac:spMkLst>
        </pc:spChg>
        <pc:spChg chg="mod">
          <ac:chgData name="RWODZI, Desire Tarwireyi" userId="f2e414da-657a-4eae-9cb2-9d4947cf517c" providerId="ADAL" clId="{36566583-8B3B-47D8-ACED-156F52307FA7}" dt="2025-01-29T06:53:52.630" v="27" actId="404"/>
          <ac:spMkLst>
            <pc:docMk/>
            <pc:sldMk cId="3956376403" sldId="275"/>
            <ac:spMk id="37" creationId="{FAC15236-6128-4B63-8EBA-CAD4A606FC39}"/>
          </ac:spMkLst>
        </pc:spChg>
        <pc:spChg chg="mod">
          <ac:chgData name="RWODZI, Desire Tarwireyi" userId="f2e414da-657a-4eae-9cb2-9d4947cf517c" providerId="ADAL" clId="{36566583-8B3B-47D8-ACED-156F52307FA7}" dt="2025-01-29T06:53:52.630" v="27" actId="404"/>
          <ac:spMkLst>
            <pc:docMk/>
            <pc:sldMk cId="3956376403" sldId="275"/>
            <ac:spMk id="40" creationId="{440B6C80-B3F9-4218-B648-6582F839FDEA}"/>
          </ac:spMkLst>
        </pc:spChg>
        <pc:spChg chg="mod">
          <ac:chgData name="RWODZI, Desire Tarwireyi" userId="f2e414da-657a-4eae-9cb2-9d4947cf517c" providerId="ADAL" clId="{36566583-8B3B-47D8-ACED-156F52307FA7}" dt="2025-01-29T06:53:52.630" v="27" actId="404"/>
          <ac:spMkLst>
            <pc:docMk/>
            <pc:sldMk cId="3956376403" sldId="275"/>
            <ac:spMk id="41" creationId="{87A72103-8B74-405A-81C6-1F7C094AF6B8}"/>
          </ac:spMkLst>
        </pc:spChg>
        <pc:spChg chg="mod">
          <ac:chgData name="RWODZI, Desire Tarwireyi" userId="f2e414da-657a-4eae-9cb2-9d4947cf517c" providerId="ADAL" clId="{36566583-8B3B-47D8-ACED-156F52307FA7}" dt="2025-01-29T06:53:52.630" v="27" actId="404"/>
          <ac:spMkLst>
            <pc:docMk/>
            <pc:sldMk cId="3956376403" sldId="275"/>
            <ac:spMk id="50" creationId="{59EE06A8-0170-4BA5-9EE6-8640944D6E3A}"/>
          </ac:spMkLst>
        </pc:spChg>
        <pc:spChg chg="mod">
          <ac:chgData name="RWODZI, Desire Tarwireyi" userId="f2e414da-657a-4eae-9cb2-9d4947cf517c" providerId="ADAL" clId="{36566583-8B3B-47D8-ACED-156F52307FA7}" dt="2025-01-29T06:53:52.630" v="27" actId="404"/>
          <ac:spMkLst>
            <pc:docMk/>
            <pc:sldMk cId="3956376403" sldId="275"/>
            <ac:spMk id="52" creationId="{9693927B-85D1-40B0-9440-04A4C1A7A99C}"/>
          </ac:spMkLst>
        </pc:spChg>
      </pc:sldChg>
      <pc:sldChg chg="modSp mod">
        <pc:chgData name="RWODZI, Desire Tarwireyi" userId="f2e414da-657a-4eae-9cb2-9d4947cf517c" providerId="ADAL" clId="{36566583-8B3B-47D8-ACED-156F52307FA7}" dt="2025-01-29T06:52:05.525" v="11" actId="404"/>
        <pc:sldMkLst>
          <pc:docMk/>
          <pc:sldMk cId="2256308446" sldId="287"/>
        </pc:sldMkLst>
        <pc:spChg chg="mod">
          <ac:chgData name="RWODZI, Desire Tarwireyi" userId="f2e414da-657a-4eae-9cb2-9d4947cf517c" providerId="ADAL" clId="{36566583-8B3B-47D8-ACED-156F52307FA7}" dt="2025-01-29T06:52:05.525" v="11" actId="404"/>
          <ac:spMkLst>
            <pc:docMk/>
            <pc:sldMk cId="2256308446" sldId="287"/>
            <ac:spMk id="7" creationId="{F137EE3F-2342-4104-817E-0EE9EF95B3F7}"/>
          </ac:spMkLst>
        </pc:spChg>
      </pc:sldChg>
      <pc:sldChg chg="modSp mod">
        <pc:chgData name="RWODZI, Desire Tarwireyi" userId="f2e414da-657a-4eae-9cb2-9d4947cf517c" providerId="ADAL" clId="{36566583-8B3B-47D8-ACED-156F52307FA7}" dt="2025-01-29T06:52:34.479" v="15" actId="404"/>
        <pc:sldMkLst>
          <pc:docMk/>
          <pc:sldMk cId="2876298780" sldId="288"/>
        </pc:sldMkLst>
        <pc:spChg chg="mod">
          <ac:chgData name="RWODZI, Desire Tarwireyi" userId="f2e414da-657a-4eae-9cb2-9d4947cf517c" providerId="ADAL" clId="{36566583-8B3B-47D8-ACED-156F52307FA7}" dt="2025-01-29T06:52:34.479" v="15" actId="404"/>
          <ac:spMkLst>
            <pc:docMk/>
            <pc:sldMk cId="2876298780" sldId="288"/>
            <ac:spMk id="7" creationId="{F137EE3F-2342-4104-817E-0EE9EF95B3F7}"/>
          </ac:spMkLst>
        </pc:spChg>
      </pc:sldChg>
      <pc:sldChg chg="modSp mod">
        <pc:chgData name="RWODZI, Desire Tarwireyi" userId="f2e414da-657a-4eae-9cb2-9d4947cf517c" providerId="ADAL" clId="{36566583-8B3B-47D8-ACED-156F52307FA7}" dt="2025-01-29T06:52:58.395" v="18" actId="404"/>
        <pc:sldMkLst>
          <pc:docMk/>
          <pc:sldMk cId="3120925430" sldId="289"/>
        </pc:sldMkLst>
        <pc:spChg chg="mod">
          <ac:chgData name="RWODZI, Desire Tarwireyi" userId="f2e414da-657a-4eae-9cb2-9d4947cf517c" providerId="ADAL" clId="{36566583-8B3B-47D8-ACED-156F52307FA7}" dt="2025-01-29T06:52:53.280" v="17" actId="27636"/>
          <ac:spMkLst>
            <pc:docMk/>
            <pc:sldMk cId="3120925430" sldId="289"/>
            <ac:spMk id="2" creationId="{B9389C44-B0EB-4FC9-89D5-3D0D91298DE5}"/>
          </ac:spMkLst>
        </pc:spChg>
        <pc:spChg chg="mod">
          <ac:chgData name="RWODZI, Desire Tarwireyi" userId="f2e414da-657a-4eae-9cb2-9d4947cf517c" providerId="ADAL" clId="{36566583-8B3B-47D8-ACED-156F52307FA7}" dt="2025-01-29T06:52:58.395" v="18" actId="404"/>
          <ac:spMkLst>
            <pc:docMk/>
            <pc:sldMk cId="3120925430" sldId="289"/>
            <ac:spMk id="10" creationId="{DB3D76E4-BDA5-46FA-8183-B1D19A3E2EA9}"/>
          </ac:spMkLst>
        </pc:spChg>
      </pc:sldChg>
      <pc:sldChg chg="modSp mod">
        <pc:chgData name="RWODZI, Desire Tarwireyi" userId="f2e414da-657a-4eae-9cb2-9d4947cf517c" providerId="ADAL" clId="{36566583-8B3B-47D8-ACED-156F52307FA7}" dt="2025-01-29T06:53:09.612" v="20" actId="404"/>
        <pc:sldMkLst>
          <pc:docMk/>
          <pc:sldMk cId="998213864" sldId="290"/>
        </pc:sldMkLst>
        <pc:spChg chg="mod">
          <ac:chgData name="RWODZI, Desire Tarwireyi" userId="f2e414da-657a-4eae-9cb2-9d4947cf517c" providerId="ADAL" clId="{36566583-8B3B-47D8-ACED-156F52307FA7}" dt="2025-01-29T06:53:09.612" v="20" actId="404"/>
          <ac:spMkLst>
            <pc:docMk/>
            <pc:sldMk cId="998213864" sldId="290"/>
            <ac:spMk id="2" creationId="{B9389C44-B0EB-4FC9-89D5-3D0D91298DE5}"/>
          </ac:spMkLst>
        </pc:spChg>
      </pc:sldChg>
      <pc:sldChg chg="modSp mod">
        <pc:chgData name="RWODZI, Desire Tarwireyi" userId="f2e414da-657a-4eae-9cb2-9d4947cf517c" providerId="ADAL" clId="{36566583-8B3B-47D8-ACED-156F52307FA7}" dt="2025-01-29T06:53:16.808" v="22" actId="27636"/>
        <pc:sldMkLst>
          <pc:docMk/>
          <pc:sldMk cId="4157987699" sldId="291"/>
        </pc:sldMkLst>
        <pc:spChg chg="mod">
          <ac:chgData name="RWODZI, Desire Tarwireyi" userId="f2e414da-657a-4eae-9cb2-9d4947cf517c" providerId="ADAL" clId="{36566583-8B3B-47D8-ACED-156F52307FA7}" dt="2025-01-29T06:53:16.808" v="22" actId="27636"/>
          <ac:spMkLst>
            <pc:docMk/>
            <pc:sldMk cId="4157987699" sldId="291"/>
            <ac:spMk id="2" creationId="{B9389C44-B0EB-4FC9-89D5-3D0D91298DE5}"/>
          </ac:spMkLst>
        </pc:spChg>
      </pc:sldChg>
      <pc:sldChg chg="modSp mod">
        <pc:chgData name="RWODZI, Desire Tarwireyi" userId="f2e414da-657a-4eae-9cb2-9d4947cf517c" providerId="ADAL" clId="{36566583-8B3B-47D8-ACED-156F52307FA7}" dt="2025-01-29T06:53:37.148" v="26" actId="404"/>
        <pc:sldMkLst>
          <pc:docMk/>
          <pc:sldMk cId="3128090885" sldId="305"/>
        </pc:sldMkLst>
        <pc:spChg chg="mod">
          <ac:chgData name="RWODZI, Desire Tarwireyi" userId="f2e414da-657a-4eae-9cb2-9d4947cf517c" providerId="ADAL" clId="{36566583-8B3B-47D8-ACED-156F52307FA7}" dt="2025-01-29T06:53:37.148" v="26" actId="404"/>
          <ac:spMkLst>
            <pc:docMk/>
            <pc:sldMk cId="3128090885" sldId="305"/>
            <ac:spMk id="2" creationId="{1CBC20AD-6C37-2DB8-4B22-26824F5D5B35}"/>
          </ac:spMkLst>
        </pc:spChg>
      </pc:sldChg>
      <pc:sldChg chg="modSp mod">
        <pc:chgData name="RWODZI, Desire Tarwireyi" userId="f2e414da-657a-4eae-9cb2-9d4947cf517c" providerId="ADAL" clId="{36566583-8B3B-47D8-ACED-156F52307FA7}" dt="2025-01-29T06:54:43.271" v="69" actId="1036"/>
        <pc:sldMkLst>
          <pc:docMk/>
          <pc:sldMk cId="3888597682" sldId="317"/>
        </pc:sldMkLst>
        <pc:spChg chg="mod">
          <ac:chgData name="RWODZI, Desire Tarwireyi" userId="f2e414da-657a-4eae-9cb2-9d4947cf517c" providerId="ADAL" clId="{36566583-8B3B-47D8-ACED-156F52307FA7}" dt="2025-01-29T06:54:43.271" v="69" actId="1036"/>
          <ac:spMkLst>
            <pc:docMk/>
            <pc:sldMk cId="3888597682" sldId="317"/>
            <ac:spMk id="5" creationId="{332B3B5A-BAD1-1845-B1F4-0A5D29912124}"/>
          </ac:spMkLst>
        </pc:spChg>
      </pc:sldChg>
      <pc:sldChg chg="modSp mod">
        <pc:chgData name="RWODZI, Desire Tarwireyi" userId="f2e414da-657a-4eae-9cb2-9d4947cf517c" providerId="ADAL" clId="{36566583-8B3B-47D8-ACED-156F52307FA7}" dt="2025-01-29T06:52:27.710" v="14" actId="404"/>
        <pc:sldMkLst>
          <pc:docMk/>
          <pc:sldMk cId="1214741389" sldId="373"/>
        </pc:sldMkLst>
        <pc:spChg chg="mod">
          <ac:chgData name="RWODZI, Desire Tarwireyi" userId="f2e414da-657a-4eae-9cb2-9d4947cf517c" providerId="ADAL" clId="{36566583-8B3B-47D8-ACED-156F52307FA7}" dt="2025-01-29T06:52:22.972" v="13" actId="404"/>
          <ac:spMkLst>
            <pc:docMk/>
            <pc:sldMk cId="1214741389" sldId="373"/>
            <ac:spMk id="6" creationId="{7620BA2A-BCF1-EC34-A52F-03F64544212B}"/>
          </ac:spMkLst>
        </pc:spChg>
        <pc:spChg chg="mod">
          <ac:chgData name="RWODZI, Desire Tarwireyi" userId="f2e414da-657a-4eae-9cb2-9d4947cf517c" providerId="ADAL" clId="{36566583-8B3B-47D8-ACED-156F52307FA7}" dt="2025-01-29T06:52:27.710" v="14" actId="404"/>
          <ac:spMkLst>
            <pc:docMk/>
            <pc:sldMk cId="1214741389" sldId="373"/>
            <ac:spMk id="8" creationId="{3B80ED58-3653-28C4-D023-CFEA97541D1F}"/>
          </ac:spMkLst>
        </pc:spChg>
      </pc:sldChg>
      <pc:sldChg chg="modSp mod">
        <pc:chgData name="RWODZI, Desire Tarwireyi" userId="f2e414da-657a-4eae-9cb2-9d4947cf517c" providerId="ADAL" clId="{36566583-8B3B-47D8-ACED-156F52307FA7}" dt="2025-01-29T06:54:00.369" v="29" actId="27636"/>
        <pc:sldMkLst>
          <pc:docMk/>
          <pc:sldMk cId="3152465313" sldId="1544"/>
        </pc:sldMkLst>
        <pc:spChg chg="mod">
          <ac:chgData name="RWODZI, Desire Tarwireyi" userId="f2e414da-657a-4eae-9cb2-9d4947cf517c" providerId="ADAL" clId="{36566583-8B3B-47D8-ACED-156F52307FA7}" dt="2025-01-29T06:54:00.369" v="29" actId="27636"/>
          <ac:spMkLst>
            <pc:docMk/>
            <pc:sldMk cId="3152465313" sldId="1544"/>
            <ac:spMk id="3" creationId="{903A7F5D-9762-42FE-B392-94DF17B5DC6E}"/>
          </ac:spMkLst>
        </pc:spChg>
      </pc:sldChg>
      <pc:sldChg chg="modSp mod">
        <pc:chgData name="RWODZI, Desire Tarwireyi" userId="f2e414da-657a-4eae-9cb2-9d4947cf517c" providerId="ADAL" clId="{36566583-8B3B-47D8-ACED-156F52307FA7}" dt="2025-01-29T06:51:50.125" v="2" actId="1035"/>
        <pc:sldMkLst>
          <pc:docMk/>
          <pc:sldMk cId="3311271312" sldId="1548"/>
        </pc:sldMkLst>
        <pc:spChg chg="mod">
          <ac:chgData name="RWODZI, Desire Tarwireyi" userId="f2e414da-657a-4eae-9cb2-9d4947cf517c" providerId="ADAL" clId="{36566583-8B3B-47D8-ACED-156F52307FA7}" dt="2025-01-29T06:51:50.125" v="2" actId="1035"/>
          <ac:spMkLst>
            <pc:docMk/>
            <pc:sldMk cId="3311271312" sldId="1548"/>
            <ac:spMk id="3" creationId="{39C97AB2-D1E8-48E1-B9C2-6E6C1698B16B}"/>
          </ac:spMkLst>
        </pc:spChg>
      </pc:sldChg>
      <pc:sldChg chg="modSp mod">
        <pc:chgData name="RWODZI, Desire Tarwireyi" userId="f2e414da-657a-4eae-9cb2-9d4947cf517c" providerId="ADAL" clId="{36566583-8B3B-47D8-ACED-156F52307FA7}" dt="2025-01-29T06:54:18.552" v="31" actId="1076"/>
        <pc:sldMkLst>
          <pc:docMk/>
          <pc:sldMk cId="1132124114" sldId="1552"/>
        </pc:sldMkLst>
        <pc:spChg chg="mod">
          <ac:chgData name="RWODZI, Desire Tarwireyi" userId="f2e414da-657a-4eae-9cb2-9d4947cf517c" providerId="ADAL" clId="{36566583-8B3B-47D8-ACED-156F52307FA7}" dt="2025-01-29T06:54:14.164" v="30" actId="404"/>
          <ac:spMkLst>
            <pc:docMk/>
            <pc:sldMk cId="1132124114" sldId="1552"/>
            <ac:spMk id="6" creationId="{4FDCCEE3-FAC8-1C8A-41CB-2133AD1FA618}"/>
          </ac:spMkLst>
        </pc:spChg>
        <pc:spChg chg="mod">
          <ac:chgData name="RWODZI, Desire Tarwireyi" userId="f2e414da-657a-4eae-9cb2-9d4947cf517c" providerId="ADAL" clId="{36566583-8B3B-47D8-ACED-156F52307FA7}" dt="2025-01-29T06:54:18.552" v="31" actId="1076"/>
          <ac:spMkLst>
            <pc:docMk/>
            <pc:sldMk cId="1132124114" sldId="1552"/>
            <ac:spMk id="9" creationId="{A722530F-854C-D6ED-9144-004ECA39FACD}"/>
          </ac:spMkLst>
        </pc:spChg>
      </pc:sldChg>
    </pc:docChg>
  </pc:docChgLst>
  <pc:docChgLst>
    <pc:chgData name="KORENROMP, Eline Louise" userId="a44abeb2-aa4e-4d35-a6f5-0d25c352ba16" providerId="ADAL" clId="{652DC7F3-B8A8-4C31-825D-4ED010B6382D}"/>
    <pc:docChg chg="custSel modSld">
      <pc:chgData name="KORENROMP, Eline Louise" userId="a44abeb2-aa4e-4d35-a6f5-0d25c352ba16" providerId="ADAL" clId="{652DC7F3-B8A8-4C31-825D-4ED010B6382D}" dt="2025-01-24T10:57:48.443" v="76" actId="20577"/>
      <pc:docMkLst>
        <pc:docMk/>
      </pc:docMkLst>
      <pc:sldChg chg="modSp mod">
        <pc:chgData name="KORENROMP, Eline Louise" userId="a44abeb2-aa4e-4d35-a6f5-0d25c352ba16" providerId="ADAL" clId="{652DC7F3-B8A8-4C31-825D-4ED010B6382D}" dt="2025-01-24T10:57:48.443" v="76" actId="20577"/>
        <pc:sldMkLst>
          <pc:docMk/>
          <pc:sldMk cId="3311271312" sldId="1548"/>
        </pc:sldMkLst>
        <pc:spChg chg="mod">
          <ac:chgData name="KORENROMP, Eline Louise" userId="a44abeb2-aa4e-4d35-a6f5-0d25c352ba16" providerId="ADAL" clId="{652DC7F3-B8A8-4C31-825D-4ED010B6382D}" dt="2025-01-24T10:57:48.443" v="76" actId="20577"/>
          <ac:spMkLst>
            <pc:docMk/>
            <pc:sldMk cId="3311271312" sldId="1548"/>
            <ac:spMk id="3" creationId="{39C97AB2-D1E8-48E1-B9C2-6E6C1698B16B}"/>
          </ac:spMkLst>
        </pc:spChg>
      </pc:sldChg>
    </pc:docChg>
  </pc:docChgLst>
  <pc:docChgLst>
    <pc:chgData name="KORENROMP, Eline Louise" userId="a44abeb2-aa4e-4d35-a6f5-0d25c352ba16" providerId="ADAL" clId="{EFF12074-D7D1-4AF1-BBA3-1384385B4FF4}"/>
    <pc:docChg chg="undo custSel modSld">
      <pc:chgData name="KORENROMP, Eline Louise" userId="a44abeb2-aa4e-4d35-a6f5-0d25c352ba16" providerId="ADAL" clId="{EFF12074-D7D1-4AF1-BBA3-1384385B4FF4}" dt="2025-01-22T00:03:53.793" v="2036" actId="6549"/>
      <pc:docMkLst>
        <pc:docMk/>
      </pc:docMkLst>
      <pc:sldChg chg="modNotesTx">
        <pc:chgData name="KORENROMP, Eline Louise" userId="a44abeb2-aa4e-4d35-a6f5-0d25c352ba16" providerId="ADAL" clId="{EFF12074-D7D1-4AF1-BBA3-1384385B4FF4}" dt="2025-01-21T13:40:39.248" v="12" actId="20577"/>
        <pc:sldMkLst>
          <pc:docMk/>
          <pc:sldMk cId="2739463817" sldId="267"/>
        </pc:sldMkLst>
      </pc:sldChg>
      <pc:sldChg chg="modNotesTx">
        <pc:chgData name="KORENROMP, Eline Louise" userId="a44abeb2-aa4e-4d35-a6f5-0d25c352ba16" providerId="ADAL" clId="{EFF12074-D7D1-4AF1-BBA3-1384385B4FF4}" dt="2025-01-21T13:55:16.963" v="489" actId="6549"/>
        <pc:sldMkLst>
          <pc:docMk/>
          <pc:sldMk cId="4029946638" sldId="269"/>
        </pc:sldMkLst>
      </pc:sldChg>
      <pc:sldChg chg="modNotesTx">
        <pc:chgData name="KORENROMP, Eline Louise" userId="a44abeb2-aa4e-4d35-a6f5-0d25c352ba16" providerId="ADAL" clId="{EFF12074-D7D1-4AF1-BBA3-1384385B4FF4}" dt="2025-01-21T13:40:23.212" v="8" actId="20577"/>
        <pc:sldMkLst>
          <pc:docMk/>
          <pc:sldMk cId="2256308446" sldId="287"/>
        </pc:sldMkLst>
      </pc:sldChg>
      <pc:sldChg chg="modSp mod">
        <pc:chgData name="KORENROMP, Eline Louise" userId="a44abeb2-aa4e-4d35-a6f5-0d25c352ba16" providerId="ADAL" clId="{EFF12074-D7D1-4AF1-BBA3-1384385B4FF4}" dt="2025-01-21T13:51:51.265" v="35" actId="14100"/>
        <pc:sldMkLst>
          <pc:docMk/>
          <pc:sldMk cId="2876298780" sldId="288"/>
        </pc:sldMkLst>
        <pc:spChg chg="mod">
          <ac:chgData name="KORENROMP, Eline Louise" userId="a44abeb2-aa4e-4d35-a6f5-0d25c352ba16" providerId="ADAL" clId="{EFF12074-D7D1-4AF1-BBA3-1384385B4FF4}" dt="2025-01-21T13:51:51.265" v="35" actId="14100"/>
          <ac:spMkLst>
            <pc:docMk/>
            <pc:sldMk cId="2876298780" sldId="288"/>
            <ac:spMk id="7" creationId="{F137EE3F-2342-4104-817E-0EE9EF95B3F7}"/>
          </ac:spMkLst>
        </pc:spChg>
      </pc:sldChg>
      <pc:sldChg chg="modNotesTx">
        <pc:chgData name="KORENROMP, Eline Louise" userId="a44abeb2-aa4e-4d35-a6f5-0d25c352ba16" providerId="ADAL" clId="{EFF12074-D7D1-4AF1-BBA3-1384385B4FF4}" dt="2025-01-21T14:05:36.273" v="1334" actId="6549"/>
        <pc:sldMkLst>
          <pc:docMk/>
          <pc:sldMk cId="3120925430" sldId="289"/>
        </pc:sldMkLst>
      </pc:sldChg>
      <pc:sldChg chg="modNotesTx">
        <pc:chgData name="KORENROMP, Eline Louise" userId="a44abeb2-aa4e-4d35-a6f5-0d25c352ba16" providerId="ADAL" clId="{EFF12074-D7D1-4AF1-BBA3-1384385B4FF4}" dt="2025-01-21T14:06:01.347" v="1384" actId="6549"/>
        <pc:sldMkLst>
          <pc:docMk/>
          <pc:sldMk cId="998213864" sldId="290"/>
        </pc:sldMkLst>
      </pc:sldChg>
      <pc:sldChg chg="modSp mod modNotesTx">
        <pc:chgData name="KORENROMP, Eline Louise" userId="a44abeb2-aa4e-4d35-a6f5-0d25c352ba16" providerId="ADAL" clId="{EFF12074-D7D1-4AF1-BBA3-1384385B4FF4}" dt="2025-01-21T14:28:54.550" v="1416" actId="113"/>
        <pc:sldMkLst>
          <pc:docMk/>
          <pc:sldMk cId="4157987699" sldId="291"/>
        </pc:sldMkLst>
        <pc:spChg chg="mod">
          <ac:chgData name="KORENROMP, Eline Louise" userId="a44abeb2-aa4e-4d35-a6f5-0d25c352ba16" providerId="ADAL" clId="{EFF12074-D7D1-4AF1-BBA3-1384385B4FF4}" dt="2025-01-21T14:28:54.550" v="1416" actId="113"/>
          <ac:spMkLst>
            <pc:docMk/>
            <pc:sldMk cId="4157987699" sldId="291"/>
            <ac:spMk id="8" creationId="{6826664D-54F2-48E7-88C6-DABB06EB5FC2}"/>
          </ac:spMkLst>
        </pc:spChg>
        <pc:grpChg chg="mod">
          <ac:chgData name="KORENROMP, Eline Louise" userId="a44abeb2-aa4e-4d35-a6f5-0d25c352ba16" providerId="ADAL" clId="{EFF12074-D7D1-4AF1-BBA3-1384385B4FF4}" dt="2025-01-21T14:28:08.268" v="1398" actId="1076"/>
          <ac:grpSpMkLst>
            <pc:docMk/>
            <pc:sldMk cId="4157987699" sldId="291"/>
            <ac:grpSpMk id="13" creationId="{A363B355-4402-4BFA-AA2B-8E414866C1A2}"/>
          </ac:grpSpMkLst>
        </pc:grpChg>
        <pc:picChg chg="mod modCrop">
          <ac:chgData name="KORENROMP, Eline Louise" userId="a44abeb2-aa4e-4d35-a6f5-0d25c352ba16" providerId="ADAL" clId="{EFF12074-D7D1-4AF1-BBA3-1384385B4FF4}" dt="2025-01-21T14:28:15.840" v="1399" actId="14100"/>
          <ac:picMkLst>
            <pc:docMk/>
            <pc:sldMk cId="4157987699" sldId="291"/>
            <ac:picMk id="6" creationId="{7CD8BDC9-1929-47B2-8ED8-D52861FD64FC}"/>
          </ac:picMkLst>
        </pc:picChg>
        <pc:picChg chg="mod">
          <ac:chgData name="KORENROMP, Eline Louise" userId="a44abeb2-aa4e-4d35-a6f5-0d25c352ba16" providerId="ADAL" clId="{EFF12074-D7D1-4AF1-BBA3-1384385B4FF4}" dt="2025-01-21T14:27:12.291" v="1388" actId="14100"/>
          <ac:picMkLst>
            <pc:docMk/>
            <pc:sldMk cId="4157987699" sldId="291"/>
            <ac:picMk id="7" creationId="{1BE88E33-AD2E-448D-AB32-886DAB44E540}"/>
          </ac:picMkLst>
        </pc:picChg>
        <pc:picChg chg="mod">
          <ac:chgData name="KORENROMP, Eline Louise" userId="a44abeb2-aa4e-4d35-a6f5-0d25c352ba16" providerId="ADAL" clId="{EFF12074-D7D1-4AF1-BBA3-1384385B4FF4}" dt="2025-01-21T14:27:04.285" v="1386" actId="14100"/>
          <ac:picMkLst>
            <pc:docMk/>
            <pc:sldMk cId="4157987699" sldId="291"/>
            <ac:picMk id="9" creationId="{1D5415A4-C825-43EE-B160-0831D3F7E545}"/>
          </ac:picMkLst>
        </pc:picChg>
      </pc:sldChg>
      <pc:sldChg chg="modSp mod modNotesTx">
        <pc:chgData name="KORENROMP, Eline Louise" userId="a44abeb2-aa4e-4d35-a6f5-0d25c352ba16" providerId="ADAL" clId="{EFF12074-D7D1-4AF1-BBA3-1384385B4FF4}" dt="2025-01-21T14:30:46.875" v="1598" actId="6549"/>
        <pc:sldMkLst>
          <pc:docMk/>
          <pc:sldMk cId="1001362268" sldId="292"/>
        </pc:sldMkLst>
        <pc:spChg chg="mod">
          <ac:chgData name="KORENROMP, Eline Louise" userId="a44abeb2-aa4e-4d35-a6f5-0d25c352ba16" providerId="ADAL" clId="{EFF12074-D7D1-4AF1-BBA3-1384385B4FF4}" dt="2025-01-21T14:29:04.713" v="1417" actId="20577"/>
          <ac:spMkLst>
            <pc:docMk/>
            <pc:sldMk cId="1001362268" sldId="292"/>
            <ac:spMk id="2" creationId="{B9389C44-B0EB-4FC9-89D5-3D0D91298DE5}"/>
          </ac:spMkLst>
        </pc:spChg>
        <pc:picChg chg="mod">
          <ac:chgData name="KORENROMP, Eline Louise" userId="a44abeb2-aa4e-4d35-a6f5-0d25c352ba16" providerId="ADAL" clId="{EFF12074-D7D1-4AF1-BBA3-1384385B4FF4}" dt="2025-01-21T14:29:09.613" v="1418" actId="14100"/>
          <ac:picMkLst>
            <pc:docMk/>
            <pc:sldMk cId="1001362268" sldId="292"/>
            <ac:picMk id="3" creationId="{20BF2D1B-A26C-AD6F-2746-4EAD83E678B6}"/>
          </ac:picMkLst>
        </pc:picChg>
      </pc:sldChg>
      <pc:sldChg chg="modNotesTx">
        <pc:chgData name="KORENROMP, Eline Louise" userId="a44abeb2-aa4e-4d35-a6f5-0d25c352ba16" providerId="ADAL" clId="{EFF12074-D7D1-4AF1-BBA3-1384385B4FF4}" dt="2025-01-21T14:33:45.159" v="1884" actId="6549"/>
        <pc:sldMkLst>
          <pc:docMk/>
          <pc:sldMk cId="2836007677" sldId="293"/>
        </pc:sldMkLst>
      </pc:sldChg>
      <pc:sldChg chg="modNotesTx">
        <pc:chgData name="KORENROMP, Eline Louise" userId="a44abeb2-aa4e-4d35-a6f5-0d25c352ba16" providerId="ADAL" clId="{EFF12074-D7D1-4AF1-BBA3-1384385B4FF4}" dt="2025-01-21T13:58:09.972" v="801" actId="6549"/>
        <pc:sldMkLst>
          <pc:docMk/>
          <pc:sldMk cId="4183932961" sldId="299"/>
        </pc:sldMkLst>
      </pc:sldChg>
      <pc:sldChg chg="modNotesTx">
        <pc:chgData name="KORENROMP, Eline Louise" userId="a44abeb2-aa4e-4d35-a6f5-0d25c352ba16" providerId="ADAL" clId="{EFF12074-D7D1-4AF1-BBA3-1384385B4FF4}" dt="2025-01-21T14:00:53.376" v="1081" actId="20577"/>
        <pc:sldMkLst>
          <pc:docMk/>
          <pc:sldMk cId="663078387" sldId="300"/>
        </pc:sldMkLst>
      </pc:sldChg>
      <pc:sldChg chg="modSp mod">
        <pc:chgData name="KORENROMP, Eline Louise" userId="a44abeb2-aa4e-4d35-a6f5-0d25c352ba16" providerId="ADAL" clId="{EFF12074-D7D1-4AF1-BBA3-1384385B4FF4}" dt="2025-01-22T00:03:53.793" v="2036" actId="6549"/>
        <pc:sldMkLst>
          <pc:docMk/>
          <pc:sldMk cId="3128090885" sldId="305"/>
        </pc:sldMkLst>
        <pc:spChg chg="mod">
          <ac:chgData name="KORENROMP, Eline Louise" userId="a44abeb2-aa4e-4d35-a6f5-0d25c352ba16" providerId="ADAL" clId="{EFF12074-D7D1-4AF1-BBA3-1384385B4FF4}" dt="2025-01-22T00:03:53.793" v="2036" actId="6549"/>
          <ac:spMkLst>
            <pc:docMk/>
            <pc:sldMk cId="3128090885" sldId="305"/>
            <ac:spMk id="19" creationId="{0F116315-3F98-655B-A6CB-064119ADD28C}"/>
          </ac:spMkLst>
        </pc:spChg>
        <pc:spChg chg="mod">
          <ac:chgData name="KORENROMP, Eline Louise" userId="a44abeb2-aa4e-4d35-a6f5-0d25c352ba16" providerId="ADAL" clId="{EFF12074-D7D1-4AF1-BBA3-1384385B4FF4}" dt="2025-01-21T14:31:33.510" v="1606" actId="13926"/>
          <ac:spMkLst>
            <pc:docMk/>
            <pc:sldMk cId="3128090885" sldId="305"/>
            <ac:spMk id="20" creationId="{82D52EE0-BFF1-E7C2-10D2-E70A50B959E7}"/>
          </ac:spMkLst>
        </pc:spChg>
      </pc:sldChg>
      <pc:sldChg chg="modSp mod">
        <pc:chgData name="KORENROMP, Eline Louise" userId="a44abeb2-aa4e-4d35-a6f5-0d25c352ba16" providerId="ADAL" clId="{EFF12074-D7D1-4AF1-BBA3-1384385B4FF4}" dt="2025-01-21T13:51:20.032" v="32" actId="404"/>
        <pc:sldMkLst>
          <pc:docMk/>
          <pc:sldMk cId="1214741389" sldId="373"/>
        </pc:sldMkLst>
        <pc:spChg chg="mod">
          <ac:chgData name="KORENROMP, Eline Louise" userId="a44abeb2-aa4e-4d35-a6f5-0d25c352ba16" providerId="ADAL" clId="{EFF12074-D7D1-4AF1-BBA3-1384385B4FF4}" dt="2025-01-21T13:51:08.408" v="29" actId="403"/>
          <ac:spMkLst>
            <pc:docMk/>
            <pc:sldMk cId="1214741389" sldId="373"/>
            <ac:spMk id="6" creationId="{7620BA2A-BCF1-EC34-A52F-03F64544212B}"/>
          </ac:spMkLst>
        </pc:spChg>
        <pc:spChg chg="mod">
          <ac:chgData name="KORENROMP, Eline Louise" userId="a44abeb2-aa4e-4d35-a6f5-0d25c352ba16" providerId="ADAL" clId="{EFF12074-D7D1-4AF1-BBA3-1384385B4FF4}" dt="2025-01-21T13:51:20.032" v="32" actId="404"/>
          <ac:spMkLst>
            <pc:docMk/>
            <pc:sldMk cId="1214741389" sldId="373"/>
            <ac:spMk id="8" creationId="{3B80ED58-3653-28C4-D023-CFEA97541D1F}"/>
          </ac:spMkLst>
        </pc:spChg>
      </pc:sldChg>
    </pc:docChg>
  </pc:docChgLst>
  <pc:docChgLst>
    <pc:chgData name="KORENROMP, Eline Louise" userId="a44abeb2-aa4e-4d35-a6f5-0d25c352ba16" providerId="ADAL" clId="{A437403C-0D9A-4CFC-9D8A-870C358D2CD0}"/>
    <pc:docChg chg="undo custSel modSld">
      <pc:chgData name="KORENROMP, Eline Louise" userId="a44abeb2-aa4e-4d35-a6f5-0d25c352ba16" providerId="ADAL" clId="{A437403C-0D9A-4CFC-9D8A-870C358D2CD0}" dt="2025-02-04T10:39:52.964" v="78" actId="6549"/>
      <pc:docMkLst>
        <pc:docMk/>
      </pc:docMkLst>
      <pc:sldChg chg="modSp mod">
        <pc:chgData name="KORENROMP, Eline Louise" userId="a44abeb2-aa4e-4d35-a6f5-0d25c352ba16" providerId="ADAL" clId="{A437403C-0D9A-4CFC-9D8A-870C358D2CD0}" dt="2025-02-04T08:05:30.734" v="10" actId="14100"/>
        <pc:sldMkLst>
          <pc:docMk/>
          <pc:sldMk cId="4259690853" sldId="302"/>
        </pc:sldMkLst>
        <pc:spChg chg="mod">
          <ac:chgData name="KORENROMP, Eline Louise" userId="a44abeb2-aa4e-4d35-a6f5-0d25c352ba16" providerId="ADAL" clId="{A437403C-0D9A-4CFC-9D8A-870C358D2CD0}" dt="2025-02-04T08:05:30.734" v="10" actId="14100"/>
          <ac:spMkLst>
            <pc:docMk/>
            <pc:sldMk cId="4259690853" sldId="302"/>
            <ac:spMk id="3" creationId="{0195CB64-34D2-0BB2-80E2-D254C2AA9EAE}"/>
          </ac:spMkLst>
        </pc:spChg>
        <pc:picChg chg="mod">
          <ac:chgData name="KORENROMP, Eline Louise" userId="a44abeb2-aa4e-4d35-a6f5-0d25c352ba16" providerId="ADAL" clId="{A437403C-0D9A-4CFC-9D8A-870C358D2CD0}" dt="2025-02-04T08:05:27.584" v="9" actId="1076"/>
          <ac:picMkLst>
            <pc:docMk/>
            <pc:sldMk cId="4259690853" sldId="302"/>
            <ac:picMk id="8" creationId="{3DA0D8A7-9794-3412-773E-F62D9693AF39}"/>
          </ac:picMkLst>
        </pc:picChg>
      </pc:sldChg>
      <pc:sldChg chg="modSp mod">
        <pc:chgData name="KORENROMP, Eline Louise" userId="a44abeb2-aa4e-4d35-a6f5-0d25c352ba16" providerId="ADAL" clId="{A437403C-0D9A-4CFC-9D8A-870C358D2CD0}" dt="2025-02-04T09:37:06.029" v="24" actId="6549"/>
        <pc:sldMkLst>
          <pc:docMk/>
          <pc:sldMk cId="3128090885" sldId="305"/>
        </pc:sldMkLst>
        <pc:spChg chg="mod">
          <ac:chgData name="KORENROMP, Eline Louise" userId="a44abeb2-aa4e-4d35-a6f5-0d25c352ba16" providerId="ADAL" clId="{A437403C-0D9A-4CFC-9D8A-870C358D2CD0}" dt="2025-02-04T09:37:06.029" v="24" actId="6549"/>
          <ac:spMkLst>
            <pc:docMk/>
            <pc:sldMk cId="3128090885" sldId="305"/>
            <ac:spMk id="3" creationId="{59095210-BFAE-4336-890E-B64C59552CB9}"/>
          </ac:spMkLst>
        </pc:spChg>
      </pc:sldChg>
      <pc:sldChg chg="modSp mod">
        <pc:chgData name="KORENROMP, Eline Louise" userId="a44abeb2-aa4e-4d35-a6f5-0d25c352ba16" providerId="ADAL" clId="{A437403C-0D9A-4CFC-9D8A-870C358D2CD0}" dt="2025-02-04T10:39:52.964" v="78" actId="6549"/>
        <pc:sldMkLst>
          <pc:docMk/>
          <pc:sldMk cId="3106543429" sldId="318"/>
        </pc:sldMkLst>
        <pc:spChg chg="mod">
          <ac:chgData name="KORENROMP, Eline Louise" userId="a44abeb2-aa4e-4d35-a6f5-0d25c352ba16" providerId="ADAL" clId="{A437403C-0D9A-4CFC-9D8A-870C358D2CD0}" dt="2025-02-04T10:39:52.964" v="78" actId="6549"/>
          <ac:spMkLst>
            <pc:docMk/>
            <pc:sldMk cId="3106543429" sldId="318"/>
            <ac:spMk id="2" creationId="{57AB3176-701D-400D-AD07-5EC591B16680}"/>
          </ac:spMkLst>
        </pc:spChg>
      </pc:sldChg>
      <pc:sldChg chg="modSp mod">
        <pc:chgData name="KORENROMP, Eline Louise" userId="a44abeb2-aa4e-4d35-a6f5-0d25c352ba16" providerId="ADAL" clId="{A437403C-0D9A-4CFC-9D8A-870C358D2CD0}" dt="2025-02-04T09:36:56.210" v="16" actId="6549"/>
        <pc:sldMkLst>
          <pc:docMk/>
          <pc:sldMk cId="3311271312" sldId="1548"/>
        </pc:sldMkLst>
        <pc:spChg chg="mod">
          <ac:chgData name="KORENROMP, Eline Louise" userId="a44abeb2-aa4e-4d35-a6f5-0d25c352ba16" providerId="ADAL" clId="{A437403C-0D9A-4CFC-9D8A-870C358D2CD0}" dt="2025-02-04T09:36:56.210" v="16" actId="6549"/>
          <ac:spMkLst>
            <pc:docMk/>
            <pc:sldMk cId="3311271312" sldId="1548"/>
            <ac:spMk id="2" creationId="{FBF8752D-0820-4F35-9D5D-B9D345CC6D3E}"/>
          </ac:spMkLst>
        </pc:spChg>
      </pc:sldChg>
    </pc:docChg>
  </pc:docChgLst>
  <pc:docChgLst>
    <pc:chgData name="WANYEKI, Ian" userId="de6f23d4-e1b7-41d4-acd6-7c622088cf12" providerId="ADAL" clId="{34DC2AC6-5275-4E00-BD27-B8627ABB986C}"/>
    <pc:docChg chg="custSel modSld">
      <pc:chgData name="WANYEKI, Ian" userId="de6f23d4-e1b7-41d4-acd6-7c622088cf12" providerId="ADAL" clId="{34DC2AC6-5275-4E00-BD27-B8627ABB986C}" dt="2025-02-10T10:07:44.097" v="26" actId="6549"/>
      <pc:docMkLst>
        <pc:docMk/>
      </pc:docMkLst>
      <pc:sldChg chg="modSp mod modNotes">
        <pc:chgData name="WANYEKI, Ian" userId="de6f23d4-e1b7-41d4-acd6-7c622088cf12" providerId="ADAL" clId="{34DC2AC6-5275-4E00-BD27-B8627ABB986C}" dt="2025-02-10T10:01:47.998" v="20" actId="27636"/>
        <pc:sldMkLst>
          <pc:docMk/>
          <pc:sldMk cId="2739463817" sldId="267"/>
        </pc:sldMkLst>
        <pc:spChg chg="mod">
          <ac:chgData name="WANYEKI, Ian" userId="de6f23d4-e1b7-41d4-acd6-7c622088cf12" providerId="ADAL" clId="{34DC2AC6-5275-4E00-BD27-B8627ABB986C}" dt="2025-02-10T10:01:47.998" v="20" actId="27636"/>
          <ac:spMkLst>
            <pc:docMk/>
            <pc:sldMk cId="2739463817" sldId="267"/>
            <ac:spMk id="2" creationId="{31E0F085-50DF-41B1-81B0-65CB780FD6F7}"/>
          </ac:spMkLst>
        </pc:spChg>
      </pc:sldChg>
      <pc:sldChg chg="modNotes">
        <pc:chgData name="WANYEKI, Ian" userId="de6f23d4-e1b7-41d4-acd6-7c622088cf12" providerId="ADAL" clId="{34DC2AC6-5275-4E00-BD27-B8627ABB986C}" dt="2025-02-10T09:58:45.560" v="2"/>
        <pc:sldMkLst>
          <pc:docMk/>
          <pc:sldMk cId="4029946638" sldId="269"/>
        </pc:sldMkLst>
      </pc:sldChg>
      <pc:sldChg chg="modSp">
        <pc:chgData name="WANYEKI, Ian" userId="de6f23d4-e1b7-41d4-acd6-7c622088cf12" providerId="ADAL" clId="{34DC2AC6-5275-4E00-BD27-B8627ABB986C}" dt="2025-02-10T09:59:06.265" v="9"/>
        <pc:sldMkLst>
          <pc:docMk/>
          <pc:sldMk cId="3142951825" sldId="286"/>
        </pc:sldMkLst>
        <pc:spChg chg="mod">
          <ac:chgData name="WANYEKI, Ian" userId="de6f23d4-e1b7-41d4-acd6-7c622088cf12" providerId="ADAL" clId="{34DC2AC6-5275-4E00-BD27-B8627ABB986C}" dt="2025-02-10T09:59:06.265" v="9"/>
          <ac:spMkLst>
            <pc:docMk/>
            <pc:sldMk cId="3142951825" sldId="286"/>
            <ac:spMk id="2" creationId="{0EADF5D6-EFAD-4D77-970C-11003BCDA814}"/>
          </ac:spMkLst>
        </pc:spChg>
        <pc:spChg chg="mod">
          <ac:chgData name="WANYEKI, Ian" userId="de6f23d4-e1b7-41d4-acd6-7c622088cf12" providerId="ADAL" clId="{34DC2AC6-5275-4E00-BD27-B8627ABB986C}" dt="2025-02-10T09:58:45.560" v="2"/>
          <ac:spMkLst>
            <pc:docMk/>
            <pc:sldMk cId="3142951825" sldId="286"/>
            <ac:spMk id="3" creationId="{3FCB8128-ED5B-48FF-8537-88365FFDE9C2}"/>
          </ac:spMkLst>
        </pc:spChg>
      </pc:sldChg>
      <pc:sldChg chg="modSp mod">
        <pc:chgData name="WANYEKI, Ian" userId="de6f23d4-e1b7-41d4-acd6-7c622088cf12" providerId="ADAL" clId="{34DC2AC6-5275-4E00-BD27-B8627ABB986C}" dt="2025-02-10T10:01:22.848" v="18" actId="207"/>
        <pc:sldMkLst>
          <pc:docMk/>
          <pc:sldMk cId="2256308446" sldId="287"/>
        </pc:sldMkLst>
        <pc:spChg chg="mod">
          <ac:chgData name="WANYEKI, Ian" userId="de6f23d4-e1b7-41d4-acd6-7c622088cf12" providerId="ADAL" clId="{34DC2AC6-5275-4E00-BD27-B8627ABB986C}" dt="2025-02-10T10:01:22.848" v="18" actId="207"/>
          <ac:spMkLst>
            <pc:docMk/>
            <pc:sldMk cId="2256308446" sldId="287"/>
            <ac:spMk id="2" creationId="{31E0F085-50DF-41B1-81B0-65CB780FD6F7}"/>
          </ac:spMkLst>
        </pc:spChg>
        <pc:spChg chg="mod">
          <ac:chgData name="WANYEKI, Ian" userId="de6f23d4-e1b7-41d4-acd6-7c622088cf12" providerId="ADAL" clId="{34DC2AC6-5275-4E00-BD27-B8627ABB986C}" dt="2025-02-10T10:01:15.443" v="17" actId="207"/>
          <ac:spMkLst>
            <pc:docMk/>
            <pc:sldMk cId="2256308446" sldId="287"/>
            <ac:spMk id="7" creationId="{F137EE3F-2342-4104-817E-0EE9EF95B3F7}"/>
          </ac:spMkLst>
        </pc:spChg>
        <pc:grpChg chg="mod">
          <ac:chgData name="WANYEKI, Ian" userId="de6f23d4-e1b7-41d4-acd6-7c622088cf12" providerId="ADAL" clId="{34DC2AC6-5275-4E00-BD27-B8627ABB986C}" dt="2025-02-10T10:00:28.467" v="12" actId="1076"/>
          <ac:grpSpMkLst>
            <pc:docMk/>
            <pc:sldMk cId="2256308446" sldId="287"/>
            <ac:grpSpMk id="17" creationId="{82CEA09A-F4E6-6FBB-ABEF-0E68C7540076}"/>
          </ac:grpSpMkLst>
        </pc:grpChg>
        <pc:picChg chg="mod">
          <ac:chgData name="WANYEKI, Ian" userId="de6f23d4-e1b7-41d4-acd6-7c622088cf12" providerId="ADAL" clId="{34DC2AC6-5275-4E00-BD27-B8627ABB986C}" dt="2025-02-10T10:00:41.753" v="14" actId="1076"/>
          <ac:picMkLst>
            <pc:docMk/>
            <pc:sldMk cId="2256308446" sldId="287"/>
            <ac:picMk id="4" creationId="{AF85E71E-68BD-427D-BF44-DDD298308ED1}"/>
          </ac:picMkLst>
        </pc:picChg>
        <pc:picChg chg="mod">
          <ac:chgData name="WANYEKI, Ian" userId="de6f23d4-e1b7-41d4-acd6-7c622088cf12" providerId="ADAL" clId="{34DC2AC6-5275-4E00-BD27-B8627ABB986C}" dt="2025-02-10T10:00:34.558" v="13" actId="1076"/>
          <ac:picMkLst>
            <pc:docMk/>
            <pc:sldMk cId="2256308446" sldId="287"/>
            <ac:picMk id="5" creationId="{8FA4FCA5-E100-4843-A065-0C5041263DD1}"/>
          </ac:picMkLst>
        </pc:picChg>
      </pc:sldChg>
      <pc:sldChg chg="modSp mod">
        <pc:chgData name="WANYEKI, Ian" userId="de6f23d4-e1b7-41d4-acd6-7c622088cf12" providerId="ADAL" clId="{34DC2AC6-5275-4E00-BD27-B8627ABB986C}" dt="2025-02-10T09:58:45.633" v="4" actId="27636"/>
        <pc:sldMkLst>
          <pc:docMk/>
          <pc:sldMk cId="2836007677" sldId="293"/>
        </pc:sldMkLst>
        <pc:spChg chg="mod">
          <ac:chgData name="WANYEKI, Ian" userId="de6f23d4-e1b7-41d4-acd6-7c622088cf12" providerId="ADAL" clId="{34DC2AC6-5275-4E00-BD27-B8627ABB986C}" dt="2025-02-10T09:58:45.633" v="4" actId="27636"/>
          <ac:spMkLst>
            <pc:docMk/>
            <pc:sldMk cId="2836007677" sldId="293"/>
            <ac:spMk id="2" creationId="{B9389C44-B0EB-4FC9-89D5-3D0D91298DE5}"/>
          </ac:spMkLst>
        </pc:spChg>
      </pc:sldChg>
      <pc:sldChg chg="modSp">
        <pc:chgData name="WANYEKI, Ian" userId="de6f23d4-e1b7-41d4-acd6-7c622088cf12" providerId="ADAL" clId="{34DC2AC6-5275-4E00-BD27-B8627ABB986C}" dt="2025-02-10T09:59:06.265" v="9"/>
        <pc:sldMkLst>
          <pc:docMk/>
          <pc:sldMk cId="663078387" sldId="300"/>
        </pc:sldMkLst>
        <pc:spChg chg="mod">
          <ac:chgData name="WANYEKI, Ian" userId="de6f23d4-e1b7-41d4-acd6-7c622088cf12" providerId="ADAL" clId="{34DC2AC6-5275-4E00-BD27-B8627ABB986C}" dt="2025-02-10T09:59:06.265" v="9"/>
          <ac:spMkLst>
            <pc:docMk/>
            <pc:sldMk cId="663078387" sldId="300"/>
            <ac:spMk id="3" creationId="{A49E5854-15E8-403B-85E6-C8600734C63D}"/>
          </ac:spMkLst>
        </pc:spChg>
      </pc:sldChg>
      <pc:sldChg chg="modNotes modNotesTx">
        <pc:chgData name="WANYEKI, Ian" userId="de6f23d4-e1b7-41d4-acd6-7c622088cf12" providerId="ADAL" clId="{34DC2AC6-5275-4E00-BD27-B8627ABB986C}" dt="2025-02-10T10:07:44.097" v="26" actId="6549"/>
        <pc:sldMkLst>
          <pc:docMk/>
          <pc:sldMk cId="1174008846" sldId="301"/>
        </pc:sldMkLst>
      </pc:sldChg>
      <pc:sldChg chg="modSp">
        <pc:chgData name="WANYEKI, Ian" userId="de6f23d4-e1b7-41d4-acd6-7c622088cf12" providerId="ADAL" clId="{34DC2AC6-5275-4E00-BD27-B8627ABB986C}" dt="2025-02-10T09:59:50.798" v="11"/>
        <pc:sldMkLst>
          <pc:docMk/>
          <pc:sldMk cId="4259690853" sldId="302"/>
        </pc:sldMkLst>
        <pc:spChg chg="mod">
          <ac:chgData name="WANYEKI, Ian" userId="de6f23d4-e1b7-41d4-acd6-7c622088cf12" providerId="ADAL" clId="{34DC2AC6-5275-4E00-BD27-B8627ABB986C}" dt="2025-02-10T09:59:06.265" v="9"/>
          <ac:spMkLst>
            <pc:docMk/>
            <pc:sldMk cId="4259690853" sldId="302"/>
            <ac:spMk id="2" creationId="{FC070F46-6077-2385-EF08-0579CF4947DA}"/>
          </ac:spMkLst>
        </pc:spChg>
        <pc:spChg chg="mod">
          <ac:chgData name="WANYEKI, Ian" userId="de6f23d4-e1b7-41d4-acd6-7c622088cf12" providerId="ADAL" clId="{34DC2AC6-5275-4E00-BD27-B8627ABB986C}" dt="2025-02-10T09:59:50.798" v="11"/>
          <ac:spMkLst>
            <pc:docMk/>
            <pc:sldMk cId="4259690853" sldId="302"/>
            <ac:spMk id="3" creationId="{0195CB64-34D2-0BB2-80E2-D254C2AA9EAE}"/>
          </ac:spMkLst>
        </pc:spChg>
      </pc:sldChg>
      <pc:sldChg chg="modSp mod">
        <pc:chgData name="WANYEKI, Ian" userId="de6f23d4-e1b7-41d4-acd6-7c622088cf12" providerId="ADAL" clId="{34DC2AC6-5275-4E00-BD27-B8627ABB986C}" dt="2025-02-10T09:58:45.654" v="8" actId="27636"/>
        <pc:sldMkLst>
          <pc:docMk/>
          <pc:sldMk cId="3888597682" sldId="317"/>
        </pc:sldMkLst>
        <pc:spChg chg="mod">
          <ac:chgData name="WANYEKI, Ian" userId="de6f23d4-e1b7-41d4-acd6-7c622088cf12" providerId="ADAL" clId="{34DC2AC6-5275-4E00-BD27-B8627ABB986C}" dt="2025-02-10T09:58:45.654" v="8" actId="27636"/>
          <ac:spMkLst>
            <pc:docMk/>
            <pc:sldMk cId="3888597682" sldId="317"/>
            <ac:spMk id="2" creationId="{57AB3176-701D-400D-AD07-5EC591B16680}"/>
          </ac:spMkLst>
        </pc:spChg>
      </pc:sldChg>
      <pc:sldChg chg="modSp">
        <pc:chgData name="WANYEKI, Ian" userId="de6f23d4-e1b7-41d4-acd6-7c622088cf12" providerId="ADAL" clId="{34DC2AC6-5275-4E00-BD27-B8627ABB986C}" dt="2025-02-10T09:59:50.798" v="11"/>
        <pc:sldMkLst>
          <pc:docMk/>
          <pc:sldMk cId="3152465313" sldId="1544"/>
        </pc:sldMkLst>
        <pc:spChg chg="mod">
          <ac:chgData name="WANYEKI, Ian" userId="de6f23d4-e1b7-41d4-acd6-7c622088cf12" providerId="ADAL" clId="{34DC2AC6-5275-4E00-BD27-B8627ABB986C}" dt="2025-02-10T09:59:50.798" v="11"/>
          <ac:spMkLst>
            <pc:docMk/>
            <pc:sldMk cId="3152465313" sldId="1544"/>
            <ac:spMk id="3" creationId="{903A7F5D-9762-42FE-B392-94DF17B5DC6E}"/>
          </ac:spMkLst>
        </pc:spChg>
      </pc:sldChg>
      <pc:sldChg chg="modSp mod">
        <pc:chgData name="WANYEKI, Ian" userId="de6f23d4-e1b7-41d4-acd6-7c622088cf12" providerId="ADAL" clId="{34DC2AC6-5275-4E00-BD27-B8627ABB986C}" dt="2025-02-10T09:59:19.775" v="10" actId="790"/>
        <pc:sldMkLst>
          <pc:docMk/>
          <pc:sldMk cId="3311271312" sldId="1548"/>
        </pc:sldMkLst>
        <pc:spChg chg="mod">
          <ac:chgData name="WANYEKI, Ian" userId="de6f23d4-e1b7-41d4-acd6-7c622088cf12" providerId="ADAL" clId="{34DC2AC6-5275-4E00-BD27-B8627ABB986C}" dt="2025-02-10T09:59:19.775" v="10" actId="790"/>
          <ac:spMkLst>
            <pc:docMk/>
            <pc:sldMk cId="3311271312" sldId="1548"/>
            <ac:spMk id="2" creationId="{FBF8752D-0820-4F35-9D5D-B9D345CC6D3E}"/>
          </ac:spMkLst>
        </pc:spChg>
        <pc:spChg chg="mod">
          <ac:chgData name="WANYEKI, Ian" userId="de6f23d4-e1b7-41d4-acd6-7c622088cf12" providerId="ADAL" clId="{34DC2AC6-5275-4E00-BD27-B8627ABB986C}" dt="2025-02-10T09:59:19.775" v="10" actId="790"/>
          <ac:spMkLst>
            <pc:docMk/>
            <pc:sldMk cId="3311271312" sldId="1548"/>
            <ac:spMk id="3" creationId="{39C97AB2-D1E8-48E1-B9C2-6E6C1698B16B}"/>
          </ac:spMkLst>
        </pc:spChg>
      </pc:sldChg>
      <pc:sldChg chg="modSp mod">
        <pc:chgData name="WANYEKI, Ian" userId="de6f23d4-e1b7-41d4-acd6-7c622088cf12" providerId="ADAL" clId="{34DC2AC6-5275-4E00-BD27-B8627ABB986C}" dt="2025-02-10T09:58:45.639" v="5" actId="27636"/>
        <pc:sldMkLst>
          <pc:docMk/>
          <pc:sldMk cId="3214167522" sldId="1549"/>
        </pc:sldMkLst>
        <pc:spChg chg="mod">
          <ac:chgData name="WANYEKI, Ian" userId="de6f23d4-e1b7-41d4-acd6-7c622088cf12" providerId="ADAL" clId="{34DC2AC6-5275-4E00-BD27-B8627ABB986C}" dt="2025-02-10T09:58:45.639" v="5" actId="27636"/>
          <ac:spMkLst>
            <pc:docMk/>
            <pc:sldMk cId="3214167522" sldId="1549"/>
            <ac:spMk id="2" creationId="{AF5381A9-B7F5-EA7B-0CD2-C59B2B7026D6}"/>
          </ac:spMkLst>
        </pc:spChg>
      </pc:sldChg>
      <pc:sldChg chg="modSp mod">
        <pc:chgData name="WANYEKI, Ian" userId="de6f23d4-e1b7-41d4-acd6-7c622088cf12" providerId="ADAL" clId="{34DC2AC6-5275-4E00-BD27-B8627ABB986C}" dt="2025-02-10T09:58:45.639" v="6" actId="27636"/>
        <pc:sldMkLst>
          <pc:docMk/>
          <pc:sldMk cId="800379722" sldId="1550"/>
        </pc:sldMkLst>
        <pc:spChg chg="mod">
          <ac:chgData name="WANYEKI, Ian" userId="de6f23d4-e1b7-41d4-acd6-7c622088cf12" providerId="ADAL" clId="{34DC2AC6-5275-4E00-BD27-B8627ABB986C}" dt="2025-02-10T09:58:45.639" v="6" actId="27636"/>
          <ac:spMkLst>
            <pc:docMk/>
            <pc:sldMk cId="800379722" sldId="1550"/>
            <ac:spMk id="2" creationId="{B24B9B46-E200-8DC1-CC70-5FA5FE15F842}"/>
          </ac:spMkLst>
        </pc:spChg>
      </pc:sldChg>
      <pc:sldChg chg="modSp">
        <pc:chgData name="WANYEKI, Ian" userId="de6f23d4-e1b7-41d4-acd6-7c622088cf12" providerId="ADAL" clId="{34DC2AC6-5275-4E00-BD27-B8627ABB986C}" dt="2025-02-10T09:59:50.798" v="11"/>
        <pc:sldMkLst>
          <pc:docMk/>
          <pc:sldMk cId="1132124114" sldId="1552"/>
        </pc:sldMkLst>
        <pc:spChg chg="mod">
          <ac:chgData name="WANYEKI, Ian" userId="de6f23d4-e1b7-41d4-acd6-7c622088cf12" providerId="ADAL" clId="{34DC2AC6-5275-4E00-BD27-B8627ABB986C}" dt="2025-02-10T09:59:50.798" v="11"/>
          <ac:spMkLst>
            <pc:docMk/>
            <pc:sldMk cId="1132124114" sldId="1552"/>
            <ac:spMk id="9" creationId="{A722530F-854C-D6ED-9144-004ECA39FACD}"/>
          </ac:spMkLst>
        </pc:spChg>
      </pc:sldChg>
      <pc:sldChg chg="modSp mod">
        <pc:chgData name="WANYEKI, Ian" userId="de6f23d4-e1b7-41d4-acd6-7c622088cf12" providerId="ADAL" clId="{34DC2AC6-5275-4E00-BD27-B8627ABB986C}" dt="2025-02-10T09:58:45.654" v="7" actId="27636"/>
        <pc:sldMkLst>
          <pc:docMk/>
          <pc:sldMk cId="1461704224" sldId="1553"/>
        </pc:sldMkLst>
        <pc:spChg chg="mod">
          <ac:chgData name="WANYEKI, Ian" userId="de6f23d4-e1b7-41d4-acd6-7c622088cf12" providerId="ADAL" clId="{34DC2AC6-5275-4E00-BD27-B8627ABB986C}" dt="2025-02-10T09:58:45.654" v="7" actId="27636"/>
          <ac:spMkLst>
            <pc:docMk/>
            <pc:sldMk cId="1461704224" sldId="1553"/>
            <ac:spMk id="2" creationId="{353883F9-31A1-FFFD-BCA2-4BF8591962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03/20/2025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a:t>
            </a:fld>
            <a:endParaRPr lang="en-US"/>
          </a:p>
        </p:txBody>
      </p:sp>
    </p:spTree>
    <p:extLst>
      <p:ext uri="{BB962C8B-B14F-4D97-AF65-F5344CB8AC3E}">
        <p14:creationId xmlns:p14="http://schemas.microsoft.com/office/powerpoint/2010/main" val="41480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page des résultats d'ajustement est la dernière étape avant de retourner à Spectrum. Elle vous permet d'effectuer un examen critique des ajustements EPP, avant d'envoyer l'incidence adulte à Spectrum.</a:t>
            </a:r>
          </a:p>
          <a:p>
            <a:endParaRPr lang="en-US"/>
          </a:p>
          <a:p>
            <a:r>
              <a:rPr lang="en-US"/>
              <a:t>Dans la série de boutons radio situés dans le coin inférieur gauche, sélectionnez ce que vous voulez montrer sur les graphiques. Les options sont les suivantes : prévalence, incidence ou population. Vous pouvez également choisir d'afficher la prévalence et l'incidence en pourcentage ou en nombre d'infections actuelles ou nouvelles. </a:t>
            </a:r>
          </a:p>
          <a:p>
            <a:endParaRPr lang="en-US"/>
          </a:p>
          <a:p>
            <a:r>
              <a:rPr lang="en-US"/>
              <a:t>Le volet Structure de l'épidémie nationale comporte des cases à cocher qui déterminent quelles projections de sous-population sont affichées sur les graphiques. La case à cocher située à côté du nom du fichier Spectrum affichera les résultats nationaux obtenus en additionnant toutes les projections des sous-populations.</a:t>
            </a:r>
          </a:p>
          <a:p>
            <a:endParaRPr lang="en-US"/>
          </a:p>
          <a:p>
            <a:r>
              <a:rPr lang="en-US"/>
              <a:t>Enfin, vous pouvez cliquer sur le bouton "Comparer" pour charger une projection précédente et la comparer avec la projection actuelle. Nous vous recommandons vivement de consacrer un peu de temps à cette page avant de passer à Spectrum.  Examinez la prévalence et l'incidence ainsi que les contributions des différentes sous-populations. Voyez comment votre projection mise à jour se compare à la précédente. </a:t>
            </a:r>
          </a:p>
          <a:p>
            <a:r>
              <a:rPr lang="en-US"/>
              <a:t>Commencez par examiner les courbes de prévalence et assurez-vous que les tendances correspondent à votre compréhension de l'épidémie et de la contribution de chaque sous-population.</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337198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Sélectionnez le chiffre "Incidence du VIH" et prenez le temps d'examiner les contributions de chaque sous-population à la tendance de l'incidence nationale. Assurez-vous qu'elles correspondent à votre compréhension de l'épidémie, y compris le moment et l'ampleur relatifs de la progression de l'épidémie parmi les différentes populations clés. </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152485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Cliquez sur le bouton "Comparer" et un écran s'affichera pour vous permettre de comparer les projections de cette année avec celles de l'année dernière.  Pour charger les projections de l'année dernière, cliquez sur "Charger". Une boîte de dialogue s'ouvre alors pour vous permettre de localiser votre fichier Spectrum de l'année dernière - ce fichier portera l'extension PJNZ. Après avoir sélectionné le fichier et cliqué sur "Ouvrir", les graphiques vous montreront la comparaison de la prévalence et de l'incidence entre les deux projections. Les courbes rouges correspondent à votre ajustement actuel, les bleues à l'ajustement de l'année dernière. Recherchez les différences d'incidence et de prévalence entre les deux projections. Ceci est particulièrement important cette année, compte tenu des modifications apportées à de nombreux paramètres de l'histoire naturelle et de l'augmentation de l'impact des traitements antirétroviraux sur l'incidence qui ont été apportés dans Spectrum. Avant de quitter l'atelier, votre équipe nationale devrait comprendre comment les estimations de prévalence et d'incidence ont changé et être prête à expliquer ces changements à vos décideurs.</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66600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vous sélectionnez les onglets de l'écran Comparer, vous pouvez également comparer chaque ajustement de sous-population séparément. Par exemple, vous pouvez constater des changements dus aux nouveaux paramètres d'histoire naturelle ou identifier des tendances incohérentes dans l'ajustement d'une sous-population qui méritent d'être examinées de plus près. Essayez de comprendre la raison de ces différences ; n'hésitez pas à consulter votre animateur à ce sujet. Elles peuvent être dues à l'ajout de nouvelles données de prévalence, à des changements dans les données du programme, telles que les traitements antirétroviraux pour adultes, à une modification des estimations de la taille de la population clé, à des changements dans le type de courbe EPP sélectionné ou à des changements dans les paramètres de l'histoire naturelle de Spectrum. Comme vous aurez à l'expliquer à vos supérieurs, il est préférable que vous le compreniez avant d'essayer de le faire.</a:t>
            </a:r>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43820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410142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Après avoir examiné vos résultats d'ajustement, la dernière étape, qui est d'une importance capitale, consiste à cliquer sur "Enregistrer les résultats". Cela permet de transférer vos résultats d'incidence d'EPP à Spectrum. Si vous ne cliquez pas sur "Enregistrer les résultats", Spectrum continuera à fonctionner avec votre ancienne estimation de l'incidence, ne sautez donc pas cette étape.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Après avoir enregistré ses résultats pour que Spectrum les lise, EPP rend le contrôle à Spectrum. À ce stade, réenregistrez votre fichier Spectrum pour vous assurer que les modifications apportées par EPP sont préservées.</a:t>
            </a:r>
          </a:p>
          <a:p>
            <a:r>
              <a:rPr lang="en-US"/>
              <a:t>Vous êtes maintenant prêt à passer au paramétrage du modèle Sexe/Age en incidence, comme expliqué dans la présentation suivante, par Avenir Health. </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412063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dernier rappel. Une fois que vous êtes de retour dans Spectrum, lorsque vous accédez à la boîte de dialogue "Modèle sexe/âge", assurez-vous que la case "Lire le sex-ratio à partir d'EPP ou d'AEM" est cochée. Cela permettra à Spectrum de prendre en compte l'incidence des femmes par rapport aux hommes produite par votre projection EPP pour répartir les nouvelles infections dans son propre modèle structuré par âge et par sexe.</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6532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Félicitations, vous avez terminé la mise à jour de vos fits avec EPP. Voici un résumé des étapes que vous avez suivies pour mettre à jour vos projections EPP. Pour procéder à la mise à jour, il vous suffit de suivre ces étapes dans l'ordre. Vous avez maintenant fourni à Spectrum une nouvelle tendance d'incidence à utiliser dans ses calculs.</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31962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2405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3FFC-D34C-E117-34A8-A91BFD62A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AD37-7071-96DC-FE58-CDC634969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D9273-566A-205B-7F2C-7D0BC4385425}"/>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79A0A70-BE67-C236-68E8-F6644E066D91}"/>
              </a:ext>
            </a:extLst>
          </p:cNvPr>
          <p:cNvSpPr>
            <a:spLocks noGrp="1"/>
          </p:cNvSpPr>
          <p:nvPr>
            <p:ph type="sldNum" sz="quarter" idx="5"/>
          </p:nvPr>
        </p:nvSpPr>
        <p:spPr/>
        <p:txBody>
          <a:bodyPr/>
          <a:lstStyle/>
          <a:p>
            <a:fld id="{E5F4B4AD-9710-49A7-B214-561577097D0C}" type="slidenum">
              <a:rPr lang="en-US" smtClean="0"/>
              <a:t>20</a:t>
            </a:fld>
            <a:endParaRPr lang="en-US"/>
          </a:p>
        </p:txBody>
      </p:sp>
    </p:spTree>
    <p:extLst>
      <p:ext uri="{BB962C8B-B14F-4D97-AF65-F5344CB8AC3E}">
        <p14:creationId xmlns:p14="http://schemas.microsoft.com/office/powerpoint/2010/main" val="50491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L'EPP est l'une des nombreuses sources possibles d'incidence du VIH pour Spectrum. Dans cette présentation, je décrirai chacune des étapes nécessaires pour mettre à jour vos projections EPP de l'année dernière avec de nouvelles données sur la population, le chiffre d'affaires, la surveillance et les enquêtes, puis pour réajuster vos projections. Dans cette vidéo, nous nous concentrerons sur les besoins d'ajustement des projections dans les épidémies concentrées.</a:t>
            </a:r>
          </a:p>
          <a:p>
            <a:endParaRPr lang="en-US"/>
          </a:p>
          <a:p>
            <a:r>
              <a:rPr lang="en-US"/>
              <a:t>EPP 2025 comporte très peu de changements par rapport aux versions précédentes. Sous le capot, une nouvelle surmortalité pour les personnes vivant avec le VIH a été ajoutée - un paramètre défini pour les personnes ne recevant pas de traitement antirétroviral et pour celles qui en reçoivent un. Ce paramètre est automatiquement importé de Spectrum par EPP et appliqué lors de ses calculs.</a:t>
            </a:r>
          </a:p>
          <a:p>
            <a:r>
              <a:rPr lang="en-US"/>
              <a:t>Le seul changement visible dans EPP est l'ajout d'une option vous permettant d'ajuster le nombre de fils utilisés dans vos calculs. Cette option se trouve dans la fenêtre contextuelle des paramètres du modèle sur la page de projet d'EPP et s'intitule "Utiliser le nombre de fils optimal". Si vous cochez cette case, EPP examinera votre ordinateur et décidera du nombre de fils à utiliser dans le processus d'ajustement. EPP fixera une valeur entre 4 et 10, les valeurs les plus élevées étant utilisées si votre ordinateur peut les supporter. Plus le nombre de filets utilisés est élevé, plus l'adaptation sera rapide.</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255748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149E-BE87-63E3-9033-4FF896152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8F893-204B-4ADE-09B8-AA64C0F09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DC7A6-2BCC-5BF7-BADA-1380F5AA711B}"/>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D9196966-4DE1-D8BB-FD6F-6F93751E88E5}"/>
              </a:ext>
            </a:extLst>
          </p:cNvPr>
          <p:cNvSpPr>
            <a:spLocks noGrp="1"/>
          </p:cNvSpPr>
          <p:nvPr>
            <p:ph type="sldNum" sz="quarter" idx="5"/>
          </p:nvPr>
        </p:nvSpPr>
        <p:spPr/>
        <p:txBody>
          <a:bodyPr/>
          <a:lstStyle/>
          <a:p>
            <a:fld id="{E5F4B4AD-9710-49A7-B214-561577097D0C}" type="slidenum">
              <a:rPr lang="en-US" smtClean="0"/>
              <a:t>21</a:t>
            </a:fld>
            <a:endParaRPr lang="en-US"/>
          </a:p>
        </p:txBody>
      </p:sp>
    </p:spTree>
    <p:extLst>
      <p:ext uri="{BB962C8B-B14F-4D97-AF65-F5344CB8AC3E}">
        <p14:creationId xmlns:p14="http://schemas.microsoft.com/office/powerpoint/2010/main" val="33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2E26-DD80-5DCB-E00C-AD9CD3C3D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D7E6D-88C1-1241-70F6-C74D54F86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55684-BA34-5CBE-EA5C-8BE9A9E82CC9}"/>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F23E06B-2B7D-D194-B7D4-E3EC66326C13}"/>
              </a:ext>
            </a:extLst>
          </p:cNvPr>
          <p:cNvSpPr>
            <a:spLocks noGrp="1"/>
          </p:cNvSpPr>
          <p:nvPr>
            <p:ph type="sldNum" sz="quarter" idx="5"/>
          </p:nvPr>
        </p:nvSpPr>
        <p:spPr/>
        <p:txBody>
          <a:bodyPr/>
          <a:lstStyle/>
          <a:p>
            <a:fld id="{E5F4B4AD-9710-49A7-B214-561577097D0C}" type="slidenum">
              <a:rPr lang="en-US" smtClean="0"/>
              <a:t>22</a:t>
            </a:fld>
            <a:endParaRPr lang="en-US"/>
          </a:p>
        </p:txBody>
      </p:sp>
    </p:spTree>
    <p:extLst>
      <p:ext uri="{BB962C8B-B14F-4D97-AF65-F5344CB8AC3E}">
        <p14:creationId xmlns:p14="http://schemas.microsoft.com/office/powerpoint/2010/main" val="102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6C19-639B-4E67-FC73-8253646C5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3514-9220-3C12-0F91-B1DCD01DB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7661-9F6F-8B59-83E2-2B265325ABED}"/>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12700AA-7D2B-45B0-27A2-8000B2197F0E}"/>
              </a:ext>
            </a:extLst>
          </p:cNvPr>
          <p:cNvSpPr>
            <a:spLocks noGrp="1"/>
          </p:cNvSpPr>
          <p:nvPr>
            <p:ph type="sldNum" sz="quarter" idx="5"/>
          </p:nvPr>
        </p:nvSpPr>
        <p:spPr/>
        <p:txBody>
          <a:bodyPr/>
          <a:lstStyle/>
          <a:p>
            <a:fld id="{E5F4B4AD-9710-49A7-B214-561577097D0C}" type="slidenum">
              <a:rPr lang="en-US" smtClean="0"/>
              <a:t>23</a:t>
            </a:fld>
            <a:endParaRPr lang="en-US"/>
          </a:p>
        </p:txBody>
      </p:sp>
    </p:spTree>
    <p:extLst>
      <p:ext uri="{BB962C8B-B14F-4D97-AF65-F5344CB8AC3E}">
        <p14:creationId xmlns:p14="http://schemas.microsoft.com/office/powerpoint/2010/main" val="135494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FB04-0F95-26B8-FA0C-006EBADE8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E7027-7DFE-24EA-F03C-E1C3E8606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1A8B9-EAFE-2A1D-5F71-87AC856FB806}"/>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161B93A6-3387-2399-12FF-A6DA717BB4FD}"/>
              </a:ext>
            </a:extLst>
          </p:cNvPr>
          <p:cNvSpPr>
            <a:spLocks noGrp="1"/>
          </p:cNvSpPr>
          <p:nvPr>
            <p:ph type="sldNum" sz="quarter" idx="5"/>
          </p:nvPr>
        </p:nvSpPr>
        <p:spPr/>
        <p:txBody>
          <a:bodyPr/>
          <a:lstStyle/>
          <a:p>
            <a:fld id="{E5F4B4AD-9710-49A7-B214-561577097D0C}" type="slidenum">
              <a:rPr lang="en-US" smtClean="0"/>
              <a:t>24</a:t>
            </a:fld>
            <a:endParaRPr lang="en-US"/>
          </a:p>
        </p:txBody>
      </p:sp>
    </p:spTree>
    <p:extLst>
      <p:ext uri="{BB962C8B-B14F-4D97-AF65-F5344CB8AC3E}">
        <p14:creationId xmlns:p14="http://schemas.microsoft.com/office/powerpoint/2010/main" val="1635672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800">
                <a:effectLst/>
                <a:latin typeface="Times New Roman" panose="02020603050405020304" pitchFamily="18" charset="0"/>
                <a:ea typeface="Cambria" panose="02040503050406030204" pitchFamily="18" charset="0"/>
              </a:rPr>
              <a:t>(Seulement) APRES avoir défini les TRI dans AIM, sous Options avancées, adaptez la réduction de la fertilité liée au VIH aux données nationales de soins prénatals, en définissant le facteur d'ajustement local, pour garantir la prévalence correspondante correcte chez les femmes enceintes (qui peut être différente de la prévalence chez toutes les femmes adultes) et le besoin et la couverture de la PTME et de l'ART pédiatrique. Cette étape supplémentaire sera expliquée dans une prochaine présentation.</a:t>
            </a:r>
          </a:p>
        </p:txBody>
      </p:sp>
      <p:sp>
        <p:nvSpPr>
          <p:cNvPr id="4" name="Slide Number Placeholder 3"/>
          <p:cNvSpPr>
            <a:spLocks noGrp="1"/>
          </p:cNvSpPr>
          <p:nvPr>
            <p:ph type="sldNum" sz="quarter" idx="5"/>
          </p:nvPr>
        </p:nvSpPr>
        <p:spPr/>
        <p:txBody>
          <a:bodyPr/>
          <a:lstStyle/>
          <a:p>
            <a:fld id="{E5F4B4AD-9710-49A7-B214-561577097D0C}" type="slidenum">
              <a:rPr lang="en-US" smtClean="0"/>
              <a:t>25</a:t>
            </a:fld>
            <a:endParaRPr lang="en-US"/>
          </a:p>
        </p:txBody>
      </p:sp>
    </p:spTree>
    <p:extLst>
      <p:ext uri="{BB962C8B-B14F-4D97-AF65-F5344CB8AC3E}">
        <p14:creationId xmlns:p14="http://schemas.microsoft.com/office/powerpoint/2010/main" val="301643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800">
              <a:effectLst/>
              <a:latin typeface="Times New Roman" panose="020206030504050203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E5F4B4AD-9710-49A7-B214-561577097D0C}" type="slidenum">
              <a:rPr lang="en-US" smtClean="0"/>
              <a:t>26</a:t>
            </a:fld>
            <a:endParaRPr lang="en-US"/>
          </a:p>
        </p:txBody>
      </p:sp>
    </p:spTree>
    <p:extLst>
      <p:ext uri="{BB962C8B-B14F-4D97-AF65-F5344CB8AC3E}">
        <p14:creationId xmlns:p14="http://schemas.microsoft.com/office/powerpoint/2010/main" val="173912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Vous êtes maintenant prêt pour l'étape la plus importante de ce processus, l'ajustement de toutes les données que vous venez de fournir à EPP en tenant compte de toutes les modifications apportées aux données et aux paramètres du programme dans Spectrum. Pour lancer la page Projet EPP, dans le menu Incidence de Spectrum, sélectionnez l'option "Ajustement de courbe (EPP)". Ceci lancera EPP ouvert à la page Projet, où vous mettrez à jour vos ajustements pour inclure les effets des nouvelles données sur votre projection nationale.</a:t>
            </a:r>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355950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Puisque vous avez choisi de réajuster, lorsque vous entrez dans la page du projet, seules les données à réajuster seront affichées (mais pas les lignes ajustées périmées).</a:t>
            </a:r>
          </a:p>
          <a:p>
            <a:endParaRPr lang="en-US"/>
          </a:p>
          <a:p>
            <a:r>
              <a:rPr lang="en-US"/>
              <a:t>Avant de passer en revue les étapes de l'ajustement des données de prévalence, examinons les types de données affichés dans le graphique. </a:t>
            </a:r>
            <a:br>
              <a:rPr lang="en-US"/>
            </a:br>
            <a:r>
              <a:rPr lang="en-US"/>
              <a:t>Chaque type de données utilisé dans l'ajustement a une couleur différente sur cette page :</a:t>
            </a:r>
          </a:p>
          <a:p>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Les points de données de l'enquête sont des losanges rouges avec des barres d'erreur. Le Sénégal illustré ici est un pays à épidémie concentrée exceptionnel qui dispose d'enquêtes. Les enquêtes représentatives au niveau national peuvent contribuer à l'ajustement d'EPP, assurez-vous donc que toutes les données sont saisies et affichées ici. Si ce n'est pas le cas, retournez à la page Enquêtes et assurez-vous que l'option "Utiliser la prévalence de cette enquête dans l'ajustement" a été activée pour chaque enquête que vous souhaitez inclure.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Les données relatives à la surveillance des populations clés et à la surveillance sentinelle des soins prénatals sont indiquées en vert. Chaque SITE est représenté par un ensemble de marqueurs connectés. Examinez attentivement ces données et si vous constatez des valeurs aberrantes ou des tendances irréalistes, envisagez de les supprimer du tableau des données de surveillance sur la page Données VIH.</a:t>
            </a:r>
            <a:br>
              <a:rPr lang="en-US"/>
            </a:br>
            <a:endParaRPr lang="en-US"/>
          </a:p>
          <a:p>
            <a:pPr marL="228600" indent="-228600">
              <a:buAutoNum type="arabicPeriod"/>
            </a:pPr>
            <a:r>
              <a:rPr lang="en-US"/>
              <a:t>Les sites de tests de routine ANC sont représentés en violet clair, les points de chaque site étant reliés par une ligne. Là encore, recherchez des tendances irréalistes ou des valeurs extrêmes aberrantes, qui pourraient indiquer des erreurs dans les données.</a:t>
            </a:r>
          </a:p>
          <a:p>
            <a:pPr marL="228600" indent="-228600">
              <a:buAutoNum type="arabicPeriod"/>
            </a:pPr>
            <a:r>
              <a:rPr lang="en-US"/>
              <a:t>Les données sur les tests de routine des CPN au niveau du recensement sont affichées sous forme de losanges violets foncés. Si vous avez saisi des données de dépistage systématique au niveau du recensement et que vous ne les voyez pas ici, revenez en arrière et activez la case à cocher "Dépistage systématique au niveau du recensement" en haut de la page des données sur le VIH.</a:t>
            </a:r>
          </a:p>
          <a:p>
            <a:pPr marL="228600" indent="-228600">
              <a:buAutoNum type="arabicPeriod"/>
            </a:pPr>
            <a:endParaRPr lang="en-US"/>
          </a:p>
          <a:p>
            <a:pPr marL="0" indent="0">
              <a:buNone/>
            </a:pPr>
            <a:r>
              <a:rPr lang="en-US"/>
              <a:t>Avant de poursuivre, corrigez ou supprimez toute donnée irréaliste ou incohérente et assurez-vous que toutes les données que vous avez l'intention d'adapter sont affichées.</a:t>
            </a:r>
          </a:p>
        </p:txBody>
      </p:sp>
      <p:sp>
        <p:nvSpPr>
          <p:cNvPr id="4" name="Slide Number Placeholder 3"/>
          <p:cNvSpPr>
            <a:spLocks noGrp="1"/>
          </p:cNvSpPr>
          <p:nvPr>
            <p:ph type="sldNum" sz="quarter" idx="5"/>
          </p:nvPr>
        </p:nvSpPr>
        <p:spPr/>
        <p:txBody>
          <a:bodyPr/>
          <a:lstStyle/>
          <a:p>
            <a:fld id="{B73660D5-ED4C-41CA-8F92-89CB6C57A10E}" type="slidenum">
              <a:rPr lang="en-US" smtClean="0"/>
              <a:t>4</a:t>
            </a:fld>
            <a:endParaRPr lang="en-US"/>
          </a:p>
        </p:txBody>
      </p:sp>
    </p:spTree>
    <p:extLst>
      <p:ext uri="{BB962C8B-B14F-4D97-AF65-F5344CB8AC3E}">
        <p14:creationId xmlns:p14="http://schemas.microsoft.com/office/powerpoint/2010/main" val="27871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Après avoir examiné vos données, vous êtes maintenant prêt à procéder à l'ajustement. Pour chaque sous-population, suivez la procédure suivante :</a:t>
            </a:r>
          </a:p>
          <a:p>
            <a:endParaRPr lang="en-US"/>
          </a:p>
          <a:p>
            <a:pPr marL="228600" indent="-228600">
              <a:buAutoNum type="arabicPeriod"/>
            </a:pPr>
            <a:r>
              <a:rPr lang="en-US"/>
              <a:t>Sélectionnez la sous-population dans le volet Structure des épidémies nationales en cliquant dessus.</a:t>
            </a:r>
          </a:p>
          <a:p>
            <a:pPr marL="228600" indent="-228600">
              <a:buAutoNum type="arabicPeriod"/>
            </a:pPr>
            <a:r>
              <a:rPr lang="en-US"/>
              <a:t>Pour cette sous-population, sélectionnez la courbe EPP que vous souhaitez utiliser. Pour la plupart des pays à épidémie concentrée, le modèle préféré est désormais "R-Hybrid" (même pour les populations ayant moins de 3-4 points de données, pour lesquelles "EPP Classic" était auparavant le modèle par défaut). Pour plus de détails sur les différents modèles et les critères de choix du bon modèle, consultez le Guide pour la mise à jour des estimations du Spectrum VIH 2025 ou la présentation "EPP sous le capot" pour les épidémies concentrées.</a:t>
            </a:r>
          </a:p>
          <a:p>
            <a:pPr marL="228600" indent="-228600">
              <a:buAutoNum type="arabicPeriod"/>
            </a:pPr>
            <a:r>
              <a:rPr lang="en-US"/>
              <a:t>Réglez le "But de l'exécution" sur "Projection nationale". EPP va itérer jusqu'à ce qu'il trouve suffisamment de courbes pour représenter la situation nationale avec les incertitudes appropriées. Au cours de cet atelier, vous pouvez commencer à utiliser le paramètre "Training" qui génère moins de courbes, mais l'algorithme risque de ne pas converger vers un bon résultat. Ainsi, pour l'ajustement final de 2025 (en mars/avril), utilisez "Projection nationale".</a:t>
            </a:r>
          </a:p>
          <a:p>
            <a:pPr marL="228600" indent="-228600">
              <a:buAutoNum type="arabicPeriod"/>
            </a:pPr>
            <a:endParaRPr lang="en-US"/>
          </a:p>
          <a:p>
            <a:pPr marL="0" indent="0">
              <a:buNone/>
            </a:pPr>
            <a:r>
              <a:rPr lang="en-US"/>
              <a:t>Répétez ce processus pour chaque sous-population. Cliquez ensuite sur le bouton "Ajuster tout". EPP va maintenant ajuster les données de prévalence pour toutes les sous-populations à tour de rôle. Une fois ce processus terminé (cela peut prendre un certain temps), EPP sélectionne à nouveau la première sous-population (en haut), affichant maintenant l'ajustement sous forme de lignes. Cliquez sur "Enregistrer tout" pour enregistrer les résultats ajustés, ou cliquez sur "Enregistrer et continuer" pour chaque sous-population séparément. Si vous oubliez de sauvegarder, vous devrez refaire l'ajustement ! </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5</a:t>
            </a:fld>
            <a:endParaRPr lang="en-US"/>
          </a:p>
        </p:txBody>
      </p:sp>
    </p:spTree>
    <p:extLst>
      <p:ext uri="{BB962C8B-B14F-4D97-AF65-F5344CB8AC3E}">
        <p14:creationId xmlns:p14="http://schemas.microsoft.com/office/powerpoint/2010/main" val="272528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Une fois l'ajustement terminé, le graphique final montrant l'ajustement pour chaque sous-population ressemblera à cette figure. Les caractéristiques notables de ce graphique sont les suivantes :</a:t>
            </a:r>
          </a:p>
          <a:p>
            <a:endParaRPr lang="en-US"/>
          </a:p>
          <a:p>
            <a:pPr marL="228600" indent="-228600">
              <a:buAutoNum type="arabicPeriod"/>
            </a:pPr>
            <a:r>
              <a:rPr lang="en-US"/>
              <a:t>La ligne rouge représente la projection bayésienne de la prévalence médiane obtenue à partir de l'ajustement de vos données.</a:t>
            </a:r>
          </a:p>
          <a:p>
            <a:pPr marL="228600" indent="-228600">
              <a:buAutoNum type="arabicPeriod"/>
            </a:pPr>
            <a:r>
              <a:rPr lang="en-US"/>
              <a:t>Les croix rouges sont les médianes bayésiennes pour chaque année.</a:t>
            </a:r>
          </a:p>
          <a:p>
            <a:pPr marL="228600" indent="-228600">
              <a:buAutoNum type="arabicPeriod"/>
            </a:pPr>
            <a:r>
              <a:rPr lang="en-US"/>
              <a:t>Les deux lignes bleues en pointillé représentent les intervalles de confiance à 95 % de la projection.</a:t>
            </a:r>
          </a:p>
          <a:p>
            <a:pPr marL="228600" indent="-228600">
              <a:buAutoNum type="arabicPeriod"/>
            </a:pPr>
            <a:r>
              <a:rPr lang="en-US"/>
              <a:t>Les lignes grises sont les rééchantillons individuels de la prévalence issus de la procédure d'ajustement et sont utilisés pour établir les médianes et les intervalles de confiance bayésiens.</a:t>
            </a:r>
          </a:p>
          <a:p>
            <a:pPr marL="0" indent="0">
              <a:buNone/>
            </a:pPr>
            <a:endParaRPr lang="en-US"/>
          </a:p>
          <a:p>
            <a:pPr marL="0" indent="0">
              <a:buNone/>
            </a:pPr>
            <a:r>
              <a:rPr lang="en-US"/>
              <a:t>Après avoir examiné chaque sous-population, cliquez sur le bouton vert "Enregistrer et continuer" pour passer à la sous-population suivante. Lorsque vous avez terminé de passer en revue la dernière sous-population, EPP vous fait passer à la page d'étalonnage.</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1256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Pour chacun de vos ajustements de sous-population, la page Calibrage (dans la configuration Epidémie concentrée EPP) vous permet de choisir entre 1) accepter les résultats de l'ajustement tels quels, 2) calibrer sur une prévalence fixe pour une année donnée, ou 3) calibrer par un facteur d'échelle. Lorsque vous modifiez le choix de calibrage pour chaque sous-population, les résultats sont indiqués dans le graphique affiché.</a:t>
            </a:r>
          </a:p>
          <a:p>
            <a:endParaRPr lang="en-US"/>
          </a:p>
          <a:p>
            <a:r>
              <a:rPr lang="en-US"/>
              <a:t>Le calibrage à utiliser dépendra des données disponibles dans les différentes études de votre pays et de leur représentativité au niveau national. Pour les populations clés, vous pouvez procéder à un étalonnage ajusté aux résultats d'enquêtes de meilleure qualité et plus représentatives de ces populations, par exemple des enquêtes IBBS bien menées. Vous pouvez également procéder à un calibrage basé sur les biais connus des sites de surveillance par rapport aux études de haute qualité. </a:t>
            </a:r>
          </a:p>
          <a:p>
            <a:r>
              <a:rPr lang="en-US"/>
              <a:t>Pour les populations restantes, l'étalonnage doit tenir compte du fait que la prévalence des soins prénatals est souvent plus élevée que la prévalence parmi les hommes et les femmes restants, comme indiqué dans le Guide pour la mise à jour des estimations du Spectrum du VIH. Sur la base de l'analyse des données des pays à épidémie concentrée, en moyenne, les données de soins prénatals doivent être calibrées à la baisse d'un facteur de 0,47 pour représenter les femmes en dehors des populations clés et de 0,56 pour les hommes en dehors des populations clés.</a:t>
            </a:r>
          </a:p>
          <a:p>
            <a:endParaRPr lang="en-US"/>
          </a:p>
          <a:p>
            <a:r>
              <a:rPr lang="en-US"/>
              <a:t>Deux autres caractéristiques notables. Un bouton "Restaurer les étalonnages" se trouve dans le coin inférieur droit. EPP enregistre les calibrations actuellement en place au démarrage d'EPP. Si vous exécutez à nouveau vos ajustements, la calibration par défaut sera réglée sur "Utiliser les résultats de la modélisation tels quels". En cliquant sur le bouton "Restore Calibrations" avant d'effectuer d'autres modifications, ces étalonnages précédents seront restaurés, ce qui vous permettra de revenir aux valeurs utilisées la dernière fois que l'ajustement a été effectué.</a:t>
            </a:r>
          </a:p>
          <a:p>
            <a:endParaRPr lang="en-US"/>
          </a:p>
          <a:p>
            <a:r>
              <a:rPr lang="en-US"/>
              <a:t>En outre, il existe une table d'étalonnage qui peut être consultée en cliquant sur le bouton "Table d'étalonnage" en bas à droite. </a:t>
            </a:r>
          </a:p>
          <a:p>
            <a:endParaRPr lang="en-US"/>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8</a:t>
            </a:fld>
            <a:endParaRPr lang="en-US"/>
          </a:p>
        </p:txBody>
      </p:sp>
    </p:spTree>
    <p:extLst>
      <p:ext uri="{BB962C8B-B14F-4D97-AF65-F5344CB8AC3E}">
        <p14:creationId xmlns:p14="http://schemas.microsoft.com/office/powerpoint/2010/main" val="217108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 tableau d'étalonnage vous montre l'impact de vos étalonnages sur le nombre total de personnes vivant avec le VIH dans vos différentes sous-populations et sur le rapport de prévalence hommes/femmes. Chaque ligne représente une sous-population, les sommes pour les hommes, les femmes et tous les groupes sont affichées dans les trois premières lignes grises et le rapport de prévalence hommes/femmes est fourni dans la dernière ligne du tableau.</a:t>
            </a:r>
          </a:p>
          <a:p>
            <a:endParaRPr lang="en-US"/>
          </a:p>
          <a:p>
            <a:r>
              <a:rPr lang="en-US"/>
              <a:t>Il s'agit d'un tableau dynamique ou "en direct". Si vous modifiez l'étalonnage d'un groupe pendant que le tableau est affiché, les valeurs du tableau s'ajusteront en conséquence. Dans l'exemple ci-dessus, l'étalonnage de l'HSH en entrant dans la page était "Utiliser les résultats de la modélisation tels qu'ils sont", de sorte que le tableau supérieur montre la prévalence directement à partir de la projection d'EPP. Si vous réinitialisez l'étalonnage HSH à 0,5, le nombre d'HSH vivant avec le VIH est réduit de moitié. Le nombre total de personnes séropositives est également réduit en conséquence et le ratio de prévalence H/F diminue parce qu'il y a moins d'hommes vivant avec le VIH.</a:t>
            </a:r>
          </a:p>
          <a:p>
            <a:endParaRPr lang="en-US"/>
          </a:p>
          <a:p>
            <a:r>
              <a:rPr lang="en-US"/>
              <a:t>Après avoir apporté d'autres modifications à votre étalonnage, cliquez sur le "X" dans le coin supérieur droit pour fermer ce tableau. Passez ensuite en revue vos étalonnages sur la page d'étalonnage et, lorsque vous êtes satisfait, cliquez sur "Enregistrer et continuer" pour passer à la page des résultats.</a:t>
            </a:r>
          </a:p>
          <a:p>
            <a:endParaRPr lang="en-US"/>
          </a:p>
          <a:p>
            <a:endParaRPr lang="en-US"/>
          </a:p>
          <a:p>
            <a:pPr marL="0" indent="0">
              <a:buNone/>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59868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Avant de passer à la finalisation de vos projections actualisées, nous devons dire quelques mots sur l'étalonnage dans les épidémies concentrées. Tout d'abord, en raison des divers biais dans les données sur les populations clés, il est important d'examiner toutes les données disponibles et de les utiliser pour effectuer le meilleur étalonnage possible. </a:t>
            </a:r>
          </a:p>
          <a:p>
            <a:endParaRPr lang="en-US"/>
          </a:p>
          <a:p>
            <a:r>
              <a:rPr lang="en-US"/>
              <a:t>Normalement, vous devez procéder à l'étalonnage après l'ajustement. Il est possible d'ajuster vos données avant l'ajustement, mais cela signifie que les données de la page Données VIH ne seront pas reconnaissables car les valeurs seront différentes de celles mesurées dans les rapports officiels. Cela peut être source de confusion pour les personnes qui examinent votre fichier Spectrum. Il est donc préférable d'ajuster d'abord les données originales, puis de calibrer ensuite la projection EPP et de documenter les raisons pour lesquelles vous avez calibré de cette manière.</a:t>
            </a:r>
          </a:p>
          <a:p>
            <a:endParaRPr lang="en-US"/>
          </a:p>
          <a:p>
            <a:r>
              <a:rPr lang="en-US"/>
              <a:t>Lors de l'étalonnage en cas d'épidémies concentrées, de nombreux biais doivent être pris en compte. Nous en mentionnons quelques-uns ici : </a:t>
            </a:r>
          </a:p>
          <a:p>
            <a:endParaRPr lang="en-US"/>
          </a:p>
          <a:p>
            <a:pPr marL="171450" indent="-171450">
              <a:buFont typeface="Arial" panose="020B0604020202020204" pitchFamily="34" charset="0"/>
              <a:buChar char="•"/>
            </a:pPr>
            <a:r>
              <a:rPr lang="en-US"/>
              <a:t>Les données de surveillance proviennent souvent de zones à forte prévalence, ce qui entraîne une surestimation de la prévalence au niveau national.</a:t>
            </a:r>
          </a:p>
          <a:p>
            <a:pPr marL="171450" indent="-171450">
              <a:buFont typeface="Arial" panose="020B0604020202020204" pitchFamily="34" charset="0"/>
              <a:buChar char="•"/>
            </a:pPr>
            <a:r>
              <a:rPr lang="en-US"/>
              <a:t>La prévalence parmi les différents types de travailleurs du sexe peut varier considérablement - la surveillance des maisons closes produit parfois une prévalence plus élevée que la surveillance des bars.</a:t>
            </a:r>
          </a:p>
          <a:p>
            <a:pPr marL="171450" indent="-171450">
              <a:buFont typeface="Arial" panose="020B0604020202020204" pitchFamily="34" charset="0"/>
              <a:buChar char="•"/>
            </a:pPr>
            <a:r>
              <a:rPr lang="en-US"/>
              <a:t>Les échantillons prélevés dans des lieux spécifiques peuvent être biaisés à la hausse ou à la baisse ; par exemple, la surveillance dans une clinique spécialisée dans les IST est susceptible de produire une prévalence trop élevée pour l'ensemble de la population des HSH.</a:t>
            </a:r>
          </a:p>
          <a:p>
            <a:pPr marL="171450" indent="-171450">
              <a:buFont typeface="Arial" panose="020B0604020202020204" pitchFamily="34" charset="0"/>
              <a:buChar char="•"/>
            </a:pPr>
            <a:r>
              <a:rPr lang="en-US"/>
              <a:t>L'approche de la collecte de données : l'échantillonnage par localisation temporelle, l'échantillonnage dirigé par le répondant ou l'échantillonnage de commodité peuvent produire des résultats très différents en fonction des populations qu'ils exploitent.</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Avant de procéder à l'étalonnage, tenez compte de ces biais et d'autres en décidant comment et dans quelle mesure étalonner chaque sous-population.</a:t>
            </a:r>
          </a:p>
          <a:p>
            <a:pPr marL="0" indent="0">
              <a:buFont typeface="Arial" panose="020B0604020202020204" pitchFamily="34" charset="0"/>
              <a:buNone/>
            </a:pPr>
            <a:endParaRPr lang="en-US"/>
          </a:p>
          <a:p>
            <a:pPr marL="0" indent="0">
              <a:buFont typeface="Arial" panose="020B0604020202020204" pitchFamily="34" charset="0"/>
              <a:buNone/>
            </a:pPr>
            <a:r>
              <a:rPr lang="en-US"/>
              <a:t>Enfin, quel que soit l'étalonnage que vous choisissez, documentez votre processus de réflexion à l'aide du bouton "Source", afin que la prochaine personne qui examinera votre dossier comprenne ce que vous avez fait.</a:t>
            </a:r>
          </a:p>
          <a:p>
            <a:endParaRPr lang="en-US"/>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242752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3/20/2025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3/20/2025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069848" y="1298448"/>
            <a:ext cx="7315200" cy="2618232"/>
          </a:xfrm>
        </p:spPr>
        <p:txBody>
          <a:bodyPr>
            <a:normAutofit fontScale="90000"/>
          </a:bodyPr>
          <a:lstStyle/>
          <a:p>
            <a:pPr algn="ctr"/>
            <a:r>
              <a:rPr lang="fr-FR" noProof="0"/>
              <a:t>Ajustement des courbes d'incidence et de prévalence </a:t>
            </a:r>
            <a:br>
              <a:rPr lang="fr-FR" noProof="0"/>
            </a:br>
            <a:r>
              <a:rPr lang="fr-FR" noProof="0"/>
              <a:t>dans EPP et CSAVR</a:t>
            </a:r>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075168" y="4273930"/>
            <a:ext cx="7169672" cy="1717661"/>
          </a:xfrm>
        </p:spPr>
        <p:txBody>
          <a:bodyPr>
            <a:normAutofit fontScale="92500" lnSpcReduction="10000"/>
          </a:bodyPr>
          <a:lstStyle/>
          <a:p>
            <a:pPr algn="ctr"/>
            <a:r>
              <a:rPr lang="fr-FR" noProof="0" dirty="0"/>
              <a:t>Eline </a:t>
            </a:r>
            <a:r>
              <a:rPr lang="fr-FR" noProof="0" dirty="0" err="1"/>
              <a:t>Korenromp</a:t>
            </a:r>
            <a:endParaRPr lang="fr-FR" noProof="0" dirty="0"/>
          </a:p>
          <a:p>
            <a:pPr algn="ctr"/>
            <a:r>
              <a:rPr lang="fr-FR" noProof="0" dirty="0"/>
              <a:t>Information stratégique pour réduire les inégalités, ONUSIDA, Genève</a:t>
            </a:r>
          </a:p>
          <a:p>
            <a:pPr algn="ctr"/>
            <a:r>
              <a:rPr lang="fr-FR" b="1" noProof="0" dirty="0"/>
              <a:t>Formation sur les estimations du VIH et l'utilisation des données, </a:t>
            </a:r>
          </a:p>
        </p:txBody>
      </p:sp>
    </p:spTree>
    <p:custDataLst>
      <p:tags r:id="rId1"/>
    </p:custDataLst>
    <p:extLst>
      <p:ext uri="{BB962C8B-B14F-4D97-AF65-F5344CB8AC3E}">
        <p14:creationId xmlns:p14="http://schemas.microsoft.com/office/powerpoint/2010/main" val="331127131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7E5-6F76-4546-9415-C546234467AF}"/>
              </a:ext>
            </a:extLst>
          </p:cNvPr>
          <p:cNvSpPr>
            <a:spLocks noGrp="1"/>
          </p:cNvSpPr>
          <p:nvPr>
            <p:ph type="title"/>
          </p:nvPr>
        </p:nvSpPr>
        <p:spPr>
          <a:xfrm>
            <a:off x="252918" y="1123837"/>
            <a:ext cx="3181657" cy="4601183"/>
          </a:xfrm>
        </p:spPr>
        <p:txBody>
          <a:bodyPr/>
          <a:lstStyle/>
          <a:p>
            <a:r>
              <a:rPr lang="en-US" err="1"/>
              <a:t>Considérations</a:t>
            </a:r>
            <a:r>
              <a:rPr lang="en-US" dirty="0"/>
              <a:t> relatives à </a:t>
            </a:r>
            <a:r>
              <a:rPr lang="en-US" err="1"/>
              <a:t>l'</a:t>
            </a:r>
            <a:r>
              <a:rPr lang="en-US" b="1" err="1"/>
              <a:t>étalonnage</a:t>
            </a:r>
            <a:r>
              <a:rPr lang="en-US" b="1" dirty="0"/>
              <a:t> des sous-</a:t>
            </a:r>
            <a:r>
              <a:rPr lang="en-US" b="1" err="1"/>
              <a:t>groupes</a:t>
            </a:r>
            <a:r>
              <a:rPr lang="en-US" b="1" dirty="0"/>
              <a:t> </a:t>
            </a:r>
            <a:r>
              <a:rPr lang="en-US" b="1" err="1">
                <a:solidFill>
                  <a:srgbClr val="FFFF00"/>
                </a:solidFill>
              </a:rPr>
              <a:t>d'</a:t>
            </a:r>
            <a:r>
              <a:rPr lang="en-US" err="1">
                <a:solidFill>
                  <a:srgbClr val="FFFF00"/>
                </a:solidFill>
              </a:rPr>
              <a:t>EPP</a:t>
            </a:r>
            <a:r>
              <a:rPr lang="en-US" dirty="0"/>
              <a:t> </a:t>
            </a:r>
            <a:br>
              <a:rPr lang="en-US" b="1" dirty="0"/>
            </a:br>
            <a:r>
              <a:rPr lang="en-US" err="1"/>
              <a:t>en</a:t>
            </a:r>
            <a:r>
              <a:rPr lang="en-US" dirty="0"/>
              <a:t> </a:t>
            </a:r>
            <a:r>
              <a:rPr lang="en-US" err="1"/>
              <a:t>cas</a:t>
            </a:r>
            <a:r>
              <a:rPr lang="en-US" dirty="0"/>
              <a:t> </a:t>
            </a:r>
            <a:r>
              <a:rPr lang="en-US" err="1"/>
              <a:t>d'épidémies</a:t>
            </a:r>
            <a:r>
              <a:rPr lang="en-US" dirty="0"/>
              <a:t> </a:t>
            </a:r>
            <a:r>
              <a:rPr lang="en-US" err="1"/>
              <a:t>concentrées</a:t>
            </a:r>
            <a:endParaRPr lang="en-US"/>
          </a:p>
        </p:txBody>
      </p:sp>
      <p:sp>
        <p:nvSpPr>
          <p:cNvPr id="3" name="Content Placeholder 2">
            <a:extLst>
              <a:ext uri="{FF2B5EF4-FFF2-40B4-BE49-F238E27FC236}">
                <a16:creationId xmlns:a16="http://schemas.microsoft.com/office/drawing/2014/main" id="{A49E5854-15E8-403B-85E6-C8600734C63D}"/>
              </a:ext>
            </a:extLst>
          </p:cNvPr>
          <p:cNvSpPr>
            <a:spLocks noGrp="1"/>
          </p:cNvSpPr>
          <p:nvPr>
            <p:ph idx="1"/>
          </p:nvPr>
        </p:nvSpPr>
        <p:spPr>
          <a:xfrm>
            <a:off x="3869268" y="864108"/>
            <a:ext cx="7986034" cy="5120640"/>
          </a:xfrm>
        </p:spPr>
        <p:txBody>
          <a:bodyPr/>
          <a:lstStyle/>
          <a:p>
            <a:r>
              <a:rPr lang="en-US" dirty="0" err="1">
                <a:solidFill>
                  <a:schemeClr val="tx1"/>
                </a:solidFill>
              </a:rPr>
              <a:t>Étalonnage</a:t>
            </a:r>
            <a:r>
              <a:rPr lang="en-US" dirty="0">
                <a:solidFill>
                  <a:schemeClr val="tx1"/>
                </a:solidFill>
              </a:rPr>
              <a:t> </a:t>
            </a:r>
            <a:r>
              <a:rPr lang="en-US" dirty="0">
                <a:solidFill>
                  <a:schemeClr val="tx1"/>
                </a:solidFill>
                <a:highlight>
                  <a:srgbClr val="FFFF00"/>
                </a:highlight>
              </a:rPr>
              <a:t>après </a:t>
            </a:r>
            <a:r>
              <a:rPr lang="en-US" dirty="0" err="1">
                <a:solidFill>
                  <a:schemeClr val="tx1"/>
                </a:solidFill>
                <a:highlight>
                  <a:srgbClr val="FFFF00"/>
                </a:highlight>
              </a:rPr>
              <a:t>l'ajustement</a:t>
            </a:r>
            <a:r>
              <a:rPr lang="en-US" dirty="0">
                <a:solidFill>
                  <a:schemeClr val="tx1"/>
                </a:solidFill>
                <a:highlight>
                  <a:srgbClr val="FFFF00"/>
                </a:highlight>
              </a:rPr>
              <a:t> des </a:t>
            </a:r>
            <a:r>
              <a:rPr lang="en-US" dirty="0" err="1">
                <a:solidFill>
                  <a:schemeClr val="tx1"/>
                </a:solidFill>
                <a:highlight>
                  <a:srgbClr val="FFFF00"/>
                </a:highlight>
              </a:rPr>
              <a:t>courbes</a:t>
            </a:r>
            <a:r>
              <a:rPr lang="en-US" dirty="0">
                <a:solidFill>
                  <a:schemeClr val="tx1"/>
                </a:solidFill>
              </a:rPr>
              <a:t> </a:t>
            </a:r>
            <a:r>
              <a:rPr lang="en-US" dirty="0">
                <a:solidFill>
                  <a:schemeClr val="tx1"/>
                </a:solidFill>
                <a:highlight>
                  <a:srgbClr val="FFFF00"/>
                </a:highlight>
              </a:rPr>
              <a:t>EPP</a:t>
            </a:r>
            <a:r>
              <a:rPr lang="en-US" dirty="0">
                <a:solidFill>
                  <a:schemeClr val="tx1"/>
                </a:solidFill>
              </a:rPr>
              <a:t>, pas </a:t>
            </a:r>
            <a:r>
              <a:rPr lang="en-US" dirty="0" err="1">
                <a:solidFill>
                  <a:schemeClr val="tx1"/>
                </a:solidFill>
              </a:rPr>
              <a:t>avant</a:t>
            </a:r>
            <a:endParaRPr lang="en-US" dirty="0">
              <a:solidFill>
                <a:schemeClr val="tx1"/>
              </a:solidFill>
            </a:endParaRPr>
          </a:p>
          <a:p>
            <a:pPr lvl="1"/>
            <a:r>
              <a:rPr lang="en-US" dirty="0">
                <a:solidFill>
                  <a:schemeClr val="tx1"/>
                </a:solidFill>
              </a:rPr>
              <a:t>En </a:t>
            </a:r>
            <a:r>
              <a:rPr lang="en-US" err="1">
                <a:solidFill>
                  <a:schemeClr val="tx1"/>
                </a:solidFill>
              </a:rPr>
              <a:t>d'autres</a:t>
            </a:r>
            <a:r>
              <a:rPr lang="en-US" dirty="0">
                <a:solidFill>
                  <a:schemeClr val="tx1"/>
                </a:solidFill>
              </a:rPr>
              <a:t> </a:t>
            </a:r>
            <a:r>
              <a:rPr lang="en-US" err="1">
                <a:solidFill>
                  <a:schemeClr val="tx1"/>
                </a:solidFill>
              </a:rPr>
              <a:t>termes</a:t>
            </a:r>
            <a:r>
              <a:rPr lang="en-US" dirty="0">
                <a:solidFill>
                  <a:schemeClr val="tx1"/>
                </a:solidFill>
              </a:rPr>
              <a:t>, </a:t>
            </a:r>
            <a:r>
              <a:rPr lang="en-US" err="1">
                <a:solidFill>
                  <a:schemeClr val="tx1"/>
                </a:solidFill>
              </a:rPr>
              <a:t>n'ajustez</a:t>
            </a:r>
            <a:r>
              <a:rPr lang="en-US" dirty="0">
                <a:solidFill>
                  <a:schemeClr val="tx1"/>
                </a:solidFill>
              </a:rPr>
              <a:t> pas </a:t>
            </a:r>
            <a:r>
              <a:rPr lang="en-US" err="1">
                <a:solidFill>
                  <a:schemeClr val="tx1"/>
                </a:solidFill>
              </a:rPr>
              <a:t>vos</a:t>
            </a:r>
            <a:r>
              <a:rPr lang="en-US" dirty="0">
                <a:solidFill>
                  <a:schemeClr val="tx1"/>
                </a:solidFill>
              </a:rPr>
              <a:t> données </a:t>
            </a:r>
            <a:r>
              <a:rPr lang="en-US" err="1">
                <a:solidFill>
                  <a:schemeClr val="tx1"/>
                </a:solidFill>
              </a:rPr>
              <a:t>d'entrée</a:t>
            </a:r>
            <a:r>
              <a:rPr lang="en-US" dirty="0">
                <a:solidFill>
                  <a:schemeClr val="tx1"/>
                </a:solidFill>
              </a:rPr>
              <a:t> </a:t>
            </a:r>
            <a:r>
              <a:rPr lang="en-US" err="1">
                <a:solidFill>
                  <a:schemeClr val="tx1"/>
                </a:solidFill>
                <a:highlight>
                  <a:srgbClr val="FFFF00"/>
                </a:highlight>
              </a:rPr>
              <a:t>avant</a:t>
            </a:r>
            <a:r>
              <a:rPr lang="en-US" dirty="0">
                <a:solidFill>
                  <a:schemeClr val="tx1"/>
                </a:solidFill>
                <a:highlight>
                  <a:srgbClr val="FFFF00"/>
                </a:highlight>
              </a:rPr>
              <a:t> de lancer les </a:t>
            </a:r>
            <a:r>
              <a:rPr lang="en-US" err="1">
                <a:solidFill>
                  <a:schemeClr val="tx1"/>
                </a:solidFill>
                <a:highlight>
                  <a:srgbClr val="FFFF00"/>
                </a:highlight>
              </a:rPr>
              <a:t>courbes</a:t>
            </a:r>
            <a:r>
              <a:rPr lang="en-US" dirty="0">
                <a:solidFill>
                  <a:schemeClr val="tx1"/>
                </a:solidFill>
                <a:highlight>
                  <a:srgbClr val="FFFF00"/>
                </a:highlight>
              </a:rPr>
              <a:t> </a:t>
            </a:r>
            <a:r>
              <a:rPr lang="en-US" dirty="0">
                <a:solidFill>
                  <a:schemeClr val="tx1"/>
                </a:solidFill>
              </a:rPr>
              <a:t>, </a:t>
            </a:r>
            <a:r>
              <a:rPr lang="en-US" err="1">
                <a:solidFill>
                  <a:schemeClr val="tx1"/>
                </a:solidFill>
              </a:rPr>
              <a:t>mais</a:t>
            </a:r>
            <a:r>
              <a:rPr lang="en-US" dirty="0">
                <a:solidFill>
                  <a:schemeClr val="tx1"/>
                </a:solidFill>
              </a:rPr>
              <a:t> </a:t>
            </a:r>
            <a:r>
              <a:rPr lang="en-US" err="1">
                <a:solidFill>
                  <a:schemeClr val="tx1"/>
                </a:solidFill>
              </a:rPr>
              <a:t>étalonnez</a:t>
            </a:r>
            <a:r>
              <a:rPr lang="en-US" dirty="0">
                <a:solidFill>
                  <a:schemeClr val="tx1"/>
                </a:solidFill>
              </a:rPr>
              <a:t>-les après.</a:t>
            </a:r>
          </a:p>
          <a:p>
            <a:r>
              <a:rPr lang="en-US" dirty="0">
                <a:solidFill>
                  <a:schemeClr val="tx1"/>
                </a:solidFill>
              </a:rPr>
              <a:t>Types de </a:t>
            </a:r>
            <a:r>
              <a:rPr lang="en-US" b="1" dirty="0" err="1">
                <a:solidFill>
                  <a:schemeClr val="tx1"/>
                </a:solidFill>
              </a:rPr>
              <a:t>biais</a:t>
            </a:r>
            <a:r>
              <a:rPr lang="en-US" b="1" dirty="0">
                <a:solidFill>
                  <a:schemeClr val="tx1"/>
                </a:solidFill>
              </a:rPr>
              <a:t> de données </a:t>
            </a:r>
            <a:r>
              <a:rPr lang="en-US" dirty="0">
                <a:solidFill>
                  <a:schemeClr val="tx1"/>
                </a:solidFill>
              </a:rPr>
              <a:t>à </a:t>
            </a:r>
            <a:r>
              <a:rPr lang="en-US" dirty="0" err="1">
                <a:solidFill>
                  <a:schemeClr val="tx1"/>
                </a:solidFill>
              </a:rPr>
              <a:t>surveiller</a:t>
            </a:r>
            <a:r>
              <a:rPr lang="en-US" dirty="0">
                <a:solidFill>
                  <a:schemeClr val="tx1"/>
                </a:solidFill>
              </a:rPr>
              <a:t> :</a:t>
            </a:r>
          </a:p>
          <a:p>
            <a:pPr lvl="1"/>
            <a:r>
              <a:rPr lang="en-US" dirty="0">
                <a:solidFill>
                  <a:schemeClr val="tx1"/>
                </a:solidFill>
              </a:rPr>
              <a:t>Limites </a:t>
            </a:r>
            <a:r>
              <a:rPr lang="en-US" dirty="0" err="1">
                <a:solidFill>
                  <a:schemeClr val="tx1"/>
                </a:solidFill>
              </a:rPr>
              <a:t>géographiques</a:t>
            </a:r>
            <a:r>
              <a:rPr lang="en-US" dirty="0">
                <a:solidFill>
                  <a:schemeClr val="tx1"/>
                </a:solidFill>
              </a:rPr>
              <a:t>, </a:t>
            </a:r>
            <a:br>
              <a:rPr lang="en-US" dirty="0"/>
            </a:br>
            <a:r>
              <a:rPr lang="en-US" dirty="0">
                <a:solidFill>
                  <a:schemeClr val="tx1"/>
                </a:solidFill>
              </a:rPr>
              <a:t>Par </a:t>
            </a:r>
            <a:r>
              <a:rPr lang="en-US" dirty="0" err="1">
                <a:solidFill>
                  <a:schemeClr val="tx1"/>
                </a:solidFill>
              </a:rPr>
              <a:t>exemple</a:t>
            </a:r>
            <a:r>
              <a:rPr lang="en-US" dirty="0">
                <a:solidFill>
                  <a:schemeClr val="tx1"/>
                </a:solidFill>
              </a:rPr>
              <a:t>, la surveillance </a:t>
            </a:r>
            <a:r>
              <a:rPr lang="en-US" dirty="0" err="1">
                <a:solidFill>
                  <a:schemeClr val="tx1"/>
                </a:solidFill>
              </a:rPr>
              <a:t>en</a:t>
            </a:r>
            <a:r>
              <a:rPr lang="en-US" dirty="0">
                <a:solidFill>
                  <a:schemeClr val="tx1"/>
                </a:solidFill>
              </a:rPr>
              <a:t> début </a:t>
            </a:r>
            <a:r>
              <a:rPr lang="en-US" dirty="0" err="1">
                <a:solidFill>
                  <a:schemeClr val="tx1"/>
                </a:solidFill>
              </a:rPr>
              <a:t>d'année</a:t>
            </a:r>
            <a:r>
              <a:rPr lang="en-US" dirty="0">
                <a:solidFill>
                  <a:schemeClr val="tx1"/>
                </a:solidFill>
              </a:rPr>
              <a:t> a </a:t>
            </a:r>
            <a:r>
              <a:rPr lang="en-US" dirty="0" err="1">
                <a:solidFill>
                  <a:schemeClr val="tx1"/>
                </a:solidFill>
              </a:rPr>
              <a:t>suréchantillonné</a:t>
            </a:r>
            <a:r>
              <a:rPr lang="en-US" dirty="0">
                <a:solidFill>
                  <a:schemeClr val="tx1"/>
                </a:solidFill>
              </a:rPr>
              <a:t> les zones à forte </a:t>
            </a:r>
            <a:r>
              <a:rPr lang="en-US" dirty="0" err="1">
                <a:solidFill>
                  <a:schemeClr val="tx1"/>
                </a:solidFill>
              </a:rPr>
              <a:t>prévalence</a:t>
            </a:r>
            <a:r>
              <a:rPr lang="en-US" dirty="0">
                <a:solidFill>
                  <a:schemeClr val="tx1"/>
                </a:solidFill>
              </a:rPr>
              <a:t> ?</a:t>
            </a:r>
          </a:p>
          <a:p>
            <a:pPr lvl="1"/>
            <a:r>
              <a:rPr lang="en-US" dirty="0">
                <a:solidFill>
                  <a:schemeClr val="tx1"/>
                </a:solidFill>
              </a:rPr>
              <a:t>Types de populations </a:t>
            </a:r>
            <a:r>
              <a:rPr lang="en-US" dirty="0" err="1">
                <a:solidFill>
                  <a:schemeClr val="tx1"/>
                </a:solidFill>
              </a:rPr>
              <a:t>clés</a:t>
            </a:r>
            <a:r>
              <a:rPr lang="en-US" dirty="0">
                <a:solidFill>
                  <a:schemeClr val="tx1"/>
                </a:solidFill>
              </a:rPr>
              <a:t> </a:t>
            </a:r>
            <a:r>
              <a:rPr lang="en-US" dirty="0" err="1">
                <a:solidFill>
                  <a:schemeClr val="tx1"/>
                </a:solidFill>
              </a:rPr>
              <a:t>étudiées</a:t>
            </a:r>
            <a:r>
              <a:rPr lang="en-US" dirty="0">
                <a:solidFill>
                  <a:schemeClr val="tx1"/>
                </a:solidFill>
              </a:rPr>
              <a:t>, par </a:t>
            </a:r>
            <a:r>
              <a:rPr lang="en-US" dirty="0" err="1">
                <a:solidFill>
                  <a:schemeClr val="tx1"/>
                </a:solidFill>
              </a:rPr>
              <a:t>exemple</a:t>
            </a:r>
            <a:r>
              <a:rPr lang="en-US" dirty="0">
                <a:solidFill>
                  <a:schemeClr val="tx1"/>
                </a:solidFill>
              </a:rPr>
              <a:t> les </a:t>
            </a:r>
            <a:r>
              <a:rPr lang="en-US" dirty="0" err="1">
                <a:solidFill>
                  <a:schemeClr val="tx1"/>
                </a:solidFill>
              </a:rPr>
              <a:t>travailleurs</a:t>
            </a:r>
            <a:r>
              <a:rPr lang="en-US" dirty="0">
                <a:solidFill>
                  <a:schemeClr val="tx1"/>
                </a:solidFill>
              </a:rPr>
              <a:t> du </a:t>
            </a:r>
            <a:r>
              <a:rPr lang="en-US" dirty="0" err="1">
                <a:solidFill>
                  <a:schemeClr val="tx1"/>
                </a:solidFill>
              </a:rPr>
              <a:t>sexe</a:t>
            </a:r>
            <a:r>
              <a:rPr lang="en-US" dirty="0">
                <a:solidFill>
                  <a:schemeClr val="tx1"/>
                </a:solidFill>
              </a:rPr>
              <a:t> </a:t>
            </a:r>
            <a:r>
              <a:rPr lang="en-US" dirty="0" err="1">
                <a:solidFill>
                  <a:schemeClr val="tx1"/>
                </a:solidFill>
              </a:rPr>
              <a:t>travaillant</a:t>
            </a:r>
            <a:r>
              <a:rPr lang="en-US" dirty="0">
                <a:solidFill>
                  <a:schemeClr val="tx1"/>
                </a:solidFill>
              </a:rPr>
              <a:t> dans des </a:t>
            </a:r>
            <a:r>
              <a:rPr lang="en-US" dirty="0" err="1">
                <a:solidFill>
                  <a:schemeClr val="tx1"/>
                </a:solidFill>
              </a:rPr>
              <a:t>maisons</a:t>
            </a:r>
            <a:r>
              <a:rPr lang="en-US" dirty="0">
                <a:solidFill>
                  <a:schemeClr val="tx1"/>
                </a:solidFill>
              </a:rPr>
              <a:t> closes </a:t>
            </a:r>
            <a:r>
              <a:rPr lang="en-US" dirty="0" err="1">
                <a:solidFill>
                  <a:schemeClr val="tx1"/>
                </a:solidFill>
              </a:rPr>
              <a:t>ou</a:t>
            </a:r>
            <a:r>
              <a:rPr lang="en-US" dirty="0">
                <a:solidFill>
                  <a:schemeClr val="tx1"/>
                </a:solidFill>
              </a:rPr>
              <a:t> dans des bars.</a:t>
            </a:r>
          </a:p>
          <a:p>
            <a:pPr lvl="1"/>
            <a:r>
              <a:rPr lang="en-US" dirty="0">
                <a:solidFill>
                  <a:schemeClr val="tx1"/>
                </a:solidFill>
              </a:rPr>
              <a:t>Lieu de </a:t>
            </a:r>
            <a:r>
              <a:rPr lang="en-US" dirty="0" err="1">
                <a:solidFill>
                  <a:schemeClr val="tx1"/>
                </a:solidFill>
              </a:rPr>
              <a:t>collecte</a:t>
            </a:r>
            <a:r>
              <a:rPr lang="en-US" dirty="0">
                <a:solidFill>
                  <a:schemeClr val="tx1"/>
                </a:solidFill>
              </a:rPr>
              <a:t> des données, par </a:t>
            </a:r>
            <a:r>
              <a:rPr lang="en-US" dirty="0" err="1">
                <a:solidFill>
                  <a:schemeClr val="tx1"/>
                </a:solidFill>
              </a:rPr>
              <a:t>exemple</a:t>
            </a:r>
            <a:r>
              <a:rPr lang="en-US" dirty="0">
                <a:solidFill>
                  <a:schemeClr val="tx1"/>
                </a:solidFill>
              </a:rPr>
              <a:t> </a:t>
            </a:r>
            <a:r>
              <a:rPr lang="en-US" dirty="0" err="1">
                <a:solidFill>
                  <a:schemeClr val="tx1"/>
                </a:solidFill>
              </a:rPr>
              <a:t>centres</a:t>
            </a:r>
            <a:r>
              <a:rPr lang="en-US" dirty="0">
                <a:solidFill>
                  <a:schemeClr val="tx1"/>
                </a:solidFill>
              </a:rPr>
              <a:t> </a:t>
            </a:r>
            <a:r>
              <a:rPr lang="en-US" dirty="0" err="1">
                <a:solidFill>
                  <a:schemeClr val="tx1"/>
                </a:solidFill>
              </a:rPr>
              <a:t>d'accueil</a:t>
            </a:r>
            <a:r>
              <a:rPr lang="en-US" dirty="0">
                <a:solidFill>
                  <a:schemeClr val="tx1"/>
                </a:solidFill>
              </a:rPr>
              <a:t> </a:t>
            </a:r>
            <a:r>
              <a:rPr lang="en-US" dirty="0" err="1">
                <a:solidFill>
                  <a:schemeClr val="tx1"/>
                </a:solidFill>
              </a:rPr>
              <a:t>ou</a:t>
            </a:r>
            <a:r>
              <a:rPr lang="en-US" dirty="0">
                <a:solidFill>
                  <a:schemeClr val="tx1"/>
                </a:solidFill>
              </a:rPr>
              <a:t> </a:t>
            </a:r>
            <a:r>
              <a:rPr lang="en-US" dirty="0" err="1">
                <a:solidFill>
                  <a:schemeClr val="tx1"/>
                </a:solidFill>
              </a:rPr>
              <a:t>cliniques</a:t>
            </a:r>
            <a:r>
              <a:rPr lang="en-US" dirty="0">
                <a:solidFill>
                  <a:schemeClr val="tx1"/>
                </a:solidFill>
              </a:rPr>
              <a:t> IST </a:t>
            </a:r>
            <a:r>
              <a:rPr lang="en-US" dirty="0" err="1">
                <a:solidFill>
                  <a:schemeClr val="tx1"/>
                </a:solidFill>
              </a:rPr>
              <a:t>ou</a:t>
            </a:r>
            <a:r>
              <a:rPr lang="en-US" dirty="0">
                <a:solidFill>
                  <a:schemeClr val="tx1"/>
                </a:solidFill>
              </a:rPr>
              <a:t> </a:t>
            </a:r>
            <a:r>
              <a:rPr lang="en-US" dirty="0" err="1">
                <a:solidFill>
                  <a:schemeClr val="tx1"/>
                </a:solidFill>
              </a:rPr>
              <a:t>collecte</a:t>
            </a:r>
            <a:r>
              <a:rPr lang="en-US" dirty="0">
                <a:solidFill>
                  <a:schemeClr val="tx1"/>
                </a:solidFill>
              </a:rPr>
              <a:t> de données au </a:t>
            </a:r>
            <a:r>
              <a:rPr lang="en-US" dirty="0" err="1">
                <a:solidFill>
                  <a:schemeClr val="tx1"/>
                </a:solidFill>
              </a:rPr>
              <a:t>niveau</a:t>
            </a:r>
            <a:r>
              <a:rPr lang="en-US" dirty="0">
                <a:solidFill>
                  <a:schemeClr val="tx1"/>
                </a:solidFill>
              </a:rPr>
              <a:t> de la </a:t>
            </a:r>
            <a:r>
              <a:rPr lang="en-US" dirty="0" err="1">
                <a:solidFill>
                  <a:schemeClr val="tx1"/>
                </a:solidFill>
              </a:rPr>
              <a:t>communauté</a:t>
            </a:r>
            <a:r>
              <a:rPr lang="en-US" dirty="0">
                <a:solidFill>
                  <a:schemeClr val="tx1"/>
                </a:solidFill>
              </a:rPr>
              <a:t>.</a:t>
            </a:r>
          </a:p>
          <a:p>
            <a:pPr lvl="1"/>
            <a:r>
              <a:rPr lang="en-US" dirty="0" err="1">
                <a:solidFill>
                  <a:schemeClr val="tx1"/>
                </a:solidFill>
              </a:rPr>
              <a:t>Approche</a:t>
            </a:r>
            <a:r>
              <a:rPr lang="en-US" dirty="0">
                <a:solidFill>
                  <a:schemeClr val="tx1"/>
                </a:solidFill>
              </a:rPr>
              <a:t> </a:t>
            </a:r>
            <a:r>
              <a:rPr lang="en-US" dirty="0" err="1">
                <a:solidFill>
                  <a:schemeClr val="tx1"/>
                </a:solidFill>
              </a:rPr>
              <a:t>d'échantillonnage</a:t>
            </a:r>
            <a:r>
              <a:rPr lang="en-US" dirty="0">
                <a:solidFill>
                  <a:schemeClr val="tx1"/>
                </a:solidFill>
              </a:rPr>
              <a:t> : TLS, RDS, </a:t>
            </a:r>
            <a:r>
              <a:rPr lang="en-US" dirty="0" err="1">
                <a:solidFill>
                  <a:schemeClr val="tx1"/>
                </a:solidFill>
              </a:rPr>
              <a:t>commodité</a:t>
            </a:r>
          </a:p>
          <a:p>
            <a:r>
              <a:rPr lang="en-US" err="1">
                <a:solidFill>
                  <a:schemeClr val="tx1"/>
                </a:solidFill>
              </a:rPr>
              <a:t>Analyser</a:t>
            </a:r>
            <a:r>
              <a:rPr lang="en-US" dirty="0">
                <a:solidFill>
                  <a:schemeClr val="tx1"/>
                </a:solidFill>
              </a:rPr>
              <a:t> </a:t>
            </a:r>
            <a:r>
              <a:rPr lang="en-US" err="1">
                <a:solidFill>
                  <a:schemeClr val="tx1"/>
                </a:solidFill>
              </a:rPr>
              <a:t>l'impact</a:t>
            </a:r>
            <a:r>
              <a:rPr lang="en-US" dirty="0">
                <a:solidFill>
                  <a:schemeClr val="tx1"/>
                </a:solidFill>
              </a:rPr>
              <a:t> de </a:t>
            </a:r>
            <a:r>
              <a:rPr lang="en-US" err="1">
                <a:solidFill>
                  <a:schemeClr val="tx1"/>
                </a:solidFill>
              </a:rPr>
              <a:t>ces</a:t>
            </a:r>
            <a:r>
              <a:rPr lang="en-US" dirty="0">
                <a:solidFill>
                  <a:schemeClr val="tx1"/>
                </a:solidFill>
              </a:rPr>
              <a:t> </a:t>
            </a:r>
            <a:r>
              <a:rPr lang="en-US" err="1">
                <a:solidFill>
                  <a:schemeClr val="tx1"/>
                </a:solidFill>
              </a:rPr>
              <a:t>biais</a:t>
            </a:r>
            <a:r>
              <a:rPr lang="en-US" dirty="0">
                <a:solidFill>
                  <a:schemeClr val="tx1"/>
                </a:solidFill>
              </a:rPr>
              <a:t> sur les données de </a:t>
            </a:r>
            <a:r>
              <a:rPr lang="en-US" err="1">
                <a:solidFill>
                  <a:schemeClr val="tx1"/>
                </a:solidFill>
              </a:rPr>
              <a:t>prévalence</a:t>
            </a:r>
            <a:r>
              <a:rPr lang="en-US" dirty="0">
                <a:solidFill>
                  <a:schemeClr val="tx1"/>
                </a:solidFill>
              </a:rPr>
              <a:t> et </a:t>
            </a:r>
            <a:r>
              <a:rPr lang="en-US" err="1">
                <a:solidFill>
                  <a:schemeClr val="tx1"/>
                </a:solidFill>
              </a:rPr>
              <a:t>l'estimation</a:t>
            </a:r>
            <a:r>
              <a:rPr lang="en-US" dirty="0">
                <a:solidFill>
                  <a:schemeClr val="tx1"/>
                </a:solidFill>
              </a:rPr>
              <a:t> </a:t>
            </a:r>
            <a:r>
              <a:rPr lang="en-US" err="1">
                <a:solidFill>
                  <a:schemeClr val="tx1"/>
                </a:solidFill>
                <a:highlight>
                  <a:srgbClr val="FFFF00"/>
                </a:highlight>
              </a:rPr>
              <a:t>d'EPP</a:t>
            </a:r>
            <a:r>
              <a:rPr lang="en-US" dirty="0">
                <a:solidFill>
                  <a:schemeClr val="tx1"/>
                </a:solidFill>
              </a:rPr>
              <a:t> et </a:t>
            </a:r>
            <a:r>
              <a:rPr lang="en-US" err="1">
                <a:solidFill>
                  <a:schemeClr val="tx1"/>
                </a:solidFill>
              </a:rPr>
              <a:t>calibrer</a:t>
            </a:r>
            <a:r>
              <a:rPr lang="en-US" dirty="0">
                <a:solidFill>
                  <a:schemeClr val="tx1"/>
                </a:solidFill>
              </a:rPr>
              <a:t> </a:t>
            </a:r>
            <a:r>
              <a:rPr lang="en-US" err="1">
                <a:solidFill>
                  <a:schemeClr val="tx1"/>
                </a:solidFill>
              </a:rPr>
              <a:t>en</a:t>
            </a:r>
            <a:r>
              <a:rPr lang="en-US" dirty="0">
                <a:solidFill>
                  <a:schemeClr val="tx1"/>
                </a:solidFill>
              </a:rPr>
              <a:t> </a:t>
            </a:r>
            <a:r>
              <a:rPr lang="en-US" err="1">
                <a:solidFill>
                  <a:schemeClr val="tx1"/>
                </a:solidFill>
              </a:rPr>
              <a:t>conséquence</a:t>
            </a:r>
            <a:r>
              <a:rPr lang="en-US" dirty="0">
                <a:solidFill>
                  <a:schemeClr val="tx1"/>
                </a:solidFill>
              </a:rPr>
              <a:t>.</a:t>
            </a:r>
          </a:p>
          <a:p>
            <a:r>
              <a:rPr lang="en-US" dirty="0" err="1">
                <a:solidFill>
                  <a:schemeClr val="bg1">
                    <a:lumMod val="50000"/>
                  </a:schemeClr>
                </a:solidFill>
              </a:rPr>
              <a:t>Documentez</a:t>
            </a:r>
            <a:r>
              <a:rPr lang="en-US" dirty="0">
                <a:solidFill>
                  <a:schemeClr val="bg1">
                    <a:lumMod val="50000"/>
                  </a:schemeClr>
                </a:solidFill>
              </a:rPr>
              <a:t> </a:t>
            </a:r>
            <a:r>
              <a:rPr lang="en-US" dirty="0" err="1">
                <a:solidFill>
                  <a:schemeClr val="bg1">
                    <a:lumMod val="50000"/>
                  </a:schemeClr>
                </a:solidFill>
              </a:rPr>
              <a:t>tous</a:t>
            </a:r>
            <a:r>
              <a:rPr lang="en-US" dirty="0">
                <a:solidFill>
                  <a:schemeClr val="bg1">
                    <a:lumMod val="50000"/>
                  </a:schemeClr>
                </a:solidFill>
              </a:rPr>
              <a:t> les </a:t>
            </a:r>
            <a:r>
              <a:rPr lang="en-US" dirty="0" err="1">
                <a:solidFill>
                  <a:schemeClr val="bg1">
                    <a:lumMod val="50000"/>
                  </a:schemeClr>
                </a:solidFill>
              </a:rPr>
              <a:t>étalonnages</a:t>
            </a:r>
            <a:r>
              <a:rPr lang="en-US" dirty="0">
                <a:solidFill>
                  <a:schemeClr val="bg1">
                    <a:lumMod val="50000"/>
                  </a:schemeClr>
                </a:solidFill>
              </a:rPr>
              <a:t> que </a:t>
            </a:r>
            <a:r>
              <a:rPr lang="en-US" dirty="0" err="1">
                <a:solidFill>
                  <a:schemeClr val="bg1">
                    <a:lumMod val="50000"/>
                  </a:schemeClr>
                </a:solidFill>
              </a:rPr>
              <a:t>vous</a:t>
            </a:r>
            <a:r>
              <a:rPr lang="en-US" dirty="0">
                <a:solidFill>
                  <a:schemeClr val="bg1">
                    <a:lumMod val="50000"/>
                  </a:schemeClr>
                </a:solidFill>
              </a:rPr>
              <a:t> </a:t>
            </a:r>
            <a:r>
              <a:rPr lang="en-US" dirty="0" err="1">
                <a:solidFill>
                  <a:schemeClr val="bg1">
                    <a:lumMod val="50000"/>
                  </a:schemeClr>
                </a:solidFill>
              </a:rPr>
              <a:t>effectuez</a:t>
            </a:r>
            <a:r>
              <a:rPr lang="en-US" dirty="0">
                <a:solidFill>
                  <a:schemeClr val="bg1">
                    <a:lumMod val="50000"/>
                  </a:schemeClr>
                </a:solidFill>
              </a:rPr>
              <a:t> </a:t>
            </a:r>
            <a:r>
              <a:rPr lang="en-US" dirty="0" err="1">
                <a:solidFill>
                  <a:schemeClr val="bg1">
                    <a:lumMod val="50000"/>
                  </a:schemeClr>
                </a:solidFill>
              </a:rPr>
              <a:t>en</a:t>
            </a:r>
            <a:r>
              <a:rPr lang="en-US" dirty="0">
                <a:solidFill>
                  <a:schemeClr val="bg1">
                    <a:lumMod val="50000"/>
                  </a:schemeClr>
                </a:solidFill>
              </a:rPr>
              <a:t> </a:t>
            </a:r>
            <a:r>
              <a:rPr lang="en-US" dirty="0" err="1">
                <a:solidFill>
                  <a:schemeClr val="bg1">
                    <a:lumMod val="50000"/>
                  </a:schemeClr>
                </a:solidFill>
              </a:rPr>
              <a:t>utilisant</a:t>
            </a:r>
            <a:r>
              <a:rPr lang="en-US" dirty="0">
                <a:solidFill>
                  <a:schemeClr val="bg1">
                    <a:lumMod val="50000"/>
                  </a:schemeClr>
                </a:solidFill>
              </a:rPr>
              <a:t> le bouton "Source", </a:t>
            </a:r>
            <a:r>
              <a:rPr lang="en-US" dirty="0" err="1">
                <a:solidFill>
                  <a:schemeClr val="bg1">
                    <a:lumMod val="50000"/>
                  </a:schemeClr>
                </a:solidFill>
              </a:rPr>
              <a:t>en</a:t>
            </a:r>
            <a:r>
              <a:rPr lang="en-US" dirty="0">
                <a:solidFill>
                  <a:schemeClr val="bg1">
                    <a:lumMod val="50000"/>
                  </a:schemeClr>
                </a:solidFill>
              </a:rPr>
              <a:t> bas à droite de la </a:t>
            </a:r>
            <a:r>
              <a:rPr lang="en-US" dirty="0" err="1">
                <a:solidFill>
                  <a:schemeClr val="bg1">
                    <a:lumMod val="50000"/>
                  </a:schemeClr>
                </a:solidFill>
              </a:rPr>
              <a:t>fenêtre</a:t>
            </a:r>
            <a:r>
              <a:rPr lang="en-US" dirty="0">
                <a:solidFill>
                  <a:schemeClr val="bg1">
                    <a:lumMod val="50000"/>
                  </a:schemeClr>
                </a:solidFill>
              </a:rPr>
              <a:t>.</a:t>
            </a:r>
          </a:p>
        </p:txBody>
      </p:sp>
      <p:pic>
        <p:nvPicPr>
          <p:cNvPr id="4" name="Picture 3">
            <a:extLst>
              <a:ext uri="{FF2B5EF4-FFF2-40B4-BE49-F238E27FC236}">
                <a16:creationId xmlns:a16="http://schemas.microsoft.com/office/drawing/2014/main" id="{B6FA23E8-792E-4194-989D-1B54FF00C468}"/>
              </a:ext>
            </a:extLst>
          </p:cNvPr>
          <p:cNvPicPr>
            <a:picLocks noChangeAspect="1"/>
          </p:cNvPicPr>
          <p:nvPr/>
        </p:nvPicPr>
        <p:blipFill>
          <a:blip r:embed="rId3"/>
          <a:stretch>
            <a:fillRect/>
          </a:stretch>
        </p:blipFill>
        <p:spPr>
          <a:xfrm>
            <a:off x="0" y="495363"/>
            <a:ext cx="3434576" cy="266059"/>
          </a:xfrm>
          <a:prstGeom prst="rect">
            <a:avLst/>
          </a:prstGeom>
        </p:spPr>
      </p:pic>
    </p:spTree>
    <p:extLst>
      <p:ext uri="{BB962C8B-B14F-4D97-AF65-F5344CB8AC3E}">
        <p14:creationId xmlns:p14="http://schemas.microsoft.com/office/powerpoint/2010/main" val="66307838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CE6C1-91BF-95BA-2992-31E9938089AB}"/>
              </a:ext>
            </a:extLst>
          </p:cNvPr>
          <p:cNvPicPr>
            <a:picLocks noChangeAspect="1"/>
          </p:cNvPicPr>
          <p:nvPr/>
        </p:nvPicPr>
        <p:blipFill>
          <a:blip r:embed="rId3"/>
          <a:stretch>
            <a:fillRect/>
          </a:stretch>
        </p:blipFill>
        <p:spPr>
          <a:xfrm>
            <a:off x="3526264" y="495363"/>
            <a:ext cx="8665736" cy="575151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932093"/>
            <a:ext cx="3441855" cy="2599536"/>
          </a:xfrm>
        </p:spPr>
        <p:txBody>
          <a:bodyPr>
            <a:normAutofit fontScale="90000"/>
          </a:bodyPr>
          <a:lstStyle/>
          <a:p>
            <a:r>
              <a:rPr lang="en-US"/>
              <a:t>Page des </a:t>
            </a:r>
            <a:r>
              <a:rPr lang="en-US" b="1" i="1" u="sng"/>
              <a:t>résultats d'ajustement de </a:t>
            </a:r>
            <a:r>
              <a:rPr lang="en-US"/>
              <a:t>l'EPP (I)</a:t>
            </a:r>
            <a:br>
              <a:rPr lang="en-US"/>
            </a:br>
            <a:br>
              <a:rPr lang="en-US"/>
            </a:br>
            <a:r>
              <a:rPr lang="en-US" sz="2000"/>
              <a:t>Pour revoir les ajustements d'EPP avant de les confier à Spectrum</a:t>
            </a: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
        <p:nvSpPr>
          <p:cNvPr id="10" name="TextBox 9">
            <a:extLst>
              <a:ext uri="{FF2B5EF4-FFF2-40B4-BE49-F238E27FC236}">
                <a16:creationId xmlns:a16="http://schemas.microsoft.com/office/drawing/2014/main" id="{DB3D76E4-BDA5-46FA-8183-B1D19A3E2EA9}"/>
              </a:ext>
            </a:extLst>
          </p:cNvPr>
          <p:cNvSpPr txBox="1"/>
          <p:nvPr/>
        </p:nvSpPr>
        <p:spPr>
          <a:xfrm>
            <a:off x="0" y="3428686"/>
            <a:ext cx="3441854" cy="2308324"/>
          </a:xfrm>
          <a:prstGeom prst="rect">
            <a:avLst/>
          </a:prstGeom>
          <a:noFill/>
        </p:spPr>
        <p:txBody>
          <a:bodyPr wrap="square" rtlCol="0">
            <a:spAutoFit/>
          </a:bodyPr>
          <a:lstStyle/>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Ce qu'il faut montrer : prévalence, incidence ou population séropositive, en % ou en nombre.</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Quels sont les groupes à représenter dans les graphiques ?</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Comparer avec l'estimation du cycle précédent</a:t>
            </a:r>
            <a:endParaRPr lang="en-US" sz="1600">
              <a:solidFill>
                <a:schemeClr val="bg1"/>
              </a:solidFill>
            </a:endParaRPr>
          </a:p>
        </p:txBody>
      </p:sp>
    </p:spTree>
    <p:extLst>
      <p:ext uri="{BB962C8B-B14F-4D97-AF65-F5344CB8AC3E}">
        <p14:creationId xmlns:p14="http://schemas.microsoft.com/office/powerpoint/2010/main" val="3120925430"/>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341B5-36F5-1897-8D38-896408D9CF52}"/>
              </a:ext>
            </a:extLst>
          </p:cNvPr>
          <p:cNvPicPr>
            <a:picLocks noChangeAspect="1"/>
          </p:cNvPicPr>
          <p:nvPr/>
        </p:nvPicPr>
        <p:blipFill>
          <a:blip r:embed="rId3"/>
          <a:stretch>
            <a:fillRect/>
          </a:stretch>
        </p:blipFill>
        <p:spPr>
          <a:xfrm>
            <a:off x="3562988" y="506515"/>
            <a:ext cx="8410402" cy="5582052"/>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49450" y="1763917"/>
            <a:ext cx="3330344" cy="5094083"/>
          </a:xfrm>
        </p:spPr>
        <p:txBody>
          <a:bodyPr>
            <a:noAutofit/>
          </a:bodyPr>
          <a:lstStyle/>
          <a:p>
            <a:r>
              <a:rPr lang="en-US" sz="2800"/>
              <a:t>Page des </a:t>
            </a:r>
            <a:r>
              <a:rPr lang="en-US" sz="2800" b="1" i="1" u="sng"/>
              <a:t>résultats d'ajustement d'</a:t>
            </a:r>
            <a:r>
              <a:rPr lang="en-US" sz="2800"/>
              <a:t>EPP (II)</a:t>
            </a:r>
            <a:br>
              <a:rPr lang="en-US" sz="2800"/>
            </a:br>
            <a:br>
              <a:rPr lang="en-US" sz="2800"/>
            </a:br>
            <a:r>
              <a:rPr lang="en-US" sz="2000"/>
              <a:t>Examinez les tendances de l'incidence dans les sous-populations :</a:t>
            </a:r>
            <a:br>
              <a:rPr lang="en-US" sz="2000"/>
            </a:br>
            <a:br>
              <a:rPr lang="en-US" sz="2000"/>
            </a:br>
            <a:r>
              <a:rPr lang="en-US" sz="2000"/>
              <a:t>Assurez-vous que les sous-épidémies apparaissent dans le "bon" ordre.</a:t>
            </a:r>
            <a:br>
              <a:rPr lang="en-US" sz="2000"/>
            </a:br>
            <a:br>
              <a:rPr lang="en-US" sz="2000"/>
            </a:br>
            <a:r>
              <a:rPr lang="en-US" sz="2000"/>
              <a:t>Si ce n'est pas le cas, envisagez de réajuster certaines populations.</a:t>
            </a:r>
            <a:br>
              <a:rPr lang="en-US" sz="2000"/>
            </a:br>
            <a:br>
              <a:rPr lang="en-US" sz="2000"/>
            </a:br>
            <a:br>
              <a:rPr lang="en-US" sz="2000"/>
            </a:br>
            <a:br>
              <a:rPr lang="en-US" sz="2000"/>
            </a:br>
            <a:br>
              <a:rPr lang="en-US" sz="2000"/>
            </a:br>
            <a:br>
              <a:rPr lang="en-US" sz="2000"/>
            </a:br>
            <a:endParaRPr lang="en-US" sz="280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
        <p:nvSpPr>
          <p:cNvPr id="3" name="Oval 2">
            <a:extLst>
              <a:ext uri="{FF2B5EF4-FFF2-40B4-BE49-F238E27FC236}">
                <a16:creationId xmlns:a16="http://schemas.microsoft.com/office/drawing/2014/main" id="{6CD01A0E-14BA-7A32-3B66-A7F81084CB05}"/>
              </a:ext>
            </a:extLst>
          </p:cNvPr>
          <p:cNvSpPr/>
          <p:nvPr/>
        </p:nvSpPr>
        <p:spPr>
          <a:xfrm>
            <a:off x="4768415" y="1876927"/>
            <a:ext cx="2363905" cy="2814500"/>
          </a:xfrm>
          <a:prstGeom prst="ellipse">
            <a:avLst/>
          </a:prstGeom>
          <a:noFill/>
          <a:ln w="31750">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E9B6E4-DCB7-922A-C25F-25EBB94806E2}"/>
              </a:ext>
            </a:extLst>
          </p:cNvPr>
          <p:cNvSpPr txBox="1"/>
          <p:nvPr/>
        </p:nvSpPr>
        <p:spPr>
          <a:xfrm>
            <a:off x="6096000" y="2409353"/>
            <a:ext cx="689612" cy="369332"/>
          </a:xfrm>
          <a:prstGeom prst="rect">
            <a:avLst/>
          </a:prstGeom>
          <a:noFill/>
        </p:spPr>
        <p:txBody>
          <a:bodyPr wrap="none" rtlCol="0">
            <a:spAutoFit/>
          </a:bodyPr>
          <a:lstStyle/>
          <a:p>
            <a:r>
              <a:rPr lang="en-US">
                <a:solidFill>
                  <a:srgbClr val="FF0000"/>
                </a:solidFill>
              </a:rPr>
              <a:t>MSM</a:t>
            </a:r>
          </a:p>
        </p:txBody>
      </p:sp>
      <p:sp>
        <p:nvSpPr>
          <p:cNvPr id="8" name="TextBox 7">
            <a:extLst>
              <a:ext uri="{FF2B5EF4-FFF2-40B4-BE49-F238E27FC236}">
                <a16:creationId xmlns:a16="http://schemas.microsoft.com/office/drawing/2014/main" id="{7B1C45A9-D6C6-3BC9-99BF-D84DA91F1428}"/>
              </a:ext>
            </a:extLst>
          </p:cNvPr>
          <p:cNvSpPr txBox="1"/>
          <p:nvPr/>
        </p:nvSpPr>
        <p:spPr>
          <a:xfrm>
            <a:off x="10068701" y="3934137"/>
            <a:ext cx="1904689" cy="369332"/>
          </a:xfrm>
          <a:prstGeom prst="rect">
            <a:avLst/>
          </a:prstGeom>
          <a:noFill/>
        </p:spPr>
        <p:txBody>
          <a:bodyPr wrap="none" rtlCol="0">
            <a:spAutoFit/>
          </a:bodyPr>
          <a:lstStyle/>
          <a:p>
            <a:r>
              <a:rPr lang="en-US">
                <a:solidFill>
                  <a:srgbClr val="FF11FF"/>
                </a:solidFill>
              </a:rPr>
              <a:t>Femmes restantes</a:t>
            </a:r>
          </a:p>
        </p:txBody>
      </p:sp>
      <p:sp>
        <p:nvSpPr>
          <p:cNvPr id="9" name="TextBox 8">
            <a:extLst>
              <a:ext uri="{FF2B5EF4-FFF2-40B4-BE49-F238E27FC236}">
                <a16:creationId xmlns:a16="http://schemas.microsoft.com/office/drawing/2014/main" id="{69769E22-64E3-77AD-7846-19F0C2637AC9}"/>
              </a:ext>
            </a:extLst>
          </p:cNvPr>
          <p:cNvSpPr txBox="1"/>
          <p:nvPr/>
        </p:nvSpPr>
        <p:spPr>
          <a:xfrm>
            <a:off x="10086113" y="3463541"/>
            <a:ext cx="1670650" cy="369332"/>
          </a:xfrm>
          <a:prstGeom prst="rect">
            <a:avLst/>
          </a:prstGeom>
          <a:noFill/>
        </p:spPr>
        <p:txBody>
          <a:bodyPr wrap="none" rtlCol="0">
            <a:spAutoFit/>
          </a:bodyPr>
          <a:lstStyle/>
          <a:p>
            <a:r>
              <a:rPr lang="en-US">
                <a:solidFill>
                  <a:srgbClr val="22EE44"/>
                </a:solidFill>
              </a:rPr>
              <a:t>Homme restant</a:t>
            </a:r>
          </a:p>
        </p:txBody>
      </p:sp>
      <p:sp>
        <p:nvSpPr>
          <p:cNvPr id="10" name="TextBox 9">
            <a:extLst>
              <a:ext uri="{FF2B5EF4-FFF2-40B4-BE49-F238E27FC236}">
                <a16:creationId xmlns:a16="http://schemas.microsoft.com/office/drawing/2014/main" id="{E2F7CD79-5C42-C7B5-35CE-FCE392FE6B06}"/>
              </a:ext>
            </a:extLst>
          </p:cNvPr>
          <p:cNvSpPr txBox="1"/>
          <p:nvPr/>
        </p:nvSpPr>
        <p:spPr>
          <a:xfrm>
            <a:off x="10389141" y="4220067"/>
            <a:ext cx="631904" cy="369332"/>
          </a:xfrm>
          <a:prstGeom prst="rect">
            <a:avLst/>
          </a:prstGeom>
          <a:noFill/>
        </p:spPr>
        <p:txBody>
          <a:bodyPr wrap="none" rtlCol="0">
            <a:spAutoFit/>
          </a:bodyPr>
          <a:lstStyle/>
          <a:p>
            <a:r>
              <a:rPr lang="en-US">
                <a:solidFill>
                  <a:srgbClr val="0041C4"/>
                </a:solidFill>
              </a:rPr>
              <a:t>FSW</a:t>
            </a:r>
          </a:p>
        </p:txBody>
      </p:sp>
    </p:spTree>
    <p:extLst>
      <p:ext uri="{BB962C8B-B14F-4D97-AF65-F5344CB8AC3E}">
        <p14:creationId xmlns:p14="http://schemas.microsoft.com/office/powerpoint/2010/main" val="99821386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919504"/>
            <a:ext cx="3330344" cy="4317958"/>
          </a:xfrm>
        </p:spPr>
        <p:txBody>
          <a:bodyPr>
            <a:normAutofit fontScale="90000"/>
          </a:bodyPr>
          <a:lstStyle/>
          <a:p>
            <a:r>
              <a:rPr lang="en-US"/>
              <a:t>Page des </a:t>
            </a:r>
            <a:r>
              <a:rPr lang="en-US" b="1" i="1" u="sng"/>
              <a:t>résultats d'ajustement d'</a:t>
            </a:r>
            <a:r>
              <a:rPr lang="en-US"/>
              <a:t>EPP (III)</a:t>
            </a:r>
            <a:br>
              <a:rPr lang="en-US"/>
            </a:br>
            <a:br>
              <a:rPr lang="en-US"/>
            </a:br>
            <a:r>
              <a:rPr lang="en-US" sz="2400"/>
              <a:t>Comparez avec votre projection de l'année précédente</a:t>
            </a:r>
            <a:br>
              <a:rPr lang="en-US" sz="2400"/>
            </a:br>
            <a:br>
              <a:rPr lang="en-US" sz="2400"/>
            </a:br>
            <a:br>
              <a:rPr lang="en-US" sz="2400"/>
            </a:br>
            <a:br>
              <a:rPr lang="en-US" sz="2400"/>
            </a:br>
            <a:br>
              <a:rPr lang="en-US" sz="240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8" name="TextBox 7">
            <a:extLst>
              <a:ext uri="{FF2B5EF4-FFF2-40B4-BE49-F238E27FC236}">
                <a16:creationId xmlns:a16="http://schemas.microsoft.com/office/drawing/2014/main" id="{6826664D-54F2-48E7-88C6-DABB06EB5FC2}"/>
              </a:ext>
            </a:extLst>
          </p:cNvPr>
          <p:cNvSpPr txBox="1"/>
          <p:nvPr/>
        </p:nvSpPr>
        <p:spPr>
          <a:xfrm>
            <a:off x="234174" y="3614755"/>
            <a:ext cx="2859558" cy="1477328"/>
          </a:xfrm>
          <a:prstGeom prst="rect">
            <a:avLst/>
          </a:prstGeom>
          <a:noFill/>
        </p:spPr>
        <p:txBody>
          <a:bodyPr wrap="square" rtlCol="0">
            <a:spAutoFit/>
          </a:bodyPr>
          <a:lstStyle/>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Cliquez sur "</a:t>
            </a:r>
            <a:r>
              <a:rPr lang="en-US" b="1">
                <a:solidFill>
                  <a:schemeClr val="bg1"/>
                </a:solidFill>
                <a:latin typeface="Arial" panose="020B0604020202020204" pitchFamily="34" charset="0"/>
                <a:cs typeface="Arial" panose="020B0604020202020204" pitchFamily="34" charset="0"/>
              </a:rPr>
              <a:t>Comparer</a:t>
            </a:r>
            <a:r>
              <a:rPr lang="en-US">
                <a:solidFill>
                  <a:schemeClr val="bg1"/>
                </a:solidFill>
                <a:latin typeface="Arial" panose="020B0604020202020204" pitchFamily="34" charset="0"/>
                <a:cs typeface="Arial" panose="020B0604020202020204" pitchFamily="34" charset="0"/>
              </a:rPr>
              <a:t>".</a:t>
            </a: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Dans l'écran contextuel, cliquez sur </a:t>
            </a:r>
            <a:r>
              <a:rPr lang="en-US" b="1">
                <a:solidFill>
                  <a:schemeClr val="bg1"/>
                </a:solidFill>
                <a:latin typeface="Arial" panose="020B0604020202020204" pitchFamily="34" charset="0"/>
                <a:cs typeface="Arial" panose="020B0604020202020204" pitchFamily="34" charset="0"/>
              </a:rPr>
              <a:t>"Charger".</a:t>
            </a:r>
          </a:p>
          <a:p>
            <a:pPr marL="342900" indent="-342900">
              <a:buFont typeface="+mj-lt"/>
              <a:buAutoNum type="arabicPeriod"/>
            </a:pPr>
            <a:r>
              <a:rPr lang="en-US">
                <a:solidFill>
                  <a:schemeClr val="bg1"/>
                </a:solidFill>
                <a:latin typeface="Arial" panose="020B0604020202020204" pitchFamily="34" charset="0"/>
                <a:cs typeface="Arial" panose="020B0604020202020204" pitchFamily="34" charset="0"/>
              </a:rPr>
              <a:t>Retrouvez votre dossier Spectrum de l'année précédente </a:t>
            </a:r>
          </a:p>
        </p:txBody>
      </p:sp>
      <p:grpSp>
        <p:nvGrpSpPr>
          <p:cNvPr id="13" name="Group 12">
            <a:extLst>
              <a:ext uri="{FF2B5EF4-FFF2-40B4-BE49-F238E27FC236}">
                <a16:creationId xmlns:a16="http://schemas.microsoft.com/office/drawing/2014/main" id="{A363B355-4402-4BFA-AA2B-8E414866C1A2}"/>
              </a:ext>
            </a:extLst>
          </p:cNvPr>
          <p:cNvGrpSpPr/>
          <p:nvPr/>
        </p:nvGrpSpPr>
        <p:grpSpPr>
          <a:xfrm>
            <a:off x="3487203" y="0"/>
            <a:ext cx="8704797" cy="6685004"/>
            <a:chOff x="3462524" y="9458"/>
            <a:chExt cx="8704797" cy="6696910"/>
          </a:xfrm>
        </p:grpSpPr>
        <p:pic>
          <p:nvPicPr>
            <p:cNvPr id="7" name="Picture 6">
              <a:extLst>
                <a:ext uri="{FF2B5EF4-FFF2-40B4-BE49-F238E27FC236}">
                  <a16:creationId xmlns:a16="http://schemas.microsoft.com/office/drawing/2014/main" id="{1BE88E33-AD2E-448D-AB32-886DAB44E540}"/>
                </a:ext>
              </a:extLst>
            </p:cNvPr>
            <p:cNvPicPr>
              <a:picLocks noChangeAspect="1"/>
            </p:cNvPicPr>
            <p:nvPr/>
          </p:nvPicPr>
          <p:blipFill>
            <a:blip r:embed="rId4"/>
            <a:stretch>
              <a:fillRect/>
            </a:stretch>
          </p:blipFill>
          <p:spPr>
            <a:xfrm>
              <a:off x="3462524" y="604689"/>
              <a:ext cx="8704797" cy="4673910"/>
            </a:xfrm>
            <a:prstGeom prst="rect">
              <a:avLst/>
            </a:prstGeom>
          </p:spPr>
        </p:pic>
        <p:pic>
          <p:nvPicPr>
            <p:cNvPr id="6" name="Picture 5">
              <a:extLst>
                <a:ext uri="{FF2B5EF4-FFF2-40B4-BE49-F238E27FC236}">
                  <a16:creationId xmlns:a16="http://schemas.microsoft.com/office/drawing/2014/main" id="{7CD8BDC9-1929-47B2-8ED8-D52861FD64FC}"/>
                </a:ext>
              </a:extLst>
            </p:cNvPr>
            <p:cNvPicPr>
              <a:picLocks noChangeAspect="1"/>
            </p:cNvPicPr>
            <p:nvPr/>
          </p:nvPicPr>
          <p:blipFill rotWithShape="1">
            <a:blip r:embed="rId5"/>
            <a:srcRect t="10330" r="2508" b="5212"/>
            <a:stretch/>
          </p:blipFill>
          <p:spPr>
            <a:xfrm>
              <a:off x="3505478" y="5490223"/>
              <a:ext cx="8573764" cy="1216145"/>
            </a:xfrm>
            <a:prstGeom prst="rect">
              <a:avLst/>
            </a:prstGeom>
            <a:ln w="50800">
              <a:solidFill>
                <a:srgbClr val="F15B40"/>
              </a:solidFill>
            </a:ln>
          </p:spPr>
        </p:pic>
        <p:pic>
          <p:nvPicPr>
            <p:cNvPr id="9" name="Picture 8">
              <a:extLst>
                <a:ext uri="{FF2B5EF4-FFF2-40B4-BE49-F238E27FC236}">
                  <a16:creationId xmlns:a16="http://schemas.microsoft.com/office/drawing/2014/main" id="{1D5415A4-C825-43EE-B160-0831D3F7E545}"/>
                </a:ext>
              </a:extLst>
            </p:cNvPr>
            <p:cNvPicPr>
              <a:picLocks noChangeAspect="1"/>
            </p:cNvPicPr>
            <p:nvPr/>
          </p:nvPicPr>
          <p:blipFill>
            <a:blip r:embed="rId6"/>
            <a:stretch>
              <a:fillRect/>
            </a:stretch>
          </p:blipFill>
          <p:spPr>
            <a:xfrm>
              <a:off x="7616490" y="9458"/>
              <a:ext cx="2583316" cy="1842284"/>
            </a:xfrm>
            <a:prstGeom prst="rect">
              <a:avLst/>
            </a:prstGeom>
            <a:ln w="50800">
              <a:solidFill>
                <a:srgbClr val="F15B40"/>
              </a:solidFill>
            </a:ln>
          </p:spPr>
        </p:pic>
        <p:sp>
          <p:nvSpPr>
            <p:cNvPr id="10" name="TextBox 9">
              <a:extLst>
                <a:ext uri="{FF2B5EF4-FFF2-40B4-BE49-F238E27FC236}">
                  <a16:creationId xmlns:a16="http://schemas.microsoft.com/office/drawing/2014/main" id="{E45AC46C-6325-459C-9BC9-95CA92001811}"/>
                </a:ext>
              </a:extLst>
            </p:cNvPr>
            <p:cNvSpPr txBox="1"/>
            <p:nvPr/>
          </p:nvSpPr>
          <p:spPr>
            <a:xfrm>
              <a:off x="7728540" y="5556021"/>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CC9D10E9-944E-45DF-A3BB-E7C0BBF565DE}"/>
                </a:ext>
              </a:extLst>
            </p:cNvPr>
            <p:cNvSpPr txBox="1"/>
            <p:nvPr/>
          </p:nvSpPr>
          <p:spPr>
            <a:xfrm>
              <a:off x="11425319" y="866298"/>
              <a:ext cx="325315" cy="523220"/>
            </a:xfrm>
            <a:prstGeom prst="rect">
              <a:avLst/>
            </a:prstGeom>
            <a:noFill/>
          </p:spPr>
          <p:txBody>
            <a:bodyPr wrap="square" rtlCol="0">
              <a:spAutoFit/>
            </a:bodyPr>
            <a:lstStyle/>
            <a:p>
              <a:r>
                <a:rPr lang="en-US" sz="2800">
                  <a:solidFill>
                    <a:srgbClr val="FF0000"/>
                  </a:solidFill>
                </a:rPr>
                <a:t>2</a:t>
              </a:r>
            </a:p>
          </p:txBody>
        </p:sp>
        <p:sp>
          <p:nvSpPr>
            <p:cNvPr id="12" name="TextBox 11">
              <a:extLst>
                <a:ext uri="{FF2B5EF4-FFF2-40B4-BE49-F238E27FC236}">
                  <a16:creationId xmlns:a16="http://schemas.microsoft.com/office/drawing/2014/main" id="{273A312E-C0C1-4C98-A3CB-DA1182BE4D40}"/>
                </a:ext>
              </a:extLst>
            </p:cNvPr>
            <p:cNvSpPr txBox="1"/>
            <p:nvPr/>
          </p:nvSpPr>
          <p:spPr>
            <a:xfrm>
              <a:off x="8735440" y="604688"/>
              <a:ext cx="325315" cy="523220"/>
            </a:xfrm>
            <a:prstGeom prst="rect">
              <a:avLst/>
            </a:prstGeom>
            <a:noFill/>
          </p:spPr>
          <p:txBody>
            <a:bodyPr wrap="square" rtlCol="0">
              <a:spAutoFit/>
            </a:bodyPr>
            <a:lstStyle/>
            <a:p>
              <a:r>
                <a:rPr lang="en-US" sz="2800">
                  <a:solidFill>
                    <a:srgbClr val="FF0000"/>
                  </a:solidFill>
                </a:rPr>
                <a:t>3</a:t>
              </a:r>
            </a:p>
          </p:txBody>
        </p:sp>
      </p:grpSp>
    </p:spTree>
    <p:extLst>
      <p:ext uri="{BB962C8B-B14F-4D97-AF65-F5344CB8AC3E}">
        <p14:creationId xmlns:p14="http://schemas.microsoft.com/office/powerpoint/2010/main" val="415798769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3C7631-1C57-7FE7-A57A-6D1EAE6BFE06}"/>
              </a:ext>
            </a:extLst>
          </p:cNvPr>
          <p:cNvPicPr>
            <a:picLocks noChangeAspect="1"/>
          </p:cNvPicPr>
          <p:nvPr/>
        </p:nvPicPr>
        <p:blipFill>
          <a:blip r:embed="rId3"/>
          <a:stretch>
            <a:fillRect/>
          </a:stretch>
        </p:blipFill>
        <p:spPr>
          <a:xfrm>
            <a:off x="3441856" y="0"/>
            <a:ext cx="6269717" cy="3366430"/>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fontScale="90000"/>
          </a:bodyPr>
          <a:lstStyle/>
          <a:p>
            <a:r>
              <a:rPr lang="en-US" dirty="0"/>
              <a:t>Page des </a:t>
            </a:r>
            <a:r>
              <a:rPr lang="en-US" b="1" i="1" u="sng" dirty="0" err="1"/>
              <a:t>résultats</a:t>
            </a:r>
            <a:r>
              <a:rPr lang="en-US" b="1" i="1" u="sng" dirty="0"/>
              <a:t> </a:t>
            </a:r>
            <a:r>
              <a:rPr lang="en-US" b="1" i="1" u="sng" dirty="0" err="1"/>
              <a:t>d'ajustement</a:t>
            </a:r>
            <a:r>
              <a:rPr lang="en-US" b="1" i="1" u="sng" dirty="0"/>
              <a:t> </a:t>
            </a:r>
            <a:r>
              <a:rPr lang="en-US" b="1" i="1" u="sng" dirty="0" err="1">
                <a:solidFill>
                  <a:srgbClr val="FFFF00"/>
                </a:solidFill>
              </a:rPr>
              <a:t>d'</a:t>
            </a:r>
            <a:r>
              <a:rPr lang="en-US" dirty="0" err="1">
                <a:solidFill>
                  <a:srgbClr val="FFFF00"/>
                </a:solidFill>
              </a:rPr>
              <a:t>EPP</a:t>
            </a:r>
            <a:r>
              <a:rPr lang="en-US" dirty="0"/>
              <a:t> (IV)</a:t>
            </a:r>
            <a:br>
              <a:rPr lang="en-US" dirty="0"/>
            </a:br>
            <a:br>
              <a:rPr lang="en-US" dirty="0"/>
            </a:br>
            <a:r>
              <a:rPr lang="en-US" sz="2400" dirty="0" err="1"/>
              <a:t>Examinez</a:t>
            </a:r>
            <a:r>
              <a:rPr lang="en-US" sz="2400" dirty="0"/>
              <a:t> à la </a:t>
            </a:r>
            <a:r>
              <a:rPr lang="en-US" sz="2400" dirty="0" err="1"/>
              <a:t>fois</a:t>
            </a:r>
            <a:r>
              <a:rPr lang="en-US" sz="2400" dirty="0"/>
              <a:t> </a:t>
            </a:r>
            <a:br>
              <a:rPr lang="en-US" sz="2400" dirty="0"/>
            </a:br>
            <a:r>
              <a:rPr lang="en-US" sz="2400" dirty="0"/>
              <a:t>les </a:t>
            </a:r>
            <a:r>
              <a:rPr lang="en-US" sz="2400" dirty="0" err="1"/>
              <a:t>résultats</a:t>
            </a:r>
            <a:r>
              <a:rPr lang="en-US" sz="2400" dirty="0"/>
              <a:t> </a:t>
            </a:r>
            <a:r>
              <a:rPr lang="en-US" sz="2400" dirty="0" err="1"/>
              <a:t>spécifiques</a:t>
            </a:r>
            <a:r>
              <a:rPr lang="en-US" sz="2400" dirty="0"/>
              <a:t> au </a:t>
            </a:r>
            <a:r>
              <a:rPr lang="en-US" sz="2400" dirty="0" err="1"/>
              <a:t>groupe</a:t>
            </a:r>
            <a:r>
              <a:rPr lang="en-US" sz="2400" dirty="0"/>
              <a:t> et  les </a:t>
            </a:r>
            <a:r>
              <a:rPr lang="en-US" sz="2400" dirty="0" err="1"/>
              <a:t>résultats</a:t>
            </a:r>
            <a:r>
              <a:rPr lang="en-US" sz="2400" dirty="0"/>
              <a:t> </a:t>
            </a:r>
            <a:r>
              <a:rPr lang="en-US" sz="2400" dirty="0" err="1"/>
              <a:t>totaux</a:t>
            </a:r>
            <a:r>
              <a:rPr lang="en-US" sz="2400" dirty="0"/>
              <a:t> au </a:t>
            </a:r>
            <a:r>
              <a:rPr lang="en-US" sz="2400" dirty="0" err="1"/>
              <a:t>niveau</a:t>
            </a:r>
            <a:r>
              <a:rPr lang="en-US" sz="2400" dirty="0"/>
              <a:t> national</a:t>
            </a:r>
            <a:br>
              <a:rPr lang="en-US" sz="2400" dirty="0"/>
            </a:br>
            <a:br>
              <a:rPr lang="en-US" sz="2400" dirty="0"/>
            </a:br>
            <a:br>
              <a:rPr lang="en-US" sz="2400" dirty="0"/>
            </a:br>
            <a:br>
              <a:rPr lang="en-US" sz="2400" dirty="0"/>
            </a:br>
            <a:br>
              <a:rPr lang="en-US" sz="2400" dirty="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3" name="Picture 2">
            <a:extLst>
              <a:ext uri="{FF2B5EF4-FFF2-40B4-BE49-F238E27FC236}">
                <a16:creationId xmlns:a16="http://schemas.microsoft.com/office/drawing/2014/main" id="{20BF2D1B-A26C-AD6F-2746-4EAD83E678B6}"/>
              </a:ext>
            </a:extLst>
          </p:cNvPr>
          <p:cNvPicPr>
            <a:picLocks noChangeAspect="1"/>
          </p:cNvPicPr>
          <p:nvPr/>
        </p:nvPicPr>
        <p:blipFill>
          <a:blip r:embed="rId5"/>
          <a:stretch>
            <a:fillRect/>
          </a:stretch>
        </p:blipFill>
        <p:spPr>
          <a:xfrm>
            <a:off x="5922283" y="3491571"/>
            <a:ext cx="6269717" cy="3366430"/>
          </a:xfrm>
          <a:prstGeom prst="rect">
            <a:avLst/>
          </a:prstGeom>
        </p:spPr>
      </p:pic>
    </p:spTree>
    <p:extLst>
      <p:ext uri="{BB962C8B-B14F-4D97-AF65-F5344CB8AC3E}">
        <p14:creationId xmlns:p14="http://schemas.microsoft.com/office/powerpoint/2010/main" val="100136226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20AD-6C37-2DB8-4B22-26824F5D5B35}"/>
              </a:ext>
            </a:extLst>
          </p:cNvPr>
          <p:cNvSpPr>
            <a:spLocks noGrp="1"/>
          </p:cNvSpPr>
          <p:nvPr>
            <p:ph type="title"/>
          </p:nvPr>
        </p:nvSpPr>
        <p:spPr>
          <a:xfrm>
            <a:off x="0" y="860898"/>
            <a:ext cx="3414727" cy="3076507"/>
          </a:xfrm>
        </p:spPr>
        <p:txBody>
          <a:bodyPr>
            <a:noAutofit/>
          </a:bodyPr>
          <a:lstStyle/>
          <a:p>
            <a:r>
              <a:rPr lang="en-US" sz="2400"/>
              <a:t>Résultats de l'ajustement de l'EPP </a:t>
            </a:r>
            <a:br>
              <a:rPr lang="en-US" sz="2400"/>
            </a:br>
            <a:r>
              <a:rPr lang="en-US" sz="2400" b="1" i="1" u="sng"/>
              <a:t>Vérification des données</a:t>
            </a:r>
            <a:r>
              <a:rPr lang="en-US" sz="2400"/>
              <a:t>" : </a:t>
            </a:r>
            <a:br>
              <a:rPr lang="en-US" sz="2800"/>
            </a:br>
            <a:r>
              <a:rPr lang="en-US" sz="2400"/>
              <a:t>valider les ajustements EPP par rapport à des </a:t>
            </a:r>
            <a:r>
              <a:rPr lang="en-US" sz="2800"/>
              <a:t>données </a:t>
            </a:r>
            <a:r>
              <a:rPr lang="en-US" sz="2400"/>
              <a:t>indépendantes (non ajustées, sans prévalence)</a:t>
            </a:r>
          </a:p>
        </p:txBody>
      </p:sp>
      <p:sp>
        <p:nvSpPr>
          <p:cNvPr id="3" name="Content Placeholder 2">
            <a:extLst>
              <a:ext uri="{FF2B5EF4-FFF2-40B4-BE49-F238E27FC236}">
                <a16:creationId xmlns:a16="http://schemas.microsoft.com/office/drawing/2014/main" id="{59095210-BFAE-4336-890E-B64C59552CB9}"/>
              </a:ext>
            </a:extLst>
          </p:cNvPr>
          <p:cNvSpPr>
            <a:spLocks noGrp="1"/>
          </p:cNvSpPr>
          <p:nvPr>
            <p:ph idx="1"/>
          </p:nvPr>
        </p:nvSpPr>
        <p:spPr>
          <a:xfrm>
            <a:off x="3469725" y="254395"/>
            <a:ext cx="8729843" cy="3415910"/>
          </a:xfrm>
        </p:spPr>
        <p:txBody>
          <a:bodyPr>
            <a:normAutofit/>
          </a:bodyPr>
          <a:lstStyle/>
          <a:p>
            <a:pPr>
              <a:lnSpc>
                <a:spcPct val="100000"/>
              </a:lnSpc>
            </a:pPr>
            <a:r>
              <a:rPr lang="en-US" dirty="0">
                <a:solidFill>
                  <a:schemeClr val="tx1"/>
                </a:solidFill>
              </a:rPr>
              <a:t>Examiner la </a:t>
            </a:r>
            <a:r>
              <a:rPr lang="en-US" dirty="0" err="1">
                <a:solidFill>
                  <a:schemeClr val="tx1"/>
                </a:solidFill>
              </a:rPr>
              <a:t>compatibilité</a:t>
            </a:r>
            <a:r>
              <a:rPr lang="en-US" dirty="0">
                <a:solidFill>
                  <a:schemeClr val="tx1"/>
                </a:solidFill>
              </a:rPr>
              <a:t> avec les données de surveillance des </a:t>
            </a:r>
            <a:r>
              <a:rPr lang="en-US" dirty="0" err="1">
                <a:solidFill>
                  <a:schemeClr val="tx1"/>
                </a:solidFill>
              </a:rPr>
              <a:t>cas</a:t>
            </a:r>
            <a:r>
              <a:rPr lang="en-US" dirty="0">
                <a:solidFill>
                  <a:schemeClr val="tx1"/>
                </a:solidFill>
              </a:rPr>
              <a:t> </a:t>
            </a:r>
            <a:r>
              <a:rPr lang="en-US" dirty="0" err="1">
                <a:solidFill>
                  <a:schemeClr val="tx1"/>
                </a:solidFill>
              </a:rPr>
              <a:t>d'épidémies</a:t>
            </a:r>
            <a:r>
              <a:rPr lang="en-US" dirty="0">
                <a:solidFill>
                  <a:schemeClr val="tx1"/>
                </a:solidFill>
              </a:rPr>
              <a:t> </a:t>
            </a:r>
            <a:r>
              <a:rPr lang="en-US" dirty="0" err="1">
                <a:solidFill>
                  <a:schemeClr val="tx1"/>
                </a:solidFill>
              </a:rPr>
              <a:t>précoces</a:t>
            </a:r>
            <a:r>
              <a:rPr lang="en-US" dirty="0">
                <a:solidFill>
                  <a:schemeClr val="tx1"/>
                </a:solidFill>
              </a:rPr>
              <a:t> (</a:t>
            </a:r>
            <a:r>
              <a:rPr lang="en-US" dirty="0" err="1">
                <a:solidFill>
                  <a:schemeClr val="tx1"/>
                </a:solidFill>
              </a:rPr>
              <a:t>indépendamment</a:t>
            </a:r>
            <a:r>
              <a:rPr lang="en-US" dirty="0">
                <a:solidFill>
                  <a:schemeClr val="tx1"/>
                </a:solidFill>
              </a:rPr>
              <a:t> des données de </a:t>
            </a:r>
            <a:r>
              <a:rPr lang="en-US" dirty="0" err="1">
                <a:solidFill>
                  <a:schemeClr val="tx1"/>
                </a:solidFill>
              </a:rPr>
              <a:t>prévalence</a:t>
            </a:r>
            <a:r>
              <a:rPr lang="en-US" dirty="0">
                <a:solidFill>
                  <a:schemeClr val="tx1"/>
                </a:solidFill>
              </a:rPr>
              <a:t> </a:t>
            </a:r>
            <a:r>
              <a:rPr lang="en-US" dirty="0" err="1">
                <a:solidFill>
                  <a:schemeClr val="tx1"/>
                </a:solidFill>
              </a:rPr>
              <a:t>ajustées</a:t>
            </a:r>
            <a:r>
              <a:rPr lang="en-US" dirty="0">
                <a:solidFill>
                  <a:schemeClr val="tx1"/>
                </a:solidFill>
              </a:rPr>
              <a:t> à </a:t>
            </a:r>
            <a:r>
              <a:rPr lang="en-US" dirty="0" err="1">
                <a:solidFill>
                  <a:schemeClr val="tx1"/>
                </a:solidFill>
              </a:rPr>
              <a:t>l'EPP</a:t>
            </a:r>
            <a:r>
              <a:rPr lang="en-US" dirty="0">
                <a:solidFill>
                  <a:schemeClr val="tx1"/>
                </a:solidFill>
              </a:rPr>
              <a:t>) :</a:t>
            </a:r>
          </a:p>
          <a:p>
            <a:pPr lvl="1">
              <a:lnSpc>
                <a:spcPct val="100000"/>
              </a:lnSpc>
            </a:pPr>
            <a:r>
              <a:rPr lang="en-US" dirty="0">
                <a:solidFill>
                  <a:schemeClr val="tx1"/>
                </a:solidFill>
              </a:rPr>
              <a:t>Cas de </a:t>
            </a:r>
            <a:r>
              <a:rPr lang="en-US" dirty="0" err="1">
                <a:solidFill>
                  <a:schemeClr val="tx1"/>
                </a:solidFill>
              </a:rPr>
              <a:t>sida</a:t>
            </a:r>
            <a:r>
              <a:rPr lang="en-US" dirty="0">
                <a:solidFill>
                  <a:schemeClr val="tx1"/>
                </a:solidFill>
              </a:rPr>
              <a:t> </a:t>
            </a:r>
            <a:r>
              <a:rPr lang="en-US" dirty="0" err="1">
                <a:solidFill>
                  <a:schemeClr val="tx1"/>
                </a:solidFill>
              </a:rPr>
              <a:t>déclarés</a:t>
            </a:r>
            <a:r>
              <a:rPr lang="en-US" dirty="0">
                <a:solidFill>
                  <a:schemeClr val="tx1"/>
                </a:solidFill>
              </a:rPr>
              <a:t>, par rapport aux </a:t>
            </a:r>
            <a:r>
              <a:rPr lang="en-US" dirty="0" err="1">
                <a:solidFill>
                  <a:schemeClr val="tx1"/>
                </a:solidFill>
              </a:rPr>
              <a:t>décès</a:t>
            </a:r>
            <a:r>
              <a:rPr lang="en-US" dirty="0">
                <a:solidFill>
                  <a:schemeClr val="tx1"/>
                </a:solidFill>
              </a:rPr>
              <a:t> </a:t>
            </a:r>
            <a:r>
              <a:rPr lang="en-US" dirty="0" err="1">
                <a:solidFill>
                  <a:schemeClr val="tx1"/>
                </a:solidFill>
              </a:rPr>
              <a:t>dus</a:t>
            </a:r>
            <a:r>
              <a:rPr lang="en-US" dirty="0">
                <a:solidFill>
                  <a:schemeClr val="tx1"/>
                </a:solidFill>
              </a:rPr>
              <a:t> au </a:t>
            </a:r>
            <a:r>
              <a:rPr lang="en-US" dirty="0" err="1">
                <a:solidFill>
                  <a:schemeClr val="tx1"/>
                </a:solidFill>
              </a:rPr>
              <a:t>sida</a:t>
            </a:r>
            <a:r>
              <a:rPr lang="en-US" dirty="0">
                <a:solidFill>
                  <a:schemeClr val="tx1"/>
                </a:solidFill>
              </a:rPr>
              <a:t> </a:t>
            </a:r>
            <a:r>
              <a:rPr lang="en-US" dirty="0" err="1">
                <a:solidFill>
                  <a:schemeClr val="tx1"/>
                </a:solidFill>
              </a:rPr>
              <a:t>estimés</a:t>
            </a:r>
            <a:r>
              <a:rPr lang="en-US" dirty="0">
                <a:solidFill>
                  <a:schemeClr val="tx1"/>
                </a:solidFill>
              </a:rPr>
              <a:t> par </a:t>
            </a:r>
            <a:r>
              <a:rPr lang="en-US" dirty="0" err="1">
                <a:solidFill>
                  <a:schemeClr val="tx1"/>
                </a:solidFill>
              </a:rPr>
              <a:t>l'EPP</a:t>
            </a:r>
            <a:r>
              <a:rPr lang="en-US" dirty="0">
                <a:solidFill>
                  <a:schemeClr val="tx1"/>
                </a:solidFill>
              </a:rPr>
              <a:t> : </a:t>
            </a:r>
            <a:br>
              <a:rPr lang="en-US" dirty="0"/>
            </a:br>
            <a:r>
              <a:rPr lang="en-US" dirty="0" err="1">
                <a:solidFill>
                  <a:schemeClr val="tx1"/>
                </a:solidFill>
              </a:rPr>
              <a:t>avant</a:t>
            </a:r>
            <a:r>
              <a:rPr lang="en-US" dirty="0">
                <a:solidFill>
                  <a:schemeClr val="tx1"/>
                </a:solidFill>
              </a:rPr>
              <a:t> le </a:t>
            </a:r>
            <a:r>
              <a:rPr lang="en-US" dirty="0" err="1">
                <a:solidFill>
                  <a:schemeClr val="tx1"/>
                </a:solidFill>
              </a:rPr>
              <a:t>traitement</a:t>
            </a:r>
            <a:r>
              <a:rPr lang="en-US" dirty="0">
                <a:solidFill>
                  <a:schemeClr val="tx1"/>
                </a:solidFill>
              </a:rPr>
              <a:t> : </a:t>
            </a:r>
            <a:r>
              <a:rPr lang="en-US" dirty="0" err="1">
                <a:solidFill>
                  <a:schemeClr val="tx1"/>
                </a:solidFill>
              </a:rPr>
              <a:t>décalage</a:t>
            </a:r>
            <a:r>
              <a:rPr lang="en-US" dirty="0">
                <a:solidFill>
                  <a:schemeClr val="tx1"/>
                </a:solidFill>
              </a:rPr>
              <a:t> </a:t>
            </a:r>
            <a:r>
              <a:rPr lang="en-US" dirty="0" err="1">
                <a:solidFill>
                  <a:schemeClr val="tx1"/>
                </a:solidFill>
              </a:rPr>
              <a:t>prévu</a:t>
            </a:r>
            <a:r>
              <a:rPr lang="en-US" dirty="0">
                <a:solidFill>
                  <a:schemeClr val="tx1"/>
                </a:solidFill>
              </a:rPr>
              <a:t> d'un an</a:t>
            </a:r>
          </a:p>
          <a:p>
            <a:pPr lvl="1">
              <a:lnSpc>
                <a:spcPct val="100000"/>
              </a:lnSpc>
            </a:pPr>
            <a:r>
              <a:rPr lang="en-US" dirty="0">
                <a:solidFill>
                  <a:schemeClr val="tx1"/>
                </a:solidFill>
              </a:rPr>
              <a:t>Cas de VIH </a:t>
            </a:r>
            <a:r>
              <a:rPr lang="en-US" dirty="0" err="1">
                <a:solidFill>
                  <a:schemeClr val="tx1"/>
                </a:solidFill>
              </a:rPr>
              <a:t>déclarés</a:t>
            </a:r>
            <a:r>
              <a:rPr lang="en-US" dirty="0">
                <a:solidFill>
                  <a:schemeClr val="tx1"/>
                </a:solidFill>
              </a:rPr>
              <a:t> par rapport aux infections à VIH </a:t>
            </a:r>
            <a:r>
              <a:rPr lang="en-US" dirty="0" err="1">
                <a:solidFill>
                  <a:schemeClr val="tx1"/>
                </a:solidFill>
              </a:rPr>
              <a:t>estimées</a:t>
            </a:r>
            <a:r>
              <a:rPr lang="en-US" dirty="0">
                <a:solidFill>
                  <a:schemeClr val="tx1"/>
                </a:solidFill>
              </a:rPr>
              <a:t> par </a:t>
            </a:r>
            <a:r>
              <a:rPr lang="en-US" dirty="0" err="1">
                <a:solidFill>
                  <a:schemeClr val="tx1"/>
                </a:solidFill>
              </a:rPr>
              <a:t>l'EPP</a:t>
            </a:r>
          </a:p>
          <a:p>
            <a:pPr marL="0" indent="0">
              <a:lnSpc>
                <a:spcPct val="100000"/>
              </a:lnSpc>
              <a:spcAft>
                <a:spcPts val="600"/>
              </a:spcAft>
              <a:buClr>
                <a:schemeClr val="accent1"/>
              </a:buClr>
              <a:buNone/>
            </a:pPr>
            <a:r>
              <a:rPr lang="en-US" sz="1800" dirty="0">
                <a:solidFill>
                  <a:schemeClr val="tx1"/>
                </a:solidFill>
                <a:ea typeface="Cambria"/>
              </a:rPr>
              <a:t>Avec </a:t>
            </a:r>
            <a:r>
              <a:rPr lang="en-US" sz="1800" dirty="0" err="1">
                <a:solidFill>
                  <a:schemeClr val="tx1"/>
                </a:solidFill>
                <a:ea typeface="Cambria"/>
              </a:rPr>
              <a:t>souplesse</a:t>
            </a:r>
            <a:r>
              <a:rPr lang="en-US" sz="1800" dirty="0">
                <a:solidFill>
                  <a:schemeClr val="tx1"/>
                </a:solidFill>
                <a:ea typeface="Cambria"/>
              </a:rPr>
              <a:t>, sous </a:t>
            </a:r>
            <a:r>
              <a:rPr lang="en-US" sz="1800" dirty="0" err="1">
                <a:solidFill>
                  <a:schemeClr val="tx1"/>
                </a:solidFill>
                <a:latin typeface="Arial"/>
                <a:ea typeface="Cambria"/>
                <a:cs typeface="Arial"/>
              </a:rPr>
              <a:t>réserve</a:t>
            </a:r>
            <a:r>
              <a:rPr lang="en-US" sz="1800" dirty="0">
                <a:solidFill>
                  <a:schemeClr val="tx1"/>
                </a:solidFill>
                <a:latin typeface="Arial"/>
                <a:ea typeface="Cambria"/>
                <a:cs typeface="Arial"/>
              </a:rPr>
              <a:t> de </a:t>
            </a:r>
            <a:r>
              <a:rPr lang="en-US" sz="1800" dirty="0" err="1">
                <a:solidFill>
                  <a:schemeClr val="tx1"/>
                </a:solidFill>
                <a:latin typeface="Arial"/>
                <a:ea typeface="Cambria"/>
                <a:cs typeface="Arial"/>
              </a:rPr>
              <a:t>certaines</a:t>
            </a:r>
            <a:r>
              <a:rPr lang="en-US" sz="1800" dirty="0">
                <a:solidFill>
                  <a:schemeClr val="tx1"/>
                </a:solidFill>
                <a:latin typeface="Arial"/>
                <a:ea typeface="Cambria"/>
                <a:cs typeface="Arial"/>
              </a:rPr>
              <a:t> mises </a:t>
            </a:r>
            <a:r>
              <a:rPr lang="en-US" sz="1800" dirty="0" err="1">
                <a:solidFill>
                  <a:schemeClr val="tx1"/>
                </a:solidFill>
                <a:latin typeface="Arial"/>
                <a:ea typeface="Cambria"/>
                <a:cs typeface="Arial"/>
              </a:rPr>
              <a:t>en</a:t>
            </a:r>
            <a:r>
              <a:rPr lang="en-US" sz="1800" dirty="0">
                <a:solidFill>
                  <a:schemeClr val="tx1"/>
                </a:solidFill>
                <a:latin typeface="Arial"/>
                <a:ea typeface="Cambria"/>
                <a:cs typeface="Arial"/>
              </a:rPr>
              <a:t> </a:t>
            </a:r>
            <a:r>
              <a:rPr lang="en-US" sz="1800" dirty="0" err="1">
                <a:solidFill>
                  <a:schemeClr val="tx1"/>
                </a:solidFill>
                <a:latin typeface="Arial"/>
                <a:ea typeface="Cambria"/>
                <a:cs typeface="Arial"/>
              </a:rPr>
              <a:t>garde</a:t>
            </a:r>
            <a:r>
              <a:rPr lang="en-US" sz="1800" dirty="0">
                <a:solidFill>
                  <a:schemeClr val="tx1"/>
                </a:solidFill>
                <a:latin typeface="Arial"/>
                <a:ea typeface="Cambria"/>
                <a:cs typeface="Arial"/>
              </a:rPr>
              <a:t> :</a:t>
            </a:r>
          </a:p>
          <a:p>
            <a:pPr marL="182245" indent="-182245">
              <a:lnSpc>
                <a:spcPct val="100000"/>
              </a:lnSpc>
              <a:spcBef>
                <a:spcPts val="0"/>
              </a:spcBef>
              <a:buClr>
                <a:schemeClr val="accent1"/>
              </a:buClr>
              <a:buFont typeface="Wingdings 2" pitchFamily="18" charset="2"/>
              <a:buChar char=""/>
            </a:pPr>
            <a:r>
              <a:rPr lang="en-US" sz="1800" dirty="0">
                <a:solidFill>
                  <a:schemeClr val="tx1"/>
                </a:solidFill>
              </a:rPr>
              <a:t>Les </a:t>
            </a:r>
            <a:r>
              <a:rPr lang="en-US" sz="1800" dirty="0" err="1">
                <a:solidFill>
                  <a:schemeClr val="tx1"/>
                </a:solidFill>
              </a:rPr>
              <a:t>décalages</a:t>
            </a:r>
            <a:r>
              <a:rPr lang="en-US" sz="1800" dirty="0">
                <a:solidFill>
                  <a:schemeClr val="tx1"/>
                </a:solidFill>
              </a:rPr>
              <a:t> dans le diagnostic </a:t>
            </a:r>
            <a:r>
              <a:rPr lang="en-US" sz="1800" dirty="0" err="1">
                <a:solidFill>
                  <a:schemeClr val="tx1"/>
                </a:solidFill>
              </a:rPr>
              <a:t>varient</a:t>
            </a:r>
            <a:r>
              <a:rPr lang="en-US" sz="1800" dirty="0">
                <a:solidFill>
                  <a:schemeClr val="tx1"/>
                </a:solidFill>
              </a:rPr>
              <a:t> </a:t>
            </a:r>
            <a:r>
              <a:rPr lang="en-US" sz="1800" dirty="0" err="1">
                <a:solidFill>
                  <a:schemeClr val="tx1"/>
                </a:solidFill>
              </a:rPr>
              <a:t>selon</a:t>
            </a:r>
            <a:r>
              <a:rPr lang="en-US" sz="1800" dirty="0">
                <a:solidFill>
                  <a:schemeClr val="tx1"/>
                </a:solidFill>
              </a:rPr>
              <a:t> le </a:t>
            </a:r>
            <a:r>
              <a:rPr lang="en-US" sz="1800" dirty="0" err="1">
                <a:solidFill>
                  <a:schemeClr val="tx1"/>
                </a:solidFill>
              </a:rPr>
              <a:t>groupe</a:t>
            </a:r>
            <a:r>
              <a:rPr lang="en-US" sz="1800" dirty="0">
                <a:solidFill>
                  <a:schemeClr val="tx1"/>
                </a:solidFill>
              </a:rPr>
              <a:t> et </a:t>
            </a:r>
            <a:r>
              <a:rPr lang="en-US" sz="1800" dirty="0" err="1">
                <a:solidFill>
                  <a:schemeClr val="tx1"/>
                </a:solidFill>
              </a:rPr>
              <a:t>l'année</a:t>
            </a:r>
            <a:r>
              <a:rPr lang="en-US" sz="1800" dirty="0">
                <a:solidFill>
                  <a:schemeClr val="tx1"/>
                </a:solidFill>
              </a:rPr>
              <a:t>.</a:t>
            </a:r>
          </a:p>
          <a:p>
            <a:pPr marL="182245" indent="-182245">
              <a:lnSpc>
                <a:spcPct val="100000"/>
              </a:lnSpc>
              <a:spcBef>
                <a:spcPts val="0"/>
              </a:spcBef>
              <a:buClr>
                <a:schemeClr val="accent1"/>
              </a:buClr>
              <a:buFont typeface="Wingdings 2" pitchFamily="18" charset="2"/>
              <a:buChar char=""/>
            </a:pPr>
            <a:r>
              <a:rPr lang="en-US" sz="1800" dirty="0" err="1">
                <a:solidFill>
                  <a:schemeClr val="tx1"/>
                </a:solidFill>
              </a:rPr>
              <a:t>L'exhaustivité</a:t>
            </a:r>
            <a:r>
              <a:rPr lang="en-US" sz="1800" dirty="0">
                <a:solidFill>
                  <a:schemeClr val="tx1"/>
                </a:solidFill>
              </a:rPr>
              <a:t> - et le respect des </a:t>
            </a:r>
            <a:r>
              <a:rPr lang="en-US" sz="1800" dirty="0" err="1">
                <a:solidFill>
                  <a:schemeClr val="tx1"/>
                </a:solidFill>
              </a:rPr>
              <a:t>délais</a:t>
            </a:r>
            <a:r>
              <a:rPr lang="en-US" sz="1800" dirty="0">
                <a:solidFill>
                  <a:schemeClr val="tx1"/>
                </a:solidFill>
              </a:rPr>
              <a:t> - des rapports sur les </a:t>
            </a:r>
            <a:r>
              <a:rPr lang="en-US" sz="1800" dirty="0" err="1">
                <a:solidFill>
                  <a:schemeClr val="tx1"/>
                </a:solidFill>
              </a:rPr>
              <a:t>cas</a:t>
            </a:r>
            <a:r>
              <a:rPr lang="en-US" sz="1800" dirty="0">
                <a:solidFill>
                  <a:schemeClr val="tx1"/>
                </a:solidFill>
              </a:rPr>
              <a:t> </a:t>
            </a:r>
            <a:r>
              <a:rPr lang="en-US" sz="1800" dirty="0" err="1">
                <a:solidFill>
                  <a:schemeClr val="tx1"/>
                </a:solidFill>
              </a:rPr>
              <a:t>varient</a:t>
            </a:r>
            <a:r>
              <a:rPr lang="en-US" sz="1800" dirty="0">
                <a:solidFill>
                  <a:schemeClr val="tx1"/>
                </a:solidFill>
              </a:rPr>
              <a:t> dans le temps.</a:t>
            </a:r>
          </a:p>
          <a:p>
            <a:pPr marL="182245" indent="-182245">
              <a:lnSpc>
                <a:spcPct val="100000"/>
              </a:lnSpc>
              <a:spcBef>
                <a:spcPts val="0"/>
              </a:spcBef>
              <a:buClr>
                <a:schemeClr val="accent1"/>
              </a:buClr>
              <a:buFont typeface="Wingdings 2" pitchFamily="18" charset="2"/>
              <a:buChar char=""/>
            </a:pPr>
            <a:r>
              <a:rPr lang="en-US" sz="1800" err="1">
                <a:solidFill>
                  <a:schemeClr val="tx1"/>
                </a:solidFill>
              </a:rPr>
              <a:t>Mélanger</a:t>
            </a:r>
            <a:r>
              <a:rPr lang="en-US" sz="1800" dirty="0">
                <a:solidFill>
                  <a:schemeClr val="tx1"/>
                </a:solidFill>
              </a:rPr>
              <a:t> les diagnostics de </a:t>
            </a:r>
            <a:r>
              <a:rPr lang="en-US" sz="1800" err="1">
                <a:solidFill>
                  <a:schemeClr val="tx1"/>
                </a:solidFill>
              </a:rPr>
              <a:t>sida</a:t>
            </a:r>
            <a:r>
              <a:rPr lang="en-US" sz="1800" dirty="0">
                <a:solidFill>
                  <a:schemeClr val="tx1"/>
                </a:solidFill>
              </a:rPr>
              <a:t> et de VIH ? </a:t>
            </a:r>
            <a:r>
              <a:rPr lang="en-US" sz="1800" dirty="0">
                <a:solidFill>
                  <a:schemeClr val="tx1"/>
                </a:solidFill>
                <a:highlight>
                  <a:srgbClr val="FFFF00"/>
                </a:highlight>
              </a:rPr>
              <a:t>(Parfois </a:t>
            </a:r>
            <a:r>
              <a:rPr lang="en-US" sz="1800" err="1">
                <a:solidFill>
                  <a:schemeClr val="tx1"/>
                </a:solidFill>
                <a:highlight>
                  <a:srgbClr val="FFFF00"/>
                </a:highlight>
              </a:rPr>
              <a:t>combinés</a:t>
            </a:r>
            <a:r>
              <a:rPr lang="en-US" sz="1800" dirty="0">
                <a:solidFill>
                  <a:schemeClr val="tx1"/>
                </a:solidFill>
                <a:highlight>
                  <a:srgbClr val="FFFF00"/>
                </a:highlight>
              </a:rPr>
              <a:t>, </a:t>
            </a:r>
            <a:r>
              <a:rPr lang="en-US" sz="1800" err="1">
                <a:solidFill>
                  <a:schemeClr val="tx1"/>
                </a:solidFill>
                <a:highlight>
                  <a:srgbClr val="FFFF00"/>
                </a:highlight>
              </a:rPr>
              <a:t>d'autres</a:t>
            </a:r>
            <a:r>
              <a:rPr lang="en-US" sz="1800" dirty="0">
                <a:solidFill>
                  <a:schemeClr val="tx1"/>
                </a:solidFill>
                <a:highlight>
                  <a:srgbClr val="FFFF00"/>
                </a:highlight>
              </a:rPr>
              <a:t> </a:t>
            </a:r>
            <a:r>
              <a:rPr lang="en-US" sz="1800" err="1">
                <a:solidFill>
                  <a:schemeClr val="tx1"/>
                </a:solidFill>
                <a:highlight>
                  <a:srgbClr val="FFFF00"/>
                </a:highlight>
              </a:rPr>
              <a:t>fois</a:t>
            </a:r>
            <a:r>
              <a:rPr lang="en-US" sz="1800" dirty="0">
                <a:solidFill>
                  <a:schemeClr val="tx1"/>
                </a:solidFill>
                <a:highlight>
                  <a:srgbClr val="FFFF00"/>
                </a:highlight>
              </a:rPr>
              <a:t> non)</a:t>
            </a:r>
            <a:r>
              <a:rPr lang="en-US" sz="1800" dirty="0">
                <a:solidFill>
                  <a:schemeClr val="tx1"/>
                </a:solidFill>
              </a:rPr>
              <a:t>.</a:t>
            </a:r>
          </a:p>
          <a:p>
            <a:pPr marL="502920" lvl="1" indent="0">
              <a:buNone/>
            </a:pPr>
            <a:endParaRPr lang="en-US">
              <a:solidFill>
                <a:schemeClr val="tx1"/>
              </a:solidFill>
            </a:endParaRPr>
          </a:p>
        </p:txBody>
      </p:sp>
      <p:pic>
        <p:nvPicPr>
          <p:cNvPr id="13" name="Picture 12">
            <a:extLst>
              <a:ext uri="{FF2B5EF4-FFF2-40B4-BE49-F238E27FC236}">
                <a16:creationId xmlns:a16="http://schemas.microsoft.com/office/drawing/2014/main" id="{85F36331-D28E-6589-243F-9F9DDD582451}"/>
              </a:ext>
            </a:extLst>
          </p:cNvPr>
          <p:cNvPicPr>
            <a:picLocks noChangeAspect="1"/>
          </p:cNvPicPr>
          <p:nvPr/>
        </p:nvPicPr>
        <p:blipFill>
          <a:blip r:embed="rId3"/>
          <a:stretch>
            <a:fillRect/>
          </a:stretch>
        </p:blipFill>
        <p:spPr>
          <a:xfrm>
            <a:off x="2272835" y="3781493"/>
            <a:ext cx="5069592" cy="3076507"/>
          </a:xfrm>
          <a:prstGeom prst="rect">
            <a:avLst/>
          </a:prstGeom>
        </p:spPr>
      </p:pic>
      <p:pic>
        <p:nvPicPr>
          <p:cNvPr id="18" name="Picture 17">
            <a:extLst>
              <a:ext uri="{FF2B5EF4-FFF2-40B4-BE49-F238E27FC236}">
                <a16:creationId xmlns:a16="http://schemas.microsoft.com/office/drawing/2014/main" id="{1AC8FDAD-F7B4-A28B-256F-BBE4E87BD19F}"/>
              </a:ext>
            </a:extLst>
          </p:cNvPr>
          <p:cNvPicPr>
            <a:picLocks noChangeAspect="1"/>
          </p:cNvPicPr>
          <p:nvPr/>
        </p:nvPicPr>
        <p:blipFill>
          <a:blip r:embed="rId4"/>
          <a:stretch>
            <a:fillRect/>
          </a:stretch>
        </p:blipFill>
        <p:spPr>
          <a:xfrm>
            <a:off x="7346438" y="3840481"/>
            <a:ext cx="4870334" cy="2906330"/>
          </a:xfrm>
          <a:prstGeom prst="rect">
            <a:avLst/>
          </a:prstGeom>
        </p:spPr>
      </p:pic>
      <p:sp>
        <p:nvSpPr>
          <p:cNvPr id="19" name="TextBox 18">
            <a:extLst>
              <a:ext uri="{FF2B5EF4-FFF2-40B4-BE49-F238E27FC236}">
                <a16:creationId xmlns:a16="http://schemas.microsoft.com/office/drawing/2014/main" id="{0F116315-3F98-655B-A6CB-064119ADD28C}"/>
              </a:ext>
            </a:extLst>
          </p:cNvPr>
          <p:cNvSpPr txBox="1"/>
          <p:nvPr/>
        </p:nvSpPr>
        <p:spPr>
          <a:xfrm>
            <a:off x="2743441" y="4093317"/>
            <a:ext cx="3352559" cy="1477328"/>
          </a:xfrm>
          <a:prstGeom prst="rect">
            <a:avLst/>
          </a:prstGeom>
          <a:noFill/>
        </p:spPr>
        <p:txBody>
          <a:bodyPr wrap="square" lIns="91440" tIns="45720" rIns="91440" bIns="45720" rtlCol="0" anchor="t">
            <a:spAutoFit/>
          </a:bodyPr>
          <a:lstStyle/>
          <a:p>
            <a:r>
              <a:rPr lang="en-US" dirty="0">
                <a:solidFill>
                  <a:srgbClr val="0070C0"/>
                </a:solidFill>
              </a:rPr>
              <a:t>La tendance </a:t>
            </a:r>
            <a:r>
              <a:rPr lang="en-US" err="1">
                <a:solidFill>
                  <a:srgbClr val="0070C0"/>
                </a:solidFill>
              </a:rPr>
              <a:t>initiale</a:t>
            </a:r>
            <a:r>
              <a:rPr lang="en-US" dirty="0">
                <a:solidFill>
                  <a:srgbClr val="0070C0"/>
                </a:solidFill>
              </a:rPr>
              <a:t> </a:t>
            </a:r>
            <a:r>
              <a:rPr lang="en-US" err="1">
                <a:solidFill>
                  <a:srgbClr val="0070C0"/>
                </a:solidFill>
                <a:highlight>
                  <a:srgbClr val="FFFF00"/>
                </a:highlight>
              </a:rPr>
              <a:t>d'EPP</a:t>
            </a:r>
            <a:r>
              <a:rPr lang="en-US" dirty="0">
                <a:solidFill>
                  <a:srgbClr val="0070C0"/>
                </a:solidFill>
              </a:rPr>
              <a:t> </a:t>
            </a:r>
            <a:r>
              <a:rPr lang="en-US" err="1">
                <a:solidFill>
                  <a:srgbClr val="0070C0"/>
                </a:solidFill>
              </a:rPr>
              <a:t>en</a:t>
            </a:r>
            <a:r>
              <a:rPr lang="en-US" dirty="0">
                <a:solidFill>
                  <a:srgbClr val="0070C0"/>
                </a:solidFill>
              </a:rPr>
              <a:t> </a:t>
            </a:r>
            <a:r>
              <a:rPr lang="en-US" err="1">
                <a:solidFill>
                  <a:srgbClr val="0070C0"/>
                </a:solidFill>
              </a:rPr>
              <a:t>ce</a:t>
            </a:r>
            <a:r>
              <a:rPr lang="en-US" dirty="0">
                <a:solidFill>
                  <a:srgbClr val="0070C0"/>
                </a:solidFill>
              </a:rPr>
              <a:t> qui </a:t>
            </a:r>
            <a:r>
              <a:rPr lang="en-US" err="1">
                <a:solidFill>
                  <a:srgbClr val="0070C0"/>
                </a:solidFill>
              </a:rPr>
              <a:t>concerne</a:t>
            </a:r>
            <a:r>
              <a:rPr lang="en-US" dirty="0">
                <a:solidFill>
                  <a:srgbClr val="0070C0"/>
                </a:solidFill>
              </a:rPr>
              <a:t> les </a:t>
            </a:r>
            <a:r>
              <a:rPr lang="en-US" err="1">
                <a:solidFill>
                  <a:srgbClr val="0070C0"/>
                </a:solidFill>
              </a:rPr>
              <a:t>décès</a:t>
            </a:r>
            <a:r>
              <a:rPr lang="en-US" dirty="0">
                <a:solidFill>
                  <a:srgbClr val="0070C0"/>
                </a:solidFill>
              </a:rPr>
              <a:t> </a:t>
            </a:r>
            <a:r>
              <a:rPr lang="en-US" err="1">
                <a:solidFill>
                  <a:srgbClr val="0070C0"/>
                </a:solidFill>
              </a:rPr>
              <a:t>dus</a:t>
            </a:r>
            <a:r>
              <a:rPr lang="en-US" dirty="0">
                <a:solidFill>
                  <a:srgbClr val="0070C0"/>
                </a:solidFill>
              </a:rPr>
              <a:t> au </a:t>
            </a:r>
            <a:r>
              <a:rPr lang="en-US" err="1">
                <a:solidFill>
                  <a:srgbClr val="0070C0"/>
                </a:solidFill>
              </a:rPr>
              <a:t>sida</a:t>
            </a:r>
            <a:r>
              <a:rPr lang="en-US" dirty="0">
                <a:solidFill>
                  <a:srgbClr val="0070C0"/>
                </a:solidFill>
              </a:rPr>
              <a:t> </a:t>
            </a:r>
            <a:r>
              <a:rPr lang="en-US" err="1">
                <a:solidFill>
                  <a:srgbClr val="0070C0"/>
                </a:solidFill>
              </a:rPr>
              <a:t>est</a:t>
            </a:r>
            <a:r>
              <a:rPr lang="en-US" dirty="0">
                <a:solidFill>
                  <a:srgbClr val="0070C0"/>
                </a:solidFill>
              </a:rPr>
              <a:t> </a:t>
            </a:r>
            <a:r>
              <a:rPr lang="en-US" err="1">
                <a:solidFill>
                  <a:srgbClr val="0070C0"/>
                </a:solidFill>
              </a:rPr>
              <a:t>conforme</a:t>
            </a:r>
            <a:r>
              <a:rPr lang="en-US" dirty="0">
                <a:solidFill>
                  <a:srgbClr val="0070C0"/>
                </a:solidFill>
              </a:rPr>
              <a:t> aux </a:t>
            </a:r>
            <a:r>
              <a:rPr lang="en-US" err="1">
                <a:solidFill>
                  <a:srgbClr val="0070C0"/>
                </a:solidFill>
              </a:rPr>
              <a:t>prévisions</a:t>
            </a:r>
            <a:r>
              <a:rPr lang="en-US" dirty="0">
                <a:solidFill>
                  <a:srgbClr val="0070C0"/>
                </a:solidFill>
              </a:rPr>
              <a:t> : </a:t>
            </a:r>
            <a:r>
              <a:rPr lang="en-US" err="1">
                <a:solidFill>
                  <a:srgbClr val="0070C0"/>
                </a:solidFill>
              </a:rPr>
              <a:t>elle</a:t>
            </a:r>
            <a:r>
              <a:rPr lang="en-US" dirty="0">
                <a:solidFill>
                  <a:srgbClr val="0070C0"/>
                </a:solidFill>
              </a:rPr>
              <a:t> suit de près les diagnostics de </a:t>
            </a:r>
            <a:r>
              <a:rPr lang="en-US" err="1">
                <a:solidFill>
                  <a:srgbClr val="0070C0"/>
                </a:solidFill>
              </a:rPr>
              <a:t>sida</a:t>
            </a:r>
            <a:r>
              <a:rPr lang="en-US" dirty="0">
                <a:solidFill>
                  <a:srgbClr val="0070C0"/>
                </a:solidFill>
              </a:rPr>
              <a:t> </a:t>
            </a:r>
            <a:r>
              <a:rPr lang="en-US" err="1">
                <a:solidFill>
                  <a:srgbClr val="0070C0"/>
                </a:solidFill>
                <a:highlight>
                  <a:srgbClr val="FFFF00"/>
                </a:highlight>
              </a:rPr>
              <a:t>ou</a:t>
            </a:r>
            <a:r>
              <a:rPr lang="en-US" dirty="0">
                <a:solidFill>
                  <a:srgbClr val="0070C0"/>
                </a:solidFill>
                <a:highlight>
                  <a:srgbClr val="FFFF00"/>
                </a:highlight>
              </a:rPr>
              <a:t> </a:t>
            </a:r>
            <a:r>
              <a:rPr lang="en-US" err="1">
                <a:solidFill>
                  <a:srgbClr val="0070C0"/>
                </a:solidFill>
                <a:highlight>
                  <a:srgbClr val="FFFF00"/>
                </a:highlight>
              </a:rPr>
              <a:t>est</a:t>
            </a:r>
            <a:r>
              <a:rPr lang="en-US" dirty="0">
                <a:solidFill>
                  <a:srgbClr val="0070C0"/>
                </a:solidFill>
                <a:highlight>
                  <a:srgbClr val="FFFF00"/>
                </a:highlight>
              </a:rPr>
              <a:t> à la </a:t>
            </a:r>
            <a:r>
              <a:rPr lang="en-US" err="1">
                <a:solidFill>
                  <a:srgbClr val="0070C0"/>
                </a:solidFill>
                <a:highlight>
                  <a:srgbClr val="FFFF00"/>
                </a:highlight>
              </a:rPr>
              <a:t>traîne</a:t>
            </a:r>
            <a:r>
              <a:rPr lang="en-US" dirty="0">
                <a:solidFill>
                  <a:srgbClr val="0070C0"/>
                </a:solidFill>
              </a:rPr>
              <a:t>.</a:t>
            </a:r>
          </a:p>
        </p:txBody>
      </p:sp>
      <p:sp>
        <p:nvSpPr>
          <p:cNvPr id="20" name="TextBox 19">
            <a:extLst>
              <a:ext uri="{FF2B5EF4-FFF2-40B4-BE49-F238E27FC236}">
                <a16:creationId xmlns:a16="http://schemas.microsoft.com/office/drawing/2014/main" id="{82D52EE0-BFF1-E7C2-10D2-E70A50B959E7}"/>
              </a:ext>
            </a:extLst>
          </p:cNvPr>
          <p:cNvSpPr txBox="1"/>
          <p:nvPr/>
        </p:nvSpPr>
        <p:spPr>
          <a:xfrm>
            <a:off x="9781605" y="4823732"/>
            <a:ext cx="2067094" cy="646331"/>
          </a:xfrm>
          <a:prstGeom prst="rect">
            <a:avLst/>
          </a:prstGeom>
          <a:noFill/>
        </p:spPr>
        <p:txBody>
          <a:bodyPr wrap="square" rtlCol="0">
            <a:spAutoFit/>
          </a:bodyPr>
          <a:lstStyle/>
          <a:p>
            <a:r>
              <a:rPr lang="en-US">
                <a:solidFill>
                  <a:srgbClr val="0041C4"/>
                </a:solidFill>
                <a:highlight>
                  <a:srgbClr val="FFFF00"/>
                </a:highlight>
              </a:rPr>
              <a:t>L'estimation de l'EPP augmente trop vite ?</a:t>
            </a:r>
          </a:p>
        </p:txBody>
      </p:sp>
    </p:spTree>
    <p:extLst>
      <p:ext uri="{BB962C8B-B14F-4D97-AF65-F5344CB8AC3E}">
        <p14:creationId xmlns:p14="http://schemas.microsoft.com/office/powerpoint/2010/main" val="3128090885"/>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D153C-9693-458C-B507-EEF9C5D7167B}"/>
              </a:ext>
            </a:extLst>
          </p:cNvPr>
          <p:cNvPicPr>
            <a:picLocks noChangeAspect="1"/>
          </p:cNvPicPr>
          <p:nvPr/>
        </p:nvPicPr>
        <p:blipFill rotWithShape="1">
          <a:blip r:embed="rId3"/>
          <a:srcRect l="55850"/>
          <a:stretch/>
        </p:blipFill>
        <p:spPr>
          <a:xfrm>
            <a:off x="3557239" y="495363"/>
            <a:ext cx="3698355" cy="555974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fontScale="90000"/>
          </a:bodyPr>
          <a:lstStyle/>
          <a:p>
            <a:r>
              <a:rPr lang="en-US" dirty="0"/>
              <a:t>Page des </a:t>
            </a:r>
            <a:r>
              <a:rPr lang="en-US" b="1" i="1" err="1"/>
              <a:t>résultats</a:t>
            </a:r>
            <a:r>
              <a:rPr lang="en-US" b="1" i="1" dirty="0"/>
              <a:t> </a:t>
            </a:r>
            <a:r>
              <a:rPr lang="en-US" b="1" i="1" err="1"/>
              <a:t>d'ajustement</a:t>
            </a:r>
            <a:r>
              <a:rPr lang="en-US" b="1" i="1" dirty="0"/>
              <a:t> </a:t>
            </a:r>
            <a:r>
              <a:rPr lang="en-US" b="1" i="1" err="1">
                <a:solidFill>
                  <a:srgbClr val="FFFF00"/>
                </a:solidFill>
              </a:rPr>
              <a:t>d'</a:t>
            </a:r>
            <a:r>
              <a:rPr lang="en-US" err="1">
                <a:solidFill>
                  <a:srgbClr val="FFFF00"/>
                </a:solidFill>
              </a:rPr>
              <a:t>EPP</a:t>
            </a:r>
            <a:r>
              <a:rPr lang="en-US" dirty="0"/>
              <a:t> (VI)</a:t>
            </a:r>
            <a:br>
              <a:rPr lang="en-US" dirty="0"/>
            </a:br>
            <a:br>
              <a:rPr lang="en-US" dirty="0"/>
            </a:br>
            <a:r>
              <a:rPr lang="en-US" sz="2400" dirty="0"/>
              <a:t>Pour </a:t>
            </a:r>
            <a:r>
              <a:rPr lang="en-US" sz="2400" err="1"/>
              <a:t>transmettre</a:t>
            </a:r>
            <a:r>
              <a:rPr lang="en-US" sz="2400" dirty="0"/>
              <a:t> </a:t>
            </a:r>
            <a:r>
              <a:rPr lang="en-US" sz="2400" err="1"/>
              <a:t>vos</a:t>
            </a:r>
            <a:r>
              <a:rPr lang="en-US" sz="2400" dirty="0"/>
              <a:t> </a:t>
            </a:r>
            <a:r>
              <a:rPr lang="en-US" sz="2400" err="1"/>
              <a:t>résultats</a:t>
            </a:r>
            <a:r>
              <a:rPr lang="en-US" sz="2400" dirty="0"/>
              <a:t> </a:t>
            </a:r>
            <a:r>
              <a:rPr lang="en-US" sz="2400" err="1"/>
              <a:t>d'incidence</a:t>
            </a:r>
            <a:r>
              <a:rPr lang="en-US" sz="2400" dirty="0"/>
              <a:t> EPP (</a:t>
            </a:r>
            <a:r>
              <a:rPr lang="en-US" sz="2400" err="1"/>
              <a:t>ajustés</a:t>
            </a:r>
            <a:r>
              <a:rPr lang="en-US" sz="2400" dirty="0"/>
              <a:t>, </a:t>
            </a:r>
            <a:r>
              <a:rPr lang="en-US" sz="2400" err="1"/>
              <a:t>calibrés</a:t>
            </a:r>
            <a:r>
              <a:rPr lang="en-US" sz="2400" dirty="0"/>
              <a:t> et </a:t>
            </a:r>
            <a:r>
              <a:rPr lang="en-US" sz="2400" err="1"/>
              <a:t>validés</a:t>
            </a:r>
            <a:r>
              <a:rPr lang="en-US" sz="2400" dirty="0"/>
              <a:t>) à Spectrum, </a:t>
            </a:r>
            <a:r>
              <a:rPr lang="en-US" sz="2400" err="1"/>
              <a:t>cliquez</a:t>
            </a:r>
            <a:r>
              <a:rPr lang="en-US" sz="2400" dirty="0"/>
              <a:t> sur </a:t>
            </a:r>
            <a:br>
              <a:rPr lang="en-US" sz="2400" dirty="0"/>
            </a:br>
            <a:r>
              <a:rPr lang="en-US" sz="2400" err="1"/>
              <a:t>Sauvegarder</a:t>
            </a:r>
            <a:r>
              <a:rPr lang="en-US" sz="2400" dirty="0"/>
              <a:t> les </a:t>
            </a:r>
            <a:r>
              <a:rPr lang="en-US" sz="2400" err="1"/>
              <a:t>résultats</a:t>
            </a:r>
            <a:endParaRPr lang="en-US" err="1"/>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5" name="Picture 4">
            <a:extLst>
              <a:ext uri="{FF2B5EF4-FFF2-40B4-BE49-F238E27FC236}">
                <a16:creationId xmlns:a16="http://schemas.microsoft.com/office/drawing/2014/main" id="{A4E91688-AA5F-4F55-8BBD-5373C5D8B2FF}"/>
              </a:ext>
            </a:extLst>
          </p:cNvPr>
          <p:cNvPicPr>
            <a:picLocks noChangeAspect="1"/>
          </p:cNvPicPr>
          <p:nvPr/>
        </p:nvPicPr>
        <p:blipFill>
          <a:blip r:embed="rId5"/>
          <a:stretch>
            <a:fillRect/>
          </a:stretch>
        </p:blipFill>
        <p:spPr>
          <a:xfrm>
            <a:off x="5919120" y="827505"/>
            <a:ext cx="5656041" cy="3533479"/>
          </a:xfrm>
          <a:prstGeom prst="rect">
            <a:avLst/>
          </a:prstGeom>
        </p:spPr>
      </p:pic>
      <p:sp>
        <p:nvSpPr>
          <p:cNvPr id="6" name="Rectangle: Rounded Corners 5">
            <a:extLst>
              <a:ext uri="{FF2B5EF4-FFF2-40B4-BE49-F238E27FC236}">
                <a16:creationId xmlns:a16="http://schemas.microsoft.com/office/drawing/2014/main" id="{6AC33760-CC2E-4A0C-B7EB-5B65029D40CE}"/>
              </a:ext>
            </a:extLst>
          </p:cNvPr>
          <p:cNvSpPr/>
          <p:nvPr/>
        </p:nvSpPr>
        <p:spPr>
          <a:xfrm>
            <a:off x="5497551" y="5229922"/>
            <a:ext cx="1758043" cy="37914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96A5207-70FC-4581-8B78-C301D39D7929}"/>
              </a:ext>
            </a:extLst>
          </p:cNvPr>
          <p:cNvCxnSpPr>
            <a:cxnSpLocks/>
          </p:cNvCxnSpPr>
          <p:nvPr/>
        </p:nvCxnSpPr>
        <p:spPr>
          <a:xfrm flipV="1">
            <a:off x="7255594" y="4354844"/>
            <a:ext cx="861875" cy="875078"/>
          </a:xfrm>
          <a:prstGeom prst="straightConnector1">
            <a:avLst/>
          </a:prstGeom>
          <a:ln w="66675">
            <a:solidFill>
              <a:srgbClr val="F15B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0767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9B2-4800-4A34-9445-E7B4E2B64615}"/>
              </a:ext>
            </a:extLst>
          </p:cNvPr>
          <p:cNvSpPr>
            <a:spLocks noGrp="1"/>
          </p:cNvSpPr>
          <p:nvPr>
            <p:ph type="title"/>
          </p:nvPr>
        </p:nvSpPr>
        <p:spPr>
          <a:xfrm>
            <a:off x="0" y="1123837"/>
            <a:ext cx="3434316" cy="4601183"/>
          </a:xfrm>
        </p:spPr>
        <p:txBody>
          <a:bodyPr>
            <a:normAutofit/>
          </a:bodyPr>
          <a:lstStyle/>
          <a:p>
            <a:r>
              <a:rPr lang="en-US" sz="2800"/>
              <a:t>De retour dans Spectrum, pour "Sex/Age pattern" dans incidence, sélectionnez "</a:t>
            </a:r>
            <a:r>
              <a:rPr lang="en-US" sz="2800" b="1" i="1"/>
              <a:t>Read sex ratio from EPP </a:t>
            </a:r>
            <a:r>
              <a:rPr lang="en-US" sz="2800" i="1"/>
              <a:t>or AEM</a:t>
            </a:r>
            <a:r>
              <a:rPr lang="en-US" sz="2800"/>
              <a:t>". </a:t>
            </a:r>
          </a:p>
        </p:txBody>
      </p:sp>
      <p:grpSp>
        <p:nvGrpSpPr>
          <p:cNvPr id="9" name="Group 8">
            <a:extLst>
              <a:ext uri="{FF2B5EF4-FFF2-40B4-BE49-F238E27FC236}">
                <a16:creationId xmlns:a16="http://schemas.microsoft.com/office/drawing/2014/main" id="{77F77F1D-3CEF-70E0-54D6-041E40D25569}"/>
              </a:ext>
            </a:extLst>
          </p:cNvPr>
          <p:cNvGrpSpPr/>
          <p:nvPr/>
        </p:nvGrpSpPr>
        <p:grpSpPr>
          <a:xfrm>
            <a:off x="5422595" y="2599693"/>
            <a:ext cx="6371525" cy="4082977"/>
            <a:chOff x="5567556" y="2443576"/>
            <a:chExt cx="6371525" cy="4082977"/>
          </a:xfrm>
        </p:grpSpPr>
        <p:pic>
          <p:nvPicPr>
            <p:cNvPr id="8" name="Picture 7">
              <a:extLst>
                <a:ext uri="{FF2B5EF4-FFF2-40B4-BE49-F238E27FC236}">
                  <a16:creationId xmlns:a16="http://schemas.microsoft.com/office/drawing/2014/main" id="{C8254B75-1F53-65D4-EEB8-8FD9BEB2BF91}"/>
                </a:ext>
              </a:extLst>
            </p:cNvPr>
            <p:cNvPicPr>
              <a:picLocks noChangeAspect="1"/>
            </p:cNvPicPr>
            <p:nvPr/>
          </p:nvPicPr>
          <p:blipFill>
            <a:blip r:embed="rId3"/>
            <a:stretch>
              <a:fillRect/>
            </a:stretch>
          </p:blipFill>
          <p:spPr>
            <a:xfrm>
              <a:off x="5567556" y="2443576"/>
              <a:ext cx="6371525" cy="4082977"/>
            </a:xfrm>
            <a:prstGeom prst="rect">
              <a:avLst/>
            </a:prstGeom>
          </p:spPr>
        </p:pic>
        <p:sp>
          <p:nvSpPr>
            <p:cNvPr id="6" name="Oval 5">
              <a:extLst>
                <a:ext uri="{FF2B5EF4-FFF2-40B4-BE49-F238E27FC236}">
                  <a16:creationId xmlns:a16="http://schemas.microsoft.com/office/drawing/2014/main" id="{D9D6C1C3-AA3E-4201-A0E5-EDE43A155D49}"/>
                </a:ext>
              </a:extLst>
            </p:cNvPr>
            <p:cNvSpPr/>
            <p:nvPr/>
          </p:nvSpPr>
          <p:spPr>
            <a:xfrm>
              <a:off x="8879562" y="3792470"/>
              <a:ext cx="1987420" cy="55050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44D2AFDF-8428-5F5F-45CE-6FDFF3B8F7A1}"/>
              </a:ext>
            </a:extLst>
          </p:cNvPr>
          <p:cNvPicPr>
            <a:picLocks noChangeAspect="1"/>
          </p:cNvPicPr>
          <p:nvPr/>
        </p:nvPicPr>
        <p:blipFill>
          <a:blip r:embed="rId4"/>
          <a:stretch>
            <a:fillRect/>
          </a:stretch>
        </p:blipFill>
        <p:spPr>
          <a:xfrm>
            <a:off x="3619766" y="802712"/>
            <a:ext cx="8153931" cy="1796981"/>
          </a:xfrm>
          <a:prstGeom prst="rect">
            <a:avLst/>
          </a:prstGeom>
        </p:spPr>
      </p:pic>
    </p:spTree>
    <p:extLst>
      <p:ext uri="{BB962C8B-B14F-4D97-AF65-F5344CB8AC3E}">
        <p14:creationId xmlns:p14="http://schemas.microsoft.com/office/powerpoint/2010/main" val="117400884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a:xfrm>
            <a:off x="252918" y="1123837"/>
            <a:ext cx="3120307" cy="4601183"/>
          </a:xfrm>
        </p:spPr>
        <p:txBody>
          <a:bodyPr/>
          <a:lstStyle/>
          <a:p>
            <a:r>
              <a:rPr lang="en-US" dirty="0"/>
              <a:t>} Mise à jour </a:t>
            </a:r>
            <a:r>
              <a:rPr lang="en-US" dirty="0">
                <a:solidFill>
                  <a:srgbClr val="FFFF00"/>
                </a:solidFill>
              </a:rPr>
              <a:t>des</a:t>
            </a:r>
            <a:br>
              <a:rPr lang="en-US" dirty="0">
                <a:solidFill>
                  <a:srgbClr val="FFFF00"/>
                </a:solidFill>
              </a:rPr>
            </a:br>
            <a:r>
              <a:rPr lang="en-US" dirty="0"/>
              <a:t>Projections EPP : Résumé des étapes de base</a:t>
            </a:r>
          </a:p>
        </p:txBody>
      </p:sp>
      <p:grpSp>
        <p:nvGrpSpPr>
          <p:cNvPr id="3" name="Group 2">
            <a:extLst>
              <a:ext uri="{FF2B5EF4-FFF2-40B4-BE49-F238E27FC236}">
                <a16:creationId xmlns:a16="http://schemas.microsoft.com/office/drawing/2014/main" id="{6009973B-E765-4B64-E472-8A04A603C0CA}"/>
              </a:ext>
            </a:extLst>
          </p:cNvPr>
          <p:cNvGrpSpPr/>
          <p:nvPr/>
        </p:nvGrpSpPr>
        <p:grpSpPr>
          <a:xfrm>
            <a:off x="3755951" y="215900"/>
            <a:ext cx="7750174" cy="5979748"/>
            <a:chOff x="3755951" y="215900"/>
            <a:chExt cx="7750174" cy="5979748"/>
          </a:xfrm>
        </p:grpSpPr>
        <p:sp>
          <p:nvSpPr>
            <p:cNvPr id="7" name="TextBox 6">
              <a:extLst>
                <a:ext uri="{FF2B5EF4-FFF2-40B4-BE49-F238E27FC236}">
                  <a16:creationId xmlns:a16="http://schemas.microsoft.com/office/drawing/2014/main" id="{A3904898-C347-404F-879F-757C010E8897}"/>
                </a:ext>
              </a:extLst>
            </p:cNvPr>
            <p:cNvSpPr txBox="1"/>
            <p:nvPr/>
          </p:nvSpPr>
          <p:spPr>
            <a:xfrm>
              <a:off x="3760955" y="216471"/>
              <a:ext cx="2395296" cy="1077218"/>
            </a:xfrm>
            <a:prstGeom prst="rect">
              <a:avLst/>
            </a:prstGeom>
            <a:solidFill>
              <a:schemeClr val="bg1"/>
            </a:solidFill>
            <a:ln w="31750">
              <a:solidFill>
                <a:srgbClr val="F15B40"/>
              </a:solidFill>
            </a:ln>
            <a:effectLst/>
          </p:spPr>
          <p:txBody>
            <a:bodyPr wrap="square" lIns="91440" tIns="45720" rIns="91440" bIns="45720" rtlCol="0" anchor="t">
              <a:spAutoFit/>
            </a:bodyPr>
            <a:lstStyle/>
            <a:p>
              <a:r>
                <a:rPr lang="en-US" sz="1600" dirty="0"/>
                <a:t>1. </a:t>
              </a:r>
              <a:r>
                <a:rPr lang="en-US" sz="1600" err="1"/>
                <a:t>Ouvrez</a:t>
              </a:r>
              <a:r>
                <a:rPr lang="en-US" sz="1600" dirty="0"/>
                <a:t> un nouveau </a:t>
              </a:r>
              <a:r>
                <a:rPr lang="en-US" sz="1600" err="1"/>
                <a:t>fichier</a:t>
              </a:r>
              <a:r>
                <a:rPr lang="en-US" sz="1600" dirty="0"/>
                <a:t>  </a:t>
              </a:r>
              <a:r>
                <a:rPr lang="en-US" sz="1600" dirty="0">
                  <a:highlight>
                    <a:srgbClr val="FFFF00"/>
                  </a:highlight>
                </a:rPr>
                <a:t>Spectrum 2025</a:t>
              </a:r>
              <a:r>
                <a:rPr lang="en-US" sz="1600" dirty="0"/>
                <a:t>, </a:t>
              </a:r>
              <a:r>
                <a:rPr lang="en-US" sz="1600" err="1"/>
                <a:t>vérifiez</a:t>
              </a:r>
              <a:r>
                <a:rPr lang="en-US" sz="1600" dirty="0"/>
                <a:t> que </a:t>
              </a:r>
              <a:r>
                <a:rPr lang="en-US" sz="1600" err="1"/>
                <a:t>l'option</a:t>
              </a:r>
              <a:r>
                <a:rPr lang="en-US" sz="1600" dirty="0"/>
                <a:t> </a:t>
              </a:r>
              <a:r>
                <a:rPr lang="en-US" sz="1600" err="1"/>
                <a:t>d'incidence</a:t>
              </a:r>
              <a:r>
                <a:rPr lang="en-US" sz="1600" dirty="0"/>
                <a:t> </a:t>
              </a:r>
              <a:r>
                <a:rPr lang="en-US" sz="1600" err="1"/>
                <a:t>est</a:t>
              </a:r>
              <a:r>
                <a:rPr lang="en-US" sz="1600" dirty="0"/>
                <a:t> EPP.</a:t>
              </a:r>
            </a:p>
          </p:txBody>
        </p:sp>
        <p:sp>
          <p:nvSpPr>
            <p:cNvPr id="9" name="TextBox 8">
              <a:extLst>
                <a:ext uri="{FF2B5EF4-FFF2-40B4-BE49-F238E27FC236}">
                  <a16:creationId xmlns:a16="http://schemas.microsoft.com/office/drawing/2014/main" id="{E48C8039-99A8-4B6B-A56B-1CED1DA33175}"/>
                </a:ext>
              </a:extLst>
            </p:cNvPr>
            <p:cNvSpPr txBox="1"/>
            <p:nvPr/>
          </p:nvSpPr>
          <p:spPr>
            <a:xfrm>
              <a:off x="3760955" y="1414176"/>
              <a:ext cx="2395296" cy="1077218"/>
            </a:xfrm>
            <a:prstGeom prst="rect">
              <a:avLst/>
            </a:prstGeom>
            <a:solidFill>
              <a:schemeClr val="bg1"/>
            </a:solidFill>
            <a:ln w="31750">
              <a:solidFill>
                <a:srgbClr val="F15B40"/>
              </a:solidFill>
            </a:ln>
            <a:effectLst/>
          </p:spPr>
          <p:txBody>
            <a:bodyPr wrap="square" rtlCol="0">
              <a:spAutoFit/>
            </a:bodyPr>
            <a:lstStyle/>
            <a:p>
              <a:r>
                <a:rPr lang="en-US" sz="1600"/>
                <a:t>2. Sur la page "Définir l'épidémie", passez en revue votre structure épidémique.</a:t>
              </a:r>
            </a:p>
          </p:txBody>
        </p:sp>
        <p:sp>
          <p:nvSpPr>
            <p:cNvPr id="11" name="TextBox 10">
              <a:extLst>
                <a:ext uri="{FF2B5EF4-FFF2-40B4-BE49-F238E27FC236}">
                  <a16:creationId xmlns:a16="http://schemas.microsoft.com/office/drawing/2014/main" id="{FF4A601A-EAC2-4831-BBD4-6E2D4A8831C5}"/>
                </a:ext>
              </a:extLst>
            </p:cNvPr>
            <p:cNvSpPr txBox="1"/>
            <p:nvPr/>
          </p:nvSpPr>
          <p:spPr>
            <a:xfrm>
              <a:off x="3760954" y="2644370"/>
              <a:ext cx="2400301" cy="1323439"/>
            </a:xfrm>
            <a:prstGeom prst="rect">
              <a:avLst/>
            </a:prstGeom>
            <a:solidFill>
              <a:schemeClr val="bg1"/>
            </a:solidFill>
            <a:ln w="31750">
              <a:solidFill>
                <a:srgbClr val="F15B40"/>
              </a:solidFill>
            </a:ln>
            <a:effectLst/>
          </p:spPr>
          <p:txBody>
            <a:bodyPr wrap="square" rtlCol="0">
              <a:spAutoFit/>
            </a:bodyPr>
            <a:lstStyle/>
            <a:p>
              <a:r>
                <a:rPr lang="en-US" sz="1600"/>
                <a:t>3. Examinez les tailles de population sur la page "Définir les pops". Comparez avec les moyennes régionales.</a:t>
              </a:r>
              <a:endParaRPr lang="en-US" sz="1600" i="1"/>
            </a:p>
          </p:txBody>
        </p:sp>
        <p:sp>
          <p:nvSpPr>
            <p:cNvPr id="13" name="TextBox 12">
              <a:extLst>
                <a:ext uri="{FF2B5EF4-FFF2-40B4-BE49-F238E27FC236}">
                  <a16:creationId xmlns:a16="http://schemas.microsoft.com/office/drawing/2014/main" id="{5BE61DFD-F9D0-4D56-9007-B3DA919B9744}"/>
                </a:ext>
              </a:extLst>
            </p:cNvPr>
            <p:cNvSpPr txBox="1"/>
            <p:nvPr/>
          </p:nvSpPr>
          <p:spPr>
            <a:xfrm>
              <a:off x="3755951" y="5113353"/>
              <a:ext cx="2400300" cy="1077218"/>
            </a:xfrm>
            <a:prstGeom prst="rect">
              <a:avLst/>
            </a:prstGeom>
            <a:solidFill>
              <a:schemeClr val="bg1"/>
            </a:solidFill>
            <a:ln w="31750">
              <a:solidFill>
                <a:srgbClr val="F15B40"/>
              </a:solidFill>
            </a:ln>
            <a:effectLst/>
          </p:spPr>
          <p:txBody>
            <a:bodyPr wrap="square" rtlCol="0">
              <a:spAutoFit/>
            </a:bodyPr>
            <a:lstStyle/>
            <a:p>
              <a:r>
                <a:rPr lang="en-US" sz="1600"/>
                <a:t>5. Ouvrez la page Données VIH, examinez et saisissez les nouvelles données de surveillance.</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30888" y="216470"/>
              <a:ext cx="2400300" cy="830997"/>
            </a:xfrm>
            <a:prstGeom prst="rect">
              <a:avLst/>
            </a:prstGeom>
            <a:solidFill>
              <a:schemeClr val="bg1"/>
            </a:solidFill>
            <a:ln w="31750">
              <a:solidFill>
                <a:srgbClr val="F15B40"/>
              </a:solidFill>
            </a:ln>
            <a:effectLst/>
          </p:spPr>
          <p:txBody>
            <a:bodyPr wrap="square" rtlCol="0">
              <a:spAutoFit/>
            </a:bodyPr>
            <a:lstStyle/>
            <a:p>
              <a:r>
                <a:rPr lang="en-US" sz="1600"/>
                <a:t>6. Saisissez de nouvelles données d'enquête sur la page Enquêtes</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30888" y="1166301"/>
              <a:ext cx="2400300" cy="830997"/>
            </a:xfrm>
            <a:prstGeom prst="rect">
              <a:avLst/>
            </a:prstGeom>
            <a:solidFill>
              <a:schemeClr val="bg1"/>
            </a:solidFill>
            <a:ln w="31750">
              <a:solidFill>
                <a:srgbClr val="F15B40"/>
              </a:solidFill>
            </a:ln>
            <a:effectLst/>
          </p:spPr>
          <p:txBody>
            <a:bodyPr wrap="square" rtlCol="0">
              <a:spAutoFit/>
            </a:bodyPr>
            <a:lstStyle/>
            <a:p>
              <a:r>
                <a:rPr lang="en-US" sz="1600"/>
                <a:t>7. Examiner la page des contributions externes en matière de VIH</a:t>
              </a:r>
              <a:endParaRPr lang="en-US" sz="1600" i="1"/>
            </a:p>
          </p:txBody>
        </p:sp>
        <p:sp>
          <p:nvSpPr>
            <p:cNvPr id="19" name="TextBox 18">
              <a:extLst>
                <a:ext uri="{FF2B5EF4-FFF2-40B4-BE49-F238E27FC236}">
                  <a16:creationId xmlns:a16="http://schemas.microsoft.com/office/drawing/2014/main" id="{301E38AB-408B-48A4-B218-2119206F12AD}"/>
                </a:ext>
              </a:extLst>
            </p:cNvPr>
            <p:cNvSpPr txBox="1"/>
            <p:nvPr/>
          </p:nvSpPr>
          <p:spPr>
            <a:xfrm>
              <a:off x="6430888" y="3024915"/>
              <a:ext cx="2400300" cy="830997"/>
            </a:xfrm>
            <a:prstGeom prst="rect">
              <a:avLst/>
            </a:prstGeom>
            <a:solidFill>
              <a:schemeClr val="bg1"/>
            </a:solidFill>
            <a:ln w="31750">
              <a:solidFill>
                <a:srgbClr val="F15B40"/>
              </a:solidFill>
            </a:ln>
            <a:effectLst/>
          </p:spPr>
          <p:txBody>
            <a:bodyPr wrap="square" rtlCol="0">
              <a:spAutoFit/>
            </a:bodyPr>
            <a:lstStyle/>
            <a:p>
              <a:r>
                <a:rPr lang="en-US" sz="1600"/>
                <a:t>9. Sélectionnez un modèle pour chacune de vos sous-populations</a:t>
              </a:r>
              <a:endParaRPr lang="en-US" sz="1600" i="1"/>
            </a:p>
          </p:txBody>
        </p:sp>
        <p:sp>
          <p:nvSpPr>
            <p:cNvPr id="21" name="TextBox 20">
              <a:extLst>
                <a:ext uri="{FF2B5EF4-FFF2-40B4-BE49-F238E27FC236}">
                  <a16:creationId xmlns:a16="http://schemas.microsoft.com/office/drawing/2014/main" id="{EEFD5780-CA64-4DB7-9A2E-71D00CE62777}"/>
                </a:ext>
              </a:extLst>
            </p:cNvPr>
            <p:cNvSpPr txBox="1"/>
            <p:nvPr/>
          </p:nvSpPr>
          <p:spPr>
            <a:xfrm>
              <a:off x="6412527" y="3948262"/>
              <a:ext cx="2400300" cy="1077218"/>
            </a:xfrm>
            <a:prstGeom prst="rect">
              <a:avLst/>
            </a:prstGeom>
            <a:solidFill>
              <a:schemeClr val="bg1"/>
            </a:solidFill>
            <a:ln w="31750">
              <a:solidFill>
                <a:srgbClr val="F15B40"/>
              </a:solidFill>
            </a:ln>
            <a:effectLst/>
          </p:spPr>
          <p:txBody>
            <a:bodyPr wrap="square" rtlCol="0">
              <a:spAutoFit/>
            </a:bodyPr>
            <a:lstStyle/>
            <a:p>
              <a:r>
                <a:rPr lang="en-US" sz="1600"/>
                <a:t>10. Assurez-vous que vous êtes configuré pour exécuter une projection nationale.</a:t>
              </a:r>
              <a:endParaRPr lang="en-US" sz="1600" i="1"/>
            </a:p>
          </p:txBody>
        </p:sp>
        <p:sp>
          <p:nvSpPr>
            <p:cNvPr id="23" name="TextBox 22">
              <a:extLst>
                <a:ext uri="{FF2B5EF4-FFF2-40B4-BE49-F238E27FC236}">
                  <a16:creationId xmlns:a16="http://schemas.microsoft.com/office/drawing/2014/main" id="{5BF79697-FE18-449E-B577-5242D3B4684E}"/>
                </a:ext>
              </a:extLst>
            </p:cNvPr>
            <p:cNvSpPr txBox="1"/>
            <p:nvPr/>
          </p:nvSpPr>
          <p:spPr>
            <a:xfrm>
              <a:off x="6416801" y="5118430"/>
              <a:ext cx="2400300" cy="1077218"/>
            </a:xfrm>
            <a:prstGeom prst="rect">
              <a:avLst/>
            </a:prstGeom>
            <a:solidFill>
              <a:schemeClr val="bg1"/>
            </a:solidFill>
            <a:ln w="31750">
              <a:solidFill>
                <a:srgbClr val="F15B40"/>
              </a:solidFill>
            </a:ln>
            <a:effectLst/>
          </p:spPr>
          <p:txBody>
            <a:bodyPr wrap="square" rtlCol="0">
              <a:spAutoFit/>
            </a:bodyPr>
            <a:lstStyle/>
            <a:p>
              <a:r>
                <a:rPr lang="en-US" sz="1600"/>
                <a:t>11. Ajustez tout et enregistrez vos projections sur la page du projet.</a:t>
              </a:r>
              <a:endParaRPr lang="en-US" sz="1600" i="1"/>
            </a:p>
          </p:txBody>
        </p:sp>
        <p:sp>
          <p:nvSpPr>
            <p:cNvPr id="25" name="TextBox 24">
              <a:extLst>
                <a:ext uri="{FF2B5EF4-FFF2-40B4-BE49-F238E27FC236}">
                  <a16:creationId xmlns:a16="http://schemas.microsoft.com/office/drawing/2014/main" id="{CB65D7B9-A5A8-455C-A48E-32762F8E4449}"/>
                </a:ext>
              </a:extLst>
            </p:cNvPr>
            <p:cNvSpPr txBox="1"/>
            <p:nvPr/>
          </p:nvSpPr>
          <p:spPr>
            <a:xfrm>
              <a:off x="9105825" y="215900"/>
              <a:ext cx="2400300" cy="830997"/>
            </a:xfrm>
            <a:prstGeom prst="rect">
              <a:avLst/>
            </a:prstGeom>
            <a:solidFill>
              <a:schemeClr val="bg1"/>
            </a:solidFill>
            <a:ln w="31750">
              <a:solidFill>
                <a:srgbClr val="F15B40"/>
              </a:solidFill>
            </a:ln>
            <a:effectLst/>
          </p:spPr>
          <p:txBody>
            <a:bodyPr wrap="square" rtlCol="0">
              <a:spAutoFit/>
            </a:bodyPr>
            <a:lstStyle/>
            <a:p>
              <a:r>
                <a:rPr lang="en-US" sz="1600"/>
                <a:t>12. Etalonnez si nécessaire sur la page d'étalonnage.</a:t>
              </a:r>
              <a:endParaRPr lang="en-US" sz="1600" i="1"/>
            </a:p>
          </p:txBody>
        </p:sp>
        <p:sp>
          <p:nvSpPr>
            <p:cNvPr id="27" name="TextBox 26">
              <a:extLst>
                <a:ext uri="{FF2B5EF4-FFF2-40B4-BE49-F238E27FC236}">
                  <a16:creationId xmlns:a16="http://schemas.microsoft.com/office/drawing/2014/main" id="{D275CC36-CB47-4E75-8E66-F81479F0EADE}"/>
                </a:ext>
              </a:extLst>
            </p:cNvPr>
            <p:cNvSpPr txBox="1"/>
            <p:nvPr/>
          </p:nvSpPr>
          <p:spPr>
            <a:xfrm>
              <a:off x="9096651" y="2380822"/>
              <a:ext cx="2400300" cy="830997"/>
            </a:xfrm>
            <a:prstGeom prst="rect">
              <a:avLst/>
            </a:prstGeom>
            <a:solidFill>
              <a:schemeClr val="bg1"/>
            </a:solidFill>
            <a:ln w="31750">
              <a:solidFill>
                <a:srgbClr val="F15B40"/>
              </a:solidFill>
            </a:ln>
            <a:effectLst/>
          </p:spPr>
          <p:txBody>
            <a:bodyPr wrap="square" rtlCol="0">
              <a:spAutoFit/>
            </a:bodyPr>
            <a:lstStyle/>
            <a:p>
              <a:r>
                <a:rPr lang="en-US" sz="1600"/>
                <a:t>14. Examinez vos résultats sur la page Résultats de l'ajustement</a:t>
              </a:r>
              <a:endParaRPr lang="en-US" sz="1600" i="1"/>
            </a:p>
          </p:txBody>
        </p:sp>
        <p:sp>
          <p:nvSpPr>
            <p:cNvPr id="31" name="TextBox 30">
              <a:extLst>
                <a:ext uri="{FF2B5EF4-FFF2-40B4-BE49-F238E27FC236}">
                  <a16:creationId xmlns:a16="http://schemas.microsoft.com/office/drawing/2014/main" id="{B96ACFF8-F507-49F4-82A8-DB373577F033}"/>
                </a:ext>
              </a:extLst>
            </p:cNvPr>
            <p:cNvSpPr txBox="1"/>
            <p:nvPr/>
          </p:nvSpPr>
          <p:spPr>
            <a:xfrm>
              <a:off x="9105369" y="4889464"/>
              <a:ext cx="2400300" cy="1077218"/>
            </a:xfrm>
            <a:prstGeom prst="rect">
              <a:avLst/>
            </a:prstGeom>
            <a:solidFill>
              <a:schemeClr val="bg1"/>
            </a:solidFill>
            <a:ln w="31750">
              <a:solidFill>
                <a:srgbClr val="F15B40"/>
              </a:solidFill>
            </a:ln>
            <a:effectLst/>
          </p:spPr>
          <p:txBody>
            <a:bodyPr wrap="square" rtlCol="0">
              <a:spAutoFit/>
            </a:bodyPr>
            <a:lstStyle/>
            <a:p>
              <a:r>
                <a:rPr lang="en-US" sz="1600"/>
                <a:t>16. Cliquez sur Sauvegarder les résultats pour revenir à l'incidence sur Spectrum.</a:t>
              </a:r>
              <a:endParaRPr lang="en-US" sz="1600" i="1"/>
            </a:p>
          </p:txBody>
        </p:sp>
        <p:sp>
          <p:nvSpPr>
            <p:cNvPr id="34" name="Arrow: Down 33">
              <a:extLst>
                <a:ext uri="{FF2B5EF4-FFF2-40B4-BE49-F238E27FC236}">
                  <a16:creationId xmlns:a16="http://schemas.microsoft.com/office/drawing/2014/main" id="{4E0D9DA3-7CC8-4066-AE78-135484676187}"/>
                </a:ext>
              </a:extLst>
            </p:cNvPr>
            <p:cNvSpPr/>
            <p:nvPr/>
          </p:nvSpPr>
          <p:spPr>
            <a:xfrm>
              <a:off x="4833190" y="1139801"/>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Arrow: Down 35">
              <a:extLst>
                <a:ext uri="{FF2B5EF4-FFF2-40B4-BE49-F238E27FC236}">
                  <a16:creationId xmlns:a16="http://schemas.microsoft.com/office/drawing/2014/main" id="{E25EA00A-9123-463A-945C-665493EE8FF5}"/>
                </a:ext>
              </a:extLst>
            </p:cNvPr>
            <p:cNvSpPr/>
            <p:nvPr/>
          </p:nvSpPr>
          <p:spPr>
            <a:xfrm>
              <a:off x="7512131" y="871450"/>
              <a:ext cx="155870" cy="27660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Arrow: Down 37">
              <a:extLst>
                <a:ext uri="{FF2B5EF4-FFF2-40B4-BE49-F238E27FC236}">
                  <a16:creationId xmlns:a16="http://schemas.microsoft.com/office/drawing/2014/main" id="{0FA77570-EF38-4F6F-9768-FDE19233DA55}"/>
                </a:ext>
              </a:extLst>
            </p:cNvPr>
            <p:cNvSpPr/>
            <p:nvPr/>
          </p:nvSpPr>
          <p:spPr>
            <a:xfrm>
              <a:off x="4818537" y="3845844"/>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Arrow: Down 39">
              <a:extLst>
                <a:ext uri="{FF2B5EF4-FFF2-40B4-BE49-F238E27FC236}">
                  <a16:creationId xmlns:a16="http://schemas.microsoft.com/office/drawing/2014/main" id="{440B6C80-B3F9-4218-B648-6582F839FDEA}"/>
                </a:ext>
              </a:extLst>
            </p:cNvPr>
            <p:cNvSpPr/>
            <p:nvPr/>
          </p:nvSpPr>
          <p:spPr>
            <a:xfrm>
              <a:off x="4850775" y="2354782"/>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Arrow: Down 48">
              <a:extLst>
                <a:ext uri="{FF2B5EF4-FFF2-40B4-BE49-F238E27FC236}">
                  <a16:creationId xmlns:a16="http://schemas.microsoft.com/office/drawing/2014/main" id="{89715005-D41E-46EC-B8CA-EE0F4FB366FC}"/>
                </a:ext>
              </a:extLst>
            </p:cNvPr>
            <p:cNvSpPr/>
            <p:nvPr/>
          </p:nvSpPr>
          <p:spPr>
            <a:xfrm>
              <a:off x="10221376" y="889575"/>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Arrow: Down 50">
              <a:extLst>
                <a:ext uri="{FF2B5EF4-FFF2-40B4-BE49-F238E27FC236}">
                  <a16:creationId xmlns:a16="http://schemas.microsoft.com/office/drawing/2014/main" id="{3D6A9E79-40FF-4843-9637-56E2A41A5458}"/>
                </a:ext>
              </a:extLst>
            </p:cNvPr>
            <p:cNvSpPr/>
            <p:nvPr/>
          </p:nvSpPr>
          <p:spPr>
            <a:xfrm>
              <a:off x="10221376" y="3323432"/>
              <a:ext cx="173342" cy="33349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Arrow: Down 52">
              <a:extLst>
                <a:ext uri="{FF2B5EF4-FFF2-40B4-BE49-F238E27FC236}">
                  <a16:creationId xmlns:a16="http://schemas.microsoft.com/office/drawing/2014/main" id="{B70C4517-1E89-4FF2-BE84-84071D263E50}"/>
                </a:ext>
              </a:extLst>
            </p:cNvPr>
            <p:cNvSpPr/>
            <p:nvPr/>
          </p:nvSpPr>
          <p:spPr>
            <a:xfrm>
              <a:off x="10204228" y="4613422"/>
              <a:ext cx="183169" cy="27604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277491" y="539066"/>
              <a:ext cx="14867" cy="503595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p:cNvCxnSpPr>
            <p:nvPr/>
          </p:nvCxnSpPr>
          <p:spPr>
            <a:xfrm>
              <a:off x="6172792" y="5575018"/>
              <a:ext cx="113734" cy="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8980461" y="559631"/>
              <a:ext cx="4124" cy="5015387"/>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a:stCxn id="23" idx="3"/>
            </p:cNvCxnSpPr>
            <p:nvPr/>
          </p:nvCxnSpPr>
          <p:spPr>
            <a:xfrm flipV="1">
              <a:off x="8817101" y="5575018"/>
              <a:ext cx="163360" cy="8202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a:off x="6277491" y="539064"/>
              <a:ext cx="153397" cy="92905"/>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8968507" y="547538"/>
              <a:ext cx="153397" cy="57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C15236-6128-4B63-8EBA-CAD4A606FC39}"/>
                </a:ext>
              </a:extLst>
            </p:cNvPr>
            <p:cNvSpPr txBox="1"/>
            <p:nvPr/>
          </p:nvSpPr>
          <p:spPr>
            <a:xfrm>
              <a:off x="9095663" y="3689898"/>
              <a:ext cx="2400300" cy="1077218"/>
            </a:xfrm>
            <a:prstGeom prst="rect">
              <a:avLst/>
            </a:prstGeom>
            <a:solidFill>
              <a:schemeClr val="bg1"/>
            </a:solidFill>
            <a:ln w="31750">
              <a:solidFill>
                <a:srgbClr val="F15B40"/>
              </a:solidFill>
            </a:ln>
            <a:effectLst/>
          </p:spPr>
          <p:txBody>
            <a:bodyPr wrap="square" rtlCol="0">
              <a:spAutoFit/>
            </a:bodyPr>
            <a:lstStyle/>
            <a:p>
              <a:r>
                <a:rPr lang="en-US" sz="1600"/>
                <a:t>15. Comparez votre nouvelle projection avec celle de l'année précédente.</a:t>
              </a:r>
              <a:endParaRPr lang="en-US" sz="1600" i="1"/>
            </a:p>
          </p:txBody>
        </p:sp>
        <p:sp>
          <p:nvSpPr>
            <p:cNvPr id="33" name="TextBox 32">
              <a:extLst>
                <a:ext uri="{FF2B5EF4-FFF2-40B4-BE49-F238E27FC236}">
                  <a16:creationId xmlns:a16="http://schemas.microsoft.com/office/drawing/2014/main" id="{17CEABE2-CB16-4286-9833-22AF9F2C9B3B}"/>
                </a:ext>
              </a:extLst>
            </p:cNvPr>
            <p:cNvSpPr txBox="1"/>
            <p:nvPr/>
          </p:nvSpPr>
          <p:spPr>
            <a:xfrm>
              <a:off x="3767039" y="4151563"/>
              <a:ext cx="2400300" cy="1077218"/>
            </a:xfrm>
            <a:prstGeom prst="rect">
              <a:avLst/>
            </a:prstGeom>
            <a:solidFill>
              <a:schemeClr val="bg1"/>
            </a:solidFill>
            <a:ln w="31750">
              <a:solidFill>
                <a:srgbClr val="F15B40"/>
              </a:solidFill>
            </a:ln>
            <a:effectLst/>
          </p:spPr>
          <p:txBody>
            <a:bodyPr wrap="square" rtlCol="0">
              <a:spAutoFit/>
            </a:bodyPr>
            <a:lstStyle/>
            <a:p>
              <a:r>
                <a:rPr lang="en-US" sz="1600"/>
                <a:t>4. Examinez le pourcentage d'hommes et de chiffre d'affaires dans chaque population.</a:t>
              </a:r>
            </a:p>
          </p:txBody>
        </p:sp>
        <p:sp>
          <p:nvSpPr>
            <p:cNvPr id="35" name="Arrow: Down 34">
              <a:extLst>
                <a:ext uri="{FF2B5EF4-FFF2-40B4-BE49-F238E27FC236}">
                  <a16:creationId xmlns:a16="http://schemas.microsoft.com/office/drawing/2014/main" id="{47FCA9B4-11A3-4313-99EE-0CE8EC769C48}"/>
                </a:ext>
              </a:extLst>
            </p:cNvPr>
            <p:cNvSpPr/>
            <p:nvPr/>
          </p:nvSpPr>
          <p:spPr>
            <a:xfrm>
              <a:off x="4833189" y="4805653"/>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extBox 38">
              <a:extLst>
                <a:ext uri="{FF2B5EF4-FFF2-40B4-BE49-F238E27FC236}">
                  <a16:creationId xmlns:a16="http://schemas.microsoft.com/office/drawing/2014/main" id="{DCFF190A-4B19-4513-8A5A-64C2651B80F9}"/>
                </a:ext>
              </a:extLst>
            </p:cNvPr>
            <p:cNvSpPr txBox="1"/>
            <p:nvPr/>
          </p:nvSpPr>
          <p:spPr>
            <a:xfrm>
              <a:off x="6430888" y="2078417"/>
              <a:ext cx="2400300" cy="830997"/>
            </a:xfrm>
            <a:prstGeom prst="rect">
              <a:avLst/>
            </a:prstGeom>
            <a:solidFill>
              <a:schemeClr val="bg1"/>
            </a:solidFill>
            <a:ln w="31750">
              <a:solidFill>
                <a:srgbClr val="F15B40"/>
              </a:solidFill>
            </a:ln>
            <a:effectLst/>
          </p:spPr>
          <p:txBody>
            <a:bodyPr wrap="square" rtlCol="0">
              <a:spAutoFit/>
            </a:bodyPr>
            <a:lstStyle/>
            <a:p>
              <a:r>
                <a:rPr lang="en-US" sz="1600"/>
                <a:t>8. Ouvrez la page du projet EPP. Examinez les données</a:t>
              </a:r>
              <a:endParaRPr lang="en-US" sz="1600" i="1"/>
            </a:p>
          </p:txBody>
        </p:sp>
        <p:sp>
          <p:nvSpPr>
            <p:cNvPr id="41" name="Arrow: Down 40">
              <a:extLst>
                <a:ext uri="{FF2B5EF4-FFF2-40B4-BE49-F238E27FC236}">
                  <a16:creationId xmlns:a16="http://schemas.microsoft.com/office/drawing/2014/main" id="{87A72103-8B74-405A-81C6-1F7C094AF6B8}"/>
                </a:ext>
              </a:extLst>
            </p:cNvPr>
            <p:cNvSpPr/>
            <p:nvPr/>
          </p:nvSpPr>
          <p:spPr>
            <a:xfrm>
              <a:off x="7512131" y="181892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Down 41">
              <a:extLst>
                <a:ext uri="{FF2B5EF4-FFF2-40B4-BE49-F238E27FC236}">
                  <a16:creationId xmlns:a16="http://schemas.microsoft.com/office/drawing/2014/main" id="{17153E31-64C1-4664-9194-DCADB2357263}"/>
                </a:ext>
              </a:extLst>
            </p:cNvPr>
            <p:cNvSpPr/>
            <p:nvPr/>
          </p:nvSpPr>
          <p:spPr>
            <a:xfrm>
              <a:off x="7506539" y="27564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Arrow: Down 43">
              <a:extLst>
                <a:ext uri="{FF2B5EF4-FFF2-40B4-BE49-F238E27FC236}">
                  <a16:creationId xmlns:a16="http://schemas.microsoft.com/office/drawing/2014/main" id="{7CA0A2D1-6DAF-465C-870E-09E7C6B1BAA4}"/>
                </a:ext>
              </a:extLst>
            </p:cNvPr>
            <p:cNvSpPr/>
            <p:nvPr/>
          </p:nvSpPr>
          <p:spPr>
            <a:xfrm>
              <a:off x="7501916" y="4860378"/>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Arrow: Down 47">
              <a:extLst>
                <a:ext uri="{FF2B5EF4-FFF2-40B4-BE49-F238E27FC236}">
                  <a16:creationId xmlns:a16="http://schemas.microsoft.com/office/drawing/2014/main" id="{103EB8E8-54A0-4F36-852A-5D88B3FFA8D0}"/>
                </a:ext>
              </a:extLst>
            </p:cNvPr>
            <p:cNvSpPr/>
            <p:nvPr/>
          </p:nvSpPr>
          <p:spPr>
            <a:xfrm>
              <a:off x="7504273" y="36948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TextBox 49">
              <a:extLst>
                <a:ext uri="{FF2B5EF4-FFF2-40B4-BE49-F238E27FC236}">
                  <a16:creationId xmlns:a16="http://schemas.microsoft.com/office/drawing/2014/main" id="{59EE06A8-0170-4BA5-9EE6-8640944D6E3A}"/>
                </a:ext>
              </a:extLst>
            </p:cNvPr>
            <p:cNvSpPr txBox="1"/>
            <p:nvPr/>
          </p:nvSpPr>
          <p:spPr>
            <a:xfrm>
              <a:off x="9101810" y="1319482"/>
              <a:ext cx="2400300" cy="584775"/>
            </a:xfrm>
            <a:prstGeom prst="rect">
              <a:avLst/>
            </a:prstGeom>
            <a:solidFill>
              <a:schemeClr val="bg1"/>
            </a:solidFill>
            <a:ln w="31750">
              <a:solidFill>
                <a:srgbClr val="F15B40"/>
              </a:solidFill>
            </a:ln>
            <a:effectLst/>
          </p:spPr>
          <p:txBody>
            <a:bodyPr wrap="square" rtlCol="0">
              <a:spAutoFit/>
            </a:bodyPr>
            <a:lstStyle/>
            <a:p>
              <a:r>
                <a:rPr lang="en-US" sz="1600"/>
                <a:t>13. Examinez le tableau d'étalonnage</a:t>
              </a:r>
              <a:endParaRPr lang="en-US" sz="1600" i="1"/>
            </a:p>
          </p:txBody>
        </p:sp>
        <p:sp>
          <p:nvSpPr>
            <p:cNvPr id="52" name="Arrow: Down 51">
              <a:extLst>
                <a:ext uri="{FF2B5EF4-FFF2-40B4-BE49-F238E27FC236}">
                  <a16:creationId xmlns:a16="http://schemas.microsoft.com/office/drawing/2014/main" id="{9693927B-85D1-40B0-9440-04A4C1A7A99C}"/>
                </a:ext>
              </a:extLst>
            </p:cNvPr>
            <p:cNvSpPr/>
            <p:nvPr/>
          </p:nvSpPr>
          <p:spPr>
            <a:xfrm>
              <a:off x="10221376" y="1992210"/>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3956376403"/>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9D7C-BC61-4EF0-8FA7-A31E4D6C8FF4}"/>
              </a:ext>
            </a:extLst>
          </p:cNvPr>
          <p:cNvSpPr>
            <a:spLocks noGrp="1"/>
          </p:cNvSpPr>
          <p:nvPr>
            <p:ph type="title"/>
          </p:nvPr>
        </p:nvSpPr>
        <p:spPr>
          <a:xfrm>
            <a:off x="108757" y="1123837"/>
            <a:ext cx="2947482" cy="4601183"/>
          </a:xfrm>
        </p:spPr>
        <p:txBody>
          <a:bodyPr>
            <a:normAutofit/>
          </a:bodyPr>
          <a:lstStyle/>
          <a:p>
            <a:r>
              <a:rPr lang="en-US" err="1"/>
              <a:t>Etapes</a:t>
            </a:r>
            <a:r>
              <a:rPr lang="en-US" dirty="0"/>
              <a:t> pour </a:t>
            </a:r>
            <a:br>
              <a:rPr lang="en-US" dirty="0"/>
            </a:br>
            <a:r>
              <a:rPr lang="en-US" err="1"/>
              <a:t>l'installation</a:t>
            </a:r>
            <a:r>
              <a:rPr lang="en-US" dirty="0"/>
              <a:t> </a:t>
            </a:r>
            <a:r>
              <a:rPr lang="en-US" dirty="0">
                <a:solidFill>
                  <a:srgbClr val="FFFF00"/>
                </a:solidFill>
              </a:rPr>
              <a:t>de</a:t>
            </a:r>
            <a:r>
              <a:rPr lang="en-US" dirty="0"/>
              <a:t> </a:t>
            </a:r>
            <a:r>
              <a:rPr lang="en-US" b="1" dirty="0"/>
              <a:t>CSAVR</a:t>
            </a:r>
          </a:p>
        </p:txBody>
      </p:sp>
      <p:sp>
        <p:nvSpPr>
          <p:cNvPr id="3" name="Content Placeholder 2">
            <a:extLst>
              <a:ext uri="{FF2B5EF4-FFF2-40B4-BE49-F238E27FC236}">
                <a16:creationId xmlns:a16="http://schemas.microsoft.com/office/drawing/2014/main" id="{903A7F5D-9762-42FE-B392-94DF17B5DC6E}"/>
              </a:ext>
            </a:extLst>
          </p:cNvPr>
          <p:cNvSpPr>
            <a:spLocks noGrp="1"/>
          </p:cNvSpPr>
          <p:nvPr>
            <p:ph idx="1"/>
          </p:nvPr>
        </p:nvSpPr>
        <p:spPr>
          <a:xfrm>
            <a:off x="3477920" y="204025"/>
            <a:ext cx="8467533" cy="6652397"/>
          </a:xfrm>
        </p:spPr>
        <p:txBody>
          <a:bodyPr>
            <a:normAutofit fontScale="92500" lnSpcReduction="10000"/>
          </a:bodyPr>
          <a:lstStyle/>
          <a:p>
            <a:pPr marL="457200" indent="-457200">
              <a:buAutoNum type="arabicPeriod"/>
            </a:pPr>
            <a:r>
              <a:rPr lang="en-US" err="1">
                <a:solidFill>
                  <a:schemeClr val="bg1">
                    <a:lumMod val="50000"/>
                  </a:schemeClr>
                </a:solidFill>
                <a:latin typeface="Arial"/>
                <a:cs typeface="Arial"/>
              </a:rPr>
              <a:t>Ouvrez</a:t>
            </a:r>
            <a:r>
              <a:rPr lang="en-US" dirty="0">
                <a:solidFill>
                  <a:schemeClr val="bg1">
                    <a:lumMod val="50000"/>
                  </a:schemeClr>
                </a:solidFill>
                <a:latin typeface="Arial"/>
                <a:cs typeface="Arial"/>
              </a:rPr>
              <a:t> </a:t>
            </a:r>
            <a:r>
              <a:rPr lang="en-US" err="1">
                <a:solidFill>
                  <a:schemeClr val="bg1">
                    <a:lumMod val="50000"/>
                  </a:schemeClr>
                </a:solidFill>
                <a:latin typeface="Arial"/>
                <a:cs typeface="Arial"/>
              </a:rPr>
              <a:t>votre</a:t>
            </a:r>
            <a:r>
              <a:rPr lang="en-US" dirty="0">
                <a:solidFill>
                  <a:schemeClr val="bg1">
                    <a:lumMod val="50000"/>
                  </a:schemeClr>
                </a:solidFill>
                <a:latin typeface="Arial"/>
                <a:cs typeface="Arial"/>
              </a:rPr>
              <a:t> </a:t>
            </a:r>
            <a:r>
              <a:rPr lang="en-US" err="1">
                <a:solidFill>
                  <a:schemeClr val="bg1">
                    <a:lumMod val="50000"/>
                  </a:schemeClr>
                </a:solidFill>
                <a:latin typeface="Arial"/>
                <a:cs typeface="Arial"/>
              </a:rPr>
              <a:t>fichier</a:t>
            </a:r>
            <a:r>
              <a:rPr lang="en-US" dirty="0">
                <a:solidFill>
                  <a:schemeClr val="bg1">
                    <a:lumMod val="50000"/>
                  </a:schemeClr>
                </a:solidFill>
                <a:latin typeface="Arial"/>
                <a:cs typeface="Arial"/>
              </a:rPr>
              <a:t> </a:t>
            </a:r>
            <a:r>
              <a:rPr lang="en-US" dirty="0">
                <a:solidFill>
                  <a:schemeClr val="bg1">
                    <a:lumMod val="50000"/>
                  </a:schemeClr>
                </a:solidFill>
                <a:highlight>
                  <a:srgbClr val="FFFF00"/>
                </a:highlight>
                <a:latin typeface="Arial"/>
                <a:cs typeface="Arial"/>
              </a:rPr>
              <a:t>Spectrum </a:t>
            </a:r>
            <a:r>
              <a:rPr lang="en-US" sz="2100" dirty="0">
                <a:solidFill>
                  <a:schemeClr val="bg1">
                    <a:lumMod val="50000"/>
                  </a:schemeClr>
                </a:solidFill>
                <a:highlight>
                  <a:srgbClr val="FFFF00"/>
                </a:highlight>
                <a:latin typeface="Arial"/>
                <a:cs typeface="Arial"/>
              </a:rPr>
              <a:t>2024</a:t>
            </a:r>
            <a:br>
              <a:rPr lang="en-US" dirty="0">
                <a:highlight>
                  <a:srgbClr val="FFFF00"/>
                </a:highlight>
                <a:latin typeface="Arial" panose="020B0604020202020204" pitchFamily="34" charset="0"/>
                <a:cs typeface="Arial" panose="020B0604020202020204" pitchFamily="34" charset="0"/>
              </a:rPr>
            </a:br>
            <a:r>
              <a:rPr lang="en-US" dirty="0">
                <a:solidFill>
                  <a:schemeClr val="bg1">
                    <a:lumMod val="50000"/>
                  </a:schemeClr>
                </a:solidFill>
                <a:latin typeface="Arial"/>
                <a:cs typeface="Arial"/>
              </a:rPr>
              <a:t>&amp; </a:t>
            </a:r>
            <a:r>
              <a:rPr lang="en-US" err="1">
                <a:solidFill>
                  <a:schemeClr val="bg1">
                    <a:lumMod val="50000"/>
                  </a:schemeClr>
                </a:solidFill>
                <a:latin typeface="Arial"/>
                <a:cs typeface="Arial"/>
              </a:rPr>
              <a:t>vérifiez</a:t>
            </a:r>
            <a:r>
              <a:rPr lang="en-US" dirty="0">
                <a:solidFill>
                  <a:schemeClr val="bg1">
                    <a:lumMod val="50000"/>
                  </a:schemeClr>
                </a:solidFill>
                <a:latin typeface="Arial"/>
                <a:cs typeface="Arial"/>
              </a:rPr>
              <a:t> que </a:t>
            </a:r>
            <a:r>
              <a:rPr lang="en-US" b="1" i="1" err="1">
                <a:solidFill>
                  <a:schemeClr val="bg1">
                    <a:lumMod val="50000"/>
                  </a:schemeClr>
                </a:solidFill>
                <a:latin typeface="Arial"/>
                <a:cs typeface="Arial"/>
              </a:rPr>
              <a:t>l'option</a:t>
            </a:r>
            <a:r>
              <a:rPr lang="en-US" b="1" i="1" dirty="0">
                <a:solidFill>
                  <a:schemeClr val="bg1">
                    <a:lumMod val="50000"/>
                  </a:schemeClr>
                </a:solidFill>
                <a:latin typeface="Arial"/>
                <a:cs typeface="Arial"/>
              </a:rPr>
              <a:t> </a:t>
            </a:r>
            <a:r>
              <a:rPr lang="en-US" b="1" i="1" err="1">
                <a:solidFill>
                  <a:schemeClr val="bg1">
                    <a:lumMod val="50000"/>
                  </a:schemeClr>
                </a:solidFill>
                <a:latin typeface="Arial"/>
                <a:cs typeface="Arial"/>
              </a:rPr>
              <a:t>d'incidence</a:t>
            </a:r>
            <a:r>
              <a:rPr lang="en-US" b="1" i="1" dirty="0">
                <a:solidFill>
                  <a:schemeClr val="bg1">
                    <a:lumMod val="50000"/>
                  </a:schemeClr>
                </a:solidFill>
                <a:latin typeface="Arial"/>
                <a:cs typeface="Arial"/>
              </a:rPr>
              <a:t> </a:t>
            </a:r>
            <a:r>
              <a:rPr lang="en-US" err="1">
                <a:solidFill>
                  <a:schemeClr val="bg1">
                    <a:lumMod val="50000"/>
                  </a:schemeClr>
                </a:solidFill>
                <a:latin typeface="Arial"/>
                <a:cs typeface="Arial"/>
              </a:rPr>
              <a:t>est</a:t>
            </a:r>
            <a:r>
              <a:rPr lang="en-US" dirty="0">
                <a:solidFill>
                  <a:schemeClr val="bg1">
                    <a:lumMod val="50000"/>
                  </a:schemeClr>
                </a:solidFill>
                <a:latin typeface="Arial"/>
                <a:cs typeface="Arial"/>
              </a:rPr>
              <a:t> </a:t>
            </a:r>
            <a:r>
              <a:rPr lang="en-US" err="1">
                <a:solidFill>
                  <a:schemeClr val="bg1">
                    <a:lumMod val="50000"/>
                  </a:schemeClr>
                </a:solidFill>
                <a:latin typeface="Arial"/>
                <a:cs typeface="Arial"/>
              </a:rPr>
              <a:t>réglée</a:t>
            </a:r>
            <a:r>
              <a:rPr lang="en-US" dirty="0">
                <a:solidFill>
                  <a:schemeClr val="bg1">
                    <a:lumMod val="50000"/>
                  </a:schemeClr>
                </a:solidFill>
                <a:latin typeface="Arial"/>
                <a:cs typeface="Arial"/>
              </a:rPr>
              <a:t> sur CSAVR.</a:t>
            </a:r>
            <a:endParaRPr lang="en-US">
              <a:solidFill>
                <a:schemeClr val="bg1">
                  <a:lumMod val="50000"/>
                </a:schemeClr>
              </a:solidFill>
            </a:endParaRPr>
          </a:p>
          <a:p>
            <a:pPr marL="457200" indent="-457200">
              <a:buFont typeface="+mj-lt"/>
              <a:buAutoNum type="arabicPeriod"/>
            </a:pPr>
            <a:r>
              <a:rPr lang="en-US" dirty="0">
                <a:solidFill>
                  <a:schemeClr val="bg1">
                    <a:lumMod val="50000"/>
                  </a:schemeClr>
                </a:solidFill>
                <a:latin typeface="Arial"/>
                <a:cs typeface="Arial"/>
              </a:rPr>
              <a:t>Mise à jour des données : </a:t>
            </a:r>
          </a:p>
          <a:p>
            <a:pPr lvl="1"/>
            <a:r>
              <a:rPr lang="en-US" dirty="0">
                <a:solidFill>
                  <a:schemeClr val="bg1">
                    <a:lumMod val="50000"/>
                  </a:schemeClr>
                </a:solidFill>
                <a:latin typeface="Arial"/>
                <a:cs typeface="Arial"/>
              </a:rPr>
              <a:t>Nouveaux </a:t>
            </a:r>
            <a:r>
              <a:rPr lang="en-US" dirty="0" err="1">
                <a:solidFill>
                  <a:schemeClr val="bg1">
                    <a:lumMod val="50000"/>
                  </a:schemeClr>
                </a:solidFill>
                <a:latin typeface="Arial"/>
                <a:cs typeface="Arial"/>
              </a:rPr>
              <a:t>cas</a:t>
            </a:r>
            <a:r>
              <a:rPr lang="en-US" dirty="0">
                <a:solidFill>
                  <a:schemeClr val="bg1">
                    <a:lumMod val="50000"/>
                  </a:schemeClr>
                </a:solidFill>
                <a:latin typeface="Arial"/>
                <a:cs typeface="Arial"/>
              </a:rPr>
              <a:t> de VIH </a:t>
            </a:r>
            <a:r>
              <a:rPr lang="en-US" dirty="0" err="1">
                <a:solidFill>
                  <a:schemeClr val="bg1">
                    <a:lumMod val="50000"/>
                  </a:schemeClr>
                </a:solidFill>
                <a:latin typeface="Arial"/>
                <a:cs typeface="Arial"/>
              </a:rPr>
              <a:t>diagnostiqués</a:t>
            </a:r>
            <a:endParaRPr lang="en-US">
              <a:solidFill>
                <a:schemeClr val="bg1">
                  <a:lumMod val="50000"/>
                </a:schemeClr>
              </a:solidFill>
              <a:latin typeface="Arial"/>
              <a:cs typeface="Arial"/>
            </a:endParaRPr>
          </a:p>
          <a:p>
            <a:pPr lvl="1"/>
            <a:r>
              <a:rPr lang="en-US" dirty="0" err="1">
                <a:solidFill>
                  <a:schemeClr val="bg1">
                    <a:lumMod val="50000"/>
                  </a:schemeClr>
                </a:solidFill>
                <a:latin typeface="Arial"/>
                <a:cs typeface="Arial"/>
              </a:rPr>
              <a:t>Décès</a:t>
            </a:r>
            <a:r>
              <a:rPr lang="en-US" dirty="0">
                <a:solidFill>
                  <a:schemeClr val="bg1">
                    <a:lumMod val="50000"/>
                  </a:schemeClr>
                </a:solidFill>
                <a:latin typeface="Arial"/>
                <a:cs typeface="Arial"/>
              </a:rPr>
              <a:t> </a:t>
            </a:r>
            <a:r>
              <a:rPr lang="en-US" dirty="0" err="1">
                <a:solidFill>
                  <a:schemeClr val="bg1">
                    <a:lumMod val="50000"/>
                  </a:schemeClr>
                </a:solidFill>
                <a:latin typeface="Arial"/>
                <a:cs typeface="Arial"/>
              </a:rPr>
              <a:t>dus</a:t>
            </a:r>
            <a:r>
              <a:rPr lang="en-US" dirty="0">
                <a:solidFill>
                  <a:schemeClr val="bg1">
                    <a:lumMod val="50000"/>
                  </a:schemeClr>
                </a:solidFill>
                <a:latin typeface="Arial"/>
                <a:cs typeface="Arial"/>
              </a:rPr>
              <a:t> au SIDA </a:t>
            </a:r>
            <a:r>
              <a:rPr lang="en-US" dirty="0" err="1">
                <a:solidFill>
                  <a:schemeClr val="bg1">
                    <a:lumMod val="50000"/>
                  </a:schemeClr>
                </a:solidFill>
                <a:latin typeface="Arial"/>
                <a:cs typeface="Arial"/>
              </a:rPr>
              <a:t>d'après</a:t>
            </a:r>
            <a:r>
              <a:rPr lang="en-US" dirty="0">
                <a:solidFill>
                  <a:schemeClr val="bg1">
                    <a:lumMod val="50000"/>
                  </a:schemeClr>
                </a:solidFill>
                <a:latin typeface="Arial"/>
                <a:cs typeface="Arial"/>
              </a:rPr>
              <a:t> </a:t>
            </a:r>
            <a:r>
              <a:rPr lang="en-US" dirty="0" err="1">
                <a:solidFill>
                  <a:schemeClr val="bg1">
                    <a:lumMod val="50000"/>
                  </a:schemeClr>
                </a:solidFill>
                <a:latin typeface="Arial"/>
                <a:cs typeface="Arial"/>
              </a:rPr>
              <a:t>l'état</a:t>
            </a:r>
            <a:r>
              <a:rPr lang="en-US" dirty="0">
                <a:solidFill>
                  <a:schemeClr val="bg1">
                    <a:lumMod val="50000"/>
                  </a:schemeClr>
                </a:solidFill>
                <a:latin typeface="Arial"/>
                <a:cs typeface="Arial"/>
              </a:rPr>
              <a:t> civil</a:t>
            </a:r>
          </a:p>
          <a:p>
            <a:pPr lvl="1"/>
            <a:r>
              <a:rPr lang="en-US" dirty="0" err="1">
                <a:solidFill>
                  <a:schemeClr val="bg1">
                    <a:lumMod val="50000"/>
                  </a:schemeClr>
                </a:solidFill>
                <a:latin typeface="Arial"/>
                <a:cs typeface="Arial"/>
              </a:rPr>
              <a:t>Facultativement</a:t>
            </a:r>
            <a:r>
              <a:rPr lang="en-US" dirty="0">
                <a:solidFill>
                  <a:schemeClr val="bg1">
                    <a:lumMod val="50000"/>
                  </a:schemeClr>
                </a:solidFill>
                <a:latin typeface="Arial"/>
                <a:cs typeface="Arial"/>
              </a:rPr>
              <a:t>, </a:t>
            </a:r>
            <a:r>
              <a:rPr lang="en-US" dirty="0" err="1">
                <a:solidFill>
                  <a:schemeClr val="bg1">
                    <a:lumMod val="50000"/>
                  </a:schemeClr>
                </a:solidFill>
                <a:latin typeface="Arial"/>
                <a:cs typeface="Arial"/>
              </a:rPr>
              <a:t>numération</a:t>
            </a:r>
            <a:r>
              <a:rPr lang="en-US" dirty="0">
                <a:solidFill>
                  <a:schemeClr val="bg1">
                    <a:lumMod val="50000"/>
                  </a:schemeClr>
                </a:solidFill>
                <a:latin typeface="Arial"/>
                <a:cs typeface="Arial"/>
              </a:rPr>
              <a:t> des CD4 au moment du diagnostic initial</a:t>
            </a:r>
          </a:p>
          <a:p>
            <a:pPr marL="457200" indent="-457200">
              <a:buFont typeface="+mj-lt"/>
              <a:buAutoNum type="arabicPeriod"/>
            </a:pPr>
            <a:r>
              <a:rPr lang="en-US" dirty="0">
                <a:solidFill>
                  <a:schemeClr val="tx1"/>
                </a:solidFill>
                <a:latin typeface="Arial"/>
                <a:cs typeface="Arial"/>
              </a:rPr>
              <a:t>Dans le </a:t>
            </a:r>
            <a:r>
              <a:rPr lang="en-US" b="1" dirty="0" err="1">
                <a:solidFill>
                  <a:schemeClr val="tx1"/>
                </a:solidFill>
                <a:latin typeface="Arial"/>
                <a:cs typeface="Arial"/>
              </a:rPr>
              <a:t>formulaire</a:t>
            </a:r>
            <a:r>
              <a:rPr lang="en-US" b="1" dirty="0">
                <a:solidFill>
                  <a:schemeClr val="tx1"/>
                </a:solidFill>
                <a:latin typeface="Arial"/>
                <a:cs typeface="Arial"/>
              </a:rPr>
              <a:t> </a:t>
            </a:r>
            <a:r>
              <a:rPr lang="en-US" b="1" dirty="0" err="1">
                <a:solidFill>
                  <a:schemeClr val="tx1"/>
                </a:solidFill>
                <a:latin typeface="Arial"/>
                <a:cs typeface="Arial"/>
              </a:rPr>
              <a:t>d'ajustement</a:t>
            </a:r>
            <a:r>
              <a:rPr lang="en-US" b="1" dirty="0">
                <a:solidFill>
                  <a:schemeClr val="tx1"/>
                </a:solidFill>
                <a:latin typeface="Arial"/>
                <a:cs typeface="Arial"/>
              </a:rPr>
              <a:t> de </a:t>
            </a:r>
            <a:r>
              <a:rPr lang="en-US" b="1" dirty="0" err="1">
                <a:solidFill>
                  <a:schemeClr val="tx1"/>
                </a:solidFill>
                <a:latin typeface="Arial"/>
                <a:cs typeface="Arial"/>
              </a:rPr>
              <a:t>modèle</a:t>
            </a:r>
            <a:r>
              <a:rPr lang="en-US" dirty="0">
                <a:solidFill>
                  <a:schemeClr val="tx1"/>
                </a:solidFill>
                <a:latin typeface="Arial"/>
                <a:cs typeface="Arial"/>
              </a:rPr>
              <a:t>, </a:t>
            </a:r>
            <a:r>
              <a:rPr lang="en-US" dirty="0" err="1">
                <a:solidFill>
                  <a:schemeClr val="tx1"/>
                </a:solidFill>
                <a:latin typeface="Arial"/>
                <a:cs typeface="Arial"/>
              </a:rPr>
              <a:t>ajustez</a:t>
            </a:r>
            <a:r>
              <a:rPr lang="en-US" dirty="0">
                <a:solidFill>
                  <a:schemeClr val="tx1"/>
                </a:solidFill>
                <a:latin typeface="Arial"/>
                <a:cs typeface="Arial"/>
              </a:rPr>
              <a:t> </a:t>
            </a:r>
            <a:r>
              <a:rPr lang="en-US" b="1" dirty="0">
                <a:solidFill>
                  <a:schemeClr val="tx1"/>
                </a:solidFill>
                <a:latin typeface="Arial"/>
                <a:cs typeface="Arial"/>
              </a:rPr>
              <a:t>1 à 6 </a:t>
            </a:r>
            <a:r>
              <a:rPr lang="en-US" b="1" dirty="0" err="1">
                <a:solidFill>
                  <a:schemeClr val="tx1"/>
                </a:solidFill>
                <a:latin typeface="Arial"/>
                <a:cs typeface="Arial"/>
              </a:rPr>
              <a:t>modèles</a:t>
            </a:r>
            <a:r>
              <a:rPr lang="en-US" b="1" dirty="0">
                <a:solidFill>
                  <a:schemeClr val="tx1"/>
                </a:solidFill>
                <a:latin typeface="Arial"/>
                <a:cs typeface="Arial"/>
              </a:rPr>
              <a:t> </a:t>
            </a:r>
            <a:r>
              <a:rPr lang="en-US" b="1" dirty="0" err="1">
                <a:solidFill>
                  <a:schemeClr val="tx1"/>
                </a:solidFill>
                <a:latin typeface="Arial"/>
                <a:cs typeface="Arial"/>
              </a:rPr>
              <a:t>statistiques</a:t>
            </a:r>
            <a:r>
              <a:rPr lang="en-US" b="1" dirty="0">
                <a:solidFill>
                  <a:schemeClr val="tx1"/>
                </a:solidFill>
                <a:latin typeface="Arial"/>
                <a:cs typeface="Arial"/>
              </a:rPr>
              <a:t> </a:t>
            </a:r>
            <a:br>
              <a:rPr lang="en-US" b="1" dirty="0">
                <a:latin typeface="Arial" panose="020B0604020202020204" pitchFamily="34" charset="0"/>
                <a:cs typeface="Arial" panose="020B0604020202020204" pitchFamily="34" charset="0"/>
              </a:rPr>
            </a:br>
            <a:r>
              <a:rPr lang="en-US" dirty="0">
                <a:solidFill>
                  <a:schemeClr val="tx1"/>
                </a:solidFill>
                <a:latin typeface="Arial"/>
                <a:cs typeface="Arial"/>
              </a:rPr>
              <a:t>- y </a:t>
            </a:r>
            <a:r>
              <a:rPr lang="en-US" dirty="0" err="1">
                <a:solidFill>
                  <a:schemeClr val="tx1"/>
                </a:solidFill>
                <a:latin typeface="Arial"/>
                <a:cs typeface="Arial"/>
              </a:rPr>
              <a:t>compris</a:t>
            </a:r>
            <a:r>
              <a:rPr lang="en-US" dirty="0">
                <a:solidFill>
                  <a:schemeClr val="tx1"/>
                </a:solidFill>
                <a:latin typeface="Arial"/>
                <a:cs typeface="Arial"/>
              </a:rPr>
              <a:t> les </a:t>
            </a:r>
            <a:r>
              <a:rPr lang="en-US" dirty="0" err="1">
                <a:solidFill>
                  <a:schemeClr val="tx1"/>
                </a:solidFill>
                <a:latin typeface="Arial"/>
                <a:cs typeface="Arial"/>
              </a:rPr>
              <a:t>taux</a:t>
            </a:r>
            <a:r>
              <a:rPr lang="en-US" dirty="0">
                <a:solidFill>
                  <a:schemeClr val="tx1"/>
                </a:solidFill>
                <a:latin typeface="Arial"/>
                <a:cs typeface="Arial"/>
              </a:rPr>
              <a:t> </a:t>
            </a:r>
            <a:r>
              <a:rPr lang="en-US" dirty="0" err="1">
                <a:solidFill>
                  <a:schemeClr val="tx1"/>
                </a:solidFill>
                <a:latin typeface="Arial"/>
                <a:cs typeface="Arial"/>
              </a:rPr>
              <a:t>d'incidence</a:t>
            </a:r>
            <a:r>
              <a:rPr lang="en-US" dirty="0">
                <a:solidFill>
                  <a:schemeClr val="tx1"/>
                </a:solidFill>
                <a:latin typeface="Arial"/>
                <a:cs typeface="Arial"/>
              </a:rPr>
              <a:t> par </a:t>
            </a:r>
            <a:r>
              <a:rPr lang="en-US" dirty="0" err="1">
                <a:solidFill>
                  <a:schemeClr val="tx1"/>
                </a:solidFill>
                <a:latin typeface="Arial"/>
                <a:cs typeface="Arial"/>
              </a:rPr>
              <a:t>sexe</a:t>
            </a:r>
            <a:r>
              <a:rPr lang="en-US" dirty="0">
                <a:solidFill>
                  <a:schemeClr val="tx1"/>
                </a:solidFill>
                <a:latin typeface="Arial"/>
                <a:cs typeface="Arial"/>
              </a:rPr>
              <a:t> et par </a:t>
            </a:r>
            <a:r>
              <a:rPr lang="en-US" dirty="0" err="1">
                <a:solidFill>
                  <a:schemeClr val="tx1"/>
                </a:solidFill>
                <a:latin typeface="Arial"/>
                <a:cs typeface="Arial"/>
              </a:rPr>
              <a:t>âge</a:t>
            </a:r>
            <a:r>
              <a:rPr lang="en-US" dirty="0">
                <a:solidFill>
                  <a:schemeClr val="tx1"/>
                </a:solidFill>
                <a:latin typeface="Arial"/>
                <a:cs typeface="Arial"/>
              </a:rPr>
              <a:t> </a:t>
            </a:r>
            <a:r>
              <a:rPr lang="en-US" dirty="0" err="1">
                <a:solidFill>
                  <a:schemeClr val="tx1"/>
                </a:solidFill>
                <a:latin typeface="Arial"/>
                <a:cs typeface="Arial"/>
              </a:rPr>
              <a:t>si</a:t>
            </a:r>
            <a:r>
              <a:rPr lang="en-US" dirty="0">
                <a:solidFill>
                  <a:schemeClr val="tx1"/>
                </a:solidFill>
                <a:latin typeface="Arial"/>
                <a:cs typeface="Arial"/>
              </a:rPr>
              <a:t> les données relatives aux </a:t>
            </a:r>
            <a:r>
              <a:rPr lang="en-US" dirty="0" err="1">
                <a:solidFill>
                  <a:schemeClr val="tx1"/>
                </a:solidFill>
                <a:latin typeface="Arial"/>
                <a:cs typeface="Arial"/>
              </a:rPr>
              <a:t>cas</a:t>
            </a:r>
            <a:r>
              <a:rPr lang="en-US" dirty="0">
                <a:solidFill>
                  <a:schemeClr val="tx1"/>
                </a:solidFill>
                <a:latin typeface="Arial"/>
                <a:cs typeface="Arial"/>
              </a:rPr>
              <a:t> et/</a:t>
            </a:r>
            <a:r>
              <a:rPr lang="en-US" dirty="0" err="1">
                <a:solidFill>
                  <a:schemeClr val="tx1"/>
                </a:solidFill>
                <a:latin typeface="Arial"/>
                <a:cs typeface="Arial"/>
              </a:rPr>
              <a:t>ou</a:t>
            </a:r>
            <a:r>
              <a:rPr lang="en-US" dirty="0">
                <a:solidFill>
                  <a:schemeClr val="tx1"/>
                </a:solidFill>
                <a:latin typeface="Arial"/>
                <a:cs typeface="Arial"/>
              </a:rPr>
              <a:t> aux </a:t>
            </a:r>
            <a:r>
              <a:rPr lang="en-US" dirty="0" err="1">
                <a:solidFill>
                  <a:schemeClr val="tx1"/>
                </a:solidFill>
                <a:latin typeface="Arial"/>
                <a:cs typeface="Arial"/>
              </a:rPr>
              <a:t>décès</a:t>
            </a:r>
            <a:r>
              <a:rPr lang="en-US" dirty="0">
                <a:solidFill>
                  <a:schemeClr val="tx1"/>
                </a:solidFill>
                <a:latin typeface="Arial"/>
                <a:cs typeface="Arial"/>
              </a:rPr>
              <a:t> </a:t>
            </a:r>
            <a:r>
              <a:rPr lang="en-US" dirty="0" err="1">
                <a:solidFill>
                  <a:schemeClr val="tx1"/>
                </a:solidFill>
                <a:latin typeface="Arial"/>
                <a:cs typeface="Arial"/>
              </a:rPr>
              <a:t>dus</a:t>
            </a:r>
            <a:r>
              <a:rPr lang="en-US" dirty="0">
                <a:solidFill>
                  <a:schemeClr val="tx1"/>
                </a:solidFill>
                <a:latin typeface="Arial"/>
                <a:cs typeface="Arial"/>
              </a:rPr>
              <a:t> au </a:t>
            </a:r>
            <a:r>
              <a:rPr lang="en-US" dirty="0" err="1">
                <a:solidFill>
                  <a:schemeClr val="tx1"/>
                </a:solidFill>
                <a:latin typeface="Arial"/>
                <a:cs typeface="Arial"/>
              </a:rPr>
              <a:t>sida</a:t>
            </a:r>
            <a:r>
              <a:rPr lang="en-US" dirty="0">
                <a:solidFill>
                  <a:schemeClr val="tx1"/>
                </a:solidFill>
                <a:latin typeface="Arial"/>
                <a:cs typeface="Arial"/>
              </a:rPr>
              <a:t> </a:t>
            </a:r>
            <a:r>
              <a:rPr lang="en-US" dirty="0" err="1">
                <a:solidFill>
                  <a:schemeClr val="tx1"/>
                </a:solidFill>
                <a:latin typeface="Arial"/>
                <a:cs typeface="Arial"/>
              </a:rPr>
              <a:t>sont</a:t>
            </a:r>
            <a:r>
              <a:rPr lang="en-US" dirty="0">
                <a:solidFill>
                  <a:schemeClr val="tx1"/>
                </a:solidFill>
                <a:latin typeface="Arial"/>
                <a:cs typeface="Arial"/>
              </a:rPr>
              <a:t> </a:t>
            </a:r>
            <a:r>
              <a:rPr lang="en-US" dirty="0" err="1">
                <a:solidFill>
                  <a:schemeClr val="tx1"/>
                </a:solidFill>
                <a:latin typeface="Arial"/>
                <a:cs typeface="Arial"/>
              </a:rPr>
              <a:t>ventilées</a:t>
            </a:r>
            <a:r>
              <a:rPr lang="en-US" dirty="0">
                <a:solidFill>
                  <a:schemeClr val="tx1"/>
                </a:solidFill>
                <a:latin typeface="Arial"/>
                <a:cs typeface="Arial"/>
              </a:rPr>
              <a:t> de la </a:t>
            </a:r>
            <a:r>
              <a:rPr lang="en-US" dirty="0" err="1">
                <a:solidFill>
                  <a:schemeClr val="tx1"/>
                </a:solidFill>
                <a:latin typeface="Arial"/>
                <a:cs typeface="Arial"/>
              </a:rPr>
              <a:t>sorte</a:t>
            </a:r>
            <a:r>
              <a:rPr lang="en-US" dirty="0">
                <a:solidFill>
                  <a:schemeClr val="tx1"/>
                </a:solidFill>
                <a:latin typeface="Arial"/>
                <a:cs typeface="Arial"/>
              </a:rPr>
              <a:t>.</a:t>
            </a:r>
          </a:p>
          <a:p>
            <a:pPr marL="457200" indent="-457200">
              <a:buFont typeface="+mj-lt"/>
              <a:buAutoNum type="arabicPeriod"/>
            </a:pPr>
            <a:r>
              <a:rPr lang="en-US" dirty="0" err="1">
                <a:solidFill>
                  <a:schemeClr val="tx1"/>
                </a:solidFill>
                <a:latin typeface="Arial"/>
                <a:cs typeface="Arial"/>
              </a:rPr>
              <a:t>Sélectionnez</a:t>
            </a:r>
            <a:r>
              <a:rPr lang="en-US" dirty="0">
                <a:solidFill>
                  <a:schemeClr val="tx1"/>
                </a:solidFill>
                <a:latin typeface="Arial"/>
                <a:cs typeface="Arial"/>
              </a:rPr>
              <a:t> le </a:t>
            </a:r>
            <a:r>
              <a:rPr lang="en-US" b="1" dirty="0" err="1">
                <a:solidFill>
                  <a:schemeClr val="tx1"/>
                </a:solidFill>
                <a:latin typeface="Arial"/>
                <a:cs typeface="Arial"/>
              </a:rPr>
              <a:t>modèle</a:t>
            </a:r>
            <a:r>
              <a:rPr lang="en-US" b="1" dirty="0">
                <a:solidFill>
                  <a:schemeClr val="tx1"/>
                </a:solidFill>
                <a:latin typeface="Arial"/>
                <a:cs typeface="Arial"/>
              </a:rPr>
              <a:t> le </a:t>
            </a:r>
            <a:r>
              <a:rPr lang="en-US" b="1" dirty="0" err="1">
                <a:solidFill>
                  <a:schemeClr val="tx1"/>
                </a:solidFill>
                <a:latin typeface="Arial"/>
                <a:cs typeface="Arial"/>
              </a:rPr>
              <a:t>mieux</a:t>
            </a:r>
            <a:r>
              <a:rPr lang="en-US" b="1" dirty="0">
                <a:solidFill>
                  <a:schemeClr val="tx1"/>
                </a:solidFill>
                <a:latin typeface="Arial"/>
                <a:cs typeface="Arial"/>
              </a:rPr>
              <a:t> </a:t>
            </a:r>
            <a:r>
              <a:rPr lang="en-US" b="1" dirty="0" err="1">
                <a:solidFill>
                  <a:schemeClr val="tx1"/>
                </a:solidFill>
                <a:latin typeface="Arial"/>
                <a:cs typeface="Arial"/>
              </a:rPr>
              <a:t>adapté</a:t>
            </a:r>
            <a:r>
              <a:rPr lang="en-US" dirty="0">
                <a:solidFill>
                  <a:schemeClr val="tx1"/>
                </a:solidFill>
                <a:latin typeface="Arial"/>
                <a:cs typeface="Arial"/>
              </a:rPr>
              <a:t>, </a:t>
            </a:r>
            <a:r>
              <a:rPr lang="en-US" dirty="0" err="1">
                <a:solidFill>
                  <a:schemeClr val="tx1"/>
                </a:solidFill>
                <a:latin typeface="Arial"/>
                <a:cs typeface="Arial"/>
              </a:rPr>
              <a:t>revenez</a:t>
            </a:r>
            <a:r>
              <a:rPr lang="en-US" dirty="0">
                <a:solidFill>
                  <a:schemeClr val="tx1"/>
                </a:solidFill>
                <a:latin typeface="Arial"/>
                <a:cs typeface="Arial"/>
              </a:rPr>
              <a:t> à </a:t>
            </a:r>
            <a:r>
              <a:rPr lang="en-US" dirty="0" err="1">
                <a:solidFill>
                  <a:schemeClr val="tx1"/>
                </a:solidFill>
                <a:latin typeface="Arial"/>
                <a:cs typeface="Arial"/>
              </a:rPr>
              <a:t>l'AIM</a:t>
            </a:r>
            <a:r>
              <a:rPr lang="en-US" dirty="0">
                <a:solidFill>
                  <a:schemeClr val="tx1"/>
                </a:solidFill>
                <a:latin typeface="Arial"/>
                <a:cs typeface="Arial"/>
              </a:rPr>
              <a:t> et </a:t>
            </a:r>
            <a:r>
              <a:rPr lang="en-US" dirty="0" err="1">
                <a:solidFill>
                  <a:schemeClr val="tx1"/>
                </a:solidFill>
                <a:latin typeface="Arial"/>
                <a:cs typeface="Arial"/>
              </a:rPr>
              <a:t>enregistrez</a:t>
            </a:r>
            <a:r>
              <a:rPr lang="en-US" dirty="0">
                <a:solidFill>
                  <a:schemeClr val="tx1"/>
                </a:solidFill>
                <a:latin typeface="Arial"/>
                <a:cs typeface="Arial"/>
              </a:rPr>
              <a:t> le </a:t>
            </a:r>
            <a:r>
              <a:rPr lang="en-US" dirty="0" err="1">
                <a:solidFill>
                  <a:schemeClr val="tx1"/>
                </a:solidFill>
                <a:latin typeface="Arial"/>
                <a:cs typeface="Arial"/>
              </a:rPr>
              <a:t>fichier</a:t>
            </a:r>
            <a:r>
              <a:rPr lang="en-US" dirty="0">
                <a:solidFill>
                  <a:schemeClr val="tx1"/>
                </a:solidFill>
                <a:latin typeface="Arial"/>
                <a:cs typeface="Arial"/>
              </a:rPr>
              <a:t>.</a:t>
            </a:r>
            <a:br>
              <a:rPr lang="en-US" dirty="0">
                <a:latin typeface="Arial" panose="020B0604020202020204" pitchFamily="34" charset="0"/>
                <a:cs typeface="Arial" panose="020B0604020202020204" pitchFamily="34" charset="0"/>
              </a:rPr>
            </a:br>
            <a:endParaRPr lang="en-US">
              <a:solidFill>
                <a:schemeClr val="tx1"/>
              </a:solidFill>
              <a:latin typeface="Arial" panose="020B0604020202020204" pitchFamily="34" charset="0"/>
              <a:cs typeface="Arial" panose="020B0604020202020204" pitchFamily="34" charset="0"/>
            </a:endParaRPr>
          </a:p>
          <a:p>
            <a:pPr marL="457200" indent="-457200">
              <a:buAutoNum type="arabicPeriod"/>
            </a:pPr>
            <a:r>
              <a:rPr lang="en-US" dirty="0">
                <a:solidFill>
                  <a:schemeClr val="tx1"/>
                </a:solidFill>
                <a:latin typeface="Arial"/>
                <a:cs typeface="Arial"/>
              </a:rPr>
              <a:t>Si CSAVR a </a:t>
            </a:r>
            <a:r>
              <a:rPr lang="en-US" err="1">
                <a:solidFill>
                  <a:schemeClr val="tx1"/>
                </a:solidFill>
                <a:latin typeface="Arial"/>
                <a:cs typeface="Arial"/>
              </a:rPr>
              <a:t>ajusté</a:t>
            </a:r>
            <a:r>
              <a:rPr lang="en-US" dirty="0">
                <a:solidFill>
                  <a:schemeClr val="tx1"/>
                </a:solidFill>
                <a:latin typeface="Arial"/>
                <a:cs typeface="Arial"/>
              </a:rPr>
              <a:t> des ratios de </a:t>
            </a:r>
            <a:r>
              <a:rPr lang="en-US" err="1">
                <a:solidFill>
                  <a:schemeClr val="tx1"/>
                </a:solidFill>
                <a:latin typeface="Arial"/>
                <a:cs typeface="Arial"/>
              </a:rPr>
              <a:t>taux</a:t>
            </a:r>
            <a:r>
              <a:rPr lang="en-US" dirty="0">
                <a:solidFill>
                  <a:schemeClr val="tx1"/>
                </a:solidFill>
                <a:latin typeface="Arial"/>
                <a:cs typeface="Arial"/>
              </a:rPr>
              <a:t> </a:t>
            </a:r>
            <a:r>
              <a:rPr lang="en-US" err="1">
                <a:solidFill>
                  <a:schemeClr val="tx1"/>
                </a:solidFill>
                <a:latin typeface="Arial"/>
                <a:cs typeface="Arial"/>
              </a:rPr>
              <a:t>d'incidence</a:t>
            </a:r>
            <a:r>
              <a:rPr lang="en-US" dirty="0">
                <a:solidFill>
                  <a:schemeClr val="tx1"/>
                </a:solidFill>
                <a:latin typeface="Arial"/>
                <a:cs typeface="Arial"/>
              </a:rPr>
              <a:t> par </a:t>
            </a:r>
            <a:r>
              <a:rPr lang="en-US" err="1">
                <a:solidFill>
                  <a:schemeClr val="tx1"/>
                </a:solidFill>
                <a:latin typeface="Arial"/>
                <a:cs typeface="Arial"/>
              </a:rPr>
              <a:t>sexe</a:t>
            </a:r>
            <a:r>
              <a:rPr lang="en-US" dirty="0">
                <a:solidFill>
                  <a:schemeClr val="tx1"/>
                </a:solidFill>
                <a:latin typeface="Arial"/>
                <a:cs typeface="Arial"/>
              </a:rPr>
              <a:t> et/</a:t>
            </a:r>
            <a:r>
              <a:rPr lang="en-US" err="1">
                <a:solidFill>
                  <a:schemeClr val="tx1"/>
                </a:solidFill>
                <a:latin typeface="Arial"/>
                <a:cs typeface="Arial"/>
              </a:rPr>
              <a:t>ou</a:t>
            </a:r>
            <a:r>
              <a:rPr lang="en-US" dirty="0">
                <a:solidFill>
                  <a:schemeClr val="tx1"/>
                </a:solidFill>
                <a:latin typeface="Arial"/>
                <a:cs typeface="Arial"/>
              </a:rPr>
              <a:t> par </a:t>
            </a:r>
            <a:r>
              <a:rPr lang="en-US" err="1">
                <a:solidFill>
                  <a:schemeClr val="tx1"/>
                </a:solidFill>
                <a:latin typeface="Arial"/>
                <a:cs typeface="Arial"/>
              </a:rPr>
              <a:t>âge</a:t>
            </a:r>
            <a:r>
              <a:rPr lang="en-US" dirty="0">
                <a:solidFill>
                  <a:schemeClr val="tx1"/>
                </a:solidFill>
                <a:latin typeface="Arial"/>
                <a:cs typeface="Arial"/>
              </a:rPr>
              <a:t> à des diagnostics </a:t>
            </a:r>
            <a:r>
              <a:rPr lang="en-US" err="1">
                <a:solidFill>
                  <a:schemeClr val="tx1"/>
                </a:solidFill>
                <a:latin typeface="Arial"/>
                <a:cs typeface="Arial"/>
              </a:rPr>
              <a:t>ventilés</a:t>
            </a:r>
            <a:r>
              <a:rPr lang="en-US" dirty="0">
                <a:solidFill>
                  <a:schemeClr val="tx1"/>
                </a:solidFill>
                <a:latin typeface="Arial"/>
                <a:cs typeface="Arial"/>
              </a:rPr>
              <a:t> par </a:t>
            </a:r>
            <a:r>
              <a:rPr lang="en-US" err="1">
                <a:solidFill>
                  <a:schemeClr val="tx1"/>
                </a:solidFill>
                <a:latin typeface="Arial"/>
                <a:cs typeface="Arial"/>
              </a:rPr>
              <a:t>sexe</a:t>
            </a:r>
            <a:r>
              <a:rPr lang="en-US" dirty="0">
                <a:solidFill>
                  <a:schemeClr val="tx1"/>
                </a:solidFill>
                <a:latin typeface="Arial"/>
                <a:cs typeface="Arial"/>
              </a:rPr>
              <a:t>/</a:t>
            </a:r>
            <a:r>
              <a:rPr lang="en-US" err="1">
                <a:solidFill>
                  <a:schemeClr val="tx1"/>
                </a:solidFill>
                <a:latin typeface="Arial"/>
                <a:cs typeface="Arial"/>
              </a:rPr>
              <a:t>âge</a:t>
            </a:r>
            <a:r>
              <a:rPr lang="en-US" dirty="0">
                <a:solidFill>
                  <a:schemeClr val="tx1"/>
                </a:solidFill>
                <a:latin typeface="Arial"/>
                <a:cs typeface="Arial"/>
              </a:rPr>
              <a:t> et/</a:t>
            </a:r>
            <a:r>
              <a:rPr lang="en-US" err="1">
                <a:solidFill>
                  <a:schemeClr val="tx1"/>
                </a:solidFill>
                <a:latin typeface="Arial"/>
                <a:cs typeface="Arial"/>
              </a:rPr>
              <a:t>ou</a:t>
            </a:r>
            <a:r>
              <a:rPr lang="en-US" dirty="0">
                <a:solidFill>
                  <a:schemeClr val="tx1"/>
                </a:solidFill>
                <a:latin typeface="Arial"/>
                <a:cs typeface="Arial"/>
              </a:rPr>
              <a:t> à des données sur les </a:t>
            </a:r>
            <a:r>
              <a:rPr lang="en-US" err="1">
                <a:solidFill>
                  <a:schemeClr val="tx1"/>
                </a:solidFill>
                <a:latin typeface="Arial"/>
                <a:cs typeface="Arial"/>
              </a:rPr>
              <a:t>décès</a:t>
            </a:r>
            <a:r>
              <a:rPr lang="en-US" dirty="0">
                <a:solidFill>
                  <a:schemeClr val="tx1"/>
                </a:solidFill>
                <a:latin typeface="Arial"/>
                <a:cs typeface="Arial"/>
              </a:rPr>
              <a:t> </a:t>
            </a:r>
            <a:r>
              <a:rPr lang="en-US" err="1">
                <a:solidFill>
                  <a:schemeClr val="tx1"/>
                </a:solidFill>
                <a:latin typeface="Arial"/>
                <a:cs typeface="Arial"/>
              </a:rPr>
              <a:t>dus</a:t>
            </a:r>
            <a:r>
              <a:rPr lang="en-US" dirty="0">
                <a:solidFill>
                  <a:schemeClr val="tx1"/>
                </a:solidFill>
                <a:latin typeface="Arial"/>
                <a:cs typeface="Arial"/>
              </a:rPr>
              <a:t> au </a:t>
            </a:r>
            <a:r>
              <a:rPr lang="en-US" err="1">
                <a:solidFill>
                  <a:schemeClr val="tx1"/>
                </a:solidFill>
                <a:latin typeface="Arial"/>
                <a:cs typeface="Arial"/>
              </a:rPr>
              <a:t>sida</a:t>
            </a:r>
            <a:r>
              <a:rPr lang="en-US" dirty="0">
                <a:solidFill>
                  <a:schemeClr val="tx1"/>
                </a:solidFill>
                <a:latin typeface="Arial"/>
                <a:cs typeface="Arial"/>
              </a:rPr>
              <a:t>, </a:t>
            </a:r>
            <a:r>
              <a:rPr lang="en-US" b="1" err="1">
                <a:solidFill>
                  <a:schemeClr val="tx1"/>
                </a:solidFill>
                <a:latin typeface="Arial"/>
                <a:cs typeface="Arial"/>
              </a:rPr>
              <a:t>adoptez</a:t>
            </a:r>
            <a:r>
              <a:rPr lang="en-US" b="1" dirty="0">
                <a:solidFill>
                  <a:schemeClr val="tx1"/>
                </a:solidFill>
                <a:latin typeface="Arial"/>
                <a:cs typeface="Arial"/>
              </a:rPr>
              <a:t> </a:t>
            </a:r>
            <a:r>
              <a:rPr lang="en-US" dirty="0">
                <a:solidFill>
                  <a:schemeClr val="tx1"/>
                </a:solidFill>
                <a:latin typeface="Arial"/>
                <a:cs typeface="Arial"/>
              </a:rPr>
              <a:t>le </a:t>
            </a:r>
            <a:r>
              <a:rPr lang="en-US" b="1" dirty="0">
                <a:solidFill>
                  <a:schemeClr val="tx1"/>
                </a:solidFill>
                <a:latin typeface="Arial"/>
                <a:cs typeface="Arial"/>
              </a:rPr>
              <a:t>"</a:t>
            </a:r>
            <a:r>
              <a:rPr lang="en-US" b="1" err="1">
                <a:solidFill>
                  <a:schemeClr val="tx1"/>
                </a:solidFill>
                <a:latin typeface="Arial"/>
                <a:cs typeface="Arial"/>
              </a:rPr>
              <a:t>schéma</a:t>
            </a:r>
            <a:r>
              <a:rPr lang="en-US" b="1" dirty="0">
                <a:solidFill>
                  <a:schemeClr val="tx1"/>
                </a:solidFill>
                <a:latin typeface="Arial"/>
                <a:cs typeface="Arial"/>
              </a:rPr>
              <a:t>" </a:t>
            </a:r>
            <a:r>
              <a:rPr lang="en-US" b="1" err="1">
                <a:solidFill>
                  <a:schemeClr val="tx1"/>
                </a:solidFill>
                <a:latin typeface="Arial"/>
                <a:cs typeface="Arial"/>
              </a:rPr>
              <a:t>d'</a:t>
            </a:r>
            <a:r>
              <a:rPr lang="en-US" err="1">
                <a:solidFill>
                  <a:schemeClr val="tx1"/>
                </a:solidFill>
                <a:latin typeface="Arial"/>
                <a:cs typeface="Arial"/>
              </a:rPr>
              <a:t>incidence</a:t>
            </a:r>
            <a:r>
              <a:rPr lang="en-US" dirty="0">
                <a:solidFill>
                  <a:schemeClr val="tx1"/>
                </a:solidFill>
                <a:latin typeface="Arial"/>
                <a:cs typeface="Arial"/>
              </a:rPr>
              <a:t> </a:t>
            </a:r>
            <a:r>
              <a:rPr lang="en-US" err="1">
                <a:solidFill>
                  <a:schemeClr val="tx1"/>
                </a:solidFill>
                <a:latin typeface="Arial"/>
                <a:cs typeface="Arial"/>
              </a:rPr>
              <a:t>ajusté</a:t>
            </a:r>
            <a:r>
              <a:rPr lang="en-US" dirty="0">
                <a:solidFill>
                  <a:schemeClr val="tx1"/>
                </a:solidFill>
                <a:latin typeface="Arial"/>
                <a:cs typeface="Arial"/>
              </a:rPr>
              <a:t> </a:t>
            </a:r>
            <a:r>
              <a:rPr lang="en-US" b="1" dirty="0">
                <a:solidFill>
                  <a:schemeClr val="tx1"/>
                </a:solidFill>
                <a:latin typeface="Arial"/>
                <a:cs typeface="Arial"/>
              </a:rPr>
              <a:t>de CSAVR </a:t>
            </a:r>
            <a:r>
              <a:rPr lang="en-US" dirty="0">
                <a:solidFill>
                  <a:schemeClr val="tx1"/>
                </a:solidFill>
                <a:latin typeface="Arial"/>
                <a:cs typeface="Arial"/>
              </a:rPr>
              <a:t>dans </a:t>
            </a:r>
            <a:r>
              <a:rPr lang="en-US" b="1" dirty="0">
                <a:solidFill>
                  <a:schemeClr val="tx1"/>
                </a:solidFill>
                <a:latin typeface="Arial"/>
                <a:cs typeface="Arial"/>
              </a:rPr>
              <a:t>AIM.</a:t>
            </a:r>
            <a:endParaRPr lang="en-US">
              <a:solidFill>
                <a:schemeClr val="tx1"/>
              </a:solidFill>
            </a:endParaRPr>
          </a:p>
          <a:p>
            <a:pPr marL="457200" indent="-457200">
              <a:buFont typeface="+mj-lt"/>
              <a:buAutoNum type="arabicPeriod"/>
            </a:pPr>
            <a:r>
              <a:rPr lang="en-US" dirty="0">
                <a:solidFill>
                  <a:schemeClr val="tx1"/>
                </a:solidFill>
                <a:latin typeface="Arial"/>
                <a:cs typeface="Arial"/>
              </a:rPr>
              <a:t>Dans </a:t>
            </a:r>
            <a:r>
              <a:rPr lang="en-US" b="1" err="1">
                <a:solidFill>
                  <a:schemeClr val="tx1"/>
                </a:solidFill>
                <a:latin typeface="Arial"/>
                <a:cs typeface="Arial"/>
              </a:rPr>
              <a:t>Statistiques</a:t>
            </a:r>
            <a:r>
              <a:rPr lang="en-US" b="1" dirty="0">
                <a:solidFill>
                  <a:schemeClr val="tx1"/>
                </a:solidFill>
                <a:latin typeface="Arial"/>
                <a:cs typeface="Arial"/>
              </a:rPr>
              <a:t> du </a:t>
            </a:r>
            <a:r>
              <a:rPr lang="en-US" b="1" err="1">
                <a:solidFill>
                  <a:schemeClr val="tx1"/>
                </a:solidFill>
                <a:latin typeface="Arial"/>
                <a:cs typeface="Arial"/>
              </a:rPr>
              <a:t>programme</a:t>
            </a:r>
            <a:r>
              <a:rPr lang="en-US" b="1" dirty="0">
                <a:solidFill>
                  <a:schemeClr val="tx1"/>
                </a:solidFill>
                <a:latin typeface="Arial"/>
                <a:cs typeface="Arial"/>
              </a:rPr>
              <a:t> &gt; Connaissance de </a:t>
            </a:r>
            <a:r>
              <a:rPr lang="en-US" b="1" err="1">
                <a:solidFill>
                  <a:schemeClr val="tx1"/>
                </a:solidFill>
                <a:latin typeface="Arial"/>
                <a:cs typeface="Arial"/>
              </a:rPr>
              <a:t>l'état</a:t>
            </a:r>
            <a:r>
              <a:rPr lang="en-US" b="1" dirty="0">
                <a:solidFill>
                  <a:schemeClr val="tx1"/>
                </a:solidFill>
                <a:latin typeface="Arial"/>
                <a:cs typeface="Arial"/>
              </a:rPr>
              <a:t>, </a:t>
            </a:r>
            <a:br>
              <a:rPr lang="en-US" b="1" dirty="0">
                <a:latin typeface="Arial" panose="020B0604020202020204" pitchFamily="34" charset="0"/>
                <a:cs typeface="Arial" panose="020B0604020202020204" pitchFamily="34" charset="0"/>
              </a:rPr>
            </a:br>
            <a:r>
              <a:rPr lang="en-US" b="1" dirty="0">
                <a:solidFill>
                  <a:schemeClr val="tx1"/>
                </a:solidFill>
                <a:latin typeface="Arial"/>
                <a:cs typeface="Arial"/>
              </a:rPr>
              <a:t>Charger les chiffres </a:t>
            </a:r>
            <a:r>
              <a:rPr lang="en-US" b="1" err="1">
                <a:solidFill>
                  <a:schemeClr val="tx1"/>
                </a:solidFill>
                <a:latin typeface="Arial"/>
                <a:cs typeface="Arial"/>
              </a:rPr>
              <a:t>estimés</a:t>
            </a:r>
            <a:r>
              <a:rPr lang="en-US" b="1" dirty="0">
                <a:solidFill>
                  <a:schemeClr val="tx1"/>
                </a:solidFill>
                <a:latin typeface="Arial"/>
                <a:cs typeface="Arial"/>
              </a:rPr>
              <a:t> par le CSAVR</a:t>
            </a:r>
            <a:br>
              <a:rPr lang="en-US" b="1" dirty="0">
                <a:latin typeface="Arial" panose="020B0604020202020204" pitchFamily="34" charset="0"/>
                <a:cs typeface="Arial" panose="020B0604020202020204" pitchFamily="34" charset="0"/>
              </a:rPr>
            </a:br>
            <a:r>
              <a:rPr lang="en-US" i="1" dirty="0">
                <a:solidFill>
                  <a:schemeClr val="tx1"/>
                </a:solidFill>
                <a:latin typeface="Arial"/>
                <a:cs typeface="Arial"/>
              </a:rPr>
              <a:t>- à </a:t>
            </a:r>
            <a:r>
              <a:rPr lang="en-US" i="1" err="1">
                <a:solidFill>
                  <a:schemeClr val="tx1"/>
                </a:solidFill>
                <a:latin typeface="Arial"/>
                <a:cs typeface="Arial"/>
              </a:rPr>
              <a:t>moins</a:t>
            </a:r>
            <a:r>
              <a:rPr lang="en-US" i="1" dirty="0">
                <a:solidFill>
                  <a:schemeClr val="tx1"/>
                </a:solidFill>
                <a:latin typeface="Arial"/>
                <a:cs typeface="Arial"/>
              </a:rPr>
              <a:t> que </a:t>
            </a:r>
            <a:r>
              <a:rPr lang="en-US" err="1">
                <a:solidFill>
                  <a:schemeClr val="tx1"/>
                </a:solidFill>
                <a:latin typeface="Arial"/>
                <a:cs typeface="Arial"/>
              </a:rPr>
              <a:t>vous</a:t>
            </a:r>
            <a:r>
              <a:rPr lang="en-US" dirty="0">
                <a:solidFill>
                  <a:schemeClr val="tx1"/>
                </a:solidFill>
                <a:latin typeface="Arial"/>
                <a:cs typeface="Arial"/>
              </a:rPr>
              <a:t> ne </a:t>
            </a:r>
            <a:r>
              <a:rPr lang="en-US" err="1">
                <a:solidFill>
                  <a:schemeClr val="tx1"/>
                </a:solidFill>
                <a:latin typeface="Arial"/>
                <a:cs typeface="Arial"/>
              </a:rPr>
              <a:t>disposiez</a:t>
            </a:r>
            <a:r>
              <a:rPr lang="en-US" dirty="0">
                <a:solidFill>
                  <a:schemeClr val="tx1"/>
                </a:solidFill>
                <a:latin typeface="Arial"/>
                <a:cs typeface="Arial"/>
              </a:rPr>
              <a:t> de chiffres </a:t>
            </a:r>
            <a:r>
              <a:rPr lang="en-US" err="1">
                <a:solidFill>
                  <a:schemeClr val="tx1"/>
                </a:solidFill>
                <a:latin typeface="Arial"/>
                <a:cs typeface="Arial"/>
              </a:rPr>
              <a:t>fiables</a:t>
            </a:r>
            <a:r>
              <a:rPr lang="en-US" dirty="0">
                <a:solidFill>
                  <a:schemeClr val="tx1"/>
                </a:solidFill>
                <a:latin typeface="Arial"/>
                <a:cs typeface="Arial"/>
              </a:rPr>
              <a:t> sur la </a:t>
            </a:r>
            <a:r>
              <a:rPr lang="en-US" err="1">
                <a:solidFill>
                  <a:schemeClr val="tx1"/>
                </a:solidFill>
                <a:latin typeface="Arial"/>
                <a:cs typeface="Arial"/>
              </a:rPr>
              <a:t>connaissance</a:t>
            </a:r>
            <a:r>
              <a:rPr lang="en-US" dirty="0">
                <a:solidFill>
                  <a:schemeClr val="tx1"/>
                </a:solidFill>
                <a:latin typeface="Arial"/>
                <a:cs typeface="Arial"/>
              </a:rPr>
              <a:t> de </a:t>
            </a:r>
            <a:r>
              <a:rPr lang="en-US" err="1">
                <a:solidFill>
                  <a:schemeClr val="tx1"/>
                </a:solidFill>
                <a:latin typeface="Arial"/>
                <a:cs typeface="Arial"/>
              </a:rPr>
              <a:t>l'état</a:t>
            </a:r>
            <a:r>
              <a:rPr lang="en-US" dirty="0">
                <a:solidFill>
                  <a:schemeClr val="tx1"/>
                </a:solidFill>
                <a:latin typeface="Arial"/>
                <a:cs typeface="Arial"/>
              </a:rPr>
              <a:t>  </a:t>
            </a:r>
            <a:r>
              <a:rPr lang="en-US" err="1">
                <a:solidFill>
                  <a:schemeClr val="tx1"/>
                </a:solidFill>
                <a:latin typeface="Arial"/>
                <a:cs typeface="Arial"/>
              </a:rPr>
              <a:t>directement</a:t>
            </a:r>
            <a:r>
              <a:rPr lang="en-US" dirty="0">
                <a:solidFill>
                  <a:schemeClr val="tx1"/>
                </a:solidFill>
                <a:latin typeface="Arial"/>
                <a:cs typeface="Arial"/>
              </a:rPr>
              <a:t> à </a:t>
            </a:r>
            <a:r>
              <a:rPr lang="en-US" err="1">
                <a:solidFill>
                  <a:schemeClr val="tx1"/>
                </a:solidFill>
                <a:latin typeface="Arial"/>
                <a:cs typeface="Arial"/>
              </a:rPr>
              <a:t>partir</a:t>
            </a:r>
            <a:r>
              <a:rPr lang="en-US" dirty="0">
                <a:solidFill>
                  <a:schemeClr val="tx1"/>
                </a:solidFill>
                <a:latin typeface="Arial"/>
                <a:cs typeface="Arial"/>
              </a:rPr>
              <a:t> des données du </a:t>
            </a:r>
            <a:r>
              <a:rPr lang="en-US" err="1">
                <a:solidFill>
                  <a:schemeClr val="tx1"/>
                </a:solidFill>
                <a:latin typeface="Arial"/>
                <a:cs typeface="Arial"/>
              </a:rPr>
              <a:t>programme</a:t>
            </a:r>
            <a:r>
              <a:rPr lang="en-US" dirty="0">
                <a:solidFill>
                  <a:schemeClr val="tx1"/>
                </a:solidFill>
                <a:latin typeface="Arial"/>
                <a:cs typeface="Arial"/>
              </a:rPr>
              <a:t>, qui </a:t>
            </a:r>
            <a:r>
              <a:rPr lang="en-US" err="1">
                <a:solidFill>
                  <a:schemeClr val="tx1"/>
                </a:solidFill>
                <a:latin typeface="Arial"/>
                <a:cs typeface="Arial"/>
              </a:rPr>
              <a:t>sont</a:t>
            </a:r>
            <a:r>
              <a:rPr lang="en-US" dirty="0">
                <a:solidFill>
                  <a:schemeClr val="tx1"/>
                </a:solidFill>
                <a:latin typeface="Arial"/>
                <a:cs typeface="Arial"/>
              </a:rPr>
              <a:t> </a:t>
            </a:r>
            <a:r>
              <a:rPr lang="en-US" err="1">
                <a:solidFill>
                  <a:schemeClr val="tx1"/>
                </a:solidFill>
                <a:latin typeface="Arial"/>
                <a:cs typeface="Arial"/>
              </a:rPr>
              <a:t>également</a:t>
            </a:r>
            <a:r>
              <a:rPr lang="en-US" dirty="0">
                <a:solidFill>
                  <a:schemeClr val="tx1"/>
                </a:solidFill>
                <a:latin typeface="Arial"/>
                <a:cs typeface="Arial"/>
              </a:rPr>
              <a:t> compatibles avec les données </a:t>
            </a:r>
            <a:r>
              <a:rPr lang="en-US" dirty="0">
                <a:solidFill>
                  <a:schemeClr val="tx1"/>
                </a:solidFill>
                <a:highlight>
                  <a:srgbClr val="FFFF00"/>
                </a:highlight>
                <a:latin typeface="Arial"/>
                <a:cs typeface="Arial"/>
              </a:rPr>
              <a:t>de</a:t>
            </a:r>
            <a:r>
              <a:rPr lang="en-US" dirty="0">
                <a:solidFill>
                  <a:schemeClr val="tx1"/>
                </a:solidFill>
                <a:latin typeface="Arial"/>
                <a:cs typeface="Arial"/>
              </a:rPr>
              <a:t> CSAVR. </a:t>
            </a:r>
            <a:br>
              <a:rPr lang="en-US" dirty="0">
                <a:latin typeface="Arial" panose="020B0604020202020204" pitchFamily="34" charset="0"/>
                <a:cs typeface="Arial" panose="020B0604020202020204" pitchFamily="34" charset="0"/>
              </a:rPr>
            </a:br>
            <a:r>
              <a:rPr lang="en-US" dirty="0">
                <a:solidFill>
                  <a:schemeClr val="tx1"/>
                </a:solidFill>
                <a:latin typeface="Arial"/>
                <a:cs typeface="Arial"/>
              </a:rPr>
              <a:t>(c.-à-d. entre les </a:t>
            </a:r>
            <a:r>
              <a:rPr lang="en-US" dirty="0">
                <a:solidFill>
                  <a:schemeClr val="tx1"/>
                </a:solidFill>
                <a:highlight>
                  <a:srgbClr val="FFFF00"/>
                </a:highlight>
                <a:latin typeface="Arial"/>
                <a:cs typeface="Arial"/>
              </a:rPr>
              <a:t>PVVIH</a:t>
            </a:r>
            <a:r>
              <a:rPr lang="en-US" dirty="0">
                <a:solidFill>
                  <a:schemeClr val="tx1"/>
                </a:solidFill>
                <a:latin typeface="Arial"/>
                <a:cs typeface="Arial"/>
              </a:rPr>
              <a:t> </a:t>
            </a:r>
            <a:r>
              <a:rPr lang="en-US" err="1">
                <a:solidFill>
                  <a:schemeClr val="tx1"/>
                </a:solidFill>
                <a:highlight>
                  <a:srgbClr val="FFFF00"/>
                </a:highlight>
                <a:latin typeface="Arial"/>
                <a:cs typeface="Arial"/>
              </a:rPr>
              <a:t>estimées</a:t>
            </a:r>
            <a:r>
              <a:rPr lang="en-US" dirty="0">
                <a:solidFill>
                  <a:schemeClr val="tx1"/>
                </a:solidFill>
                <a:highlight>
                  <a:srgbClr val="FFFF00"/>
                </a:highlight>
                <a:latin typeface="Arial"/>
                <a:cs typeface="Arial"/>
              </a:rPr>
              <a:t> </a:t>
            </a:r>
            <a:r>
              <a:rPr lang="en-US" dirty="0">
                <a:solidFill>
                  <a:schemeClr val="tx1"/>
                </a:solidFill>
                <a:latin typeface="Arial"/>
                <a:cs typeface="Arial"/>
              </a:rPr>
              <a:t>par </a:t>
            </a:r>
            <a:r>
              <a:rPr lang="en-US" dirty="0">
                <a:solidFill>
                  <a:schemeClr val="tx1"/>
                </a:solidFill>
                <a:highlight>
                  <a:srgbClr val="FFFF00"/>
                </a:highlight>
                <a:latin typeface="Arial"/>
                <a:cs typeface="Arial"/>
              </a:rPr>
              <a:t>CSAVR</a:t>
            </a:r>
            <a:r>
              <a:rPr lang="en-US" dirty="0">
                <a:solidFill>
                  <a:schemeClr val="tx1"/>
                </a:solidFill>
                <a:latin typeface="Arial"/>
                <a:cs typeface="Arial"/>
              </a:rPr>
              <a:t> et les </a:t>
            </a:r>
            <a:r>
              <a:rPr lang="en-US" dirty="0">
                <a:solidFill>
                  <a:schemeClr val="tx1"/>
                </a:solidFill>
                <a:highlight>
                  <a:srgbClr val="FFFF00"/>
                </a:highlight>
                <a:latin typeface="Arial"/>
                <a:cs typeface="Arial"/>
              </a:rPr>
              <a:t>TAR</a:t>
            </a:r>
            <a:r>
              <a:rPr lang="en-US" dirty="0">
                <a:solidFill>
                  <a:schemeClr val="tx1"/>
                </a:solidFill>
                <a:latin typeface="Arial"/>
                <a:cs typeface="Arial"/>
              </a:rPr>
              <a:t> </a:t>
            </a:r>
            <a:r>
              <a:rPr lang="en-US" err="1">
                <a:solidFill>
                  <a:schemeClr val="tx1"/>
                </a:solidFill>
                <a:latin typeface="Arial"/>
                <a:cs typeface="Arial"/>
              </a:rPr>
              <a:t>déclarés</a:t>
            </a:r>
            <a:r>
              <a:rPr lang="en-US" dirty="0">
                <a:solidFill>
                  <a:schemeClr val="tx1"/>
                </a:solidFill>
                <a:latin typeface="Arial"/>
                <a:cs typeface="Arial"/>
              </a:rPr>
              <a:t>). </a:t>
            </a:r>
          </a:p>
          <a:p>
            <a:pPr marL="0" indent="0">
              <a:buNone/>
            </a:pPr>
            <a:endParaRPr lang="en-US"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465313"/>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F46-6077-2385-EF08-0579CF4947DA}"/>
              </a:ext>
            </a:extLst>
          </p:cNvPr>
          <p:cNvSpPr>
            <a:spLocks noGrp="1"/>
          </p:cNvSpPr>
          <p:nvPr>
            <p:ph type="title"/>
          </p:nvPr>
        </p:nvSpPr>
        <p:spPr/>
        <p:txBody>
          <a:bodyPr/>
          <a:lstStyle/>
          <a:p>
            <a:r>
              <a:rPr lang="en-US" err="1"/>
              <a:t>Changements</a:t>
            </a:r>
            <a:r>
              <a:rPr lang="en-US" dirty="0"/>
              <a:t> </a:t>
            </a:r>
            <a:r>
              <a:rPr lang="en-US" err="1"/>
              <a:t>apportés</a:t>
            </a:r>
            <a:r>
              <a:rPr lang="en-US" dirty="0"/>
              <a:t> </a:t>
            </a:r>
            <a:r>
              <a:rPr lang="en-US" dirty="0">
                <a:solidFill>
                  <a:srgbClr val="FFFF00"/>
                </a:solidFill>
              </a:rPr>
              <a:t>à</a:t>
            </a:r>
            <a:r>
              <a:rPr lang="en-US" dirty="0"/>
              <a:t> EPP pour 2025</a:t>
            </a:r>
          </a:p>
        </p:txBody>
      </p:sp>
      <p:sp>
        <p:nvSpPr>
          <p:cNvPr id="3" name="Content Placeholder 2">
            <a:extLst>
              <a:ext uri="{FF2B5EF4-FFF2-40B4-BE49-F238E27FC236}">
                <a16:creationId xmlns:a16="http://schemas.microsoft.com/office/drawing/2014/main" id="{0195CB64-34D2-0BB2-80E2-D254C2AA9EAE}"/>
              </a:ext>
            </a:extLst>
          </p:cNvPr>
          <p:cNvSpPr>
            <a:spLocks noGrp="1"/>
          </p:cNvSpPr>
          <p:nvPr>
            <p:ph idx="1"/>
          </p:nvPr>
        </p:nvSpPr>
        <p:spPr>
          <a:xfrm>
            <a:off x="3465039" y="496203"/>
            <a:ext cx="4941542" cy="4671759"/>
          </a:xfrm>
        </p:spPr>
        <p:txBody>
          <a:bodyPr>
            <a:normAutofit/>
          </a:bodyPr>
          <a:lstStyle/>
          <a:p>
            <a:r>
              <a:rPr lang="en-US" dirty="0" err="1">
                <a:solidFill>
                  <a:schemeClr val="tx1"/>
                </a:solidFill>
              </a:rPr>
              <a:t>Surmortalité</a:t>
            </a:r>
            <a:r>
              <a:rPr lang="en-US" dirty="0">
                <a:solidFill>
                  <a:schemeClr val="tx1"/>
                </a:solidFill>
              </a:rPr>
              <a:t> non </a:t>
            </a:r>
            <a:r>
              <a:rPr lang="en-US" dirty="0" err="1">
                <a:solidFill>
                  <a:schemeClr val="tx1"/>
                </a:solidFill>
              </a:rPr>
              <a:t>liée</a:t>
            </a:r>
            <a:r>
              <a:rPr lang="en-US" dirty="0">
                <a:solidFill>
                  <a:schemeClr val="tx1"/>
                </a:solidFill>
              </a:rPr>
              <a:t> au SIDA </a:t>
            </a:r>
            <a:r>
              <a:rPr lang="en-US" dirty="0" err="1">
                <a:solidFill>
                  <a:schemeClr val="tx1"/>
                </a:solidFill>
              </a:rPr>
              <a:t>ajoutée</a:t>
            </a:r>
            <a:r>
              <a:rPr lang="en-US" dirty="0">
                <a:solidFill>
                  <a:schemeClr val="tx1"/>
                </a:solidFill>
              </a:rPr>
              <a:t> par </a:t>
            </a:r>
            <a:r>
              <a:rPr lang="en-US" dirty="0" err="1">
                <a:solidFill>
                  <a:schemeClr val="tx1"/>
                </a:solidFill>
              </a:rPr>
              <a:t>changement</a:t>
            </a:r>
            <a:r>
              <a:rPr lang="en-US" dirty="0">
                <a:solidFill>
                  <a:schemeClr val="tx1"/>
                </a:solidFill>
              </a:rPr>
              <a:t> de Spectrum</a:t>
            </a:r>
          </a:p>
          <a:p>
            <a:pPr lvl="1"/>
            <a:r>
              <a:rPr lang="en-US" dirty="0">
                <a:solidFill>
                  <a:schemeClr val="tx1"/>
                </a:solidFill>
              </a:rPr>
              <a:t>Un jeu de </a:t>
            </a:r>
            <a:r>
              <a:rPr lang="en-US" dirty="0" err="1">
                <a:solidFill>
                  <a:schemeClr val="tx1"/>
                </a:solidFill>
              </a:rPr>
              <a:t>paramètres</a:t>
            </a:r>
            <a:r>
              <a:rPr lang="en-US" dirty="0">
                <a:solidFill>
                  <a:schemeClr val="tx1"/>
                </a:solidFill>
              </a:rPr>
              <a:t> pour </a:t>
            </a:r>
            <a:r>
              <a:rPr lang="en-US" dirty="0" err="1">
                <a:solidFill>
                  <a:schemeClr val="tx1"/>
                </a:solidFill>
              </a:rPr>
              <a:t>ceux</a:t>
            </a:r>
            <a:r>
              <a:rPr lang="en-US" dirty="0">
                <a:solidFill>
                  <a:schemeClr val="tx1"/>
                </a:solidFill>
              </a:rPr>
              <a:t> qui ne </a:t>
            </a:r>
            <a:r>
              <a:rPr lang="en-US" dirty="0" err="1">
                <a:solidFill>
                  <a:schemeClr val="tx1"/>
                </a:solidFill>
              </a:rPr>
              <a:t>sont</a:t>
            </a:r>
            <a:r>
              <a:rPr lang="en-US" dirty="0">
                <a:solidFill>
                  <a:schemeClr val="tx1"/>
                </a:solidFill>
              </a:rPr>
              <a:t> pas sur TARV </a:t>
            </a:r>
          </a:p>
          <a:p>
            <a:pPr lvl="1"/>
            <a:r>
              <a:rPr lang="en-US" dirty="0">
                <a:solidFill>
                  <a:schemeClr val="tx1"/>
                </a:solidFill>
              </a:rPr>
              <a:t>Une </a:t>
            </a:r>
            <a:r>
              <a:rPr lang="en-US" err="1">
                <a:solidFill>
                  <a:schemeClr val="tx1"/>
                </a:solidFill>
              </a:rPr>
              <a:t>autre</a:t>
            </a:r>
            <a:r>
              <a:rPr lang="en-US" dirty="0">
                <a:solidFill>
                  <a:schemeClr val="tx1"/>
                </a:solidFill>
              </a:rPr>
              <a:t> </a:t>
            </a:r>
            <a:r>
              <a:rPr lang="en-US" err="1">
                <a:solidFill>
                  <a:schemeClr val="tx1"/>
                </a:solidFill>
              </a:rPr>
              <a:t>série</a:t>
            </a:r>
            <a:r>
              <a:rPr lang="en-US" dirty="0">
                <a:solidFill>
                  <a:schemeClr val="tx1"/>
                </a:solidFill>
              </a:rPr>
              <a:t> pour </a:t>
            </a:r>
            <a:r>
              <a:rPr lang="en-US" err="1">
                <a:solidFill>
                  <a:schemeClr val="tx1"/>
                </a:solidFill>
              </a:rPr>
              <a:t>ceux</a:t>
            </a:r>
            <a:r>
              <a:rPr lang="en-US" dirty="0">
                <a:solidFill>
                  <a:schemeClr val="tx1"/>
                </a:solidFill>
              </a:rPr>
              <a:t> qui </a:t>
            </a:r>
            <a:r>
              <a:rPr lang="en-US" err="1">
                <a:solidFill>
                  <a:schemeClr val="tx1"/>
                </a:solidFill>
              </a:rPr>
              <a:t>sont</a:t>
            </a:r>
            <a:r>
              <a:rPr lang="en-US" dirty="0">
                <a:solidFill>
                  <a:schemeClr val="tx1"/>
                </a:solidFill>
              </a:rPr>
              <a:t> sur </a:t>
            </a:r>
            <a:r>
              <a:rPr lang="en-US" dirty="0">
                <a:solidFill>
                  <a:schemeClr val="tx1"/>
                </a:solidFill>
                <a:highlight>
                  <a:srgbClr val="FFFF00"/>
                </a:highlight>
              </a:rPr>
              <a:t>TAR</a:t>
            </a:r>
          </a:p>
          <a:p>
            <a:r>
              <a:rPr lang="en-US" dirty="0">
                <a:solidFill>
                  <a:schemeClr val="tx1"/>
                </a:solidFill>
              </a:rPr>
              <a:t>Nouvelle option pour </a:t>
            </a:r>
            <a:r>
              <a:rPr lang="en-US" err="1">
                <a:solidFill>
                  <a:schemeClr val="tx1"/>
                </a:solidFill>
              </a:rPr>
              <a:t>ajuster</a:t>
            </a:r>
            <a:r>
              <a:rPr lang="en-US" dirty="0">
                <a:solidFill>
                  <a:schemeClr val="tx1"/>
                </a:solidFill>
              </a:rPr>
              <a:t> </a:t>
            </a:r>
            <a:r>
              <a:rPr lang="en-US" dirty="0">
                <a:solidFill>
                  <a:schemeClr val="tx1"/>
                </a:solidFill>
                <a:highlight>
                  <a:srgbClr val="FFFF00"/>
                </a:highlight>
              </a:rPr>
              <a:t>le </a:t>
            </a:r>
            <a:r>
              <a:rPr lang="en-US" err="1">
                <a:solidFill>
                  <a:schemeClr val="tx1"/>
                </a:solidFill>
                <a:highlight>
                  <a:srgbClr val="FFFF00"/>
                </a:highlight>
              </a:rPr>
              <a:t>nombre</a:t>
            </a:r>
            <a:r>
              <a:rPr lang="en-US" dirty="0">
                <a:solidFill>
                  <a:schemeClr val="tx1"/>
                </a:solidFill>
                <a:highlight>
                  <a:srgbClr val="FFFF00"/>
                </a:highlight>
              </a:rPr>
              <a:t> </a:t>
            </a:r>
            <a:r>
              <a:rPr lang="en-US" err="1">
                <a:solidFill>
                  <a:schemeClr val="tx1"/>
                </a:solidFill>
                <a:highlight>
                  <a:srgbClr val="FFFF00"/>
                </a:highlight>
              </a:rPr>
              <a:t>d'iterations</a:t>
            </a:r>
            <a:r>
              <a:rPr lang="en-US" dirty="0">
                <a:solidFill>
                  <a:schemeClr val="tx1"/>
                </a:solidFill>
              </a:rPr>
              <a:t> "</a:t>
            </a:r>
            <a:r>
              <a:rPr lang="en-US" err="1">
                <a:solidFill>
                  <a:schemeClr val="tx1"/>
                </a:solidFill>
              </a:rPr>
              <a:t>Utiliser</a:t>
            </a:r>
            <a:r>
              <a:rPr lang="en-US" dirty="0">
                <a:solidFill>
                  <a:schemeClr val="tx1"/>
                </a:solidFill>
              </a:rPr>
              <a:t> le </a:t>
            </a:r>
            <a:r>
              <a:rPr lang="en-US" err="1">
                <a:solidFill>
                  <a:schemeClr val="tx1"/>
                </a:solidFill>
              </a:rPr>
              <a:t>nombre</a:t>
            </a:r>
            <a:r>
              <a:rPr lang="en-US" dirty="0">
                <a:solidFill>
                  <a:schemeClr val="tx1"/>
                </a:solidFill>
              </a:rPr>
              <a:t> </a:t>
            </a:r>
            <a:r>
              <a:rPr lang="en-US" err="1">
                <a:solidFill>
                  <a:schemeClr val="tx1"/>
                </a:solidFill>
                <a:highlight>
                  <a:srgbClr val="FFFF00"/>
                </a:highlight>
              </a:rPr>
              <a:t>d'iterations</a:t>
            </a:r>
            <a:r>
              <a:rPr lang="en-US" dirty="0">
                <a:solidFill>
                  <a:schemeClr val="tx1"/>
                </a:solidFill>
              </a:rPr>
              <a:t> optimal"</a:t>
            </a:r>
          </a:p>
          <a:p>
            <a:pPr lvl="1"/>
            <a:r>
              <a:rPr lang="en-US" dirty="0">
                <a:solidFill>
                  <a:schemeClr val="tx1"/>
                </a:solidFill>
              </a:rPr>
              <a:t>Si </a:t>
            </a:r>
            <a:r>
              <a:rPr lang="en-US" err="1">
                <a:solidFill>
                  <a:schemeClr val="tx1"/>
                </a:solidFill>
              </a:rPr>
              <a:t>cette</a:t>
            </a:r>
            <a:r>
              <a:rPr lang="en-US" dirty="0">
                <a:solidFill>
                  <a:schemeClr val="tx1"/>
                </a:solidFill>
              </a:rPr>
              <a:t> case </a:t>
            </a:r>
            <a:r>
              <a:rPr lang="en-US" err="1">
                <a:solidFill>
                  <a:schemeClr val="tx1"/>
                </a:solidFill>
              </a:rPr>
              <a:t>est</a:t>
            </a:r>
            <a:r>
              <a:rPr lang="en-US" dirty="0">
                <a:solidFill>
                  <a:schemeClr val="tx1"/>
                </a:solidFill>
              </a:rPr>
              <a:t> </a:t>
            </a:r>
            <a:r>
              <a:rPr lang="en-US" err="1">
                <a:solidFill>
                  <a:schemeClr val="tx1"/>
                </a:solidFill>
              </a:rPr>
              <a:t>cochée</a:t>
            </a:r>
            <a:r>
              <a:rPr lang="en-US" dirty="0">
                <a:solidFill>
                  <a:schemeClr val="tx1"/>
                </a:solidFill>
              </a:rPr>
              <a:t>, EPP </a:t>
            </a:r>
            <a:r>
              <a:rPr lang="en-US" err="1">
                <a:solidFill>
                  <a:schemeClr val="tx1"/>
                </a:solidFill>
              </a:rPr>
              <a:t>calcule</a:t>
            </a:r>
            <a:r>
              <a:rPr lang="en-US" dirty="0">
                <a:solidFill>
                  <a:schemeClr val="tx1"/>
                </a:solidFill>
              </a:rPr>
              <a:t> le </a:t>
            </a:r>
            <a:r>
              <a:rPr lang="en-US" err="1">
                <a:solidFill>
                  <a:schemeClr val="tx1"/>
                </a:solidFill>
              </a:rPr>
              <a:t>meilleur</a:t>
            </a:r>
            <a:r>
              <a:rPr lang="en-US" dirty="0">
                <a:solidFill>
                  <a:schemeClr val="tx1"/>
                </a:solidFill>
              </a:rPr>
              <a:t> </a:t>
            </a:r>
            <a:r>
              <a:rPr lang="en-US" err="1">
                <a:solidFill>
                  <a:schemeClr val="tx1"/>
                </a:solidFill>
              </a:rPr>
              <a:t>nombre</a:t>
            </a:r>
            <a:r>
              <a:rPr lang="en-US" dirty="0">
                <a:solidFill>
                  <a:schemeClr val="tx1"/>
                </a:solidFill>
              </a:rPr>
              <a:t> </a:t>
            </a:r>
            <a:r>
              <a:rPr lang="en-US" err="1">
                <a:solidFill>
                  <a:schemeClr val="tx1"/>
                </a:solidFill>
                <a:highlight>
                  <a:srgbClr val="FFFF00"/>
                </a:highlight>
              </a:rPr>
              <a:t>d'iterations</a:t>
            </a:r>
            <a:r>
              <a:rPr lang="en-US" dirty="0">
                <a:solidFill>
                  <a:schemeClr val="tx1"/>
                </a:solidFill>
              </a:rPr>
              <a:t> à </a:t>
            </a:r>
            <a:r>
              <a:rPr lang="en-US" err="1">
                <a:solidFill>
                  <a:schemeClr val="tx1"/>
                </a:solidFill>
              </a:rPr>
              <a:t>utiliser</a:t>
            </a:r>
            <a:r>
              <a:rPr lang="en-US" dirty="0">
                <a:solidFill>
                  <a:schemeClr val="tx1"/>
                </a:solidFill>
              </a:rPr>
              <a:t> sur </a:t>
            </a:r>
            <a:r>
              <a:rPr lang="en-US" err="1">
                <a:solidFill>
                  <a:schemeClr val="tx1"/>
                </a:solidFill>
              </a:rPr>
              <a:t>votre</a:t>
            </a:r>
            <a:r>
              <a:rPr lang="en-US" dirty="0">
                <a:solidFill>
                  <a:schemeClr val="tx1"/>
                </a:solidFill>
              </a:rPr>
              <a:t> machine.</a:t>
            </a:r>
          </a:p>
          <a:p>
            <a:pPr lvl="1"/>
            <a:r>
              <a:rPr lang="en-US" dirty="0" err="1">
                <a:solidFill>
                  <a:schemeClr val="tx1"/>
                </a:solidFill>
              </a:rPr>
              <a:t>Devrait</a:t>
            </a:r>
            <a:r>
              <a:rPr lang="en-US" dirty="0">
                <a:solidFill>
                  <a:schemeClr val="tx1"/>
                </a:solidFill>
              </a:rPr>
              <a:t> </a:t>
            </a:r>
            <a:r>
              <a:rPr lang="en-US" dirty="0" err="1">
                <a:solidFill>
                  <a:schemeClr val="tx1"/>
                </a:solidFill>
              </a:rPr>
              <a:t>s'adapter</a:t>
            </a:r>
            <a:r>
              <a:rPr lang="en-US" dirty="0">
                <a:solidFill>
                  <a:schemeClr val="tx1"/>
                </a:solidFill>
              </a:rPr>
              <a:t> à la </a:t>
            </a:r>
            <a:r>
              <a:rPr lang="en-US" dirty="0" err="1">
                <a:solidFill>
                  <a:schemeClr val="tx1"/>
                </a:solidFill>
              </a:rPr>
              <a:t>vitesse</a:t>
            </a:r>
            <a:r>
              <a:rPr lang="en-US" dirty="0">
                <a:solidFill>
                  <a:schemeClr val="tx1"/>
                </a:solidFill>
              </a:rPr>
              <a:t> des </a:t>
            </a:r>
            <a:r>
              <a:rPr lang="en-US" dirty="0" err="1">
                <a:solidFill>
                  <a:schemeClr val="tx1"/>
                </a:solidFill>
              </a:rPr>
              <a:t>ordinateurs</a:t>
            </a:r>
            <a:r>
              <a:rPr lang="en-US" dirty="0">
                <a:solidFill>
                  <a:schemeClr val="tx1"/>
                </a:solidFill>
              </a:rPr>
              <a:t> plus </a:t>
            </a:r>
            <a:r>
              <a:rPr lang="en-US" dirty="0" err="1">
                <a:solidFill>
                  <a:schemeClr val="tx1"/>
                </a:solidFill>
              </a:rPr>
              <a:t>modernes</a:t>
            </a:r>
          </a:p>
          <a:p>
            <a:pPr lvl="1"/>
            <a:r>
              <a:rPr lang="en-US" dirty="0">
                <a:solidFill>
                  <a:schemeClr val="tx1"/>
                </a:solidFill>
              </a:rPr>
              <a:t>Ne </a:t>
            </a:r>
            <a:r>
              <a:rPr lang="en-US" dirty="0" err="1">
                <a:solidFill>
                  <a:schemeClr val="tx1"/>
                </a:solidFill>
              </a:rPr>
              <a:t>modifie</a:t>
            </a:r>
            <a:r>
              <a:rPr lang="en-US" dirty="0">
                <a:solidFill>
                  <a:schemeClr val="tx1"/>
                </a:solidFill>
              </a:rPr>
              <a:t> pas les </a:t>
            </a:r>
            <a:r>
              <a:rPr lang="en-US" dirty="0" err="1">
                <a:solidFill>
                  <a:schemeClr val="tx1"/>
                </a:solidFill>
              </a:rPr>
              <a:t>résultats</a:t>
            </a:r>
          </a:p>
        </p:txBody>
      </p:sp>
      <p:pic>
        <p:nvPicPr>
          <p:cNvPr id="5" name="Picture 4">
            <a:extLst>
              <a:ext uri="{FF2B5EF4-FFF2-40B4-BE49-F238E27FC236}">
                <a16:creationId xmlns:a16="http://schemas.microsoft.com/office/drawing/2014/main" id="{6B1247D6-7F73-D65B-A6DD-9337AAEC68ED}"/>
              </a:ext>
            </a:extLst>
          </p:cNvPr>
          <p:cNvPicPr>
            <a:picLocks noChangeAspect="1"/>
          </p:cNvPicPr>
          <p:nvPr/>
        </p:nvPicPr>
        <p:blipFill>
          <a:blip r:embed="rId3"/>
          <a:stretch>
            <a:fillRect/>
          </a:stretch>
        </p:blipFill>
        <p:spPr>
          <a:xfrm>
            <a:off x="8406581" y="496203"/>
            <a:ext cx="3414055" cy="5865593"/>
          </a:xfrm>
          <a:prstGeom prst="rect">
            <a:avLst/>
          </a:prstGeom>
        </p:spPr>
      </p:pic>
      <p:pic>
        <p:nvPicPr>
          <p:cNvPr id="8" name="Picture 7">
            <a:extLst>
              <a:ext uri="{FF2B5EF4-FFF2-40B4-BE49-F238E27FC236}">
                <a16:creationId xmlns:a16="http://schemas.microsoft.com/office/drawing/2014/main" id="{3DA0D8A7-9794-3412-773E-F62D9693AF39}"/>
              </a:ext>
            </a:extLst>
          </p:cNvPr>
          <p:cNvPicPr>
            <a:picLocks noChangeAspect="1"/>
          </p:cNvPicPr>
          <p:nvPr/>
        </p:nvPicPr>
        <p:blipFill>
          <a:blip r:embed="rId4"/>
          <a:stretch>
            <a:fillRect/>
          </a:stretch>
        </p:blipFill>
        <p:spPr>
          <a:xfrm>
            <a:off x="3332720" y="5339964"/>
            <a:ext cx="4941542" cy="770111"/>
          </a:xfrm>
          <a:prstGeom prst="rect">
            <a:avLst/>
          </a:prstGeom>
          <a:ln w="38100">
            <a:solidFill>
              <a:srgbClr val="C00000"/>
            </a:solidFill>
          </a:ln>
        </p:spPr>
      </p:pic>
      <p:sp>
        <p:nvSpPr>
          <p:cNvPr id="9" name="Rectangle: Rounded Corners 8">
            <a:extLst>
              <a:ext uri="{FF2B5EF4-FFF2-40B4-BE49-F238E27FC236}">
                <a16:creationId xmlns:a16="http://schemas.microsoft.com/office/drawing/2014/main" id="{8206FFDC-F18C-E1F1-78FE-0DE9A6B9A777}"/>
              </a:ext>
            </a:extLst>
          </p:cNvPr>
          <p:cNvSpPr/>
          <p:nvPr/>
        </p:nvSpPr>
        <p:spPr>
          <a:xfrm>
            <a:off x="8406581" y="4658213"/>
            <a:ext cx="3347882" cy="51847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6908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E4F9-C5E1-579C-D524-526FFDA11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381A9-B7F5-EA7B-0CD2-C59B2B7026D6}"/>
              </a:ext>
            </a:extLst>
          </p:cNvPr>
          <p:cNvSpPr>
            <a:spLocks noGrp="1"/>
          </p:cNvSpPr>
          <p:nvPr>
            <p:ph type="title" idx="4294967295"/>
          </p:nvPr>
        </p:nvSpPr>
        <p:spPr>
          <a:xfrm>
            <a:off x="0" y="92075"/>
            <a:ext cx="10234613" cy="1023938"/>
          </a:xfrm>
        </p:spPr>
        <p:txBody>
          <a:bodyPr>
            <a:normAutofit fontScale="90000"/>
          </a:bodyPr>
          <a:lstStyle/>
          <a:p>
            <a:r>
              <a:rPr lang="en-US" b="1" dirty="0">
                <a:solidFill>
                  <a:srgbClr val="0070C0"/>
                </a:solidFill>
                <a:latin typeface="Arial"/>
                <a:ea typeface="+mn-ea"/>
                <a:cs typeface="Arial"/>
              </a:rPr>
              <a:t>  </a:t>
            </a:r>
            <a:r>
              <a:rPr lang="en-US" b="1" err="1">
                <a:solidFill>
                  <a:srgbClr val="0070C0"/>
                </a:solidFill>
                <a:highlight>
                  <a:srgbClr val="FFFF00"/>
                </a:highlight>
                <a:latin typeface="Arial"/>
                <a:ea typeface="+mn-ea"/>
                <a:cs typeface="Arial"/>
              </a:rPr>
              <a:t>Ajustement</a:t>
            </a:r>
            <a:r>
              <a:rPr lang="en-US" b="1" dirty="0">
                <a:solidFill>
                  <a:srgbClr val="0070C0"/>
                </a:solidFill>
                <a:highlight>
                  <a:srgbClr val="FFFF00"/>
                </a:highlight>
                <a:latin typeface="Arial"/>
                <a:ea typeface="+mn-ea"/>
                <a:cs typeface="Arial"/>
              </a:rPr>
              <a:t> de </a:t>
            </a:r>
            <a:r>
              <a:rPr lang="en-US" b="1" err="1">
                <a:solidFill>
                  <a:srgbClr val="0070C0"/>
                </a:solidFill>
                <a:highlight>
                  <a:srgbClr val="FFFF00"/>
                </a:highlight>
                <a:latin typeface="Arial"/>
                <a:ea typeface="+mn-ea"/>
                <a:cs typeface="Arial"/>
              </a:rPr>
              <a:t>l'Incidence</a:t>
            </a:r>
            <a:r>
              <a:rPr lang="en-US" b="1" dirty="0">
                <a:solidFill>
                  <a:srgbClr val="0070C0"/>
                </a:solidFill>
                <a:highlight>
                  <a:srgbClr val="FFFF00"/>
                </a:highlight>
                <a:latin typeface="Arial"/>
                <a:ea typeface="+mn-ea"/>
                <a:cs typeface="Arial"/>
              </a:rPr>
              <a:t> pour CSAVR</a:t>
            </a:r>
            <a:r>
              <a:rPr lang="en-US" b="1" dirty="0">
                <a:solidFill>
                  <a:srgbClr val="0070C0"/>
                </a:solidFill>
                <a:latin typeface="Arial"/>
                <a:ea typeface="+mn-ea"/>
                <a:cs typeface="Arial"/>
              </a:rPr>
              <a:t> : </a:t>
            </a:r>
            <a:r>
              <a:rPr lang="en-US" b="1" dirty="0">
                <a:solidFill>
                  <a:srgbClr val="0070C0"/>
                </a:solidFill>
                <a:highlight>
                  <a:srgbClr val="FFFF00"/>
                </a:highlight>
                <a:latin typeface="Arial"/>
                <a:ea typeface="+mn-ea"/>
                <a:cs typeface="Arial"/>
              </a:rPr>
              <a:t>Page</a:t>
            </a:r>
            <a:r>
              <a:rPr lang="en-US" b="1" dirty="0">
                <a:solidFill>
                  <a:srgbClr val="0070C0"/>
                </a:solidFill>
                <a:latin typeface="Arial"/>
                <a:ea typeface="+mn-ea"/>
                <a:cs typeface="Arial"/>
              </a:rPr>
              <a:t> </a:t>
            </a:r>
            <a:r>
              <a:rPr lang="en-US" b="1" err="1">
                <a:solidFill>
                  <a:srgbClr val="0070C0"/>
                </a:solidFill>
                <a:latin typeface="Arial"/>
                <a:ea typeface="+mn-ea"/>
                <a:cs typeface="Arial"/>
              </a:rPr>
              <a:t>d'ajustement</a:t>
            </a:r>
            <a:r>
              <a:rPr lang="en-US" b="1" dirty="0">
                <a:solidFill>
                  <a:srgbClr val="0070C0"/>
                </a:solidFill>
                <a:latin typeface="Arial"/>
                <a:ea typeface="+mn-ea"/>
                <a:cs typeface="Arial"/>
              </a:rPr>
              <a:t> du </a:t>
            </a:r>
            <a:r>
              <a:rPr lang="en-US" b="1" err="1">
                <a:solidFill>
                  <a:srgbClr val="0070C0"/>
                </a:solidFill>
                <a:latin typeface="Arial"/>
                <a:ea typeface="+mn-ea"/>
                <a:cs typeface="Arial"/>
              </a:rPr>
              <a:t>modèle</a:t>
            </a:r>
            <a:r>
              <a:rPr lang="en-US" b="1" dirty="0">
                <a:solidFill>
                  <a:srgbClr val="0070C0"/>
                </a:solidFill>
                <a:latin typeface="Arial"/>
                <a:ea typeface="+mn-ea"/>
                <a:cs typeface="Arial"/>
              </a:rPr>
              <a:t> (I)</a:t>
            </a:r>
            <a:endParaRPr lang="en-CH" b="1" dirty="0">
              <a:solidFill>
                <a:srgbClr val="0070C0"/>
              </a:solidFill>
              <a:latin typeface="Arial"/>
              <a:ea typeface="+mn-ea"/>
              <a:cs typeface="Arial"/>
            </a:endParaRPr>
          </a:p>
        </p:txBody>
      </p:sp>
      <p:pic>
        <p:nvPicPr>
          <p:cNvPr id="10" name="Picture 9" descr="Graphical user interface, text, application&#10;&#10;Description automatically generated">
            <a:extLst>
              <a:ext uri="{FF2B5EF4-FFF2-40B4-BE49-F238E27FC236}">
                <a16:creationId xmlns:a16="http://schemas.microsoft.com/office/drawing/2014/main" id="{AB389ACF-9551-E947-7225-0023E2FCBB7B}"/>
              </a:ext>
            </a:extLst>
          </p:cNvPr>
          <p:cNvPicPr>
            <a:picLocks noChangeAspect="1"/>
          </p:cNvPicPr>
          <p:nvPr/>
        </p:nvPicPr>
        <p:blipFill rotWithShape="1">
          <a:blip r:embed="rId3"/>
          <a:srcRect l="48661" t="16387" r="21786" b="36350"/>
          <a:stretch/>
        </p:blipFill>
        <p:spPr>
          <a:xfrm>
            <a:off x="0" y="3616666"/>
            <a:ext cx="3603172" cy="3241334"/>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45E0966-9276-0E66-537C-A48842AA4CC3}"/>
              </a:ext>
            </a:extLst>
          </p:cNvPr>
          <p:cNvPicPr>
            <a:picLocks noChangeAspect="1"/>
          </p:cNvPicPr>
          <p:nvPr/>
        </p:nvPicPr>
        <p:blipFill>
          <a:blip r:embed="rId4"/>
          <a:stretch>
            <a:fillRect/>
          </a:stretch>
        </p:blipFill>
        <p:spPr>
          <a:xfrm>
            <a:off x="2655972" y="996131"/>
            <a:ext cx="9536028" cy="4865737"/>
          </a:xfrm>
          <a:prstGeom prst="rect">
            <a:avLst/>
          </a:prstGeom>
        </p:spPr>
      </p:pic>
      <p:sp>
        <p:nvSpPr>
          <p:cNvPr id="4" name="Oval 3">
            <a:extLst>
              <a:ext uri="{FF2B5EF4-FFF2-40B4-BE49-F238E27FC236}">
                <a16:creationId xmlns:a16="http://schemas.microsoft.com/office/drawing/2014/main" id="{4B38DE0C-6F69-493E-CBE3-F1902A6A0C75}"/>
              </a:ext>
            </a:extLst>
          </p:cNvPr>
          <p:cNvSpPr/>
          <p:nvPr/>
        </p:nvSpPr>
        <p:spPr>
          <a:xfrm>
            <a:off x="2292273" y="881835"/>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1416752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3B03-7510-F489-D796-8278CF0E8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B9B46-E200-8DC1-CC70-5FA5FE15F842}"/>
              </a:ext>
            </a:extLst>
          </p:cNvPr>
          <p:cNvSpPr>
            <a:spLocks noGrp="1"/>
          </p:cNvSpPr>
          <p:nvPr>
            <p:ph type="title" idx="4294967295"/>
          </p:nvPr>
        </p:nvSpPr>
        <p:spPr>
          <a:xfrm>
            <a:off x="0" y="92075"/>
            <a:ext cx="10234613" cy="1023938"/>
          </a:xfrm>
        </p:spPr>
        <p:txBody>
          <a:bodyPr>
            <a:normAutofit fontScale="90000"/>
          </a:bodyPr>
          <a:lstStyle/>
          <a:p>
            <a:r>
              <a:rPr lang="en-US" b="1" dirty="0" err="1">
                <a:solidFill>
                  <a:srgbClr val="0070C0"/>
                </a:solidFill>
                <a:highlight>
                  <a:srgbClr val="FFFF00"/>
                </a:highlight>
                <a:latin typeface="Arial"/>
                <a:ea typeface="+mn-ea"/>
                <a:cs typeface="Arial"/>
              </a:rPr>
              <a:t>Ajustement</a:t>
            </a:r>
            <a:r>
              <a:rPr lang="en-US" b="1" dirty="0">
                <a:solidFill>
                  <a:srgbClr val="0070C0"/>
                </a:solidFill>
                <a:highlight>
                  <a:srgbClr val="FFFF00"/>
                </a:highlight>
                <a:latin typeface="Arial"/>
                <a:ea typeface="+mn-ea"/>
                <a:cs typeface="Arial"/>
              </a:rPr>
              <a:t> de </a:t>
            </a:r>
            <a:r>
              <a:rPr lang="en-US" b="1" dirty="0" err="1">
                <a:solidFill>
                  <a:srgbClr val="0070C0"/>
                </a:solidFill>
                <a:highlight>
                  <a:srgbClr val="FFFF00"/>
                </a:highlight>
                <a:latin typeface="Arial"/>
                <a:ea typeface="+mn-ea"/>
                <a:cs typeface="Arial"/>
              </a:rPr>
              <a:t>l'Incidence</a:t>
            </a:r>
            <a:r>
              <a:rPr lang="en-US" b="1" dirty="0">
                <a:solidFill>
                  <a:srgbClr val="0070C0"/>
                </a:solidFill>
                <a:highlight>
                  <a:srgbClr val="FFFF00"/>
                </a:highlight>
                <a:latin typeface="Arial"/>
                <a:ea typeface="+mn-ea"/>
                <a:cs typeface="Arial"/>
              </a:rPr>
              <a:t> pour CSAVR</a:t>
            </a:r>
            <a:r>
              <a:rPr lang="en-US" b="1" dirty="0">
                <a:solidFill>
                  <a:srgbClr val="0070C0"/>
                </a:solidFill>
                <a:latin typeface="Arial"/>
                <a:ea typeface="+mn-ea"/>
                <a:cs typeface="Arial"/>
              </a:rPr>
              <a:t> : </a:t>
            </a:r>
            <a:r>
              <a:rPr lang="en-US" b="1" dirty="0">
                <a:solidFill>
                  <a:srgbClr val="0070C0"/>
                </a:solidFill>
                <a:highlight>
                  <a:srgbClr val="FFFF00"/>
                </a:highlight>
                <a:latin typeface="Arial"/>
                <a:ea typeface="+mn-ea"/>
                <a:cs typeface="Arial"/>
              </a:rPr>
              <a:t>Page</a:t>
            </a:r>
            <a:r>
              <a:rPr lang="en-US" b="1" dirty="0">
                <a:solidFill>
                  <a:srgbClr val="0070C0"/>
                </a:solidFill>
                <a:latin typeface="Arial"/>
                <a:ea typeface="+mn-ea"/>
                <a:cs typeface="Arial"/>
              </a:rPr>
              <a:t> </a:t>
            </a:r>
            <a:r>
              <a:rPr lang="en-US" b="1" dirty="0" err="1">
                <a:solidFill>
                  <a:srgbClr val="0070C0"/>
                </a:solidFill>
                <a:latin typeface="Arial"/>
                <a:ea typeface="+mn-ea"/>
                <a:cs typeface="Arial"/>
              </a:rPr>
              <a:t>d'ajustement</a:t>
            </a:r>
            <a:r>
              <a:rPr lang="en-US" b="1" dirty="0">
                <a:solidFill>
                  <a:srgbClr val="0070C0"/>
                </a:solidFill>
                <a:latin typeface="Arial"/>
                <a:ea typeface="+mn-ea"/>
                <a:cs typeface="Arial"/>
              </a:rPr>
              <a:t> du </a:t>
            </a:r>
            <a:r>
              <a:rPr lang="en-US" b="1" dirty="0" err="1">
                <a:solidFill>
                  <a:srgbClr val="0070C0"/>
                </a:solidFill>
                <a:latin typeface="Arial"/>
                <a:ea typeface="+mn-ea"/>
                <a:cs typeface="Arial"/>
              </a:rPr>
              <a:t>modèle</a:t>
            </a:r>
            <a:r>
              <a:rPr lang="en-US" b="1" dirty="0">
                <a:solidFill>
                  <a:srgbClr val="0070C0"/>
                </a:solidFill>
                <a:latin typeface="Arial"/>
                <a:ea typeface="+mn-ea"/>
                <a:cs typeface="Arial"/>
              </a:rPr>
              <a:t> (II)</a:t>
            </a:r>
          </a:p>
        </p:txBody>
      </p:sp>
      <p:pic>
        <p:nvPicPr>
          <p:cNvPr id="5" name="Picture 4" descr="A screenshot of a computer&#10;&#10;Description automatically generated">
            <a:extLst>
              <a:ext uri="{FF2B5EF4-FFF2-40B4-BE49-F238E27FC236}">
                <a16:creationId xmlns:a16="http://schemas.microsoft.com/office/drawing/2014/main" id="{78DE406D-6750-79A5-E8BB-2CCC123D6BFC}"/>
              </a:ext>
            </a:extLst>
          </p:cNvPr>
          <p:cNvPicPr>
            <a:picLocks noChangeAspect="1"/>
          </p:cNvPicPr>
          <p:nvPr/>
        </p:nvPicPr>
        <p:blipFill>
          <a:blip r:embed="rId3"/>
          <a:stretch>
            <a:fillRect/>
          </a:stretch>
        </p:blipFill>
        <p:spPr>
          <a:xfrm>
            <a:off x="121729" y="1090942"/>
            <a:ext cx="10114097" cy="5767058"/>
          </a:xfrm>
          <a:prstGeom prst="rect">
            <a:avLst/>
          </a:prstGeom>
        </p:spPr>
      </p:pic>
      <p:sp>
        <p:nvSpPr>
          <p:cNvPr id="6" name="TextBox 5">
            <a:extLst>
              <a:ext uri="{FF2B5EF4-FFF2-40B4-BE49-F238E27FC236}">
                <a16:creationId xmlns:a16="http://schemas.microsoft.com/office/drawing/2014/main" id="{E3DDD1A0-B3BF-238E-8B55-742071F9D20A}"/>
              </a:ext>
            </a:extLst>
          </p:cNvPr>
          <p:cNvSpPr txBox="1"/>
          <p:nvPr/>
        </p:nvSpPr>
        <p:spPr>
          <a:xfrm>
            <a:off x="8012624" y="1115878"/>
            <a:ext cx="4005507" cy="3970318"/>
          </a:xfrm>
          <a:prstGeom prst="rect">
            <a:avLst/>
          </a:prstGeom>
          <a:solidFill>
            <a:schemeClr val="bg1"/>
          </a:solidFill>
        </p:spPr>
        <p:txBody>
          <a:bodyPr wrap="square">
            <a:spAutoFit/>
          </a:bodyPr>
          <a:lstStyle/>
          <a:p>
            <a:pPr marL="457200" indent="-457200">
              <a:buFont typeface="+mj-lt"/>
              <a:buAutoNum type="arabicPeriod"/>
            </a:pPr>
            <a:r>
              <a:rPr lang="en-US">
                <a:solidFill>
                  <a:schemeClr val="tx1"/>
                </a:solidFill>
                <a:latin typeface="Calibri" panose="020F0502020204030204" pitchFamily="34" charset="0"/>
                <a:cs typeface="Calibri" panose="020F0502020204030204" pitchFamily="34" charset="0"/>
              </a:rPr>
              <a:t>Choisissez les données à ajuster</a:t>
            </a:r>
            <a:br>
              <a:rPr lang="en-US">
                <a:solidFill>
                  <a:schemeClr val="tx1"/>
                </a:solidFill>
                <a:latin typeface="Calibri" panose="020F0502020204030204" pitchFamily="34" charset="0"/>
                <a:cs typeface="Calibri" panose="020F0502020204030204" pitchFamily="34" charset="0"/>
              </a:rPr>
            </a:br>
            <a:endParaRPr lang="en-US">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a:solidFill>
                  <a:schemeClr val="tx1"/>
                </a:solidFill>
                <a:latin typeface="Calibri" panose="020F0502020204030204" pitchFamily="34" charset="0"/>
                <a:cs typeface="Calibri" panose="020F0502020204030204" pitchFamily="34" charset="0"/>
              </a:rPr>
              <a:t>Choisir le modèle statistique à adapter</a:t>
            </a:r>
            <a:br>
              <a:rPr lang="en-US">
                <a:solidFill>
                  <a:schemeClr val="tx1"/>
                </a:solidFill>
                <a:latin typeface="Calibri" panose="020F0502020204030204" pitchFamily="34" charset="0"/>
                <a:cs typeface="Calibri" panose="020F0502020204030204" pitchFamily="34" charset="0"/>
              </a:rPr>
            </a:br>
            <a:endParaRPr lang="en-US">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a:solidFill>
                  <a:schemeClr val="tx1"/>
                </a:solidFill>
                <a:latin typeface="Calibri" panose="020F0502020204030204" pitchFamily="34" charset="0"/>
                <a:cs typeface="Calibri" panose="020F0502020204030204" pitchFamily="34" charset="0"/>
              </a:rPr>
              <a:t>Dans les paramètres du modèle, choisissez si vous souhaitez également ajuster les ratios de taux d'incidence (IRR) par sexe et/ou par âge, aux données ventilées par sexe/âge.</a:t>
            </a:r>
            <a:br>
              <a:rPr lang="en-US">
                <a:solidFill>
                  <a:schemeClr val="tx1"/>
                </a:solidFill>
                <a:latin typeface="Calibri" panose="020F0502020204030204" pitchFamily="34" charset="0"/>
                <a:cs typeface="Calibri" panose="020F0502020204030204" pitchFamily="34" charset="0"/>
              </a:rPr>
            </a:br>
            <a:endParaRPr lang="en-US">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a:solidFill>
                  <a:schemeClr val="tx1"/>
                </a:solidFill>
                <a:latin typeface="Calibri" panose="020F0502020204030204" pitchFamily="34" charset="0"/>
                <a:cs typeface="Calibri" panose="020F0502020204030204" pitchFamily="34" charset="0"/>
              </a:rPr>
              <a:t>Appuyez sur "Adapter les modèles sélectionnés"</a:t>
            </a:r>
            <a:br>
              <a:rPr lang="en-US">
                <a:solidFill>
                  <a:schemeClr val="tx1"/>
                </a:solidFill>
                <a:latin typeface="Calibri" panose="020F0502020204030204" pitchFamily="34" charset="0"/>
                <a:cs typeface="Calibri" panose="020F0502020204030204" pitchFamily="34" charset="0"/>
              </a:rPr>
            </a:br>
            <a:endParaRPr lang="en-US">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a:solidFill>
                  <a:schemeClr val="tx1"/>
                </a:solidFill>
                <a:latin typeface="Calibri" panose="020F0502020204030204" pitchFamily="34" charset="0"/>
                <a:cs typeface="Calibri" panose="020F0502020204030204" pitchFamily="34" charset="0"/>
              </a:rPr>
              <a:t>Attendez que l'ajustement du modèle soit terminé et que les graphiques et les scores AIC soient mis à jour.</a:t>
            </a:r>
          </a:p>
        </p:txBody>
      </p:sp>
      <p:sp>
        <p:nvSpPr>
          <p:cNvPr id="8" name="TextBox 7">
            <a:extLst>
              <a:ext uri="{FF2B5EF4-FFF2-40B4-BE49-F238E27FC236}">
                <a16:creationId xmlns:a16="http://schemas.microsoft.com/office/drawing/2014/main" id="{C7F76EFE-5600-A7D6-DCC6-ED4451A33C0D}"/>
              </a:ext>
            </a:extLst>
          </p:cNvPr>
          <p:cNvSpPr txBox="1"/>
          <p:nvPr/>
        </p:nvSpPr>
        <p:spPr>
          <a:xfrm>
            <a:off x="2692667" y="1485210"/>
            <a:ext cx="615894" cy="369332"/>
          </a:xfrm>
          <a:prstGeom prst="rect">
            <a:avLst/>
          </a:prstGeom>
          <a:noFill/>
          <a:ln>
            <a:solidFill>
              <a:srgbClr val="0070C0"/>
            </a:solidFill>
          </a:ln>
        </p:spPr>
        <p:txBody>
          <a:bodyPr wrap="square" rtlCol="0">
            <a:spAutoFit/>
          </a:bodyPr>
          <a:lstStyle/>
          <a:p>
            <a:r>
              <a:rPr lang="en-US" b="1">
                <a:solidFill>
                  <a:srgbClr val="0070C0"/>
                </a:solidFill>
              </a:rPr>
              <a:t>1. </a:t>
            </a:r>
            <a:endParaRPr lang="en-CH" b="1">
              <a:solidFill>
                <a:srgbClr val="0070C0"/>
              </a:solidFill>
            </a:endParaRPr>
          </a:p>
        </p:txBody>
      </p:sp>
      <p:sp>
        <p:nvSpPr>
          <p:cNvPr id="9" name="TextBox 8">
            <a:extLst>
              <a:ext uri="{FF2B5EF4-FFF2-40B4-BE49-F238E27FC236}">
                <a16:creationId xmlns:a16="http://schemas.microsoft.com/office/drawing/2014/main" id="{D4DA5861-08A4-8CD9-3725-3A9545CE3EA8}"/>
              </a:ext>
            </a:extLst>
          </p:cNvPr>
          <p:cNvSpPr txBox="1"/>
          <p:nvPr/>
        </p:nvSpPr>
        <p:spPr>
          <a:xfrm>
            <a:off x="1217745" y="1939009"/>
            <a:ext cx="615894" cy="369332"/>
          </a:xfrm>
          <a:prstGeom prst="rect">
            <a:avLst/>
          </a:prstGeom>
          <a:noFill/>
          <a:ln>
            <a:solidFill>
              <a:srgbClr val="0070C0"/>
            </a:solidFill>
          </a:ln>
        </p:spPr>
        <p:txBody>
          <a:bodyPr wrap="square" rtlCol="0">
            <a:spAutoFit/>
          </a:bodyPr>
          <a:lstStyle/>
          <a:p>
            <a:r>
              <a:rPr lang="en-US" b="1">
                <a:solidFill>
                  <a:srgbClr val="0070C0"/>
                </a:solidFill>
              </a:rPr>
              <a:t>2. </a:t>
            </a:r>
            <a:endParaRPr lang="en-CH" b="1">
              <a:solidFill>
                <a:srgbClr val="0070C0"/>
              </a:solidFill>
            </a:endParaRPr>
          </a:p>
        </p:txBody>
      </p:sp>
      <p:sp>
        <p:nvSpPr>
          <p:cNvPr id="11" name="TextBox 10">
            <a:extLst>
              <a:ext uri="{FF2B5EF4-FFF2-40B4-BE49-F238E27FC236}">
                <a16:creationId xmlns:a16="http://schemas.microsoft.com/office/drawing/2014/main" id="{D34A47E5-7F18-EE88-AB65-CCD628EB888C}"/>
              </a:ext>
            </a:extLst>
          </p:cNvPr>
          <p:cNvSpPr txBox="1"/>
          <p:nvPr/>
        </p:nvSpPr>
        <p:spPr>
          <a:xfrm>
            <a:off x="2891395" y="2105649"/>
            <a:ext cx="615894" cy="369332"/>
          </a:xfrm>
          <a:prstGeom prst="rect">
            <a:avLst/>
          </a:prstGeom>
          <a:noFill/>
          <a:ln>
            <a:solidFill>
              <a:srgbClr val="0070C0"/>
            </a:solidFill>
          </a:ln>
        </p:spPr>
        <p:txBody>
          <a:bodyPr wrap="square" rtlCol="0">
            <a:spAutoFit/>
          </a:bodyPr>
          <a:lstStyle/>
          <a:p>
            <a:r>
              <a:rPr lang="en-US" b="1">
                <a:solidFill>
                  <a:srgbClr val="0070C0"/>
                </a:solidFill>
              </a:rPr>
              <a:t>4. </a:t>
            </a:r>
            <a:endParaRPr lang="en-CH" b="1">
              <a:solidFill>
                <a:srgbClr val="0070C0"/>
              </a:solidFill>
            </a:endParaRPr>
          </a:p>
        </p:txBody>
      </p:sp>
      <p:sp>
        <p:nvSpPr>
          <p:cNvPr id="12" name="TextBox 11">
            <a:extLst>
              <a:ext uri="{FF2B5EF4-FFF2-40B4-BE49-F238E27FC236}">
                <a16:creationId xmlns:a16="http://schemas.microsoft.com/office/drawing/2014/main" id="{E1D0FAD7-2775-BB2A-4E2B-3DF504978CFD}"/>
              </a:ext>
            </a:extLst>
          </p:cNvPr>
          <p:cNvSpPr txBox="1"/>
          <p:nvPr/>
        </p:nvSpPr>
        <p:spPr>
          <a:xfrm>
            <a:off x="4307237" y="1820211"/>
            <a:ext cx="615894" cy="369332"/>
          </a:xfrm>
          <a:prstGeom prst="rect">
            <a:avLst/>
          </a:prstGeom>
          <a:noFill/>
          <a:ln>
            <a:solidFill>
              <a:srgbClr val="0070C0"/>
            </a:solidFill>
          </a:ln>
        </p:spPr>
        <p:txBody>
          <a:bodyPr wrap="square" rtlCol="0">
            <a:spAutoFit/>
          </a:bodyPr>
          <a:lstStyle/>
          <a:p>
            <a:r>
              <a:rPr lang="en-US" b="1">
                <a:solidFill>
                  <a:srgbClr val="0070C0"/>
                </a:solidFill>
              </a:rPr>
              <a:t>3. </a:t>
            </a:r>
            <a:endParaRPr lang="en-CH" b="1">
              <a:solidFill>
                <a:srgbClr val="0070C0"/>
              </a:solidFill>
            </a:endParaRPr>
          </a:p>
        </p:txBody>
      </p:sp>
      <p:cxnSp>
        <p:nvCxnSpPr>
          <p:cNvPr id="13" name="Straight Arrow Connector 12">
            <a:extLst>
              <a:ext uri="{FF2B5EF4-FFF2-40B4-BE49-F238E27FC236}">
                <a16:creationId xmlns:a16="http://schemas.microsoft.com/office/drawing/2014/main" id="{BE76D334-9EED-4B74-33DD-17B1642E2117}"/>
              </a:ext>
            </a:extLst>
          </p:cNvPr>
          <p:cNvCxnSpPr>
            <a:cxnSpLocks/>
          </p:cNvCxnSpPr>
          <p:nvPr/>
        </p:nvCxnSpPr>
        <p:spPr>
          <a:xfrm flipV="1">
            <a:off x="2874538" y="2308341"/>
            <a:ext cx="1432699" cy="8778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72EB73-6C10-F442-0EDE-B622DB97EEC9}"/>
              </a:ext>
            </a:extLst>
          </p:cNvPr>
          <p:cNvSpPr txBox="1"/>
          <p:nvPr/>
        </p:nvSpPr>
        <p:spPr>
          <a:xfrm>
            <a:off x="2099934" y="3396734"/>
            <a:ext cx="615894" cy="369332"/>
          </a:xfrm>
          <a:prstGeom prst="rect">
            <a:avLst/>
          </a:prstGeom>
          <a:noFill/>
          <a:ln>
            <a:solidFill>
              <a:srgbClr val="0070C0"/>
            </a:solidFill>
          </a:ln>
        </p:spPr>
        <p:txBody>
          <a:bodyPr wrap="square" rtlCol="0">
            <a:spAutoFit/>
          </a:bodyPr>
          <a:lstStyle/>
          <a:p>
            <a:r>
              <a:rPr lang="en-US" b="1">
                <a:solidFill>
                  <a:srgbClr val="0070C0"/>
                </a:solidFill>
              </a:rPr>
              <a:t>3. </a:t>
            </a:r>
            <a:endParaRPr lang="en-CH" b="1">
              <a:solidFill>
                <a:srgbClr val="0070C0"/>
              </a:solidFill>
            </a:endParaRPr>
          </a:p>
        </p:txBody>
      </p:sp>
      <p:sp>
        <p:nvSpPr>
          <p:cNvPr id="16" name="TextBox 15">
            <a:extLst>
              <a:ext uri="{FF2B5EF4-FFF2-40B4-BE49-F238E27FC236}">
                <a16:creationId xmlns:a16="http://schemas.microsoft.com/office/drawing/2014/main" id="{5655BCC0-3A6B-66F9-FA6B-72F9F638C09B}"/>
              </a:ext>
            </a:extLst>
          </p:cNvPr>
          <p:cNvSpPr txBox="1"/>
          <p:nvPr/>
        </p:nvSpPr>
        <p:spPr>
          <a:xfrm>
            <a:off x="1869390" y="5767058"/>
            <a:ext cx="615894" cy="369332"/>
          </a:xfrm>
          <a:prstGeom prst="rect">
            <a:avLst/>
          </a:prstGeom>
          <a:noFill/>
          <a:ln>
            <a:solidFill>
              <a:srgbClr val="0070C0"/>
            </a:solidFill>
          </a:ln>
        </p:spPr>
        <p:txBody>
          <a:bodyPr wrap="square" rtlCol="0">
            <a:spAutoFit/>
          </a:bodyPr>
          <a:lstStyle/>
          <a:p>
            <a:r>
              <a:rPr lang="en-US" b="1">
                <a:solidFill>
                  <a:srgbClr val="0070C0"/>
                </a:solidFill>
              </a:rPr>
              <a:t>5. </a:t>
            </a:r>
            <a:endParaRPr lang="en-CH" b="1">
              <a:solidFill>
                <a:srgbClr val="0070C0"/>
              </a:solidFill>
            </a:endParaRPr>
          </a:p>
        </p:txBody>
      </p:sp>
      <p:sp>
        <p:nvSpPr>
          <p:cNvPr id="17" name="Oval 16">
            <a:extLst>
              <a:ext uri="{FF2B5EF4-FFF2-40B4-BE49-F238E27FC236}">
                <a16:creationId xmlns:a16="http://schemas.microsoft.com/office/drawing/2014/main" id="{913F4CBA-00C5-D919-E5E5-4641D18277BB}"/>
              </a:ext>
            </a:extLst>
          </p:cNvPr>
          <p:cNvSpPr/>
          <p:nvPr/>
        </p:nvSpPr>
        <p:spPr>
          <a:xfrm>
            <a:off x="-131500" y="1244023"/>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0037972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F40F-0A8D-FF1F-9B36-1909A7CEE2F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54997F-D856-BDA5-7E04-D274C3598219}"/>
              </a:ext>
            </a:extLst>
          </p:cNvPr>
          <p:cNvPicPr>
            <a:picLocks noChangeAspect="1"/>
          </p:cNvPicPr>
          <p:nvPr/>
        </p:nvPicPr>
        <p:blipFill rotWithShape="1">
          <a:blip r:embed="rId3"/>
          <a:srcRect t="64047" r="59240"/>
          <a:stretch/>
        </p:blipFill>
        <p:spPr>
          <a:xfrm>
            <a:off x="7935809" y="1248235"/>
            <a:ext cx="4256191" cy="2462673"/>
          </a:xfrm>
          <a:prstGeom prst="rect">
            <a:avLst/>
          </a:prstGeom>
        </p:spPr>
      </p:pic>
      <p:sp>
        <p:nvSpPr>
          <p:cNvPr id="2" name="Title 1">
            <a:extLst>
              <a:ext uri="{FF2B5EF4-FFF2-40B4-BE49-F238E27FC236}">
                <a16:creationId xmlns:a16="http://schemas.microsoft.com/office/drawing/2014/main" id="{F4EBF7AB-C76E-9685-ACFD-6A2DA61BDB92}"/>
              </a:ext>
            </a:extLst>
          </p:cNvPr>
          <p:cNvSpPr>
            <a:spLocks noGrp="1"/>
          </p:cNvSpPr>
          <p:nvPr>
            <p:ph type="title" idx="4294967295"/>
          </p:nvPr>
        </p:nvSpPr>
        <p:spPr>
          <a:xfrm>
            <a:off x="0" y="92075"/>
            <a:ext cx="11176000" cy="652463"/>
          </a:xfrm>
        </p:spPr>
        <p:txBody>
          <a:bodyPr>
            <a:normAutofit/>
          </a:bodyPr>
          <a:lstStyle/>
          <a:p>
            <a:r>
              <a:rPr lang="en-US" b="1">
                <a:solidFill>
                  <a:srgbClr val="0070C0"/>
                </a:solidFill>
                <a:latin typeface="Arial" panose="020B0604020202020204" pitchFamily="34" charset="0"/>
                <a:ea typeface="+mn-ea"/>
                <a:cs typeface="+mn-cs"/>
              </a:rPr>
              <a:t>Choisir le modèle CSAVR le mieux adapté</a:t>
            </a:r>
            <a:endParaRPr lang="en-CH" b="1">
              <a:solidFill>
                <a:srgbClr val="0070C0"/>
              </a:solidFill>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4FDCCEE3-FAC8-1C8A-41CB-2133AD1FA618}"/>
              </a:ext>
            </a:extLst>
          </p:cNvPr>
          <p:cNvSpPr txBox="1"/>
          <p:nvPr/>
        </p:nvSpPr>
        <p:spPr>
          <a:xfrm>
            <a:off x="210067" y="1074509"/>
            <a:ext cx="7937890" cy="4278094"/>
          </a:xfrm>
          <a:prstGeom prst="rect">
            <a:avLst/>
          </a:prstGeom>
          <a:noFill/>
        </p:spPr>
        <p:txBody>
          <a:bodyPr wrap="square" lIns="91440" tIns="45720" rIns="91440" bIns="45720" anchor="t">
            <a:spAutoFit/>
          </a:bodyPr>
          <a:lstStyle/>
          <a:p>
            <a:r>
              <a:rPr lang="en-US" sz="1600" dirty="0">
                <a:latin typeface="Arial"/>
                <a:cs typeface="Arial"/>
              </a:rPr>
              <a:t>En </a:t>
            </a:r>
            <a:r>
              <a:rPr lang="en-US" sz="1600" err="1">
                <a:latin typeface="Arial"/>
                <a:cs typeface="Arial"/>
              </a:rPr>
              <a:t>règle</a:t>
            </a:r>
            <a:r>
              <a:rPr lang="en-US" sz="1600" dirty="0">
                <a:latin typeface="Arial"/>
                <a:cs typeface="Arial"/>
              </a:rPr>
              <a:t> </a:t>
            </a:r>
            <a:r>
              <a:rPr lang="en-US" sz="1600" err="1">
                <a:latin typeface="Arial"/>
                <a:cs typeface="Arial"/>
              </a:rPr>
              <a:t>générale</a:t>
            </a:r>
            <a:r>
              <a:rPr lang="en-US" sz="1600" dirty="0">
                <a:latin typeface="Arial"/>
                <a:cs typeface="Arial"/>
              </a:rPr>
              <a:t>, </a:t>
            </a:r>
            <a:r>
              <a:rPr lang="en-US" sz="1600" err="1">
                <a:latin typeface="Arial"/>
                <a:cs typeface="Arial"/>
              </a:rPr>
              <a:t>choisissez</a:t>
            </a:r>
            <a:r>
              <a:rPr lang="en-US" sz="1600" dirty="0">
                <a:latin typeface="Arial"/>
                <a:cs typeface="Arial"/>
              </a:rPr>
              <a:t> le </a:t>
            </a:r>
            <a:r>
              <a:rPr lang="en-US" sz="1600" err="1">
                <a:latin typeface="Arial"/>
                <a:cs typeface="Arial"/>
              </a:rPr>
              <a:t>modèle</a:t>
            </a:r>
            <a:r>
              <a:rPr lang="en-US" sz="1600" dirty="0">
                <a:latin typeface="Arial"/>
                <a:cs typeface="Arial"/>
              </a:rPr>
              <a:t> </a:t>
            </a:r>
            <a:r>
              <a:rPr lang="en-US" sz="1600" err="1">
                <a:latin typeface="Arial"/>
                <a:cs typeface="Arial"/>
              </a:rPr>
              <a:t>dont</a:t>
            </a:r>
            <a:r>
              <a:rPr lang="en-US" sz="1600" dirty="0">
                <a:latin typeface="Arial"/>
                <a:cs typeface="Arial"/>
              </a:rPr>
              <a:t> le </a:t>
            </a:r>
            <a:r>
              <a:rPr lang="en-US" sz="1600" err="1">
                <a:latin typeface="Arial"/>
                <a:cs typeface="Arial"/>
              </a:rPr>
              <a:t>critère</a:t>
            </a:r>
            <a:r>
              <a:rPr lang="en-US" sz="1600" dirty="0">
                <a:latin typeface="Arial"/>
                <a:cs typeface="Arial"/>
              </a:rPr>
              <a:t> </a:t>
            </a:r>
            <a:r>
              <a:rPr lang="en-US" sz="1600" err="1">
                <a:latin typeface="Arial"/>
                <a:cs typeface="Arial"/>
              </a:rPr>
              <a:t>d'information</a:t>
            </a:r>
            <a:r>
              <a:rPr lang="en-US" sz="1600" dirty="0">
                <a:latin typeface="Arial"/>
                <a:cs typeface="Arial"/>
              </a:rPr>
              <a:t> </a:t>
            </a:r>
            <a:r>
              <a:rPr lang="en-US" sz="1600" err="1">
                <a:latin typeface="Arial"/>
                <a:cs typeface="Arial"/>
              </a:rPr>
              <a:t>d'Akaike</a:t>
            </a:r>
            <a:r>
              <a:rPr lang="en-US" sz="1600" dirty="0">
                <a:latin typeface="Arial"/>
                <a:cs typeface="Arial"/>
              </a:rPr>
              <a:t> (AIC) </a:t>
            </a:r>
            <a:r>
              <a:rPr lang="en-US" sz="1600" err="1">
                <a:latin typeface="Arial"/>
                <a:cs typeface="Arial"/>
              </a:rPr>
              <a:t>est</a:t>
            </a:r>
            <a:r>
              <a:rPr lang="en-US" sz="1600" dirty="0">
                <a:latin typeface="Arial"/>
                <a:cs typeface="Arial"/>
              </a:rPr>
              <a:t> le plus </a:t>
            </a:r>
            <a:r>
              <a:rPr lang="en-US" sz="1600" err="1">
                <a:latin typeface="Arial"/>
                <a:cs typeface="Arial"/>
              </a:rPr>
              <a:t>faible</a:t>
            </a:r>
            <a:r>
              <a:rPr lang="en-US" sz="1600" dirty="0">
                <a:latin typeface="Arial"/>
                <a:cs typeface="Arial"/>
              </a:rPr>
              <a:t>. </a:t>
            </a:r>
            <a:br>
              <a:rPr lang="en-US" sz="1600" dirty="0">
                <a:latin typeface="Arial" panose="020B0604020202020204" pitchFamily="34" charset="0"/>
                <a:cs typeface="Arial" panose="020B0604020202020204" pitchFamily="34" charset="0"/>
              </a:rPr>
            </a:br>
            <a:endParaRPr lang="en-US" sz="1600" i="1">
              <a:latin typeface="Arial" panose="020B0604020202020204" pitchFamily="34" charset="0"/>
              <a:cs typeface="Arial" panose="020B0604020202020204" pitchFamily="34" charset="0"/>
            </a:endParaRPr>
          </a:p>
          <a:p>
            <a:pPr marL="0" lvl="1"/>
            <a:r>
              <a:rPr lang="en-US" sz="1600" dirty="0">
                <a:latin typeface="Arial"/>
                <a:cs typeface="Arial"/>
              </a:rPr>
              <a:t>Les </a:t>
            </a:r>
            <a:r>
              <a:rPr lang="en-US" sz="1600" err="1">
                <a:latin typeface="Arial"/>
                <a:cs typeface="Arial"/>
              </a:rPr>
              <a:t>modèles</a:t>
            </a:r>
            <a:r>
              <a:rPr lang="en-US" sz="1600" dirty="0">
                <a:latin typeface="Arial"/>
                <a:cs typeface="Arial"/>
              </a:rPr>
              <a:t> </a:t>
            </a:r>
            <a:r>
              <a:rPr lang="en-US" sz="1600" dirty="0">
                <a:highlight>
                  <a:srgbClr val="FFFF00"/>
                </a:highlight>
                <a:latin typeface="Arial"/>
                <a:cs typeface="Arial"/>
              </a:rPr>
              <a:t>les</a:t>
            </a:r>
            <a:r>
              <a:rPr lang="en-US" sz="1600" dirty="0">
                <a:latin typeface="Arial"/>
                <a:cs typeface="Arial"/>
              </a:rPr>
              <a:t> </a:t>
            </a:r>
            <a:r>
              <a:rPr lang="en-US" sz="1600" err="1">
                <a:latin typeface="Arial"/>
                <a:cs typeface="Arial"/>
              </a:rPr>
              <a:t>mieux</a:t>
            </a:r>
            <a:r>
              <a:rPr lang="en-US" sz="1600" dirty="0">
                <a:latin typeface="Arial"/>
                <a:cs typeface="Arial"/>
              </a:rPr>
              <a:t> </a:t>
            </a:r>
            <a:r>
              <a:rPr lang="en-US" sz="1600" err="1">
                <a:latin typeface="Arial"/>
                <a:cs typeface="Arial"/>
              </a:rPr>
              <a:t>ajustés</a:t>
            </a:r>
            <a:r>
              <a:rPr lang="en-US" sz="1600" dirty="0">
                <a:latin typeface="Arial"/>
                <a:cs typeface="Arial"/>
              </a:rPr>
              <a:t>,, avec </a:t>
            </a:r>
            <a:r>
              <a:rPr lang="en-US" sz="1600" err="1">
                <a:latin typeface="Arial"/>
                <a:cs typeface="Arial"/>
              </a:rPr>
              <a:t>moins</a:t>
            </a:r>
            <a:r>
              <a:rPr lang="en-US" sz="1600" dirty="0">
                <a:latin typeface="Arial"/>
                <a:cs typeface="Arial"/>
              </a:rPr>
              <a:t> de </a:t>
            </a:r>
            <a:r>
              <a:rPr lang="en-US" sz="1600" err="1">
                <a:latin typeface="Arial"/>
                <a:cs typeface="Arial"/>
              </a:rPr>
              <a:t>paramètres</a:t>
            </a:r>
            <a:r>
              <a:rPr lang="en-US" sz="1600" dirty="0">
                <a:latin typeface="Arial"/>
                <a:cs typeface="Arial"/>
              </a:rPr>
              <a:t>, </a:t>
            </a:r>
            <a:r>
              <a:rPr lang="en-US" sz="1600" err="1">
                <a:highlight>
                  <a:srgbClr val="FFFF00"/>
                </a:highlight>
                <a:latin typeface="Arial"/>
                <a:cs typeface="Arial"/>
              </a:rPr>
              <a:t>sont</a:t>
            </a:r>
            <a:r>
              <a:rPr lang="en-US" sz="1600" dirty="0">
                <a:highlight>
                  <a:srgbClr val="FFFF00"/>
                </a:highlight>
                <a:latin typeface="Arial"/>
                <a:cs typeface="Arial"/>
              </a:rPr>
              <a:t> </a:t>
            </a:r>
            <a:r>
              <a:rPr lang="en-US" sz="1600" err="1">
                <a:highlight>
                  <a:srgbClr val="FFFF00"/>
                </a:highlight>
                <a:latin typeface="Arial"/>
                <a:cs typeface="Arial"/>
              </a:rPr>
              <a:t>ceux</a:t>
            </a:r>
            <a:r>
              <a:rPr lang="en-US" sz="1600" dirty="0">
                <a:highlight>
                  <a:srgbClr val="FFFF00"/>
                </a:highlight>
                <a:latin typeface="Arial"/>
                <a:cs typeface="Arial"/>
              </a:rPr>
              <a:t> qui </a:t>
            </a:r>
            <a:r>
              <a:rPr lang="en-US" sz="1600" err="1">
                <a:latin typeface="Arial"/>
                <a:cs typeface="Arial"/>
              </a:rPr>
              <a:t>ont</a:t>
            </a:r>
            <a:r>
              <a:rPr lang="en-US" sz="1600" dirty="0">
                <a:latin typeface="Arial"/>
                <a:cs typeface="Arial"/>
              </a:rPr>
              <a:t> un AIC plus </a:t>
            </a:r>
            <a:r>
              <a:rPr lang="en-US" sz="1600" err="1">
                <a:latin typeface="Arial"/>
                <a:cs typeface="Arial"/>
              </a:rPr>
              <a:t>faible</a:t>
            </a:r>
            <a:r>
              <a:rPr lang="en-US" sz="1600" dirty="0">
                <a:latin typeface="Arial"/>
                <a:cs typeface="Arial"/>
              </a:rPr>
              <a:t> :</a:t>
            </a:r>
          </a:p>
          <a:p>
            <a:pPr marL="0" lvl="1"/>
            <a:r>
              <a:rPr lang="en-US" sz="1600" dirty="0">
                <a:latin typeface="Arial"/>
                <a:cs typeface="Arial"/>
              </a:rPr>
              <a:t>Mais les </a:t>
            </a:r>
            <a:r>
              <a:rPr lang="en-US" sz="1600" err="1">
                <a:latin typeface="Arial"/>
                <a:cs typeface="Arial"/>
              </a:rPr>
              <a:t>modèles</a:t>
            </a:r>
            <a:r>
              <a:rPr lang="en-US" sz="1600" dirty="0">
                <a:latin typeface="Arial"/>
                <a:cs typeface="Arial"/>
              </a:rPr>
              <a:t> </a:t>
            </a:r>
            <a:r>
              <a:rPr lang="en-US" sz="1600" err="1">
                <a:latin typeface="Arial"/>
                <a:cs typeface="Arial"/>
              </a:rPr>
              <a:t>sont</a:t>
            </a:r>
            <a:r>
              <a:rPr lang="en-US" sz="1600" dirty="0">
                <a:latin typeface="Arial"/>
                <a:cs typeface="Arial"/>
              </a:rPr>
              <a:t> </a:t>
            </a:r>
            <a:r>
              <a:rPr lang="en-US" sz="1600" err="1">
                <a:highlight>
                  <a:srgbClr val="FFFF00"/>
                </a:highlight>
                <a:latin typeface="Arial"/>
                <a:cs typeface="Arial"/>
              </a:rPr>
              <a:t>considérés</a:t>
            </a:r>
            <a:r>
              <a:rPr lang="en-US" sz="1600" dirty="0">
                <a:latin typeface="Arial"/>
                <a:cs typeface="Arial"/>
              </a:rPr>
              <a:t> "</a:t>
            </a:r>
            <a:r>
              <a:rPr lang="en-US" sz="1600" err="1">
                <a:latin typeface="Arial"/>
                <a:cs typeface="Arial"/>
              </a:rPr>
              <a:t>similaires</a:t>
            </a:r>
            <a:r>
              <a:rPr lang="en-US" sz="1600" dirty="0">
                <a:latin typeface="Arial"/>
                <a:cs typeface="Arial"/>
              </a:rPr>
              <a:t>" </a:t>
            </a:r>
            <a:r>
              <a:rPr lang="en-US" sz="1600" err="1">
                <a:latin typeface="Arial"/>
                <a:cs typeface="Arial"/>
              </a:rPr>
              <a:t>si</a:t>
            </a:r>
            <a:r>
              <a:rPr lang="en-US" sz="1600" dirty="0">
                <a:latin typeface="Arial"/>
                <a:cs typeface="Arial"/>
              </a:rPr>
              <a:t> les scores AIC </a:t>
            </a:r>
            <a:r>
              <a:rPr lang="en-US" sz="1600" err="1">
                <a:latin typeface="Arial"/>
                <a:cs typeface="Arial"/>
              </a:rPr>
              <a:t>sont</a:t>
            </a:r>
            <a:r>
              <a:rPr lang="en-US" sz="1600" dirty="0">
                <a:latin typeface="Arial"/>
                <a:cs typeface="Arial"/>
              </a:rPr>
              <a:t> </a:t>
            </a:r>
            <a:br>
              <a:rPr lang="en-US" sz="1600" dirty="0">
                <a:latin typeface="Arial" panose="020B0604020202020204" pitchFamily="34" charset="0"/>
                <a:cs typeface="Arial" panose="020B0604020202020204" pitchFamily="34" charset="0"/>
              </a:rPr>
            </a:br>
            <a:r>
              <a:rPr lang="en-US" sz="1600" dirty="0">
                <a:latin typeface="Arial"/>
                <a:cs typeface="Arial"/>
              </a:rPr>
              <a:t>à </a:t>
            </a:r>
            <a:r>
              <a:rPr lang="en-US" sz="1600" err="1">
                <a:latin typeface="Arial"/>
                <a:cs typeface="Arial"/>
              </a:rPr>
              <a:t>moins</a:t>
            </a:r>
            <a:r>
              <a:rPr lang="en-US" sz="1600" dirty="0">
                <a:latin typeface="Arial"/>
                <a:cs typeface="Arial"/>
              </a:rPr>
              <a:t> de 10 points </a:t>
            </a:r>
            <a:r>
              <a:rPr lang="en-US" sz="1600" err="1">
                <a:latin typeface="Arial"/>
                <a:cs typeface="Arial"/>
              </a:rPr>
              <a:t>l'un</a:t>
            </a:r>
            <a:r>
              <a:rPr lang="en-US" sz="1600" dirty="0">
                <a:latin typeface="Arial"/>
                <a:cs typeface="Arial"/>
              </a:rPr>
              <a:t> de </a:t>
            </a:r>
            <a:r>
              <a:rPr lang="en-US" sz="1600" err="1">
                <a:latin typeface="Arial"/>
                <a:cs typeface="Arial"/>
              </a:rPr>
              <a:t>l'autre</a:t>
            </a:r>
            <a:r>
              <a:rPr lang="en-US" sz="1600" dirty="0">
                <a:latin typeface="Arial"/>
                <a:cs typeface="Arial"/>
              </a:rPr>
              <a:t>.</a:t>
            </a:r>
            <a:br>
              <a:rPr lang="en-US" sz="1600" dirty="0">
                <a:latin typeface="Arial" panose="020B0604020202020204" pitchFamily="34" charset="0"/>
                <a:cs typeface="Arial" panose="020B0604020202020204" pitchFamily="34" charset="0"/>
              </a:rPr>
            </a:br>
            <a:endParaRPr lang="en-US" sz="1600">
              <a:solidFill>
                <a:schemeClr val="tx1"/>
              </a:solidFill>
              <a:latin typeface="Arial" panose="020B0604020202020204" pitchFamily="34" charset="0"/>
              <a:cs typeface="Arial" panose="020B0604020202020204" pitchFamily="34" charset="0"/>
            </a:endParaRPr>
          </a:p>
          <a:p>
            <a:r>
              <a:rPr lang="en-US" sz="1600" dirty="0">
                <a:latin typeface="Arial"/>
                <a:cs typeface="Arial"/>
              </a:rPr>
              <a:t>Si </a:t>
            </a:r>
            <a:r>
              <a:rPr lang="en-US" sz="1600" err="1">
                <a:latin typeface="Arial"/>
                <a:cs typeface="Arial"/>
              </a:rPr>
              <a:t>plusieurs</a:t>
            </a:r>
            <a:r>
              <a:rPr lang="en-US" sz="1600" dirty="0">
                <a:latin typeface="Arial"/>
                <a:cs typeface="Arial"/>
              </a:rPr>
              <a:t> </a:t>
            </a:r>
            <a:r>
              <a:rPr lang="en-US" sz="1600" err="1">
                <a:latin typeface="Arial"/>
                <a:cs typeface="Arial"/>
              </a:rPr>
              <a:t>modèles</a:t>
            </a:r>
            <a:r>
              <a:rPr lang="en-US" sz="1600" dirty="0">
                <a:latin typeface="Arial"/>
                <a:cs typeface="Arial"/>
              </a:rPr>
              <a:t> </a:t>
            </a:r>
            <a:r>
              <a:rPr lang="en-US" sz="1600" err="1">
                <a:latin typeface="Arial"/>
                <a:cs typeface="Arial"/>
              </a:rPr>
              <a:t>ont</a:t>
            </a:r>
            <a:r>
              <a:rPr lang="en-US" sz="1600" dirty="0">
                <a:latin typeface="Arial"/>
                <a:cs typeface="Arial"/>
              </a:rPr>
              <a:t> un AIC </a:t>
            </a:r>
            <a:r>
              <a:rPr lang="en-US" sz="1600" err="1">
                <a:latin typeface="Arial"/>
                <a:cs typeface="Arial"/>
              </a:rPr>
              <a:t>similaire</a:t>
            </a:r>
            <a:r>
              <a:rPr lang="en-US" sz="1600" dirty="0">
                <a:latin typeface="Arial"/>
                <a:cs typeface="Arial"/>
              </a:rPr>
              <a:t>, </a:t>
            </a:r>
            <a:r>
              <a:rPr lang="en-US" sz="1600" err="1">
                <a:latin typeface="Arial"/>
                <a:cs typeface="Arial"/>
              </a:rPr>
              <a:t>choisissez</a:t>
            </a:r>
            <a:r>
              <a:rPr lang="en-US" sz="1600" dirty="0">
                <a:latin typeface="Arial"/>
                <a:cs typeface="Arial"/>
              </a:rPr>
              <a:t> le plus </a:t>
            </a:r>
            <a:r>
              <a:rPr lang="en-US" sz="1600" err="1">
                <a:latin typeface="Arial"/>
                <a:cs typeface="Arial"/>
              </a:rPr>
              <a:t>raisonnable</a:t>
            </a:r>
            <a:r>
              <a:rPr lang="en-US" sz="1600" dirty="0">
                <a:latin typeface="Arial"/>
                <a:cs typeface="Arial"/>
              </a:rPr>
              <a:t> </a:t>
            </a:r>
            <a:r>
              <a:rPr lang="en-US" sz="1600" err="1">
                <a:latin typeface="Arial"/>
                <a:cs typeface="Arial"/>
              </a:rPr>
              <a:t>en</a:t>
            </a:r>
            <a:r>
              <a:rPr lang="en-US" sz="1600" dirty="0">
                <a:latin typeface="Arial"/>
                <a:cs typeface="Arial"/>
              </a:rPr>
              <a:t> </a:t>
            </a:r>
            <a:r>
              <a:rPr lang="en-US" sz="1600" err="1">
                <a:latin typeface="Arial"/>
                <a:cs typeface="Arial"/>
              </a:rPr>
              <a:t>évaluant</a:t>
            </a:r>
            <a:r>
              <a:rPr lang="en-US" sz="1600" dirty="0">
                <a:latin typeface="Arial"/>
                <a:cs typeface="Arial"/>
              </a:rPr>
              <a:t> </a:t>
            </a:r>
            <a:r>
              <a:rPr lang="en-US" sz="1600" dirty="0">
                <a:highlight>
                  <a:srgbClr val="FFFF00"/>
                </a:highlight>
                <a:latin typeface="Arial"/>
                <a:cs typeface="Arial"/>
              </a:rPr>
              <a:t>la </a:t>
            </a:r>
            <a:r>
              <a:rPr lang="en-US" sz="1600" err="1">
                <a:highlight>
                  <a:srgbClr val="FFFF00"/>
                </a:highlight>
                <a:latin typeface="Arial"/>
                <a:cs typeface="Arial"/>
              </a:rPr>
              <a:t>plausibilité</a:t>
            </a:r>
            <a:r>
              <a:rPr lang="en-US" sz="1600" dirty="0">
                <a:highlight>
                  <a:srgbClr val="FFFF00"/>
                </a:highlight>
                <a:latin typeface="Arial"/>
                <a:cs typeface="Arial"/>
              </a:rPr>
              <a:t> de la tendance </a:t>
            </a:r>
            <a:r>
              <a:rPr lang="en-US" sz="1600" err="1">
                <a:highlight>
                  <a:srgbClr val="FFFF00"/>
                </a:highlight>
                <a:latin typeface="Arial"/>
                <a:cs typeface="Arial"/>
              </a:rPr>
              <a:t>historique</a:t>
            </a:r>
            <a:r>
              <a:rPr lang="en-US" sz="1600" dirty="0">
                <a:highlight>
                  <a:srgbClr val="FFFF00"/>
                </a:highlight>
                <a:latin typeface="Arial"/>
                <a:cs typeface="Arial"/>
              </a:rPr>
              <a:t> de</a:t>
            </a:r>
            <a:r>
              <a:rPr lang="en-US" sz="1600" dirty="0">
                <a:latin typeface="Arial"/>
                <a:cs typeface="Arial"/>
              </a:rPr>
              <a:t> : </a:t>
            </a:r>
            <a:br>
              <a:rPr lang="en-US" sz="1600" dirty="0">
                <a:latin typeface="Arial" panose="020B0604020202020204" pitchFamily="34" charset="0"/>
                <a:cs typeface="Arial" panose="020B0604020202020204" pitchFamily="34" charset="0"/>
              </a:rPr>
            </a:br>
            <a:endParaRPr lang="en-US" sz="160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latin typeface="Arial"/>
                <a:cs typeface="Arial"/>
              </a:rPr>
              <a:t>Nouvelles infections</a:t>
            </a:r>
          </a:p>
          <a:p>
            <a:pPr marL="800100" lvl="1" indent="-342900">
              <a:buFont typeface="Arial" panose="020B0604020202020204" pitchFamily="34" charset="0"/>
              <a:buChar char="•"/>
            </a:pPr>
            <a:r>
              <a:rPr lang="en-US" sz="1600" dirty="0">
                <a:latin typeface="Arial"/>
                <a:cs typeface="Arial"/>
              </a:rPr>
              <a:t>PERSONNES VIVANT AVEC LE VIH</a:t>
            </a:r>
          </a:p>
          <a:p>
            <a:pPr marL="800100" lvl="1" indent="-342900">
              <a:buFont typeface="Arial" panose="020B0604020202020204" pitchFamily="34" charset="0"/>
              <a:buChar char="•"/>
            </a:pPr>
            <a:r>
              <a:rPr lang="en-US" sz="1600" dirty="0">
                <a:latin typeface="Arial"/>
                <a:cs typeface="Arial"/>
              </a:rPr>
              <a:t>% de PVVIH </a:t>
            </a:r>
            <a:r>
              <a:rPr lang="en-US" sz="1600" dirty="0" err="1">
                <a:latin typeface="Arial"/>
                <a:cs typeface="Arial"/>
              </a:rPr>
              <a:t>connaissant</a:t>
            </a:r>
            <a:r>
              <a:rPr lang="en-US" sz="1600" dirty="0">
                <a:latin typeface="Arial"/>
                <a:cs typeface="Arial"/>
              </a:rPr>
              <a:t> </a:t>
            </a:r>
            <a:r>
              <a:rPr lang="en-US" sz="1600" dirty="0" err="1">
                <a:latin typeface="Arial"/>
                <a:cs typeface="Arial"/>
              </a:rPr>
              <a:t>leur</a:t>
            </a:r>
            <a:r>
              <a:rPr lang="en-US" sz="1600" dirty="0">
                <a:latin typeface="Arial"/>
                <a:cs typeface="Arial"/>
              </a:rPr>
              <a:t> </a:t>
            </a:r>
            <a:r>
              <a:rPr lang="en-US" sz="1600" dirty="0" err="1">
                <a:latin typeface="Arial"/>
                <a:cs typeface="Arial"/>
              </a:rPr>
              <a:t>statut</a:t>
            </a:r>
            <a:endParaRPr lang="en-US" sz="1600" dirty="0">
              <a:latin typeface="Arial"/>
              <a:cs typeface="Arial"/>
            </a:endParaRPr>
          </a:p>
          <a:p>
            <a:pPr lvl="1"/>
            <a:endParaRPr lang="en-US" sz="1600">
              <a:solidFill>
                <a:schemeClr val="tx1"/>
              </a:solidFill>
              <a:latin typeface="Arial" panose="020B0604020202020204" pitchFamily="34" charset="0"/>
              <a:cs typeface="Arial" panose="020B0604020202020204" pitchFamily="34" charset="0"/>
            </a:endParaRPr>
          </a:p>
          <a:p>
            <a:pPr marL="0" lvl="1">
              <a:buNone/>
            </a:pPr>
            <a:r>
              <a:rPr lang="en-US" sz="1600" dirty="0">
                <a:latin typeface="Arial"/>
                <a:cs typeface="Arial"/>
              </a:rPr>
              <a:t>... à </a:t>
            </a:r>
            <a:r>
              <a:rPr lang="en-US" sz="1600" dirty="0" err="1">
                <a:latin typeface="Arial"/>
                <a:cs typeface="Arial"/>
              </a:rPr>
              <a:t>l'aide</a:t>
            </a:r>
            <a:r>
              <a:rPr lang="en-US" sz="1600" dirty="0">
                <a:latin typeface="Arial"/>
                <a:cs typeface="Arial"/>
              </a:rPr>
              <a:t> de </a:t>
            </a:r>
            <a:r>
              <a:rPr lang="en-US" sz="1600" dirty="0" err="1">
                <a:latin typeface="Arial"/>
                <a:cs typeface="Arial"/>
              </a:rPr>
              <a:t>graphiques</a:t>
            </a:r>
            <a:r>
              <a:rPr lang="en-US" sz="1600" dirty="0">
                <a:latin typeface="Arial"/>
                <a:cs typeface="Arial"/>
              </a:rPr>
              <a:t> sous les onglets </a:t>
            </a:r>
            <a:r>
              <a:rPr lang="en-US" sz="1600" b="1" dirty="0" err="1">
                <a:latin typeface="Arial"/>
                <a:cs typeface="Arial"/>
              </a:rPr>
              <a:t>Comparaison</a:t>
            </a:r>
            <a:r>
              <a:rPr lang="en-US" sz="1600" b="1" dirty="0">
                <a:latin typeface="Arial"/>
                <a:cs typeface="Arial"/>
              </a:rPr>
              <a:t> de </a:t>
            </a:r>
            <a:r>
              <a:rPr lang="en-US" sz="1600" b="1" dirty="0" err="1">
                <a:latin typeface="Arial"/>
                <a:cs typeface="Arial"/>
              </a:rPr>
              <a:t>modèles</a:t>
            </a:r>
            <a:r>
              <a:rPr lang="en-US" sz="1600" b="1" dirty="0">
                <a:latin typeface="Arial"/>
                <a:cs typeface="Arial"/>
              </a:rPr>
              <a:t> </a:t>
            </a:r>
            <a:r>
              <a:rPr lang="en-US" sz="1600" dirty="0">
                <a:latin typeface="Arial"/>
                <a:cs typeface="Arial"/>
              </a:rPr>
              <a:t>et </a:t>
            </a:r>
            <a:r>
              <a:rPr lang="en-US" sz="1600" b="1" dirty="0" err="1">
                <a:latin typeface="Arial"/>
                <a:cs typeface="Arial"/>
              </a:rPr>
              <a:t>Sélectionner</a:t>
            </a:r>
            <a:r>
              <a:rPr lang="en-US" sz="1600" b="1" dirty="0">
                <a:latin typeface="Arial"/>
                <a:cs typeface="Arial"/>
              </a:rPr>
              <a:t> un </a:t>
            </a:r>
            <a:r>
              <a:rPr lang="en-US" sz="1600" b="1" dirty="0" err="1">
                <a:latin typeface="Arial"/>
                <a:cs typeface="Arial"/>
              </a:rPr>
              <a:t>modèle</a:t>
            </a:r>
            <a:r>
              <a:rPr lang="en-US" sz="1600" b="1" dirty="0">
                <a:latin typeface="Arial"/>
                <a:cs typeface="Arial"/>
              </a:rPr>
              <a:t>.</a:t>
            </a:r>
          </a:p>
        </p:txBody>
      </p:sp>
      <p:sp>
        <p:nvSpPr>
          <p:cNvPr id="9" name="TextBox 8">
            <a:extLst>
              <a:ext uri="{FF2B5EF4-FFF2-40B4-BE49-F238E27FC236}">
                <a16:creationId xmlns:a16="http://schemas.microsoft.com/office/drawing/2014/main" id="{A722530F-854C-D6ED-9144-004ECA39FACD}"/>
              </a:ext>
            </a:extLst>
          </p:cNvPr>
          <p:cNvSpPr txBox="1"/>
          <p:nvPr/>
        </p:nvSpPr>
        <p:spPr>
          <a:xfrm>
            <a:off x="344883" y="5508390"/>
            <a:ext cx="11502234" cy="923330"/>
          </a:xfrm>
          <a:prstGeom prst="rect">
            <a:avLst/>
          </a:prstGeom>
          <a:noFill/>
        </p:spPr>
        <p:txBody>
          <a:bodyPr wrap="square" lIns="91440" tIns="45720" rIns="91440" bIns="45720" anchor="t">
            <a:spAutoFit/>
          </a:bodyPr>
          <a:lstStyle/>
          <a:p>
            <a:pPr marL="0" lvl="1">
              <a:buNone/>
            </a:pPr>
            <a:r>
              <a:rPr lang="en-US" dirty="0">
                <a:latin typeface="Arial"/>
                <a:cs typeface="Arial"/>
              </a:rPr>
              <a:t>Note : Parmi les 6 </a:t>
            </a:r>
            <a:r>
              <a:rPr lang="en-US" dirty="0" err="1">
                <a:latin typeface="Arial"/>
                <a:cs typeface="Arial"/>
              </a:rPr>
              <a:t>courbes</a:t>
            </a:r>
            <a:r>
              <a:rPr lang="en-US" dirty="0">
                <a:latin typeface="Arial"/>
                <a:cs typeface="Arial"/>
              </a:rPr>
              <a:t> de CSAVR, </a:t>
            </a:r>
            <a:r>
              <a:rPr lang="en-US" dirty="0" err="1">
                <a:latin typeface="Arial"/>
                <a:cs typeface="Arial"/>
              </a:rPr>
              <a:t>seule</a:t>
            </a:r>
            <a:r>
              <a:rPr lang="en-US" dirty="0">
                <a:latin typeface="Arial"/>
                <a:cs typeface="Arial"/>
              </a:rPr>
              <a:t> la </a:t>
            </a:r>
            <a:r>
              <a:rPr lang="en-US" dirty="0" err="1">
                <a:latin typeface="Arial"/>
                <a:cs typeface="Arial"/>
              </a:rPr>
              <a:t>courbe</a:t>
            </a:r>
            <a:r>
              <a:rPr lang="en-US" dirty="0">
                <a:latin typeface="Arial"/>
                <a:cs typeface="Arial"/>
              </a:rPr>
              <a:t> r-Log </a:t>
            </a:r>
            <a:r>
              <a:rPr lang="en-US" dirty="0" err="1">
                <a:latin typeface="Arial"/>
                <a:cs typeface="Arial"/>
              </a:rPr>
              <a:t>tient</a:t>
            </a:r>
            <a:r>
              <a:rPr lang="en-US" dirty="0">
                <a:latin typeface="Arial"/>
                <a:cs typeface="Arial"/>
              </a:rPr>
              <a:t> </a:t>
            </a:r>
            <a:r>
              <a:rPr lang="en-US" dirty="0" err="1">
                <a:latin typeface="Arial"/>
                <a:cs typeface="Arial"/>
              </a:rPr>
              <a:t>explicitement</a:t>
            </a:r>
            <a:r>
              <a:rPr lang="en-US" dirty="0">
                <a:latin typeface="Arial"/>
                <a:cs typeface="Arial"/>
              </a:rPr>
              <a:t> </a:t>
            </a:r>
            <a:r>
              <a:rPr lang="en-US" dirty="0" err="1">
                <a:latin typeface="Arial"/>
                <a:cs typeface="Arial"/>
              </a:rPr>
              <a:t>compte</a:t>
            </a:r>
            <a:r>
              <a:rPr lang="en-US" dirty="0">
                <a:latin typeface="Arial"/>
                <a:cs typeface="Arial"/>
              </a:rPr>
              <a:t> de </a:t>
            </a:r>
            <a:r>
              <a:rPr lang="en-US" dirty="0" err="1">
                <a:latin typeface="Arial"/>
                <a:cs typeface="Arial"/>
              </a:rPr>
              <a:t>l'effet</a:t>
            </a:r>
            <a:r>
              <a:rPr lang="en-US" dirty="0">
                <a:latin typeface="Arial"/>
                <a:cs typeface="Arial"/>
              </a:rPr>
              <a:t> des </a:t>
            </a:r>
            <a:r>
              <a:rPr lang="en-US" dirty="0" err="1">
                <a:latin typeface="Arial"/>
                <a:cs typeface="Arial"/>
              </a:rPr>
              <a:t>traitements</a:t>
            </a:r>
            <a:r>
              <a:rPr lang="en-US" dirty="0">
                <a:latin typeface="Arial"/>
                <a:cs typeface="Arial"/>
              </a:rPr>
              <a:t> </a:t>
            </a:r>
            <a:r>
              <a:rPr lang="en-US" dirty="0" err="1">
                <a:latin typeface="Arial"/>
                <a:cs typeface="Arial"/>
              </a:rPr>
              <a:t>antirétroviraux</a:t>
            </a:r>
            <a:r>
              <a:rPr lang="en-US" dirty="0">
                <a:latin typeface="Arial"/>
                <a:cs typeface="Arial"/>
              </a:rPr>
              <a:t> sur la </a:t>
            </a:r>
            <a:r>
              <a:rPr lang="en-US" dirty="0" err="1">
                <a:latin typeface="Arial"/>
                <a:cs typeface="Arial"/>
              </a:rPr>
              <a:t>réduction</a:t>
            </a:r>
            <a:r>
              <a:rPr lang="en-US" dirty="0">
                <a:latin typeface="Arial"/>
                <a:cs typeface="Arial"/>
              </a:rPr>
              <a:t> de la transmission, par le </a:t>
            </a:r>
            <a:r>
              <a:rPr lang="en-US" dirty="0" err="1">
                <a:latin typeface="Arial"/>
                <a:cs typeface="Arial"/>
              </a:rPr>
              <a:t>biais</a:t>
            </a:r>
            <a:r>
              <a:rPr lang="en-US" dirty="0">
                <a:latin typeface="Arial"/>
                <a:cs typeface="Arial"/>
              </a:rPr>
              <a:t> du </a:t>
            </a:r>
            <a:r>
              <a:rPr lang="en-US" dirty="0" err="1">
                <a:latin typeface="Arial"/>
                <a:cs typeface="Arial"/>
              </a:rPr>
              <a:t>paramètre</a:t>
            </a:r>
            <a:r>
              <a:rPr lang="en-US" dirty="0">
                <a:latin typeface="Arial"/>
                <a:cs typeface="Arial"/>
              </a:rPr>
              <a:t> "Omega". </a:t>
            </a:r>
          </a:p>
          <a:p>
            <a:pPr marL="0" lvl="1">
              <a:buNone/>
            </a:pPr>
            <a:r>
              <a:rPr lang="en-US" dirty="0">
                <a:latin typeface="Arial"/>
                <a:cs typeface="Arial"/>
              </a:rPr>
              <a:t>R-Log </a:t>
            </a:r>
            <a:r>
              <a:rPr lang="en-US" i="1" dirty="0" err="1">
                <a:latin typeface="Arial"/>
                <a:cs typeface="Arial"/>
              </a:rPr>
              <a:t>n'</a:t>
            </a:r>
            <a:r>
              <a:rPr lang="en-US" dirty="0" err="1">
                <a:latin typeface="Arial"/>
                <a:cs typeface="Arial"/>
              </a:rPr>
              <a:t>est</a:t>
            </a:r>
            <a:r>
              <a:rPr lang="en-US" dirty="0">
                <a:latin typeface="Arial"/>
                <a:cs typeface="Arial"/>
              </a:rPr>
              <a:t> </a:t>
            </a:r>
            <a:r>
              <a:rPr lang="en-US" dirty="0" err="1">
                <a:latin typeface="Arial"/>
                <a:cs typeface="Arial"/>
              </a:rPr>
              <a:t>recommandé</a:t>
            </a:r>
            <a:r>
              <a:rPr lang="en-US" dirty="0">
                <a:latin typeface="Arial"/>
                <a:cs typeface="Arial"/>
              </a:rPr>
              <a:t> </a:t>
            </a:r>
            <a:r>
              <a:rPr lang="en-US" i="1" dirty="0">
                <a:latin typeface="Arial"/>
                <a:cs typeface="Arial"/>
              </a:rPr>
              <a:t>que </a:t>
            </a:r>
            <a:r>
              <a:rPr lang="en-US" dirty="0" err="1">
                <a:latin typeface="Arial"/>
                <a:cs typeface="Arial"/>
              </a:rPr>
              <a:t>si</a:t>
            </a:r>
            <a:r>
              <a:rPr lang="en-US" dirty="0">
                <a:latin typeface="Arial"/>
                <a:cs typeface="Arial"/>
              </a:rPr>
              <a:t> les données TARV pour </a:t>
            </a:r>
            <a:r>
              <a:rPr lang="en-US" dirty="0" err="1">
                <a:latin typeface="Arial"/>
                <a:cs typeface="Arial"/>
              </a:rPr>
              <a:t>adultes</a:t>
            </a:r>
            <a:r>
              <a:rPr lang="en-US" dirty="0">
                <a:latin typeface="Arial"/>
                <a:cs typeface="Arial"/>
              </a:rPr>
              <a:t> </a:t>
            </a:r>
            <a:r>
              <a:rPr lang="en-US" dirty="0" err="1">
                <a:latin typeface="Arial"/>
                <a:cs typeface="Arial"/>
              </a:rPr>
              <a:t>sont</a:t>
            </a:r>
            <a:r>
              <a:rPr lang="en-US" dirty="0">
                <a:latin typeface="Arial"/>
                <a:cs typeface="Arial"/>
              </a:rPr>
              <a:t> précises (sans </a:t>
            </a:r>
            <a:r>
              <a:rPr lang="en-US" dirty="0" err="1">
                <a:latin typeface="Arial"/>
                <a:cs typeface="Arial"/>
              </a:rPr>
              <a:t>sauts</a:t>
            </a:r>
            <a:r>
              <a:rPr lang="en-US" dirty="0">
                <a:latin typeface="Arial"/>
                <a:cs typeface="Arial"/>
              </a:rPr>
              <a:t> </a:t>
            </a:r>
            <a:r>
              <a:rPr lang="en-US" dirty="0" err="1">
                <a:latin typeface="Arial"/>
                <a:cs typeface="Arial"/>
              </a:rPr>
              <a:t>artificiels</a:t>
            </a:r>
            <a:r>
              <a:rPr lang="en-US" dirty="0">
                <a:latin typeface="Arial"/>
                <a:cs typeface="Arial"/>
              </a:rPr>
              <a:t>).</a:t>
            </a:r>
            <a:endParaRPr lang="en-CH" dirty="0">
              <a:latin typeface="Arial"/>
              <a:cs typeface="Arial"/>
            </a:endParaRPr>
          </a:p>
        </p:txBody>
      </p:sp>
    </p:spTree>
    <p:extLst>
      <p:ext uri="{BB962C8B-B14F-4D97-AF65-F5344CB8AC3E}">
        <p14:creationId xmlns:p14="http://schemas.microsoft.com/office/powerpoint/2010/main" val="113212411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223C-9BD8-8BE6-C598-F0D1881AE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5049E-E8D0-7AEE-FE14-3A0973B97879}"/>
              </a:ext>
            </a:extLst>
          </p:cNvPr>
          <p:cNvSpPr>
            <a:spLocks noGrp="1"/>
          </p:cNvSpPr>
          <p:nvPr>
            <p:ph type="title" idx="4294967295"/>
          </p:nvPr>
        </p:nvSpPr>
        <p:spPr>
          <a:xfrm>
            <a:off x="661988" y="0"/>
            <a:ext cx="11530012" cy="1023938"/>
          </a:xfrm>
        </p:spPr>
        <p:txBody>
          <a:bodyPr>
            <a:normAutofit/>
          </a:bodyPr>
          <a:lstStyle/>
          <a:p>
            <a:r>
              <a:rPr lang="en-US" sz="3200" b="1">
                <a:solidFill>
                  <a:srgbClr val="0070C0"/>
                </a:solidFill>
                <a:latin typeface="Arial" panose="020B0604020202020204" pitchFamily="34" charset="0"/>
                <a:ea typeface="+mn-ea"/>
                <a:cs typeface="+mn-cs"/>
              </a:rPr>
              <a:t>Choisir le modèle CSAVR le mieux adapté : Onglet de </a:t>
            </a:r>
            <a:r>
              <a:rPr lang="en-US" sz="3200" b="1" i="1">
                <a:solidFill>
                  <a:srgbClr val="0070C0"/>
                </a:solidFill>
                <a:latin typeface="Arial" panose="020B0604020202020204" pitchFamily="34" charset="0"/>
                <a:ea typeface="+mn-ea"/>
                <a:cs typeface="+mn-cs"/>
              </a:rPr>
              <a:t>comparaison des modèles</a:t>
            </a:r>
            <a:endParaRPr lang="en-CH" sz="3200" b="1">
              <a:solidFill>
                <a:srgbClr val="0070C0"/>
              </a:solidFill>
              <a:latin typeface="Arial" panose="020B0604020202020204" pitchFamily="34" charset="0"/>
              <a:ea typeface="+mn-ea"/>
              <a:cs typeface="+mn-cs"/>
            </a:endParaRPr>
          </a:p>
        </p:txBody>
      </p:sp>
      <p:pic>
        <p:nvPicPr>
          <p:cNvPr id="3" name="Picture 2" descr="A screen shot of a graph&#10;&#10;Description automatically generated">
            <a:extLst>
              <a:ext uri="{FF2B5EF4-FFF2-40B4-BE49-F238E27FC236}">
                <a16:creationId xmlns:a16="http://schemas.microsoft.com/office/drawing/2014/main" id="{29447C2D-AA90-F4BA-D504-F1BC6F377D6E}"/>
              </a:ext>
            </a:extLst>
          </p:cNvPr>
          <p:cNvPicPr>
            <a:picLocks noChangeAspect="1"/>
          </p:cNvPicPr>
          <p:nvPr/>
        </p:nvPicPr>
        <p:blipFill>
          <a:blip r:embed="rId3"/>
          <a:stretch>
            <a:fillRect/>
          </a:stretch>
        </p:blipFill>
        <p:spPr>
          <a:xfrm>
            <a:off x="228285" y="883403"/>
            <a:ext cx="11735429" cy="5974597"/>
          </a:xfrm>
          <a:prstGeom prst="rect">
            <a:avLst/>
          </a:prstGeom>
        </p:spPr>
      </p:pic>
      <p:sp>
        <p:nvSpPr>
          <p:cNvPr id="4" name="Oval 3">
            <a:extLst>
              <a:ext uri="{FF2B5EF4-FFF2-40B4-BE49-F238E27FC236}">
                <a16:creationId xmlns:a16="http://schemas.microsoft.com/office/drawing/2014/main" id="{A5AA8933-B3E4-9C0D-D581-74FDDD84D5BE}"/>
              </a:ext>
            </a:extLst>
          </p:cNvPr>
          <p:cNvSpPr/>
          <p:nvPr/>
        </p:nvSpPr>
        <p:spPr>
          <a:xfrm>
            <a:off x="1061869" y="789760"/>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2148889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42FA-BAF6-DAEF-75DB-A7668315E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883F9-31A1-FFFD-BCA2-4BF859196276}"/>
              </a:ext>
            </a:extLst>
          </p:cNvPr>
          <p:cNvSpPr>
            <a:spLocks noGrp="1"/>
          </p:cNvSpPr>
          <p:nvPr>
            <p:ph type="title" idx="4294967295"/>
          </p:nvPr>
        </p:nvSpPr>
        <p:spPr>
          <a:xfrm>
            <a:off x="661988" y="0"/>
            <a:ext cx="11530012" cy="806450"/>
          </a:xfrm>
        </p:spPr>
        <p:txBody>
          <a:bodyPr>
            <a:normAutofit fontScale="90000"/>
          </a:bodyPr>
          <a:lstStyle/>
          <a:p>
            <a:r>
              <a:rPr lang="en-US" sz="2900" b="1" i="1">
                <a:solidFill>
                  <a:srgbClr val="0070C0"/>
                </a:solidFill>
                <a:latin typeface="Arial" panose="020B0604020202020204" pitchFamily="34" charset="0"/>
                <a:ea typeface="+mn-ea"/>
                <a:cs typeface="+mn-cs"/>
              </a:rPr>
              <a:t>Sélection du modèle </a:t>
            </a:r>
            <a:r>
              <a:rPr lang="en-US" sz="2900" b="1">
                <a:solidFill>
                  <a:srgbClr val="0070C0"/>
                </a:solidFill>
                <a:latin typeface="Arial" panose="020B0604020202020204" pitchFamily="34" charset="0"/>
                <a:ea typeface="+mn-ea"/>
                <a:cs typeface="+mn-cs"/>
              </a:rPr>
              <a:t>: Examiner l'adéquation du modèle aux données, ventilées par sexe</a:t>
            </a:r>
            <a:endParaRPr lang="en-CH" sz="2900" b="1">
              <a:solidFill>
                <a:srgbClr val="0070C0"/>
              </a:solidFill>
              <a:latin typeface="Arial" panose="020B0604020202020204" pitchFamily="34" charset="0"/>
              <a:ea typeface="+mn-ea"/>
              <a:cs typeface="+mn-cs"/>
            </a:endParaRPr>
          </a:p>
        </p:txBody>
      </p:sp>
      <p:pic>
        <p:nvPicPr>
          <p:cNvPr id="5" name="Picture 4" descr="A screenshot of a graph&#10;&#10;Description automatically generated">
            <a:extLst>
              <a:ext uri="{FF2B5EF4-FFF2-40B4-BE49-F238E27FC236}">
                <a16:creationId xmlns:a16="http://schemas.microsoft.com/office/drawing/2014/main" id="{2904FB80-429F-67D0-FA20-1285A539F54F}"/>
              </a:ext>
            </a:extLst>
          </p:cNvPr>
          <p:cNvPicPr>
            <a:picLocks noChangeAspect="1"/>
          </p:cNvPicPr>
          <p:nvPr/>
        </p:nvPicPr>
        <p:blipFill>
          <a:blip r:embed="rId3"/>
          <a:stretch>
            <a:fillRect/>
          </a:stretch>
        </p:blipFill>
        <p:spPr>
          <a:xfrm>
            <a:off x="504163" y="914401"/>
            <a:ext cx="11235333" cy="5778661"/>
          </a:xfrm>
          <a:prstGeom prst="rect">
            <a:avLst/>
          </a:prstGeom>
        </p:spPr>
      </p:pic>
      <p:sp>
        <p:nvSpPr>
          <p:cNvPr id="4" name="Oval 3">
            <a:extLst>
              <a:ext uri="{FF2B5EF4-FFF2-40B4-BE49-F238E27FC236}">
                <a16:creationId xmlns:a16="http://schemas.microsoft.com/office/drawing/2014/main" id="{1BD6153B-5C72-88AB-5C86-A6DA566D4DB8}"/>
              </a:ext>
            </a:extLst>
          </p:cNvPr>
          <p:cNvSpPr/>
          <p:nvPr/>
        </p:nvSpPr>
        <p:spPr>
          <a:xfrm>
            <a:off x="2177747" y="827031"/>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6170422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table&#10;&#10;Description automatically generated">
            <a:extLst>
              <a:ext uri="{FF2B5EF4-FFF2-40B4-BE49-F238E27FC236}">
                <a16:creationId xmlns:a16="http://schemas.microsoft.com/office/drawing/2014/main" id="{C6A1B40F-640F-27B4-B6C3-C46AD9985E0B}"/>
              </a:ext>
            </a:extLst>
          </p:cNvPr>
          <p:cNvPicPr>
            <a:picLocks noChangeAspect="1"/>
          </p:cNvPicPr>
          <p:nvPr/>
        </p:nvPicPr>
        <p:blipFill rotWithShape="1">
          <a:blip r:embed="rId3"/>
          <a:srcRect l="1032" t="292" r="35137" b="44330"/>
          <a:stretch/>
        </p:blipFill>
        <p:spPr>
          <a:xfrm>
            <a:off x="191385" y="1503947"/>
            <a:ext cx="9147985" cy="5354053"/>
          </a:xfrm>
          <a:prstGeom prst="rect">
            <a:avLst/>
          </a:prstGeom>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80975"/>
            <a:ext cx="11649075" cy="1027113"/>
          </a:xfrm>
        </p:spPr>
        <p:txBody>
          <a:bodyPr>
            <a:normAutofit/>
          </a:bodyPr>
          <a:lstStyle/>
          <a:p>
            <a:r>
              <a:rPr lang="en-US" sz="2900" b="1">
                <a:solidFill>
                  <a:srgbClr val="0070C0"/>
                </a:solidFill>
                <a:latin typeface="Arial" panose="020B0604020202020204" pitchFamily="34" charset="0"/>
                <a:ea typeface="+mn-ea"/>
                <a:cs typeface="+mn-cs"/>
              </a:rPr>
              <a:t>Après </a:t>
            </a:r>
            <a:r>
              <a:rPr lang="en-US" sz="2900" b="1" err="1">
                <a:solidFill>
                  <a:srgbClr val="0070C0"/>
                </a:solidFill>
                <a:latin typeface="Arial" panose="020B0604020202020204" pitchFamily="34" charset="0"/>
                <a:ea typeface="+mn-ea"/>
                <a:cs typeface="+mn-cs"/>
              </a:rPr>
              <a:t>avoir</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finalisé</a:t>
            </a:r>
            <a:r>
              <a:rPr lang="en-US" sz="2900" b="1">
                <a:solidFill>
                  <a:srgbClr val="0070C0"/>
                </a:solidFill>
                <a:latin typeface="Arial" panose="020B0604020202020204" pitchFamily="34" charset="0"/>
                <a:ea typeface="+mn-ea"/>
                <a:cs typeface="+mn-cs"/>
              </a:rPr>
              <a:t> et </a:t>
            </a:r>
            <a:r>
              <a:rPr lang="en-US" sz="2900" b="1" err="1">
                <a:solidFill>
                  <a:srgbClr val="0070C0"/>
                </a:solidFill>
                <a:latin typeface="Arial" panose="020B0604020202020204" pitchFamily="34" charset="0"/>
                <a:ea typeface="+mn-ea"/>
                <a:cs typeface="+mn-cs"/>
              </a:rPr>
              <a:t>quitté</a:t>
            </a:r>
            <a:r>
              <a:rPr lang="en-US" sz="2900" b="1">
                <a:solidFill>
                  <a:srgbClr val="0070C0"/>
                </a:solidFill>
                <a:latin typeface="Arial" panose="020B0604020202020204" pitchFamily="34" charset="0"/>
                <a:ea typeface="+mn-ea"/>
                <a:cs typeface="+mn-cs"/>
              </a:rPr>
              <a:t> CSAVR : adopter les ratios de </a:t>
            </a:r>
            <a:r>
              <a:rPr lang="en-US" sz="2900" b="1" err="1">
                <a:solidFill>
                  <a:srgbClr val="0070C0"/>
                </a:solidFill>
                <a:latin typeface="Arial" panose="020B0604020202020204" pitchFamily="34" charset="0"/>
                <a:ea typeface="+mn-ea"/>
                <a:cs typeface="+mn-cs"/>
              </a:rPr>
              <a:t>taux</a:t>
            </a:r>
            <a:r>
              <a:rPr lang="en-US" sz="2900" b="1">
                <a:solidFill>
                  <a:srgbClr val="0070C0"/>
                </a:solidFill>
                <a:latin typeface="Arial" panose="020B0604020202020204" pitchFamily="34" charset="0"/>
                <a:ea typeface="+mn-ea"/>
                <a:cs typeface="+mn-cs"/>
              </a:rPr>
              <a:t> </a:t>
            </a:r>
            <a:r>
              <a:rPr lang="en-US" sz="2900" b="1" err="1">
                <a:solidFill>
                  <a:srgbClr val="0070C0"/>
                </a:solidFill>
                <a:latin typeface="Arial" panose="020B0604020202020204" pitchFamily="34" charset="0"/>
                <a:ea typeface="+mn-ea"/>
                <a:cs typeface="+mn-cs"/>
              </a:rPr>
              <a:t>d'incidence</a:t>
            </a:r>
            <a:r>
              <a:rPr lang="en-US" sz="2900" b="1">
                <a:solidFill>
                  <a:srgbClr val="0070C0"/>
                </a:solidFill>
                <a:latin typeface="Arial" panose="020B0604020202020204" pitchFamily="34" charset="0"/>
                <a:ea typeface="+mn-ea"/>
                <a:cs typeface="+mn-cs"/>
              </a:rPr>
              <a:t> (IRR) </a:t>
            </a:r>
            <a:r>
              <a:rPr lang="en-US" sz="2900" b="1" err="1">
                <a:solidFill>
                  <a:srgbClr val="0070C0"/>
                </a:solidFill>
                <a:latin typeface="Arial" panose="020B0604020202020204" pitchFamily="34" charset="0"/>
                <a:ea typeface="+mn-ea"/>
                <a:cs typeface="+mn-cs"/>
              </a:rPr>
              <a:t>estimés</a:t>
            </a:r>
            <a:r>
              <a:rPr lang="en-US" sz="2900" b="1">
                <a:solidFill>
                  <a:srgbClr val="0070C0"/>
                </a:solidFill>
                <a:latin typeface="Arial" panose="020B0604020202020204" pitchFamily="34" charset="0"/>
                <a:ea typeface="+mn-ea"/>
                <a:cs typeface="+mn-cs"/>
              </a:rPr>
              <a:t> par </a:t>
            </a:r>
            <a:r>
              <a:rPr lang="en-US" sz="2900" b="1" err="1">
                <a:solidFill>
                  <a:srgbClr val="0070C0"/>
                </a:solidFill>
                <a:latin typeface="Arial" panose="020B0604020202020204" pitchFamily="34" charset="0"/>
                <a:ea typeface="+mn-ea"/>
                <a:cs typeface="+mn-cs"/>
              </a:rPr>
              <a:t>lCSAVR</a:t>
            </a:r>
            <a:r>
              <a:rPr lang="en-US" sz="2900" b="1">
                <a:solidFill>
                  <a:srgbClr val="0070C0"/>
                </a:solidFill>
                <a:latin typeface="Arial" panose="020B0604020202020204" pitchFamily="34" charset="0"/>
                <a:ea typeface="+mn-ea"/>
                <a:cs typeface="+mn-cs"/>
              </a:rPr>
              <a:t> par </a:t>
            </a:r>
            <a:r>
              <a:rPr lang="en-US" sz="2900" b="1" err="1">
                <a:solidFill>
                  <a:srgbClr val="0070C0"/>
                </a:solidFill>
                <a:latin typeface="Arial" panose="020B0604020202020204" pitchFamily="34" charset="0"/>
                <a:ea typeface="+mn-ea"/>
                <a:cs typeface="+mn-cs"/>
              </a:rPr>
              <a:t>sexe</a:t>
            </a:r>
            <a:r>
              <a:rPr lang="en-US" sz="2900" b="1">
                <a:solidFill>
                  <a:srgbClr val="0070C0"/>
                </a:solidFill>
                <a:latin typeface="Arial" panose="020B0604020202020204" pitchFamily="34" charset="0"/>
                <a:ea typeface="+mn-ea"/>
                <a:cs typeface="+mn-cs"/>
              </a:rPr>
              <a:t> et âge dans </a:t>
            </a:r>
            <a:r>
              <a:rPr lang="en-US" sz="2900" b="1" i="1" u="sng">
                <a:solidFill>
                  <a:srgbClr val="0070C0"/>
                </a:solidFill>
                <a:latin typeface="Arial" panose="020B0604020202020204" pitchFamily="34" charset="0"/>
                <a:ea typeface="+mn-ea"/>
                <a:cs typeface="+mn-cs"/>
              </a:rPr>
              <a:t>AIM</a:t>
            </a:r>
            <a:endParaRPr lang="en-CH" sz="2900" b="1" i="1" u="sng">
              <a:solidFill>
                <a:srgbClr val="0070C0"/>
              </a:solidFill>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32B3B5A-BAD1-1845-B1F4-0A5D29912124}"/>
              </a:ext>
            </a:extLst>
          </p:cNvPr>
          <p:cNvSpPr txBox="1"/>
          <p:nvPr/>
        </p:nvSpPr>
        <p:spPr>
          <a:xfrm>
            <a:off x="561109" y="4608938"/>
            <a:ext cx="11069781"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68D954EA-7E6C-F32F-E125-620BBBDC185C}"/>
              </a:ext>
            </a:extLst>
          </p:cNvPr>
          <p:cNvSpPr txBox="1"/>
          <p:nvPr/>
        </p:nvSpPr>
        <p:spPr>
          <a:xfrm>
            <a:off x="6460958" y="1596284"/>
            <a:ext cx="5418908" cy="1323439"/>
          </a:xfrm>
          <a:prstGeom prst="rect">
            <a:avLst/>
          </a:prstGeom>
          <a:noFill/>
        </p:spPr>
        <p:txBody>
          <a:bodyPr wrap="square" lIns="91440" tIns="45720" rIns="91440" bIns="45720" anchor="t">
            <a:spAutoFit/>
          </a:bodyPr>
          <a:lstStyle/>
          <a:p>
            <a:r>
              <a:rPr lang="en-US" sz="2000" dirty="0">
                <a:latin typeface="Arial"/>
                <a:cs typeface="Arial"/>
              </a:rPr>
              <a:t>Si, dans CSAVR, </a:t>
            </a:r>
            <a:r>
              <a:rPr lang="en-US" sz="2000" err="1">
                <a:latin typeface="Arial"/>
                <a:cs typeface="Arial"/>
              </a:rPr>
              <a:t>vous</a:t>
            </a:r>
            <a:r>
              <a:rPr lang="en-US" sz="2000" dirty="0">
                <a:latin typeface="Arial"/>
                <a:cs typeface="Arial"/>
              </a:rPr>
              <a:t> </a:t>
            </a:r>
            <a:r>
              <a:rPr lang="en-US" sz="2000" err="1">
                <a:latin typeface="Arial"/>
                <a:cs typeface="Arial"/>
              </a:rPr>
              <a:t>avez</a:t>
            </a:r>
            <a:r>
              <a:rPr lang="en-US" sz="2000" dirty="0">
                <a:latin typeface="Arial"/>
                <a:cs typeface="Arial"/>
              </a:rPr>
              <a:t> </a:t>
            </a:r>
            <a:r>
              <a:rPr lang="en-US" sz="2000" err="1">
                <a:latin typeface="Arial"/>
                <a:cs typeface="Arial"/>
              </a:rPr>
              <a:t>ajusté</a:t>
            </a:r>
            <a:r>
              <a:rPr lang="en-US" sz="2000" dirty="0">
                <a:latin typeface="Arial"/>
                <a:cs typeface="Arial"/>
              </a:rPr>
              <a:t> les IRR par </a:t>
            </a:r>
            <a:r>
              <a:rPr lang="en-US" sz="2000" err="1">
                <a:latin typeface="Arial"/>
                <a:cs typeface="Arial"/>
              </a:rPr>
              <a:t>âge</a:t>
            </a:r>
            <a:r>
              <a:rPr lang="en-US" sz="2000" dirty="0">
                <a:latin typeface="Arial"/>
                <a:cs typeface="Arial"/>
              </a:rPr>
              <a:t> et/</a:t>
            </a:r>
            <a:r>
              <a:rPr lang="en-US" sz="2000" err="1">
                <a:latin typeface="Arial"/>
                <a:cs typeface="Arial"/>
              </a:rPr>
              <a:t>ou</a:t>
            </a:r>
            <a:r>
              <a:rPr lang="en-US" sz="2000" dirty="0">
                <a:latin typeface="Arial"/>
                <a:cs typeface="Arial"/>
              </a:rPr>
              <a:t> par </a:t>
            </a:r>
            <a:r>
              <a:rPr lang="en-US" sz="2000" err="1">
                <a:latin typeface="Arial"/>
                <a:cs typeface="Arial"/>
              </a:rPr>
              <a:t>sexe</a:t>
            </a:r>
            <a:r>
              <a:rPr lang="en-US" sz="2000" dirty="0">
                <a:latin typeface="Arial"/>
                <a:cs typeface="Arial"/>
              </a:rPr>
              <a:t>, </a:t>
            </a:r>
            <a:r>
              <a:rPr lang="en-US" sz="2000" err="1">
                <a:latin typeface="Arial"/>
                <a:cs typeface="Arial"/>
              </a:rPr>
              <a:t>alors</a:t>
            </a:r>
            <a:r>
              <a:rPr lang="en-US" sz="2000" dirty="0">
                <a:latin typeface="Arial"/>
                <a:cs typeface="Arial"/>
              </a:rPr>
              <a:t> </a:t>
            </a:r>
            <a:r>
              <a:rPr lang="en-US" sz="2000" i="1" dirty="0">
                <a:latin typeface="Arial"/>
                <a:cs typeface="Arial"/>
              </a:rPr>
              <a:t>AIM</a:t>
            </a:r>
            <a:r>
              <a:rPr lang="en-US" sz="2000" dirty="0">
                <a:latin typeface="Arial"/>
                <a:cs typeface="Arial"/>
              </a:rPr>
              <a:t>, sous </a:t>
            </a:r>
            <a:r>
              <a:rPr lang="en-US" sz="2000" dirty="0">
                <a:highlight>
                  <a:srgbClr val="FFFF00"/>
                </a:highlight>
                <a:latin typeface="Arial"/>
                <a:cs typeface="Arial"/>
              </a:rPr>
              <a:t>"</a:t>
            </a:r>
            <a:r>
              <a:rPr lang="en-US" sz="2000" i="1" err="1">
                <a:highlight>
                  <a:srgbClr val="FFFF00"/>
                </a:highlight>
                <a:latin typeface="Arial"/>
                <a:cs typeface="Arial"/>
              </a:rPr>
              <a:t>schéma</a:t>
            </a:r>
            <a:r>
              <a:rPr lang="en-US" sz="2000" i="1" dirty="0">
                <a:highlight>
                  <a:srgbClr val="FFFF00"/>
                </a:highlight>
                <a:latin typeface="Arial"/>
                <a:cs typeface="Arial"/>
              </a:rPr>
              <a:t> par </a:t>
            </a:r>
            <a:r>
              <a:rPr lang="en-US" sz="2000" i="1" err="1">
                <a:highlight>
                  <a:srgbClr val="FFFF00"/>
                </a:highlight>
                <a:latin typeface="Arial"/>
                <a:cs typeface="Arial"/>
              </a:rPr>
              <a:t>sexe</a:t>
            </a:r>
            <a:r>
              <a:rPr lang="en-US" sz="2000" i="1" dirty="0">
                <a:highlight>
                  <a:srgbClr val="FFFF00"/>
                </a:highlight>
                <a:latin typeface="Arial"/>
                <a:cs typeface="Arial"/>
              </a:rPr>
              <a:t>/</a:t>
            </a:r>
            <a:r>
              <a:rPr lang="en-US" sz="2000" i="1" err="1">
                <a:highlight>
                  <a:srgbClr val="FFFF00"/>
                </a:highlight>
                <a:latin typeface="Arial"/>
                <a:cs typeface="Arial"/>
              </a:rPr>
              <a:t>âge</a:t>
            </a:r>
            <a:r>
              <a:rPr lang="en-US" sz="2000" i="1" dirty="0">
                <a:highlight>
                  <a:srgbClr val="FFFF00"/>
                </a:highlight>
                <a:latin typeface="Arial"/>
                <a:cs typeface="Arial"/>
              </a:rPr>
              <a:t>"</a:t>
            </a:r>
            <a:r>
              <a:rPr lang="en-US" sz="2000" dirty="0">
                <a:latin typeface="Arial"/>
                <a:cs typeface="Arial"/>
              </a:rPr>
              <a:t>, </a:t>
            </a:r>
            <a:r>
              <a:rPr lang="en-US" sz="2000" err="1">
                <a:highlight>
                  <a:srgbClr val="FFFF00"/>
                </a:highlight>
                <a:latin typeface="Arial"/>
                <a:cs typeface="Arial"/>
              </a:rPr>
              <a:t>utilisera</a:t>
            </a:r>
            <a:r>
              <a:rPr lang="en-US" sz="2000" dirty="0">
                <a:highlight>
                  <a:srgbClr val="FFFF00"/>
                </a:highlight>
                <a:latin typeface="Arial"/>
                <a:cs typeface="Arial"/>
              </a:rPr>
              <a:t> les </a:t>
            </a:r>
            <a:r>
              <a:rPr lang="en-US" sz="2000" err="1">
                <a:highlight>
                  <a:srgbClr val="FFFF00"/>
                </a:highlight>
                <a:latin typeface="Arial"/>
                <a:cs typeface="Arial"/>
              </a:rPr>
              <a:t>mêmes</a:t>
            </a:r>
            <a:r>
              <a:rPr lang="en-US" sz="2000" dirty="0">
                <a:highlight>
                  <a:srgbClr val="FFFF00"/>
                </a:highlight>
                <a:latin typeface="Arial"/>
                <a:cs typeface="Arial"/>
              </a:rPr>
              <a:t> IRR</a:t>
            </a:r>
            <a:r>
              <a:rPr lang="en-US" sz="2000" dirty="0">
                <a:latin typeface="Arial"/>
                <a:cs typeface="Arial"/>
              </a:rPr>
              <a:t> (par </a:t>
            </a:r>
            <a:r>
              <a:rPr lang="en-US" sz="2000" err="1">
                <a:latin typeface="Arial"/>
                <a:cs typeface="Arial"/>
              </a:rPr>
              <a:t>sexe</a:t>
            </a:r>
            <a:r>
              <a:rPr lang="en-US" sz="2000" dirty="0">
                <a:latin typeface="Arial"/>
                <a:cs typeface="Arial"/>
              </a:rPr>
              <a:t> et par </a:t>
            </a:r>
            <a:r>
              <a:rPr lang="en-US" sz="2000" err="1">
                <a:latin typeface="Arial"/>
                <a:cs typeface="Arial"/>
              </a:rPr>
              <a:t>âge</a:t>
            </a:r>
            <a:r>
              <a:rPr lang="en-US" sz="2000" dirty="0">
                <a:latin typeface="Arial"/>
                <a:cs typeface="Arial"/>
              </a:rPr>
              <a:t>) que CSAVR.</a:t>
            </a:r>
            <a:endParaRPr lang="en-CH" sz="2000" dirty="0">
              <a:latin typeface="Arial"/>
              <a:cs typeface="Arial"/>
            </a:endParaRPr>
          </a:p>
        </p:txBody>
      </p:sp>
      <p:sp>
        <p:nvSpPr>
          <p:cNvPr id="8" name="Oval 7">
            <a:extLst>
              <a:ext uri="{FF2B5EF4-FFF2-40B4-BE49-F238E27FC236}">
                <a16:creationId xmlns:a16="http://schemas.microsoft.com/office/drawing/2014/main" id="{941A0509-B63A-F45E-B6BD-476127ECC796}"/>
              </a:ext>
            </a:extLst>
          </p:cNvPr>
          <p:cNvSpPr/>
          <p:nvPr/>
        </p:nvSpPr>
        <p:spPr>
          <a:xfrm>
            <a:off x="2423460" y="1765887"/>
            <a:ext cx="1766456" cy="4921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0654342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80975"/>
            <a:ext cx="11649075" cy="639763"/>
          </a:xfrm>
        </p:spPr>
        <p:txBody>
          <a:bodyPr>
            <a:normAutofit/>
          </a:bodyPr>
          <a:lstStyle/>
          <a:p>
            <a:r>
              <a:rPr lang="en-US" sz="2900" b="1" dirty="0">
                <a:solidFill>
                  <a:srgbClr val="0070C0"/>
                </a:solidFill>
                <a:latin typeface="Arial"/>
                <a:ea typeface="+mn-ea"/>
                <a:cs typeface="Arial"/>
              </a:rPr>
              <a:t>Connaissance du </a:t>
            </a:r>
            <a:r>
              <a:rPr lang="en-US" sz="2900" b="1" err="1">
                <a:solidFill>
                  <a:srgbClr val="0070C0"/>
                </a:solidFill>
                <a:latin typeface="Arial"/>
                <a:ea typeface="+mn-ea"/>
                <a:cs typeface="Arial"/>
              </a:rPr>
              <a:t>statut</a:t>
            </a:r>
            <a:r>
              <a:rPr lang="en-US" sz="2900" b="1" dirty="0">
                <a:solidFill>
                  <a:srgbClr val="0070C0"/>
                </a:solidFill>
                <a:latin typeface="Arial"/>
                <a:ea typeface="+mn-ea"/>
                <a:cs typeface="Arial"/>
              </a:rPr>
              <a:t> : </a:t>
            </a:r>
            <a:r>
              <a:rPr lang="en-US" sz="2900" b="1" dirty="0">
                <a:solidFill>
                  <a:srgbClr val="0070C0"/>
                </a:solidFill>
                <a:highlight>
                  <a:srgbClr val="FFFF00"/>
                </a:highlight>
                <a:latin typeface="Arial"/>
                <a:ea typeface="+mn-ea"/>
                <a:cs typeface="Arial"/>
              </a:rPr>
              <a:t>Charger </a:t>
            </a:r>
            <a:r>
              <a:rPr lang="en-US" sz="2900" b="1" err="1">
                <a:solidFill>
                  <a:srgbClr val="0070C0"/>
                </a:solidFill>
                <a:highlight>
                  <a:srgbClr val="FFFF00"/>
                </a:highlight>
                <a:latin typeface="Arial"/>
                <a:ea typeface="+mn-ea"/>
                <a:cs typeface="Arial"/>
              </a:rPr>
              <a:t>l'Estimation</a:t>
            </a:r>
            <a:r>
              <a:rPr lang="en-US" sz="2900" b="1" dirty="0">
                <a:solidFill>
                  <a:srgbClr val="0070C0"/>
                </a:solidFill>
                <a:highlight>
                  <a:srgbClr val="FFFF00"/>
                </a:highlight>
                <a:latin typeface="Arial"/>
                <a:ea typeface="+mn-ea"/>
                <a:cs typeface="Arial"/>
              </a:rPr>
              <a:t> de CSAVR dans AIM</a:t>
            </a:r>
            <a:endParaRPr lang="en-CH" sz="2900" b="1" dirty="0" err="1">
              <a:solidFill>
                <a:srgbClr val="0070C0"/>
              </a:solidFill>
              <a:highlight>
                <a:srgbClr val="FFFF00"/>
              </a:highlight>
              <a:latin typeface="Arial"/>
              <a:ea typeface="+mn-ea"/>
              <a:cs typeface="Arial"/>
            </a:endParaRPr>
          </a:p>
        </p:txBody>
      </p:sp>
      <p:pic>
        <p:nvPicPr>
          <p:cNvPr id="4" name="Picture 3" descr="Graphical user interface, application&#10;&#10;Description automatically generated">
            <a:extLst>
              <a:ext uri="{FF2B5EF4-FFF2-40B4-BE49-F238E27FC236}">
                <a16:creationId xmlns:a16="http://schemas.microsoft.com/office/drawing/2014/main" id="{902942AB-64D5-D53E-B702-87A241499E65}"/>
              </a:ext>
            </a:extLst>
          </p:cNvPr>
          <p:cNvPicPr>
            <a:picLocks noChangeAspect="1"/>
          </p:cNvPicPr>
          <p:nvPr/>
        </p:nvPicPr>
        <p:blipFill rotWithShape="1">
          <a:blip r:embed="rId3"/>
          <a:srcRect l="922" t="937" r="34473" b="68192"/>
          <a:stretch/>
        </p:blipFill>
        <p:spPr>
          <a:xfrm>
            <a:off x="142987" y="900486"/>
            <a:ext cx="11906026" cy="3055316"/>
          </a:xfrm>
          <a:prstGeom prst="rect">
            <a:avLst/>
          </a:prstGeom>
        </p:spPr>
      </p:pic>
      <p:sp>
        <p:nvSpPr>
          <p:cNvPr id="5" name="TextBox 4">
            <a:extLst>
              <a:ext uri="{FF2B5EF4-FFF2-40B4-BE49-F238E27FC236}">
                <a16:creationId xmlns:a16="http://schemas.microsoft.com/office/drawing/2014/main" id="{332B3B5A-BAD1-1845-B1F4-0A5D29912124}"/>
              </a:ext>
            </a:extLst>
          </p:cNvPr>
          <p:cNvSpPr txBox="1"/>
          <p:nvPr/>
        </p:nvSpPr>
        <p:spPr>
          <a:xfrm>
            <a:off x="272047" y="3757190"/>
            <a:ext cx="11776966" cy="2554545"/>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Dans </a:t>
            </a:r>
            <a:r>
              <a:rPr lang="en-US" sz="2000" i="1">
                <a:latin typeface="Arial" panose="020B0604020202020204" pitchFamily="34" charset="0"/>
                <a:cs typeface="Arial" panose="020B0604020202020204" pitchFamily="34" charset="0"/>
              </a:rPr>
              <a:t>Statistiques du programme &gt; Connaissance du statut, </a:t>
            </a:r>
            <a:br>
              <a:rPr lang="en-US" sz="2000" i="1">
                <a:latin typeface="Arial" panose="020B0604020202020204" pitchFamily="34" charset="0"/>
                <a:cs typeface="Arial" panose="020B0604020202020204" pitchFamily="34" charset="0"/>
              </a:rPr>
            </a:br>
            <a:r>
              <a:rPr lang="en-US" sz="2000" i="1">
                <a:latin typeface="Arial" panose="020B0604020202020204" pitchFamily="34" charset="0"/>
                <a:cs typeface="Arial" panose="020B0604020202020204" pitchFamily="34" charset="0"/>
              </a:rPr>
              <a:t>Chargez </a:t>
            </a:r>
            <a:r>
              <a:rPr lang="en-US" sz="2000">
                <a:latin typeface="Arial" panose="020B0604020202020204" pitchFamily="34" charset="0"/>
                <a:cs typeface="Arial" panose="020B0604020202020204" pitchFamily="34" charset="0"/>
              </a:rPr>
              <a:t>le nombre de PVVIH (adultes) estimées par le CSAVR qui connaissent leur statut. </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&amp; Rechargez ceci chaque fois que votre estimation CSAVR (ou IRR par sexe, dans AIM) change !</a:t>
            </a:r>
          </a:p>
          <a:p>
            <a:endParaRPr lang="en-CH" sz="2000">
              <a:latin typeface="Arial" panose="020B0604020202020204" pitchFamily="34" charset="0"/>
              <a:cs typeface="Arial" panose="020B0604020202020204" pitchFamily="34" charset="0"/>
            </a:endParaRPr>
          </a:p>
          <a:p>
            <a:r>
              <a:rPr lang="en-US" sz="2000" i="1">
                <a:latin typeface="Arial" panose="020B0604020202020204" pitchFamily="34" charset="0"/>
                <a:cs typeface="Arial" panose="020B0604020202020204" pitchFamily="34" charset="0"/>
              </a:rPr>
              <a:t>À moins que </a:t>
            </a:r>
            <a:r>
              <a:rPr lang="en-US" sz="2000">
                <a:latin typeface="Arial" panose="020B0604020202020204" pitchFamily="34" charset="0"/>
                <a:cs typeface="Arial" panose="020B0604020202020204" pitchFamily="34" charset="0"/>
              </a:rPr>
              <a:t>vous ne disposiez de chiffres fiables basés sur la connaissance du statut (= diagnostics cumulés moins tous les décès et émigrations des PVVIH diagnostiquées), compatibles avec (= entre) les chiffres estimés par le CSAVR concernant les PVVIH et les chiffres déclarés concernant les traitements antirétroviraux, toutes années confondues, pour les hommes et les femmes âgés de 15 ans et plus.</a:t>
            </a:r>
          </a:p>
        </p:txBody>
      </p:sp>
    </p:spTree>
    <p:extLst>
      <p:ext uri="{BB962C8B-B14F-4D97-AF65-F5344CB8AC3E}">
        <p14:creationId xmlns:p14="http://schemas.microsoft.com/office/powerpoint/2010/main" val="388859768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F7607F-8CF7-D669-C3E3-EEB820EBA719}"/>
              </a:ext>
            </a:extLst>
          </p:cNvPr>
          <p:cNvGrpSpPr/>
          <p:nvPr/>
        </p:nvGrpSpPr>
        <p:grpSpPr>
          <a:xfrm>
            <a:off x="3812673" y="576809"/>
            <a:ext cx="8233253" cy="4987650"/>
            <a:chOff x="3812673" y="576809"/>
            <a:chExt cx="8233253" cy="4987650"/>
          </a:xfrm>
        </p:grpSpPr>
        <p:pic>
          <p:nvPicPr>
            <p:cNvPr id="6" name="Picture 5">
              <a:extLst>
                <a:ext uri="{FF2B5EF4-FFF2-40B4-BE49-F238E27FC236}">
                  <a16:creationId xmlns:a16="http://schemas.microsoft.com/office/drawing/2014/main" id="{34588733-5082-BEFB-3D20-836F6AAB5264}"/>
                </a:ext>
              </a:extLst>
            </p:cNvPr>
            <p:cNvPicPr>
              <a:picLocks noChangeAspect="1"/>
            </p:cNvPicPr>
            <p:nvPr/>
          </p:nvPicPr>
          <p:blipFill>
            <a:blip r:embed="rId3"/>
            <a:stretch>
              <a:fillRect/>
            </a:stretch>
          </p:blipFill>
          <p:spPr>
            <a:xfrm>
              <a:off x="3812673" y="576809"/>
              <a:ext cx="8233253" cy="4987650"/>
            </a:xfrm>
            <a:prstGeom prst="rect">
              <a:avLst/>
            </a:prstGeom>
          </p:spPr>
        </p:pic>
        <p:sp>
          <p:nvSpPr>
            <p:cNvPr id="7" name="Oval 6">
              <a:extLst>
                <a:ext uri="{FF2B5EF4-FFF2-40B4-BE49-F238E27FC236}">
                  <a16:creationId xmlns:a16="http://schemas.microsoft.com/office/drawing/2014/main" id="{16729C5A-48CC-4B8D-0CAD-9E47283537C1}"/>
                </a:ext>
              </a:extLst>
            </p:cNvPr>
            <p:cNvSpPr/>
            <p:nvPr/>
          </p:nvSpPr>
          <p:spPr>
            <a:xfrm>
              <a:off x="9759927" y="2893552"/>
              <a:ext cx="2285999"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1" y="1123837"/>
            <a:ext cx="3456289" cy="4601183"/>
          </a:xfrm>
        </p:spPr>
        <p:txBody>
          <a:bodyPr/>
          <a:lstStyle/>
          <a:p>
            <a:r>
              <a:rPr lang="en-US" dirty="0"/>
              <a:t>Après </a:t>
            </a:r>
            <a:r>
              <a:rPr lang="en-US" err="1"/>
              <a:t>avoir</a:t>
            </a:r>
            <a:r>
              <a:rPr lang="en-US" dirty="0"/>
              <a:t> mis à jour les données de surveillance </a:t>
            </a:r>
            <a:r>
              <a:rPr lang="en-US" err="1">
                <a:solidFill>
                  <a:srgbClr val="FFFF00"/>
                </a:solidFill>
              </a:rPr>
              <a:t>d'EPP</a:t>
            </a:r>
            <a:r>
              <a:rPr lang="en-US" dirty="0"/>
              <a:t>, </a:t>
            </a:r>
            <a:r>
              <a:rPr lang="en-US" err="1"/>
              <a:t>ajuster</a:t>
            </a:r>
            <a:r>
              <a:rPr lang="en-US" dirty="0"/>
              <a:t> les </a:t>
            </a:r>
            <a:r>
              <a:rPr lang="en-US" err="1"/>
              <a:t>courbes</a:t>
            </a:r>
            <a:r>
              <a:rPr lang="en-US" dirty="0"/>
              <a:t> de </a:t>
            </a:r>
            <a:r>
              <a:rPr lang="en-US" err="1"/>
              <a:t>prévalence</a:t>
            </a:r>
            <a:r>
              <a:rPr lang="en-US" dirty="0"/>
              <a:t> et </a:t>
            </a:r>
            <a:r>
              <a:rPr lang="en-US" err="1"/>
              <a:t>d'incidence</a:t>
            </a:r>
            <a:r>
              <a:rPr lang="en-US" dirty="0"/>
              <a:t> chez </a:t>
            </a:r>
            <a:r>
              <a:rPr lang="en-US" err="1"/>
              <a:t>l'adulte</a:t>
            </a:r>
            <a:r>
              <a:rPr lang="en-US" dirty="0"/>
              <a:t>.</a:t>
            </a:r>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719945" y="2370096"/>
            <a:ext cx="5870104" cy="3194363"/>
          </a:xfrm>
          <a:solidFill>
            <a:schemeClr val="bg1"/>
          </a:solidFill>
        </p:spPr>
        <p:txBody>
          <a:bodyPr>
            <a:normAutofit/>
          </a:bodyPr>
          <a:lstStyle/>
          <a:p>
            <a:pPr marL="457200" indent="-457200">
              <a:buFont typeface="+mj-lt"/>
              <a:buAutoNum type="arabicPeriod"/>
            </a:pPr>
            <a:r>
              <a:rPr lang="en-US">
                <a:solidFill>
                  <a:schemeClr val="tx1"/>
                </a:solidFill>
              </a:rPr>
              <a:t>Sélectionnez "Incidence -&gt; </a:t>
            </a:r>
            <a:r>
              <a:rPr lang="en-US" b="1">
                <a:solidFill>
                  <a:schemeClr val="tx1"/>
                </a:solidFill>
              </a:rPr>
              <a:t>Ajustement de courbe </a:t>
            </a:r>
            <a:r>
              <a:rPr lang="en-US">
                <a:solidFill>
                  <a:schemeClr val="tx1"/>
                </a:solidFill>
              </a:rPr>
              <a:t>(EPP)". </a:t>
            </a:r>
            <a:br>
              <a:rPr lang="en-US">
                <a:solidFill>
                  <a:schemeClr val="tx1"/>
                </a:solidFill>
              </a:rPr>
            </a:br>
            <a:r>
              <a:rPr lang="en-US">
                <a:solidFill>
                  <a:schemeClr val="tx1"/>
                </a:solidFill>
              </a:rPr>
              <a:t>dans Spectrum</a:t>
            </a:r>
          </a:p>
          <a:p>
            <a:pPr marL="457200" indent="-457200">
              <a:buFont typeface="+mj-lt"/>
              <a:buAutoNum type="arabicPeriod"/>
            </a:pPr>
            <a:r>
              <a:rPr lang="en-US">
                <a:solidFill>
                  <a:schemeClr val="bg1">
                    <a:lumMod val="50000"/>
                  </a:schemeClr>
                </a:solidFill>
              </a:rPr>
              <a:t>Examinez les données de chaque sous-population avant de procéder à l'ajustement.</a:t>
            </a:r>
          </a:p>
          <a:p>
            <a:pPr marL="457200" indent="-457200">
              <a:buFont typeface="+mj-lt"/>
              <a:buAutoNum type="arabicPeriod"/>
            </a:pPr>
            <a:r>
              <a:rPr lang="en-US">
                <a:solidFill>
                  <a:schemeClr val="bg1">
                    <a:lumMod val="50000"/>
                  </a:schemeClr>
                </a:solidFill>
              </a:rPr>
              <a:t>Sélectionnez le modèle à utiliser pour ajuster </a:t>
            </a:r>
            <a:br>
              <a:rPr lang="en-US">
                <a:solidFill>
                  <a:schemeClr val="bg1">
                    <a:lumMod val="50000"/>
                  </a:schemeClr>
                </a:solidFill>
              </a:rPr>
            </a:br>
            <a:r>
              <a:rPr lang="en-US">
                <a:solidFill>
                  <a:schemeClr val="bg1">
                    <a:lumMod val="50000"/>
                  </a:schemeClr>
                </a:solidFill>
              </a:rPr>
              <a:t>chaque projection de sous-population</a:t>
            </a:r>
          </a:p>
          <a:p>
            <a:pPr marL="457200" indent="-457200">
              <a:buFont typeface="+mj-lt"/>
              <a:buAutoNum type="arabicPeriod"/>
            </a:pPr>
            <a:r>
              <a:rPr lang="en-US">
                <a:solidFill>
                  <a:schemeClr val="bg1">
                    <a:lumMod val="50000"/>
                  </a:schemeClr>
                </a:solidFill>
              </a:rPr>
              <a:t>Cliquez sur "Ajuster tout".</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3142951825"/>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136055" y="955873"/>
            <a:ext cx="3064346" cy="1230736"/>
          </a:xfrm>
        </p:spPr>
        <p:txBody>
          <a:bodyPr>
            <a:normAutofit/>
          </a:bodyPr>
          <a:lstStyle/>
          <a:p>
            <a:r>
              <a:rPr lang="en-US">
                <a:solidFill>
                  <a:schemeClr val="tx1"/>
                </a:solidFill>
              </a:rPr>
              <a:t>Page du </a:t>
            </a:r>
            <a:r>
              <a:rPr lang="en-US" b="1" i="1" u="sng">
                <a:solidFill>
                  <a:schemeClr val="tx1"/>
                </a:solidFill>
              </a:rPr>
              <a:t>projet </a:t>
            </a:r>
            <a:r>
              <a:rPr lang="en-US">
                <a:solidFill>
                  <a:schemeClr val="tx1"/>
                </a:solidFill>
              </a:rPr>
              <a:t>EPP : données</a:t>
            </a:r>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267698"/>
            <a:ext cx="3309672" cy="3293209"/>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Quels types de </a:t>
            </a:r>
            <a:r>
              <a:rPr lang="en-US" sz="1400" b="1">
                <a:latin typeface="Arial" panose="020B0604020202020204" pitchFamily="34" charset="0"/>
                <a:cs typeface="Arial" panose="020B0604020202020204" pitchFamily="34" charset="0"/>
              </a:rPr>
              <a:t>données </a:t>
            </a:r>
            <a:r>
              <a:rPr lang="en-US" sz="1400">
                <a:latin typeface="Arial" panose="020B0604020202020204" pitchFamily="34" charset="0"/>
                <a:cs typeface="Arial" panose="020B0604020202020204" pitchFamily="34" charset="0"/>
              </a:rPr>
              <a:t>sont affichés sur cette page ?</a:t>
            </a:r>
          </a:p>
          <a:p>
            <a:endParaRPr lang="en-US" sz="1400">
              <a:latin typeface="Arial" panose="020B0604020202020204" pitchFamily="34" charset="0"/>
              <a:cs typeface="Arial" panose="020B0604020202020204" pitchFamily="34" charset="0"/>
            </a:endParaRPr>
          </a:p>
          <a:p>
            <a:pPr marL="342900" indent="-342900">
              <a:buFont typeface="+mj-lt"/>
              <a:buAutoNum type="arabicPeriod"/>
            </a:pPr>
            <a:r>
              <a:rPr lang="en-US" sz="1400">
                <a:latin typeface="Arial" panose="020B0604020202020204" pitchFamily="34" charset="0"/>
                <a:cs typeface="Arial" panose="020B0604020202020204" pitchFamily="34" charset="0"/>
              </a:rPr>
              <a:t>Données d'enquête</a:t>
            </a:r>
          </a:p>
          <a:p>
            <a:pPr marL="342900" indent="-342900">
              <a:buFont typeface="+mj-lt"/>
              <a:buAutoNum type="arabicPeriod"/>
            </a:pPr>
            <a:r>
              <a:rPr lang="en-US" sz="1400">
                <a:latin typeface="Arial" panose="020B0604020202020204" pitchFamily="34" charset="0"/>
                <a:cs typeface="Arial" panose="020B0604020202020204" pitchFamily="34" charset="0"/>
              </a:rPr>
              <a:t>Sites de surveillance sentinelle (HSS ou ANC-SS)</a:t>
            </a:r>
          </a:p>
          <a:p>
            <a:pPr marL="342900" indent="-342900">
              <a:buFont typeface="+mj-lt"/>
              <a:buAutoNum type="arabicPeriod"/>
            </a:pPr>
            <a:r>
              <a:rPr lang="en-US" sz="1400">
                <a:latin typeface="Arial" panose="020B0604020202020204" pitchFamily="34" charset="0"/>
                <a:cs typeface="Arial" panose="020B0604020202020204" pitchFamily="34" charset="0"/>
              </a:rPr>
              <a:t>ANC- RT sites</a:t>
            </a:r>
          </a:p>
          <a:p>
            <a:pPr marL="342900" indent="-342900">
              <a:buFont typeface="+mj-lt"/>
              <a:buAutoNum type="arabicPeriod"/>
            </a:pPr>
            <a:r>
              <a:rPr lang="en-US" sz="1400">
                <a:latin typeface="Arial" panose="020B0604020202020204" pitchFamily="34" charset="0"/>
                <a:cs typeface="Arial" panose="020B0604020202020204" pitchFamily="34" charset="0"/>
              </a:rPr>
              <a:t>Données du recensement ANC-RT</a:t>
            </a:r>
          </a:p>
          <a:p>
            <a:pPr marL="342900" indent="-342900">
              <a:buFont typeface="+mj-lt"/>
              <a:buAutoNum type="arabicPeriod"/>
            </a:pPr>
            <a:endParaRPr lang="en-US" sz="1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Recherchez les données aberrantes et supprimez-les ou corrigez-les si nécessaire.</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Assurez-vous que toutes les données que vous souhaitez ajuster se trouvent ici.</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17" name="Group 16">
            <a:extLst>
              <a:ext uri="{FF2B5EF4-FFF2-40B4-BE49-F238E27FC236}">
                <a16:creationId xmlns:a16="http://schemas.microsoft.com/office/drawing/2014/main" id="{82CEA09A-F4E6-6FBB-ABEF-0E68C7540076}"/>
              </a:ext>
            </a:extLst>
          </p:cNvPr>
          <p:cNvGrpSpPr/>
          <p:nvPr/>
        </p:nvGrpSpPr>
        <p:grpSpPr>
          <a:xfrm>
            <a:off x="924390" y="493720"/>
            <a:ext cx="11131555" cy="6282821"/>
            <a:chOff x="856407" y="493720"/>
            <a:chExt cx="11131555" cy="6243374"/>
          </a:xfrm>
        </p:grpSpPr>
        <p:pic>
          <p:nvPicPr>
            <p:cNvPr id="15" name="Picture 14">
              <a:extLst>
                <a:ext uri="{FF2B5EF4-FFF2-40B4-BE49-F238E27FC236}">
                  <a16:creationId xmlns:a16="http://schemas.microsoft.com/office/drawing/2014/main" id="{281E4BE6-24C0-7AFB-BCD9-E166B4DC62A5}"/>
                </a:ext>
              </a:extLst>
            </p:cNvPr>
            <p:cNvPicPr>
              <a:picLocks noChangeAspect="1"/>
            </p:cNvPicPr>
            <p:nvPr/>
          </p:nvPicPr>
          <p:blipFill>
            <a:blip r:embed="rId4"/>
            <a:stretch>
              <a:fillRect/>
            </a:stretch>
          </p:blipFill>
          <p:spPr>
            <a:xfrm>
              <a:off x="3562592" y="493720"/>
              <a:ext cx="8425370" cy="5591986"/>
            </a:xfrm>
            <a:prstGeom prst="rect">
              <a:avLst/>
            </a:prstGeom>
          </p:spPr>
        </p:pic>
        <p:grpSp>
          <p:nvGrpSpPr>
            <p:cNvPr id="16" name="Group 15">
              <a:extLst>
                <a:ext uri="{FF2B5EF4-FFF2-40B4-BE49-F238E27FC236}">
                  <a16:creationId xmlns:a16="http://schemas.microsoft.com/office/drawing/2014/main" id="{BB9A60F4-5CF9-16C6-934D-14437EEDDC8E}"/>
                </a:ext>
              </a:extLst>
            </p:cNvPr>
            <p:cNvGrpSpPr/>
            <p:nvPr/>
          </p:nvGrpSpPr>
          <p:grpSpPr>
            <a:xfrm>
              <a:off x="856407" y="2036363"/>
              <a:ext cx="9126415" cy="4700731"/>
              <a:chOff x="856406" y="1979423"/>
              <a:chExt cx="9126415" cy="4700731"/>
            </a:xfrm>
          </p:grpSpPr>
          <p:sp>
            <p:nvSpPr>
              <p:cNvPr id="6" name="TextBox 5">
                <a:extLst>
                  <a:ext uri="{FF2B5EF4-FFF2-40B4-BE49-F238E27FC236}">
                    <a16:creationId xmlns:a16="http://schemas.microsoft.com/office/drawing/2014/main" id="{B648EC5E-FE9F-4BBE-8197-0D3D04A67A41}"/>
                  </a:ext>
                </a:extLst>
              </p:cNvPr>
              <p:cNvSpPr txBox="1"/>
              <p:nvPr/>
            </p:nvSpPr>
            <p:spPr>
              <a:xfrm>
                <a:off x="8334546" y="4220462"/>
                <a:ext cx="325315" cy="523220"/>
              </a:xfrm>
              <a:prstGeom prst="rect">
                <a:avLst/>
              </a:prstGeom>
              <a:noFill/>
            </p:spPr>
            <p:txBody>
              <a:bodyPr wrap="square" rtlCol="0">
                <a:spAutoFit/>
              </a:bodyPr>
              <a:lstStyle/>
              <a:p>
                <a:r>
                  <a:rPr lang="en-US" sz="2800">
                    <a:solidFill>
                      <a:srgbClr val="FF0000"/>
                    </a:solidFill>
                  </a:rPr>
                  <a:t>1</a:t>
                </a:r>
              </a:p>
            </p:txBody>
          </p:sp>
          <p:sp>
            <p:nvSpPr>
              <p:cNvPr id="10" name="TextBox 9">
                <a:extLst>
                  <a:ext uri="{FF2B5EF4-FFF2-40B4-BE49-F238E27FC236}">
                    <a16:creationId xmlns:a16="http://schemas.microsoft.com/office/drawing/2014/main" id="{A4829414-3A74-48E6-B582-2F296703D05E}"/>
                  </a:ext>
                </a:extLst>
              </p:cNvPr>
              <p:cNvSpPr txBox="1"/>
              <p:nvPr/>
            </p:nvSpPr>
            <p:spPr>
              <a:xfrm>
                <a:off x="9657506" y="4220462"/>
                <a:ext cx="325315" cy="523220"/>
              </a:xfrm>
              <a:prstGeom prst="rect">
                <a:avLst/>
              </a:prstGeom>
              <a:noFill/>
            </p:spPr>
            <p:txBody>
              <a:bodyPr wrap="square" rtlCol="0">
                <a:spAutoFit/>
              </a:bodyPr>
              <a:lstStyle/>
              <a:p>
                <a:r>
                  <a:rPr lang="en-US" sz="2800">
                    <a:solidFill>
                      <a:srgbClr val="8E008E"/>
                    </a:solidFill>
                  </a:rPr>
                  <a:t>4</a:t>
                </a:r>
              </a:p>
            </p:txBody>
          </p:sp>
          <p:sp>
            <p:nvSpPr>
              <p:cNvPr id="11" name="TextBox 10">
                <a:extLst>
                  <a:ext uri="{FF2B5EF4-FFF2-40B4-BE49-F238E27FC236}">
                    <a16:creationId xmlns:a16="http://schemas.microsoft.com/office/drawing/2014/main" id="{D1FFF20B-13A9-4132-91F2-C2FEFE6AF797}"/>
                  </a:ext>
                </a:extLst>
              </p:cNvPr>
              <p:cNvSpPr txBox="1"/>
              <p:nvPr/>
            </p:nvSpPr>
            <p:spPr>
              <a:xfrm>
                <a:off x="9332191" y="2878439"/>
                <a:ext cx="325315" cy="523220"/>
              </a:xfrm>
              <a:prstGeom prst="rect">
                <a:avLst/>
              </a:prstGeom>
              <a:noFill/>
            </p:spPr>
            <p:txBody>
              <a:bodyPr wrap="square" rtlCol="0">
                <a:spAutoFit/>
              </a:bodyPr>
              <a:lstStyle/>
              <a:p>
                <a:r>
                  <a:rPr lang="en-US" sz="2800">
                    <a:solidFill>
                      <a:srgbClr val="FF11FF"/>
                    </a:solidFill>
                  </a:rPr>
                  <a:t>3</a:t>
                </a:r>
              </a:p>
            </p:txBody>
          </p:sp>
          <p:sp>
            <p:nvSpPr>
              <p:cNvPr id="12" name="TextBox 11">
                <a:extLst>
                  <a:ext uri="{FF2B5EF4-FFF2-40B4-BE49-F238E27FC236}">
                    <a16:creationId xmlns:a16="http://schemas.microsoft.com/office/drawing/2014/main" id="{C43B2203-DE6B-498C-9B41-268F3FDCC307}"/>
                  </a:ext>
                </a:extLst>
              </p:cNvPr>
              <p:cNvSpPr txBox="1"/>
              <p:nvPr/>
            </p:nvSpPr>
            <p:spPr>
              <a:xfrm>
                <a:off x="7882659" y="1979423"/>
                <a:ext cx="325315" cy="523220"/>
              </a:xfrm>
              <a:prstGeom prst="rect">
                <a:avLst/>
              </a:prstGeom>
              <a:noFill/>
            </p:spPr>
            <p:txBody>
              <a:bodyPr wrap="square" rtlCol="0">
                <a:spAutoFit/>
              </a:bodyPr>
              <a:lstStyle/>
              <a:p>
                <a:r>
                  <a:rPr lang="en-US" sz="2800">
                    <a:solidFill>
                      <a:schemeClr val="accent3">
                        <a:lumMod val="75000"/>
                      </a:schemeClr>
                    </a:solidFill>
                  </a:rPr>
                  <a:t>2</a:t>
                </a:r>
              </a:p>
            </p:txBody>
          </p:sp>
          <p:sp>
            <p:nvSpPr>
              <p:cNvPr id="3" name="TextBox 2">
                <a:extLst>
                  <a:ext uri="{FF2B5EF4-FFF2-40B4-BE49-F238E27FC236}">
                    <a16:creationId xmlns:a16="http://schemas.microsoft.com/office/drawing/2014/main" id="{3E3C15A3-E628-4669-99E7-12E09F57831C}"/>
                  </a:ext>
                </a:extLst>
              </p:cNvPr>
              <p:cNvSpPr txBox="1"/>
              <p:nvPr/>
            </p:nvSpPr>
            <p:spPr>
              <a:xfrm>
                <a:off x="3562591" y="6095379"/>
                <a:ext cx="3860352" cy="584775"/>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Si des enquêtes manquent, consultez la page Enquêtes : </a:t>
                </a:r>
              </a:p>
              <a:p>
                <a:r>
                  <a:rPr lang="en-US" sz="1600">
                    <a:latin typeface="Arial" panose="020B0604020202020204" pitchFamily="34" charset="0"/>
                    <a:cs typeface="Arial" panose="020B0604020202020204" pitchFamily="34" charset="0"/>
                  </a:rPr>
                  <a:t>S'il n'y a pas de données de recensement, consultez la page Données sur le VIH : </a:t>
                </a:r>
              </a:p>
            </p:txBody>
          </p:sp>
          <p:pic>
            <p:nvPicPr>
              <p:cNvPr id="4" name="Picture 3">
                <a:extLst>
                  <a:ext uri="{FF2B5EF4-FFF2-40B4-BE49-F238E27FC236}">
                    <a16:creationId xmlns:a16="http://schemas.microsoft.com/office/drawing/2014/main" id="{AF85E71E-68BD-427D-BF44-DDD298308ED1}"/>
                  </a:ext>
                </a:extLst>
              </p:cNvPr>
              <p:cNvPicPr>
                <a:picLocks noChangeAspect="1"/>
              </p:cNvPicPr>
              <p:nvPr/>
            </p:nvPicPr>
            <p:blipFill>
              <a:blip r:embed="rId5"/>
              <a:stretch>
                <a:fillRect/>
              </a:stretch>
            </p:blipFill>
            <p:spPr>
              <a:xfrm>
                <a:off x="878411" y="5917822"/>
                <a:ext cx="2420596" cy="221888"/>
              </a:xfrm>
              <a:prstGeom prst="rect">
                <a:avLst/>
              </a:prstGeom>
            </p:spPr>
          </p:pic>
          <p:pic>
            <p:nvPicPr>
              <p:cNvPr id="5" name="Picture 4">
                <a:extLst>
                  <a:ext uri="{FF2B5EF4-FFF2-40B4-BE49-F238E27FC236}">
                    <a16:creationId xmlns:a16="http://schemas.microsoft.com/office/drawing/2014/main" id="{8FA4FCA5-E100-4843-A065-0C5041263DD1}"/>
                  </a:ext>
                </a:extLst>
              </p:cNvPr>
              <p:cNvPicPr>
                <a:picLocks noChangeAspect="1"/>
              </p:cNvPicPr>
              <p:nvPr/>
            </p:nvPicPr>
            <p:blipFill>
              <a:blip r:embed="rId6"/>
              <a:stretch>
                <a:fillRect/>
              </a:stretch>
            </p:blipFill>
            <p:spPr>
              <a:xfrm>
                <a:off x="856406" y="6192504"/>
                <a:ext cx="2400300" cy="390525"/>
              </a:xfrm>
              <a:prstGeom prst="rect">
                <a:avLst/>
              </a:prstGeom>
            </p:spPr>
          </p:pic>
        </p:grpSp>
      </p:grpSp>
    </p:spTree>
    <p:extLst>
      <p:ext uri="{BB962C8B-B14F-4D97-AF65-F5344CB8AC3E}">
        <p14:creationId xmlns:p14="http://schemas.microsoft.com/office/powerpoint/2010/main" val="225630844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normAutofit/>
          </a:bodyPr>
          <a:lstStyle/>
          <a:p>
            <a:r>
              <a:rPr lang="en-US"/>
              <a:t>Page du </a:t>
            </a:r>
            <a:r>
              <a:rPr lang="en-US" b="1" i="1" u="sng"/>
              <a:t>projet </a:t>
            </a:r>
            <a:r>
              <a:rPr lang="en-US"/>
              <a:t>EPP :</a:t>
            </a:r>
            <a:br>
              <a:rPr lang="en-US"/>
            </a:br>
            <a:br>
              <a:rPr lang="en-US"/>
            </a:br>
            <a:br>
              <a:rPr lang="en-US"/>
            </a:br>
            <a:br>
              <a:rPr lang="en-US"/>
            </a:br>
            <a:br>
              <a:rPr lang="en-US"/>
            </a:br>
            <a:br>
              <a:rPr lang="en-US"/>
            </a:br>
            <a:endParaRPr lang="en-US"/>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2859558" cy="3447098"/>
          </a:xfrm>
          <a:prstGeom prst="rect">
            <a:avLst/>
          </a:prstGeom>
          <a:noFill/>
        </p:spPr>
        <p:txBody>
          <a:bodyPr wrap="square" lIns="91440" tIns="45720" rIns="91440" bIns="45720" rtlCol="0" anchor="t">
            <a:spAutoFit/>
          </a:bodyPr>
          <a:lstStyle/>
          <a:p>
            <a:r>
              <a:rPr lang="en-US" sz="1600" dirty="0">
                <a:solidFill>
                  <a:schemeClr val="bg1"/>
                </a:solidFill>
                <a:latin typeface="Arial"/>
                <a:cs typeface="Arial"/>
              </a:rPr>
              <a:t>Pour </a:t>
            </a:r>
            <a:r>
              <a:rPr lang="en-US" sz="1600" dirty="0" err="1">
                <a:solidFill>
                  <a:schemeClr val="bg1"/>
                </a:solidFill>
                <a:latin typeface="Arial"/>
                <a:cs typeface="Arial"/>
              </a:rPr>
              <a:t>chaque</a:t>
            </a:r>
            <a:r>
              <a:rPr lang="en-US" sz="1600" dirty="0">
                <a:solidFill>
                  <a:schemeClr val="bg1"/>
                </a:solidFill>
                <a:latin typeface="Arial"/>
                <a:cs typeface="Arial"/>
              </a:rPr>
              <a:t> sous-population</a:t>
            </a:r>
          </a:p>
          <a:p>
            <a:endParaRPr lang="en-US" sz="14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err="1">
                <a:solidFill>
                  <a:schemeClr val="bg1"/>
                </a:solidFill>
                <a:latin typeface="Arial"/>
                <a:cs typeface="Arial"/>
              </a:rPr>
              <a:t>Cliquez</a:t>
            </a:r>
            <a:r>
              <a:rPr lang="en-US" sz="1400" dirty="0">
                <a:solidFill>
                  <a:schemeClr val="bg1"/>
                </a:solidFill>
                <a:latin typeface="Arial"/>
                <a:cs typeface="Arial"/>
              </a:rPr>
              <a:t> sur la sous-population dans la structure </a:t>
            </a:r>
            <a:r>
              <a:rPr lang="en-US" sz="1400" dirty="0" err="1">
                <a:solidFill>
                  <a:schemeClr val="bg1"/>
                </a:solidFill>
                <a:latin typeface="Arial"/>
                <a:cs typeface="Arial"/>
              </a:rPr>
              <a:t>épidémique</a:t>
            </a:r>
            <a:r>
              <a:rPr lang="en-US" sz="1400" dirty="0">
                <a:solidFill>
                  <a:schemeClr val="bg1"/>
                </a:solidFill>
                <a:latin typeface="Arial"/>
                <a:cs typeface="Arial"/>
              </a:rPr>
              <a:t> </a:t>
            </a:r>
            <a:r>
              <a:rPr lang="en-US" sz="1400" dirty="0" err="1">
                <a:solidFill>
                  <a:schemeClr val="bg1"/>
                </a:solidFill>
                <a:latin typeface="Arial"/>
                <a:cs typeface="Arial"/>
              </a:rPr>
              <a:t>nationale</a:t>
            </a:r>
            <a:r>
              <a:rPr lang="en-US" sz="1400" dirty="0">
                <a:solidFill>
                  <a:schemeClr val="bg1"/>
                </a:solidFill>
                <a:latin typeface="Arial"/>
                <a:cs typeface="Arial"/>
              </a:rPr>
              <a:t>.</a:t>
            </a:r>
          </a:p>
          <a:p>
            <a:pPr marL="342900" indent="-342900">
              <a:buFont typeface="+mj-lt"/>
              <a:buAutoNum type="arabicPeriod"/>
            </a:pPr>
            <a:r>
              <a:rPr lang="en-US" sz="1400" dirty="0" err="1">
                <a:solidFill>
                  <a:schemeClr val="bg1"/>
                </a:solidFill>
                <a:latin typeface="Arial"/>
                <a:cs typeface="Arial"/>
              </a:rPr>
              <a:t>Sélectionnez</a:t>
            </a:r>
            <a:r>
              <a:rPr lang="en-US" sz="1400" dirty="0">
                <a:solidFill>
                  <a:schemeClr val="bg1"/>
                </a:solidFill>
                <a:latin typeface="Arial"/>
                <a:cs typeface="Arial"/>
              </a:rPr>
              <a:t> un </a:t>
            </a:r>
            <a:r>
              <a:rPr lang="en-US" sz="1400" dirty="0" err="1">
                <a:solidFill>
                  <a:schemeClr val="bg1"/>
                </a:solidFill>
                <a:latin typeface="Arial"/>
                <a:cs typeface="Arial"/>
              </a:rPr>
              <a:t>modèle</a:t>
            </a:r>
            <a:r>
              <a:rPr lang="en-US" sz="1400" dirty="0">
                <a:solidFill>
                  <a:schemeClr val="bg1"/>
                </a:solidFill>
                <a:latin typeface="Arial"/>
                <a:cs typeface="Arial"/>
              </a:rPr>
              <a:t> </a:t>
            </a:r>
          </a:p>
          <a:p>
            <a:pPr marL="342900" indent="-342900">
              <a:buFont typeface="+mj-lt"/>
              <a:buAutoNum type="arabicPeriod"/>
            </a:pPr>
            <a:r>
              <a:rPr lang="en-US" sz="1400" dirty="0">
                <a:solidFill>
                  <a:schemeClr val="bg1"/>
                </a:solidFill>
                <a:latin typeface="Arial"/>
                <a:cs typeface="Arial"/>
              </a:rPr>
              <a:t>Pour </a:t>
            </a:r>
            <a:r>
              <a:rPr lang="en-US" sz="1400" dirty="0" err="1">
                <a:solidFill>
                  <a:schemeClr val="bg1"/>
                </a:solidFill>
                <a:latin typeface="Arial"/>
                <a:cs typeface="Arial"/>
              </a:rPr>
              <a:t>une</a:t>
            </a:r>
            <a:r>
              <a:rPr lang="en-US" sz="1400" dirty="0">
                <a:solidFill>
                  <a:schemeClr val="bg1"/>
                </a:solidFill>
                <a:latin typeface="Arial"/>
                <a:cs typeface="Arial"/>
              </a:rPr>
              <a:t> projection </a:t>
            </a:r>
            <a:r>
              <a:rPr lang="en-US" sz="1400" dirty="0" err="1">
                <a:solidFill>
                  <a:schemeClr val="bg1"/>
                </a:solidFill>
                <a:latin typeface="Arial"/>
                <a:cs typeface="Arial"/>
              </a:rPr>
              <a:t>nationale</a:t>
            </a:r>
          </a:p>
          <a:p>
            <a:endParaRPr lang="en-US" sz="140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a:cs typeface="Arial"/>
              </a:rPr>
              <a:t>Après </a:t>
            </a:r>
            <a:r>
              <a:rPr lang="en-US" sz="1600" err="1">
                <a:solidFill>
                  <a:schemeClr val="bg1"/>
                </a:solidFill>
                <a:latin typeface="Arial"/>
                <a:cs typeface="Arial"/>
              </a:rPr>
              <a:t>avoir</a:t>
            </a:r>
            <a:r>
              <a:rPr lang="en-US" sz="1600" dirty="0">
                <a:solidFill>
                  <a:schemeClr val="bg1"/>
                </a:solidFill>
                <a:latin typeface="Arial"/>
                <a:cs typeface="Arial"/>
              </a:rPr>
              <a:t> </a:t>
            </a:r>
            <a:r>
              <a:rPr lang="en-US" sz="1600" err="1">
                <a:solidFill>
                  <a:schemeClr val="bg1"/>
                </a:solidFill>
                <a:latin typeface="Arial"/>
                <a:cs typeface="Arial"/>
              </a:rPr>
              <a:t>complété</a:t>
            </a:r>
            <a:r>
              <a:rPr lang="en-US" sz="1600" dirty="0">
                <a:solidFill>
                  <a:schemeClr val="bg1"/>
                </a:solidFill>
                <a:latin typeface="Arial"/>
                <a:cs typeface="Arial"/>
              </a:rPr>
              <a:t> </a:t>
            </a:r>
            <a:r>
              <a:rPr lang="en-US" sz="1600" err="1">
                <a:solidFill>
                  <a:srgbClr val="FFFF00"/>
                </a:solidFill>
                <a:latin typeface="Arial"/>
                <a:cs typeface="Arial"/>
              </a:rPr>
              <a:t>cela</a:t>
            </a:r>
            <a:endParaRPr lang="en-US" sz="1600" err="1">
              <a:solidFill>
                <a:srgbClr val="FFFF00"/>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4"/>
            </a:pPr>
            <a:r>
              <a:rPr lang="en-US" sz="1400" dirty="0" err="1">
                <a:solidFill>
                  <a:schemeClr val="bg1"/>
                </a:solidFill>
                <a:latin typeface="Arial"/>
                <a:cs typeface="Arial"/>
              </a:rPr>
              <a:t>Cliquez</a:t>
            </a:r>
            <a:r>
              <a:rPr lang="en-US" sz="1400" dirty="0">
                <a:solidFill>
                  <a:schemeClr val="bg1"/>
                </a:solidFill>
                <a:latin typeface="Arial"/>
                <a:cs typeface="Arial"/>
              </a:rPr>
              <a:t> sur "</a:t>
            </a:r>
            <a:r>
              <a:rPr lang="en-US" sz="1400" dirty="0" err="1">
                <a:solidFill>
                  <a:schemeClr val="bg1"/>
                </a:solidFill>
                <a:latin typeface="Arial"/>
                <a:cs typeface="Arial"/>
              </a:rPr>
              <a:t>Ajuster</a:t>
            </a:r>
            <a:r>
              <a:rPr lang="en-US" sz="1400" dirty="0">
                <a:solidFill>
                  <a:schemeClr val="bg1"/>
                </a:solidFill>
                <a:latin typeface="Arial"/>
                <a:cs typeface="Arial"/>
              </a:rPr>
              <a:t> tout".</a:t>
            </a:r>
          </a:p>
          <a:p>
            <a:pPr marL="342900" indent="-342900">
              <a:buFont typeface="+mj-lt"/>
              <a:buAutoNum type="arabicPeriod" startAt="4"/>
            </a:pPr>
            <a:r>
              <a:rPr lang="en-US" sz="1400" dirty="0" err="1">
                <a:solidFill>
                  <a:schemeClr val="bg1"/>
                </a:solidFill>
                <a:latin typeface="Arial"/>
                <a:cs typeface="Arial"/>
              </a:rPr>
              <a:t>Lorsque</a:t>
            </a:r>
            <a:r>
              <a:rPr lang="en-US" sz="1400" dirty="0">
                <a:solidFill>
                  <a:schemeClr val="bg1"/>
                </a:solidFill>
                <a:latin typeface="Arial"/>
                <a:cs typeface="Arial"/>
              </a:rPr>
              <a:t> le montage </a:t>
            </a:r>
            <a:r>
              <a:rPr lang="en-US" sz="1400" dirty="0" err="1">
                <a:solidFill>
                  <a:schemeClr val="bg1"/>
                </a:solidFill>
                <a:latin typeface="Arial"/>
                <a:cs typeface="Arial"/>
              </a:rPr>
              <a:t>est</a:t>
            </a:r>
            <a:r>
              <a:rPr lang="en-US" sz="1400" dirty="0">
                <a:solidFill>
                  <a:schemeClr val="bg1"/>
                </a:solidFill>
                <a:latin typeface="Arial"/>
                <a:cs typeface="Arial"/>
              </a:rPr>
              <a:t> </a:t>
            </a:r>
            <a:r>
              <a:rPr lang="en-US" sz="1400" dirty="0" err="1">
                <a:solidFill>
                  <a:schemeClr val="bg1"/>
                </a:solidFill>
                <a:latin typeface="Arial"/>
                <a:cs typeface="Arial"/>
              </a:rPr>
              <a:t>terminé</a:t>
            </a:r>
            <a:r>
              <a:rPr lang="en-US" sz="1400" dirty="0">
                <a:solidFill>
                  <a:schemeClr val="bg1"/>
                </a:solidFill>
                <a:latin typeface="Arial"/>
                <a:cs typeface="Arial"/>
              </a:rPr>
              <a:t>, </a:t>
            </a:r>
            <a:r>
              <a:rPr lang="en-US" sz="1400" dirty="0" err="1">
                <a:solidFill>
                  <a:schemeClr val="bg1"/>
                </a:solidFill>
                <a:latin typeface="Arial"/>
                <a:cs typeface="Arial"/>
              </a:rPr>
              <a:t>cliquez</a:t>
            </a:r>
            <a:r>
              <a:rPr lang="en-US" sz="1400" dirty="0">
                <a:solidFill>
                  <a:schemeClr val="bg1"/>
                </a:solidFill>
                <a:latin typeface="Arial"/>
                <a:cs typeface="Arial"/>
              </a:rPr>
              <a:t> sur "</a:t>
            </a:r>
            <a:r>
              <a:rPr lang="en-US" sz="1400" dirty="0" err="1">
                <a:solidFill>
                  <a:schemeClr val="bg1"/>
                </a:solidFill>
                <a:latin typeface="Arial"/>
                <a:cs typeface="Arial"/>
              </a:rPr>
              <a:t>Enregistrer</a:t>
            </a:r>
            <a:r>
              <a:rPr lang="en-US" sz="1400" dirty="0">
                <a:solidFill>
                  <a:schemeClr val="bg1"/>
                </a:solidFill>
                <a:latin typeface="Arial"/>
                <a:cs typeface="Arial"/>
              </a:rPr>
              <a:t> tout".</a:t>
            </a:r>
          </a:p>
          <a:p>
            <a:endParaRPr lang="en-US" sz="1600">
              <a:solidFill>
                <a:schemeClr val="bg1"/>
              </a:solidFill>
            </a:endParaRP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6" name="Group 5">
            <a:extLst>
              <a:ext uri="{FF2B5EF4-FFF2-40B4-BE49-F238E27FC236}">
                <a16:creationId xmlns:a16="http://schemas.microsoft.com/office/drawing/2014/main" id="{BC10CA7A-3B87-67F1-5239-A8E4E34AA071}"/>
              </a:ext>
            </a:extLst>
          </p:cNvPr>
          <p:cNvGrpSpPr/>
          <p:nvPr/>
        </p:nvGrpSpPr>
        <p:grpSpPr>
          <a:xfrm>
            <a:off x="3562591" y="493720"/>
            <a:ext cx="8425370" cy="5591986"/>
            <a:chOff x="3562592" y="493720"/>
            <a:chExt cx="8425370" cy="5591986"/>
          </a:xfrm>
        </p:grpSpPr>
        <p:pic>
          <p:nvPicPr>
            <p:cNvPr id="5" name="Picture 4">
              <a:extLst>
                <a:ext uri="{FF2B5EF4-FFF2-40B4-BE49-F238E27FC236}">
                  <a16:creationId xmlns:a16="http://schemas.microsoft.com/office/drawing/2014/main" id="{48333535-C138-D066-3454-72047CD066B2}"/>
                </a:ext>
              </a:extLst>
            </p:cNvPr>
            <p:cNvPicPr>
              <a:picLocks noChangeAspect="1"/>
            </p:cNvPicPr>
            <p:nvPr/>
          </p:nvPicPr>
          <p:blipFill>
            <a:blip r:embed="rId4"/>
            <a:stretch>
              <a:fillRect/>
            </a:stretch>
          </p:blipFill>
          <p:spPr>
            <a:xfrm>
              <a:off x="3562592" y="493720"/>
              <a:ext cx="8425370" cy="5591986"/>
            </a:xfrm>
            <a:prstGeom prst="rect">
              <a:avLst/>
            </a:prstGeom>
          </p:spPr>
        </p:pic>
        <p:sp>
          <p:nvSpPr>
            <p:cNvPr id="10" name="TextBox 9">
              <a:extLst>
                <a:ext uri="{FF2B5EF4-FFF2-40B4-BE49-F238E27FC236}">
                  <a16:creationId xmlns:a16="http://schemas.microsoft.com/office/drawing/2014/main" id="{4F3911DD-7D81-4E09-A765-61AE8325D4F4}"/>
                </a:ext>
              </a:extLst>
            </p:cNvPr>
            <p:cNvSpPr txBox="1"/>
            <p:nvPr/>
          </p:nvSpPr>
          <p:spPr>
            <a:xfrm>
              <a:off x="10793152" y="1796987"/>
              <a:ext cx="325315" cy="523220"/>
            </a:xfrm>
            <a:prstGeom prst="rect">
              <a:avLst/>
            </a:prstGeom>
            <a:noFill/>
          </p:spPr>
          <p:txBody>
            <a:bodyPr wrap="square" rtlCol="0">
              <a:spAutoFit/>
            </a:bodyPr>
            <a:lstStyle/>
            <a:p>
              <a:r>
                <a:rPr lang="en-US" sz="280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4089208" y="862226"/>
              <a:ext cx="325315" cy="523220"/>
            </a:xfrm>
            <a:prstGeom prst="rect">
              <a:avLst/>
            </a:prstGeom>
            <a:noFill/>
          </p:spPr>
          <p:txBody>
            <a:bodyPr wrap="square" rtlCol="0">
              <a:spAutoFit/>
            </a:bodyPr>
            <a:lstStyle/>
            <a:p>
              <a:r>
                <a:rPr lang="en-US" sz="2800">
                  <a:solidFill>
                    <a:srgbClr val="FF0000"/>
                  </a:solidFill>
                </a:rPr>
                <a:t>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247126" y="2362697"/>
              <a:ext cx="325315" cy="523220"/>
            </a:xfrm>
            <a:prstGeom prst="rect">
              <a:avLst/>
            </a:prstGeom>
            <a:noFill/>
          </p:spPr>
          <p:txBody>
            <a:bodyPr wrap="square" rtlCol="0">
              <a:spAutoFit/>
            </a:bodyPr>
            <a:lstStyle/>
            <a:p>
              <a:r>
                <a:rPr lang="en-US" sz="2800">
                  <a:solidFill>
                    <a:srgbClr val="FF0000"/>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5572441" y="1467832"/>
              <a:ext cx="325315" cy="523220"/>
            </a:xfrm>
            <a:prstGeom prst="rect">
              <a:avLst/>
            </a:prstGeom>
            <a:noFill/>
          </p:spPr>
          <p:txBody>
            <a:bodyPr wrap="square" rtlCol="0">
              <a:spAutoFit/>
            </a:bodyPr>
            <a:lstStyle/>
            <a:p>
              <a:r>
                <a:rPr lang="en-US" sz="2800">
                  <a:solidFill>
                    <a:srgbClr val="FF0000"/>
                  </a:solidFill>
                </a:rPr>
                <a:t>4</a:t>
              </a:r>
            </a:p>
          </p:txBody>
        </p:sp>
        <p:sp>
          <p:nvSpPr>
            <p:cNvPr id="14" name="TextBox 13">
              <a:extLst>
                <a:ext uri="{FF2B5EF4-FFF2-40B4-BE49-F238E27FC236}">
                  <a16:creationId xmlns:a16="http://schemas.microsoft.com/office/drawing/2014/main" id="{AD084567-C6A3-4841-90D6-9780993F290D}"/>
                </a:ext>
              </a:extLst>
            </p:cNvPr>
            <p:cNvSpPr txBox="1"/>
            <p:nvPr/>
          </p:nvSpPr>
          <p:spPr>
            <a:xfrm>
              <a:off x="10261459" y="5463409"/>
              <a:ext cx="325315" cy="523220"/>
            </a:xfrm>
            <a:prstGeom prst="rect">
              <a:avLst/>
            </a:prstGeom>
            <a:noFill/>
          </p:spPr>
          <p:txBody>
            <a:bodyPr wrap="square" rtlCol="0">
              <a:spAutoFit/>
            </a:bodyPr>
            <a:lstStyle/>
            <a:p>
              <a:r>
                <a:rPr lang="en-US" sz="2800">
                  <a:solidFill>
                    <a:srgbClr val="FF0000"/>
                  </a:solidFill>
                </a:rPr>
                <a:t>5</a:t>
              </a:r>
            </a:p>
          </p:txBody>
        </p:sp>
      </p:grpSp>
    </p:spTree>
    <p:extLst>
      <p:ext uri="{BB962C8B-B14F-4D97-AF65-F5344CB8AC3E}">
        <p14:creationId xmlns:p14="http://schemas.microsoft.com/office/powerpoint/2010/main" val="273946381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C0717-6DCB-2253-AB21-173530B8363D}"/>
              </a:ext>
            </a:extLst>
          </p:cNvPr>
          <p:cNvPicPr>
            <a:picLocks noChangeAspect="1"/>
          </p:cNvPicPr>
          <p:nvPr/>
        </p:nvPicPr>
        <p:blipFill>
          <a:blip r:embed="rId2"/>
          <a:stretch>
            <a:fillRect/>
          </a:stretch>
        </p:blipFill>
        <p:spPr>
          <a:xfrm>
            <a:off x="6084973" y="783909"/>
            <a:ext cx="5963055" cy="6061889"/>
          </a:xfrm>
          <a:prstGeom prst="rect">
            <a:avLst/>
          </a:prstGeom>
        </p:spPr>
      </p:pic>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13D369-8700-4468-8CC4-EE7C53720160}" type="slidenum">
              <a:rPr lang="en-US" smtClean="0"/>
              <a:t>6</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0" y="966788"/>
            <a:ext cx="7545388" cy="3944937"/>
          </a:xfrm>
        </p:spPr>
        <p:txBody>
          <a:bodyPr>
            <a:noAutofit/>
          </a:bodyPr>
          <a:lstStyle/>
          <a:p>
            <a:pPr marL="0" indent="0">
              <a:buNone/>
            </a:pPr>
            <a:r>
              <a:rPr lang="en-US" sz="1800" b="1" dirty="0">
                <a:solidFill>
                  <a:schemeClr val="tx1"/>
                </a:solidFill>
              </a:rPr>
              <a:t>R-Hybrid </a:t>
            </a:r>
            <a:r>
              <a:rPr lang="en-US" sz="1800" dirty="0" err="1">
                <a:solidFill>
                  <a:schemeClr val="tx1"/>
                </a:solidFill>
              </a:rPr>
              <a:t>est</a:t>
            </a:r>
            <a:r>
              <a:rPr lang="en-US" sz="1800" dirty="0">
                <a:solidFill>
                  <a:schemeClr val="tx1"/>
                </a:solidFill>
              </a:rPr>
              <a:t> </a:t>
            </a:r>
            <a:r>
              <a:rPr lang="en-US" sz="1800" dirty="0" err="1">
                <a:solidFill>
                  <a:schemeClr val="tx1"/>
                </a:solidFill>
              </a:rPr>
              <a:t>recommandé</a:t>
            </a:r>
            <a:r>
              <a:rPr lang="en-US" sz="1800" dirty="0">
                <a:solidFill>
                  <a:schemeClr val="tx1"/>
                </a:solidFill>
              </a:rPr>
              <a:t> -- </a:t>
            </a:r>
            <a:r>
              <a:rPr lang="en-US" sz="1800" dirty="0" err="1">
                <a:solidFill>
                  <a:schemeClr val="tx1"/>
                </a:solidFill>
              </a:rPr>
              <a:t>qu'une</a:t>
            </a:r>
            <a:r>
              <a:rPr lang="en-US" sz="1800" dirty="0">
                <a:solidFill>
                  <a:schemeClr val="tx1"/>
                </a:solidFill>
              </a:rPr>
              <a:t> sous-population </a:t>
            </a:r>
            <a:r>
              <a:rPr lang="en-US" sz="1800" dirty="0" err="1">
                <a:solidFill>
                  <a:schemeClr val="tx1"/>
                </a:solidFill>
              </a:rPr>
              <a:t>ait</a:t>
            </a:r>
            <a:r>
              <a:rPr lang="en-US" sz="1800" dirty="0">
                <a:solidFill>
                  <a:schemeClr val="tx1"/>
                </a:solidFill>
              </a:rPr>
              <a:t> </a:t>
            </a:r>
            <a:r>
              <a:rPr lang="en-US" sz="1800" dirty="0" err="1">
                <a:solidFill>
                  <a:schemeClr val="tx1"/>
                </a:solidFill>
              </a:rPr>
              <a:t>ou</a:t>
            </a:r>
            <a:r>
              <a:rPr lang="en-US" sz="1800" dirty="0">
                <a:solidFill>
                  <a:schemeClr val="tx1"/>
                </a:solidFill>
              </a:rPr>
              <a:t> non &lt;3 </a:t>
            </a:r>
            <a:r>
              <a:rPr lang="en-US" sz="1800" dirty="0" err="1">
                <a:solidFill>
                  <a:schemeClr val="tx1"/>
                </a:solidFill>
              </a:rPr>
              <a:t>ou</a:t>
            </a:r>
            <a:r>
              <a:rPr lang="en-US" sz="1800" dirty="0">
                <a:solidFill>
                  <a:schemeClr val="tx1"/>
                </a:solidFill>
              </a:rPr>
              <a:t> ≥3 points de données de </a:t>
            </a:r>
            <a:r>
              <a:rPr lang="en-US" sz="1800" dirty="0" err="1">
                <a:solidFill>
                  <a:schemeClr val="tx1"/>
                </a:solidFill>
              </a:rPr>
              <a:t>prévalence</a:t>
            </a:r>
            <a:r>
              <a:rPr lang="en-US" sz="1800" dirty="0">
                <a:solidFill>
                  <a:schemeClr val="tx1"/>
                </a:solidFill>
              </a:rPr>
              <a:t>. </a:t>
            </a:r>
          </a:p>
          <a:p>
            <a:pPr lvl="1"/>
            <a:r>
              <a:rPr lang="en-US" sz="1600" dirty="0" err="1">
                <a:solidFill>
                  <a:schemeClr val="tx1"/>
                </a:solidFill>
              </a:rPr>
              <a:t>Utilisation</a:t>
            </a:r>
            <a:r>
              <a:rPr lang="en-US" sz="1600" dirty="0">
                <a:solidFill>
                  <a:schemeClr val="tx1"/>
                </a:solidFill>
              </a:rPr>
              <a:t> </a:t>
            </a:r>
            <a:r>
              <a:rPr lang="en-US" sz="1600" dirty="0" err="1">
                <a:solidFill>
                  <a:schemeClr val="tx1"/>
                </a:solidFill>
              </a:rPr>
              <a:t>d'une</a:t>
            </a:r>
            <a:r>
              <a:rPr lang="en-US" sz="1600" dirty="0">
                <a:solidFill>
                  <a:schemeClr val="tx1"/>
                </a:solidFill>
              </a:rPr>
              <a:t> </a:t>
            </a:r>
            <a:r>
              <a:rPr lang="en-US" sz="1600" dirty="0" err="1">
                <a:solidFill>
                  <a:schemeClr val="tx1"/>
                </a:solidFill>
              </a:rPr>
              <a:t>courbe</a:t>
            </a:r>
            <a:r>
              <a:rPr lang="en-US" sz="1600" dirty="0">
                <a:solidFill>
                  <a:schemeClr val="tx1"/>
                </a:solidFill>
              </a:rPr>
              <a:t> </a:t>
            </a:r>
            <a:r>
              <a:rPr lang="en-US" sz="1600" dirty="0" err="1">
                <a:solidFill>
                  <a:schemeClr val="tx1"/>
                </a:solidFill>
              </a:rPr>
              <a:t>logistique</a:t>
            </a:r>
            <a:r>
              <a:rPr lang="en-US" sz="1600" dirty="0">
                <a:solidFill>
                  <a:schemeClr val="tx1"/>
                </a:solidFill>
              </a:rPr>
              <a:t> </a:t>
            </a:r>
            <a:r>
              <a:rPr lang="en-US" sz="1600" dirty="0" err="1">
                <a:solidFill>
                  <a:schemeClr val="tx1"/>
                </a:solidFill>
              </a:rPr>
              <a:t>jusqu'en</a:t>
            </a:r>
            <a:r>
              <a:rPr lang="en-US" sz="1600" dirty="0">
                <a:solidFill>
                  <a:schemeClr val="tx1"/>
                </a:solidFill>
              </a:rPr>
              <a:t> 2005</a:t>
            </a:r>
          </a:p>
          <a:p>
            <a:pPr lvl="1"/>
            <a:r>
              <a:rPr lang="en-US" sz="1600" dirty="0">
                <a:solidFill>
                  <a:schemeClr val="tx1"/>
                </a:solidFill>
              </a:rPr>
              <a:t>Les premières </a:t>
            </a:r>
            <a:r>
              <a:rPr lang="en-US" sz="1600" dirty="0" err="1">
                <a:solidFill>
                  <a:schemeClr val="tx1"/>
                </a:solidFill>
              </a:rPr>
              <a:t>épidémies</a:t>
            </a:r>
            <a:r>
              <a:rPr lang="en-US" sz="1600" dirty="0">
                <a:solidFill>
                  <a:schemeClr val="tx1"/>
                </a:solidFill>
              </a:rPr>
              <a:t> </a:t>
            </a:r>
            <a:r>
              <a:rPr lang="en-US" sz="1600" dirty="0" err="1">
                <a:solidFill>
                  <a:schemeClr val="tx1"/>
                </a:solidFill>
              </a:rPr>
              <a:t>sont</a:t>
            </a:r>
            <a:r>
              <a:rPr lang="en-US" sz="1600" dirty="0">
                <a:solidFill>
                  <a:schemeClr val="tx1"/>
                </a:solidFill>
              </a:rPr>
              <a:t> </a:t>
            </a:r>
            <a:r>
              <a:rPr lang="en-US" sz="1600" dirty="0" err="1">
                <a:solidFill>
                  <a:schemeClr val="tx1"/>
                </a:solidFill>
              </a:rPr>
              <a:t>structurées</a:t>
            </a:r>
          </a:p>
          <a:p>
            <a:r>
              <a:rPr lang="en-US" sz="1600" b="1" dirty="0">
                <a:solidFill>
                  <a:schemeClr val="tx1"/>
                </a:solidFill>
              </a:rPr>
              <a:t>EPP Classic </a:t>
            </a:r>
            <a:r>
              <a:rPr lang="en-US" sz="1600" dirty="0" err="1">
                <a:solidFill>
                  <a:schemeClr val="tx1"/>
                </a:solidFill>
              </a:rPr>
              <a:t>est</a:t>
            </a:r>
            <a:r>
              <a:rPr lang="en-US" sz="1600" dirty="0">
                <a:solidFill>
                  <a:schemeClr val="tx1"/>
                </a:solidFill>
              </a:rPr>
              <a:t> </a:t>
            </a:r>
            <a:r>
              <a:rPr lang="en-US" sz="1600" dirty="0" err="1">
                <a:solidFill>
                  <a:schemeClr val="tx1"/>
                </a:solidFill>
              </a:rPr>
              <a:t>destiné</a:t>
            </a:r>
            <a:r>
              <a:rPr lang="en-US" sz="1600" dirty="0">
                <a:solidFill>
                  <a:schemeClr val="tx1"/>
                </a:solidFill>
              </a:rPr>
              <a:t> aux données peu </a:t>
            </a:r>
            <a:r>
              <a:rPr lang="en-US" sz="1600" dirty="0" err="1">
                <a:solidFill>
                  <a:schemeClr val="tx1"/>
                </a:solidFill>
              </a:rPr>
              <a:t>nombreuses</a:t>
            </a:r>
            <a:r>
              <a:rPr lang="en-US" sz="1600" dirty="0">
                <a:solidFill>
                  <a:schemeClr val="tx1"/>
                </a:solidFill>
              </a:rPr>
              <a:t>, </a:t>
            </a:r>
            <a:r>
              <a:rPr lang="en-US" sz="1600" dirty="0" err="1">
                <a:solidFill>
                  <a:schemeClr val="tx1"/>
                </a:solidFill>
              </a:rPr>
              <a:t>mais</a:t>
            </a:r>
            <a:r>
              <a:rPr lang="en-US" sz="1600" dirty="0">
                <a:solidFill>
                  <a:schemeClr val="tx1"/>
                </a:solidFill>
              </a:rPr>
              <a:t> </a:t>
            </a:r>
            <a:r>
              <a:rPr lang="en-US" sz="1600" dirty="0" err="1">
                <a:solidFill>
                  <a:schemeClr val="tx1"/>
                </a:solidFill>
              </a:rPr>
              <a:t>peut</a:t>
            </a:r>
            <a:r>
              <a:rPr lang="en-US" sz="1600" dirty="0">
                <a:solidFill>
                  <a:schemeClr val="tx1"/>
                </a:solidFill>
              </a:rPr>
              <a:t> donner </a:t>
            </a:r>
            <a:r>
              <a:rPr lang="en-US" sz="1600" dirty="0" err="1">
                <a:solidFill>
                  <a:schemeClr val="tx1"/>
                </a:solidFill>
              </a:rPr>
              <a:t>une</a:t>
            </a:r>
            <a:r>
              <a:rPr lang="en-US" sz="1600" dirty="0">
                <a:solidFill>
                  <a:schemeClr val="tx1"/>
                </a:solidFill>
              </a:rPr>
              <a:t> augmentation et un pic </a:t>
            </a:r>
            <a:r>
              <a:rPr lang="en-US" sz="1600" dirty="0" err="1">
                <a:solidFill>
                  <a:schemeClr val="tx1"/>
                </a:solidFill>
              </a:rPr>
              <a:t>d'incidence</a:t>
            </a:r>
            <a:r>
              <a:rPr lang="en-US" sz="1600" dirty="0">
                <a:solidFill>
                  <a:schemeClr val="tx1"/>
                </a:solidFill>
              </a:rPr>
              <a:t> </a:t>
            </a:r>
            <a:r>
              <a:rPr lang="en-US" sz="1600" dirty="0" err="1">
                <a:solidFill>
                  <a:schemeClr val="tx1"/>
                </a:solidFill>
              </a:rPr>
              <a:t>précoce</a:t>
            </a:r>
            <a:r>
              <a:rPr lang="en-US" sz="1600" dirty="0">
                <a:solidFill>
                  <a:schemeClr val="tx1"/>
                </a:solidFill>
              </a:rPr>
              <a:t> trop </a:t>
            </a:r>
            <a:r>
              <a:rPr lang="en-US" sz="1600" dirty="0" err="1">
                <a:solidFill>
                  <a:schemeClr val="tx1"/>
                </a:solidFill>
              </a:rPr>
              <a:t>prononcés</a:t>
            </a:r>
            <a:r>
              <a:rPr lang="en-US" sz="1600" dirty="0">
                <a:solidFill>
                  <a:schemeClr val="tx1"/>
                </a:solidFill>
              </a:rPr>
              <a:t>.</a:t>
            </a:r>
          </a:p>
          <a:p>
            <a:r>
              <a:rPr lang="en-US" sz="1800" dirty="0">
                <a:solidFill>
                  <a:schemeClr val="tx1"/>
                </a:solidFill>
              </a:rPr>
              <a:t>La R-Spline </a:t>
            </a:r>
            <a:r>
              <a:rPr lang="en-US" sz="1800" dirty="0" err="1">
                <a:solidFill>
                  <a:schemeClr val="tx1"/>
                </a:solidFill>
              </a:rPr>
              <a:t>s'adapte</a:t>
            </a:r>
            <a:r>
              <a:rPr lang="en-US" sz="1800" dirty="0">
                <a:solidFill>
                  <a:schemeClr val="tx1"/>
                </a:solidFill>
              </a:rPr>
              <a:t> bien aux données, </a:t>
            </a:r>
            <a:r>
              <a:rPr lang="en-US" sz="1800" dirty="0" err="1">
                <a:solidFill>
                  <a:schemeClr val="tx1"/>
                </a:solidFill>
              </a:rPr>
              <a:t>mais</a:t>
            </a:r>
            <a:r>
              <a:rPr lang="en-US" sz="1800" dirty="0">
                <a:solidFill>
                  <a:schemeClr val="tx1"/>
                </a:solidFill>
              </a:rPr>
              <a:t> </a:t>
            </a:r>
            <a:r>
              <a:rPr lang="en-US" sz="1800" dirty="0" err="1">
                <a:solidFill>
                  <a:schemeClr val="tx1"/>
                </a:solidFill>
              </a:rPr>
              <a:t>risque</a:t>
            </a:r>
            <a:r>
              <a:rPr lang="en-US" sz="1800" dirty="0">
                <a:solidFill>
                  <a:schemeClr val="tx1"/>
                </a:solidFill>
              </a:rPr>
              <a:t> </a:t>
            </a:r>
            <a:r>
              <a:rPr lang="en-US" sz="1800" dirty="0" err="1">
                <a:solidFill>
                  <a:schemeClr val="tx1"/>
                </a:solidFill>
              </a:rPr>
              <a:t>d'aplatir</a:t>
            </a:r>
            <a:r>
              <a:rPr lang="en-US" sz="1800" dirty="0">
                <a:solidFill>
                  <a:schemeClr val="tx1"/>
                </a:solidFill>
              </a:rPr>
              <a:t> la </a:t>
            </a:r>
            <a:r>
              <a:rPr lang="en-US" sz="1800" dirty="0" err="1">
                <a:solidFill>
                  <a:schemeClr val="tx1"/>
                </a:solidFill>
              </a:rPr>
              <a:t>prévalence</a:t>
            </a:r>
            <a:r>
              <a:rPr lang="en-US" sz="1800" dirty="0">
                <a:solidFill>
                  <a:schemeClr val="tx1"/>
                </a:solidFill>
              </a:rPr>
              <a:t> à un </a:t>
            </a:r>
            <a:r>
              <a:rPr lang="en-US" sz="1800" dirty="0" err="1">
                <a:solidFill>
                  <a:schemeClr val="tx1"/>
                </a:solidFill>
              </a:rPr>
              <a:t>stade</a:t>
            </a:r>
            <a:r>
              <a:rPr lang="en-US" sz="1800" dirty="0">
                <a:solidFill>
                  <a:schemeClr val="tx1"/>
                </a:solidFill>
              </a:rPr>
              <a:t> </a:t>
            </a:r>
            <a:r>
              <a:rPr lang="en-US" sz="1800" dirty="0" err="1">
                <a:solidFill>
                  <a:schemeClr val="tx1"/>
                </a:solidFill>
              </a:rPr>
              <a:t>ultérieur</a:t>
            </a:r>
            <a:r>
              <a:rPr lang="en-US" sz="1800" dirty="0">
                <a:solidFill>
                  <a:schemeClr val="tx1"/>
                </a:solidFill>
              </a:rPr>
              <a:t> de </a:t>
            </a:r>
            <a:r>
              <a:rPr lang="en-US" sz="1800" dirty="0" err="1">
                <a:solidFill>
                  <a:schemeClr val="tx1"/>
                </a:solidFill>
              </a:rPr>
              <a:t>l'épidémie</a:t>
            </a:r>
          </a:p>
          <a:p>
            <a:r>
              <a:rPr lang="en-US" sz="1800">
                <a:solidFill>
                  <a:schemeClr val="tx1"/>
                </a:solidFill>
              </a:rPr>
              <a:t>R-Trend utile s'il y a beaucoup de sites et de points de données</a:t>
            </a:r>
            <a:br>
              <a:rPr lang="en-US" sz="1800" dirty="0"/>
            </a:br>
            <a:endParaRPr lang="en-US" sz="1800" dirty="0">
              <a:solidFill>
                <a:schemeClr val="tx1"/>
              </a:solidFill>
              <a:sym typeface="Wingdings" panose="05000000000000000000" pitchFamily="2" charset="2"/>
            </a:endParaRPr>
          </a:p>
          <a:p>
            <a:pPr>
              <a:buFont typeface="Wingdings" panose="05000000000000000000" pitchFamily="2" charset="2"/>
              <a:buChar char="à"/>
            </a:pPr>
            <a:r>
              <a:rPr lang="en-US" sz="1800">
                <a:solidFill>
                  <a:schemeClr val="tx1"/>
                </a:solidFill>
                <a:sym typeface="Wingdings" panose="05000000000000000000" pitchFamily="2" charset="2"/>
              </a:rPr>
              <a:t>Essayez plusieurs courbes et sélectionnez la meilleure en fonction de vos besoins :</a:t>
            </a:r>
            <a:endParaRPr lang="en-US">
              <a:solidFill>
                <a:schemeClr val="tx1"/>
              </a:solidFill>
            </a:endParaRPr>
          </a:p>
          <a:p>
            <a:pPr marL="285750" indent="-285750">
              <a:buFont typeface="Arial" panose="020B0604020202020204" pitchFamily="34" charset="0"/>
              <a:buChar char="•"/>
            </a:pPr>
            <a:r>
              <a:rPr lang="en-US" sz="1800" dirty="0" err="1">
                <a:solidFill>
                  <a:schemeClr val="tx1"/>
                </a:solidFill>
                <a:sym typeface="Wingdings" panose="05000000000000000000" pitchFamily="2" charset="2"/>
              </a:rPr>
              <a:t>Ajustement</a:t>
            </a:r>
            <a:r>
              <a:rPr lang="en-US" sz="1800" dirty="0">
                <a:solidFill>
                  <a:schemeClr val="tx1"/>
                </a:solidFill>
                <a:sym typeface="Wingdings" panose="05000000000000000000" pitchFamily="2" charset="2"/>
              </a:rPr>
              <a:t> aux données de </a:t>
            </a:r>
            <a:r>
              <a:rPr lang="en-US" sz="1800" dirty="0" err="1">
                <a:solidFill>
                  <a:schemeClr val="tx1"/>
                </a:solidFill>
                <a:sym typeface="Wingdings" panose="05000000000000000000" pitchFamily="2" charset="2"/>
              </a:rPr>
              <a:t>prévalence</a:t>
            </a:r>
            <a:endParaRPr lang="en-US" sz="1800" dirty="0" err="1">
              <a:solidFill>
                <a:schemeClr val="tx1"/>
              </a:solidFill>
            </a:endParaRPr>
          </a:p>
        </p:txBody>
      </p:sp>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0" y="33338"/>
            <a:ext cx="11631613" cy="776287"/>
          </a:xfrm>
        </p:spPr>
        <p:txBody>
          <a:bodyPr>
            <a:normAutofit/>
          </a:bodyPr>
          <a:lstStyle/>
          <a:p>
            <a:r>
              <a:rPr lang="en-US" b="1">
                <a:solidFill>
                  <a:srgbClr val="0000FF"/>
                </a:solidFill>
              </a:rPr>
              <a:t>EPP-Concentré : recommandations sur les types de courbes</a:t>
            </a:r>
          </a:p>
        </p:txBody>
      </p:sp>
      <p:sp>
        <p:nvSpPr>
          <p:cNvPr id="8" name="TextBox 7">
            <a:extLst>
              <a:ext uri="{FF2B5EF4-FFF2-40B4-BE49-F238E27FC236}">
                <a16:creationId xmlns:a16="http://schemas.microsoft.com/office/drawing/2014/main" id="{3B80ED58-3653-28C4-D023-CFEA97541D1F}"/>
              </a:ext>
            </a:extLst>
          </p:cNvPr>
          <p:cNvSpPr txBox="1"/>
          <p:nvPr/>
        </p:nvSpPr>
        <p:spPr>
          <a:xfrm>
            <a:off x="26938" y="4911725"/>
            <a:ext cx="5645888" cy="1815882"/>
          </a:xfrm>
          <a:prstGeom prst="rect">
            <a:avLst/>
          </a:prstGeom>
          <a:noFill/>
        </p:spPr>
        <p:txBody>
          <a:bodyPr wrap="square">
            <a:spAutoFit/>
          </a:bodyPr>
          <a:lstStyle/>
          <a:p>
            <a:pPr marL="285750" indent="-285750">
              <a:buFont typeface="Arial" panose="020B0604020202020204" pitchFamily="34" charset="0"/>
              <a:buChar char="•"/>
            </a:pPr>
            <a:r>
              <a:rPr lang="en-US" sz="1600">
                <a:cs typeface="Arial" panose="020B0604020202020204" pitchFamily="34" charset="0"/>
                <a:sym typeface="Wingdings" panose="05000000000000000000" pitchFamily="2" charset="2"/>
              </a:rPr>
              <a:t>Séquence plausible et typique de l'augmentation initiale de la prévalence : dans les populations clés avant les hommes et les femmes restants.</a:t>
            </a:r>
          </a:p>
          <a:p>
            <a:pPr marL="285750" indent="-285750">
              <a:buFont typeface="Arial" panose="020B0604020202020204" pitchFamily="34" charset="0"/>
              <a:buChar char="•"/>
            </a:pPr>
            <a:r>
              <a:rPr lang="en-US" sz="1600">
                <a:cs typeface="Arial" panose="020B0604020202020204" pitchFamily="34" charset="0"/>
                <a:sym typeface="Wingdings" panose="05000000000000000000" pitchFamily="2" charset="2"/>
              </a:rPr>
              <a:t>Ajustement de l'épidémie nationale aux diagnostics de VIH et de SIDA déclarés, avant la mise en place du traitement - sous </a:t>
            </a:r>
            <a:r>
              <a:rPr lang="en-US" sz="1600" i="1">
                <a:cs typeface="Arial" panose="020B0604020202020204" pitchFamily="34" charset="0"/>
                <a:sym typeface="Wingdings" panose="05000000000000000000" pitchFamily="2" charset="2"/>
              </a:rPr>
              <a:t>Ajustement des courbes &gt; Ajustement des résultats &gt; Vérification des données</a:t>
            </a:r>
            <a:endParaRPr lang="en-CH" sz="1600" i="1">
              <a:cs typeface="Arial" panose="020B0604020202020204" pitchFamily="34" charset="0"/>
            </a:endParaRPr>
          </a:p>
        </p:txBody>
      </p:sp>
    </p:spTree>
    <p:extLst>
      <p:ext uri="{BB962C8B-B14F-4D97-AF65-F5344CB8AC3E}">
        <p14:creationId xmlns:p14="http://schemas.microsoft.com/office/powerpoint/2010/main" val="121474138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lstStyle/>
          <a:p>
            <a:r>
              <a:rPr lang="en-US"/>
              <a:t>Page du </a:t>
            </a:r>
            <a:r>
              <a:rPr lang="en-US" b="1" i="1" u="sng"/>
              <a:t>projet </a:t>
            </a:r>
            <a:r>
              <a:rPr lang="en-US"/>
              <a:t>EPP : résultats</a:t>
            </a:r>
            <a:br>
              <a:rPr lang="en-US"/>
            </a:br>
            <a:br>
              <a:rPr lang="en-US"/>
            </a:br>
            <a:br>
              <a:rPr lang="en-US"/>
            </a:br>
            <a:br>
              <a:rPr lang="en-US"/>
            </a:br>
            <a:br>
              <a:rPr lang="en-US"/>
            </a:br>
            <a:br>
              <a:rPr lang="en-US"/>
            </a:br>
            <a:br>
              <a:rPr lang="en-US"/>
            </a:br>
            <a:endParaRPr lang="en-US"/>
          </a:p>
        </p:txBody>
      </p:sp>
      <p:sp>
        <p:nvSpPr>
          <p:cNvPr id="7" name="TextBox 6">
            <a:extLst>
              <a:ext uri="{FF2B5EF4-FFF2-40B4-BE49-F238E27FC236}">
                <a16:creationId xmlns:a16="http://schemas.microsoft.com/office/drawing/2014/main" id="{F137EE3F-2342-4104-817E-0EE9EF95B3F7}"/>
              </a:ext>
            </a:extLst>
          </p:cNvPr>
          <p:cNvSpPr txBox="1"/>
          <p:nvPr/>
        </p:nvSpPr>
        <p:spPr>
          <a:xfrm>
            <a:off x="191627" y="2507432"/>
            <a:ext cx="3216798" cy="3262432"/>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Le graphique montre :</a:t>
            </a:r>
          </a:p>
          <a:p>
            <a:endParaRPr lang="en-US" sz="14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Ajustement bayésien de la prévalence médiane :</a:t>
            </a:r>
            <a:br>
              <a:rPr lang="en-US" sz="1600">
                <a:solidFill>
                  <a:schemeClr val="bg1"/>
                </a:solidFill>
                <a:latin typeface="Arial" panose="020B0604020202020204" pitchFamily="34" charset="0"/>
                <a:cs typeface="Arial" panose="020B0604020202020204" pitchFamily="34" charset="0"/>
              </a:rPr>
            </a:br>
            <a:r>
              <a:rPr lang="en-US" sz="1600">
                <a:solidFill>
                  <a:schemeClr val="bg1"/>
                </a:solidFill>
                <a:latin typeface="Arial" panose="020B0604020202020204" pitchFamily="34" charset="0"/>
                <a:cs typeface="Arial" panose="020B0604020202020204" pitchFamily="34" charset="0"/>
              </a:rPr>
              <a:t>courbe rouge et croix</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Intervalles de confiance à 95 % : courbes en pointillés bleus</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Courbes uniques adaptées aux données : courbes en gris clair</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32" name="Group 31">
            <a:extLst>
              <a:ext uri="{FF2B5EF4-FFF2-40B4-BE49-F238E27FC236}">
                <a16:creationId xmlns:a16="http://schemas.microsoft.com/office/drawing/2014/main" id="{6AF9C525-991E-4CA1-BB95-EFD860B21D5D}"/>
              </a:ext>
            </a:extLst>
          </p:cNvPr>
          <p:cNvGrpSpPr/>
          <p:nvPr/>
        </p:nvGrpSpPr>
        <p:grpSpPr>
          <a:xfrm>
            <a:off x="3507018" y="147430"/>
            <a:ext cx="6317465" cy="6497919"/>
            <a:chOff x="4330398" y="625895"/>
            <a:chExt cx="5501634" cy="5703529"/>
          </a:xfrm>
        </p:grpSpPr>
        <p:pic>
          <p:nvPicPr>
            <p:cNvPr id="8" name="Picture 7">
              <a:extLst>
                <a:ext uri="{FF2B5EF4-FFF2-40B4-BE49-F238E27FC236}">
                  <a16:creationId xmlns:a16="http://schemas.microsoft.com/office/drawing/2014/main" id="{36DC9B2F-7600-4D27-BD48-11D21A323F62}"/>
                </a:ext>
              </a:extLst>
            </p:cNvPr>
            <p:cNvPicPr>
              <a:picLocks noChangeAspect="1"/>
            </p:cNvPicPr>
            <p:nvPr/>
          </p:nvPicPr>
          <p:blipFill>
            <a:blip r:embed="rId4"/>
            <a:stretch>
              <a:fillRect/>
            </a:stretch>
          </p:blipFill>
          <p:spPr>
            <a:xfrm>
              <a:off x="4330398" y="625895"/>
              <a:ext cx="5501634" cy="5703529"/>
            </a:xfrm>
            <a:prstGeom prst="rect">
              <a:avLst/>
            </a:prstGeom>
          </p:spPr>
        </p:pic>
        <p:sp>
          <p:nvSpPr>
            <p:cNvPr id="11" name="TextBox 10">
              <a:extLst>
                <a:ext uri="{FF2B5EF4-FFF2-40B4-BE49-F238E27FC236}">
                  <a16:creationId xmlns:a16="http://schemas.microsoft.com/office/drawing/2014/main" id="{D4F40A54-DBC9-4D9C-A0FE-632A0C6672BD}"/>
                </a:ext>
              </a:extLst>
            </p:cNvPr>
            <p:cNvSpPr txBox="1"/>
            <p:nvPr/>
          </p:nvSpPr>
          <p:spPr>
            <a:xfrm>
              <a:off x="6175684" y="3162818"/>
              <a:ext cx="754654" cy="459255"/>
            </a:xfrm>
            <a:prstGeom prst="rect">
              <a:avLst/>
            </a:prstGeom>
            <a:noFill/>
          </p:spPr>
          <p:txBody>
            <a:bodyPr wrap="square" rtlCol="0">
              <a:spAutoFit/>
            </a:bodyPr>
            <a:lstStyle/>
            <a:p>
              <a:r>
                <a:rPr lang="en-US" sz="2800">
                  <a:solidFill>
                    <a:srgbClr val="FF0000"/>
                  </a:solidFill>
                </a:rPr>
                <a:t>1+2 </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770685" y="4641176"/>
              <a:ext cx="325315" cy="523220"/>
            </a:xfrm>
            <a:prstGeom prst="rect">
              <a:avLst/>
            </a:prstGeom>
            <a:noFill/>
          </p:spPr>
          <p:txBody>
            <a:bodyPr wrap="square" rtlCol="0">
              <a:spAutoFit/>
            </a:bodyPr>
            <a:lstStyle/>
            <a:p>
              <a:r>
                <a:rPr lang="en-US" sz="2800">
                  <a:solidFill>
                    <a:srgbClr val="0041C4"/>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9222499" y="3379071"/>
              <a:ext cx="325315" cy="523220"/>
            </a:xfrm>
            <a:prstGeom prst="rect">
              <a:avLst/>
            </a:prstGeom>
            <a:noFill/>
          </p:spPr>
          <p:txBody>
            <a:bodyPr wrap="square" rtlCol="0">
              <a:spAutoFit/>
            </a:bodyPr>
            <a:lstStyle/>
            <a:p>
              <a:r>
                <a:rPr lang="en-US" sz="2800">
                  <a:solidFill>
                    <a:schemeClr val="tx2">
                      <a:lumMod val="60000"/>
                      <a:lumOff val="40000"/>
                    </a:schemeClr>
                  </a:solidFill>
                </a:rPr>
                <a:t>4</a:t>
              </a:r>
            </a:p>
          </p:txBody>
        </p:sp>
        <p:cxnSp>
          <p:nvCxnSpPr>
            <p:cNvPr id="19" name="Straight Arrow Connector 18">
              <a:extLst>
                <a:ext uri="{FF2B5EF4-FFF2-40B4-BE49-F238E27FC236}">
                  <a16:creationId xmlns:a16="http://schemas.microsoft.com/office/drawing/2014/main" id="{CF5695A7-C32C-4DE6-B8FB-E8A1A7834E35}"/>
                </a:ext>
              </a:extLst>
            </p:cNvPr>
            <p:cNvCxnSpPr>
              <a:cxnSpLocks/>
            </p:cNvCxnSpPr>
            <p:nvPr/>
          </p:nvCxnSpPr>
          <p:spPr>
            <a:xfrm>
              <a:off x="6622559" y="3645364"/>
              <a:ext cx="911134" cy="5556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0F11CF-61A6-45FF-85E7-3AFB980A5D9B}"/>
                </a:ext>
              </a:extLst>
            </p:cNvPr>
            <p:cNvCxnSpPr>
              <a:cxnSpLocks/>
            </p:cNvCxnSpPr>
            <p:nvPr/>
          </p:nvCxnSpPr>
          <p:spPr>
            <a:xfrm>
              <a:off x="6096000" y="4907902"/>
              <a:ext cx="911134" cy="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38A32A-D2BE-4785-B763-6F74FCC2AC2C}"/>
                </a:ext>
              </a:extLst>
            </p:cNvPr>
            <p:cNvCxnSpPr>
              <a:cxnSpLocks/>
            </p:cNvCxnSpPr>
            <p:nvPr/>
          </p:nvCxnSpPr>
          <p:spPr>
            <a:xfrm flipV="1">
              <a:off x="6096000" y="4609323"/>
              <a:ext cx="834338" cy="289248"/>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93A06-C8E5-4D53-BF64-8D7ACAE6DA1C}"/>
                </a:ext>
              </a:extLst>
            </p:cNvPr>
            <p:cNvCxnSpPr>
              <a:cxnSpLocks/>
              <a:stCxn id="13" idx="2"/>
            </p:cNvCxnSpPr>
            <p:nvPr/>
          </p:nvCxnSpPr>
          <p:spPr>
            <a:xfrm flipH="1">
              <a:off x="9385156" y="3902291"/>
              <a:ext cx="1" cy="588002"/>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8780"/>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31565" y="762890"/>
            <a:ext cx="3166947" cy="4523903"/>
          </a:xfrm>
        </p:spPr>
        <p:txBody>
          <a:bodyPr>
            <a:normAutofit/>
          </a:bodyPr>
          <a:lstStyle/>
          <a:p>
            <a:r>
              <a:rPr lang="en-US" sz="2800" dirty="0">
                <a:solidFill>
                  <a:schemeClr val="bg1"/>
                </a:solidFill>
              </a:rPr>
              <a:t>Page de </a:t>
            </a:r>
            <a:r>
              <a:rPr lang="en-US" sz="2800" b="1" i="1" u="sng" err="1">
                <a:solidFill>
                  <a:schemeClr val="bg1"/>
                </a:solidFill>
              </a:rPr>
              <a:t>calibrage</a:t>
            </a:r>
            <a:r>
              <a:rPr lang="en-US" sz="2800" b="1" i="1" u="sng" dirty="0">
                <a:solidFill>
                  <a:schemeClr val="bg1"/>
                </a:solidFill>
              </a:rPr>
              <a:t> </a:t>
            </a:r>
            <a:r>
              <a:rPr lang="en-US" sz="2800" dirty="0">
                <a:solidFill>
                  <a:schemeClr val="bg1"/>
                </a:solidFill>
              </a:rPr>
              <a:t>EPP</a:t>
            </a:r>
            <a:br>
              <a:rPr lang="en-US" sz="2800" dirty="0">
                <a:solidFill>
                  <a:schemeClr val="bg1"/>
                </a:solidFill>
              </a:rPr>
            </a:br>
            <a:br>
              <a:rPr lang="en-US" sz="2800" dirty="0">
                <a:solidFill>
                  <a:schemeClr val="bg1"/>
                </a:solidFill>
              </a:rPr>
            </a:br>
            <a:r>
              <a:rPr lang="en-US" sz="1800" err="1">
                <a:solidFill>
                  <a:schemeClr val="bg1"/>
                </a:solidFill>
              </a:rPr>
              <a:t>Permet</a:t>
            </a:r>
            <a:r>
              <a:rPr lang="en-US" sz="1800" dirty="0">
                <a:solidFill>
                  <a:schemeClr val="bg1"/>
                </a:solidFill>
              </a:rPr>
              <a:t> </a:t>
            </a:r>
            <a:r>
              <a:rPr lang="en-US" sz="1800" err="1">
                <a:solidFill>
                  <a:schemeClr val="bg1"/>
                </a:solidFill>
              </a:rPr>
              <a:t>d'ajuster</a:t>
            </a:r>
            <a:r>
              <a:rPr lang="en-US" sz="1800" dirty="0">
                <a:solidFill>
                  <a:schemeClr val="bg1"/>
                </a:solidFill>
              </a:rPr>
              <a:t> </a:t>
            </a:r>
            <a:r>
              <a:rPr lang="en-US" sz="1800" err="1">
                <a:solidFill>
                  <a:schemeClr val="bg1"/>
                </a:solidFill>
              </a:rPr>
              <a:t>vos</a:t>
            </a:r>
            <a:r>
              <a:rPr lang="en-US" sz="1800" dirty="0">
                <a:solidFill>
                  <a:schemeClr val="bg1"/>
                </a:solidFill>
              </a:rPr>
              <a:t> </a:t>
            </a:r>
            <a:r>
              <a:rPr lang="en-US" sz="1800" err="1">
                <a:solidFill>
                  <a:schemeClr val="bg1"/>
                </a:solidFill>
              </a:rPr>
              <a:t>courbes</a:t>
            </a:r>
            <a:r>
              <a:rPr lang="en-US" sz="1800" dirty="0">
                <a:solidFill>
                  <a:schemeClr val="bg1"/>
                </a:solidFill>
              </a:rPr>
              <a:t> de population </a:t>
            </a:r>
            <a:r>
              <a:rPr lang="en-US" sz="1800" err="1">
                <a:solidFill>
                  <a:schemeClr val="bg1"/>
                </a:solidFill>
              </a:rPr>
              <a:t>clé</a:t>
            </a:r>
            <a:r>
              <a:rPr lang="en-US" sz="1800" dirty="0">
                <a:solidFill>
                  <a:schemeClr val="bg1"/>
                </a:solidFill>
              </a:rPr>
              <a:t> et de population restante pour </a:t>
            </a:r>
            <a:r>
              <a:rPr lang="en-US" sz="1800" err="1">
                <a:solidFill>
                  <a:schemeClr val="bg1"/>
                </a:solidFill>
              </a:rPr>
              <a:t>qu'elles</a:t>
            </a:r>
            <a:r>
              <a:rPr lang="en-US" sz="1800" dirty="0">
                <a:solidFill>
                  <a:schemeClr val="bg1"/>
                </a:solidFill>
              </a:rPr>
              <a:t> </a:t>
            </a:r>
            <a:r>
              <a:rPr lang="en-US" sz="1800" err="1">
                <a:solidFill>
                  <a:schemeClr val="bg1"/>
                </a:solidFill>
              </a:rPr>
              <a:t>soient</a:t>
            </a:r>
            <a:r>
              <a:rPr lang="en-US" sz="1800" dirty="0">
                <a:solidFill>
                  <a:schemeClr val="bg1"/>
                </a:solidFill>
              </a:rPr>
              <a:t> plus </a:t>
            </a:r>
            <a:r>
              <a:rPr lang="en-US" sz="1800" err="1">
                <a:solidFill>
                  <a:schemeClr val="bg1"/>
                </a:solidFill>
              </a:rPr>
              <a:t>représentatives</a:t>
            </a:r>
            <a:r>
              <a:rPr lang="en-US" sz="1800" dirty="0">
                <a:solidFill>
                  <a:schemeClr val="bg1"/>
                </a:solidFill>
              </a:rPr>
              <a:t> au </a:t>
            </a:r>
            <a:r>
              <a:rPr lang="en-US" sz="1800" err="1">
                <a:solidFill>
                  <a:schemeClr val="bg1"/>
                </a:solidFill>
              </a:rPr>
              <a:t>niveau</a:t>
            </a:r>
            <a:r>
              <a:rPr lang="en-US" sz="1800" dirty="0">
                <a:solidFill>
                  <a:schemeClr val="bg1"/>
                </a:solidFill>
              </a:rPr>
              <a:t> national</a:t>
            </a:r>
            <a:r>
              <a:rPr lang="en-US" sz="1800" dirty="0"/>
              <a:t>.</a:t>
            </a:r>
            <a:br>
              <a:rPr lang="en-US" sz="1800" dirty="0"/>
            </a:br>
            <a:br>
              <a:rPr lang="en-US" sz="1800" dirty="0"/>
            </a:br>
            <a:br>
              <a:rPr lang="en-US" sz="1800" dirty="0"/>
            </a:br>
            <a:br>
              <a:rPr lang="en-US" sz="1800" dirty="0"/>
            </a:br>
            <a:br>
              <a:rPr lang="en-US" sz="1800" dirty="0"/>
            </a:br>
            <a:br>
              <a:rPr lang="en-US" sz="1800" dirty="0"/>
            </a:br>
            <a:br>
              <a:rPr lang="en-US" sz="1800" dirty="0"/>
            </a:br>
            <a:endParaRPr lang="en-US" sz="2800"/>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sp>
        <p:nvSpPr>
          <p:cNvPr id="7" name="TextBox 6">
            <a:extLst>
              <a:ext uri="{FF2B5EF4-FFF2-40B4-BE49-F238E27FC236}">
                <a16:creationId xmlns:a16="http://schemas.microsoft.com/office/drawing/2014/main" id="{68193EE8-9D22-4BDB-9BC7-D4D2266FE557}"/>
              </a:ext>
            </a:extLst>
          </p:cNvPr>
          <p:cNvSpPr txBox="1"/>
          <p:nvPr/>
        </p:nvSpPr>
        <p:spPr>
          <a:xfrm>
            <a:off x="103178" y="3344295"/>
            <a:ext cx="3191029" cy="2893100"/>
          </a:xfrm>
          <a:prstGeom prst="rect">
            <a:avLst/>
          </a:prstGeom>
          <a:noFill/>
        </p:spPr>
        <p:txBody>
          <a:bodyPr wrap="square" lIns="91440" tIns="45720" rIns="91440" bIns="45720" rtlCol="0" anchor="t">
            <a:spAutoFit/>
          </a:bodyPr>
          <a:lstStyle/>
          <a:p>
            <a:r>
              <a:rPr lang="en-US" sz="1400" err="1">
                <a:solidFill>
                  <a:schemeClr val="bg1"/>
                </a:solidFill>
                <a:latin typeface="Arial"/>
                <a:cs typeface="Arial"/>
              </a:rPr>
              <a:t>Caractéristiques</a:t>
            </a:r>
            <a:r>
              <a:rPr lang="en-US" sz="1400" dirty="0">
                <a:solidFill>
                  <a:schemeClr val="bg1"/>
                </a:solidFill>
                <a:latin typeface="Arial"/>
                <a:cs typeface="Arial"/>
              </a:rPr>
              <a:t> </a:t>
            </a:r>
            <a:r>
              <a:rPr lang="en-US" sz="1400" err="1">
                <a:solidFill>
                  <a:schemeClr val="bg1"/>
                </a:solidFill>
                <a:latin typeface="Arial"/>
                <a:cs typeface="Arial"/>
              </a:rPr>
              <a:t>principales</a:t>
            </a:r>
            <a:r>
              <a:rPr lang="en-US" sz="1400" dirty="0">
                <a:solidFill>
                  <a:schemeClr val="bg1"/>
                </a:solidFill>
                <a:latin typeface="Arial"/>
                <a:cs typeface="Arial"/>
              </a:rPr>
              <a:t> :</a:t>
            </a:r>
          </a:p>
          <a:p>
            <a:endParaRPr lang="en-US" sz="1400" dirty="0">
              <a:solidFill>
                <a:schemeClr val="bg1"/>
              </a:solidFill>
              <a:latin typeface="Arial" panose="020B0604020202020204" pitchFamily="34" charset="0"/>
              <a:cs typeface="Arial" panose="020B0604020202020204" pitchFamily="34" charset="0"/>
            </a:endParaRPr>
          </a:p>
          <a:p>
            <a:pPr marL="342900" indent="-342900">
              <a:buFont typeface="Arial" panose="020B0503020204020204"/>
              <a:buChar char="•"/>
            </a:pPr>
            <a:r>
              <a:rPr lang="en-US" sz="1400" b="1" dirty="0">
                <a:solidFill>
                  <a:schemeClr val="bg1"/>
                </a:solidFill>
                <a:latin typeface="Arial"/>
                <a:cs typeface="Arial"/>
              </a:rPr>
              <a:t>Options </a:t>
            </a:r>
            <a:r>
              <a:rPr lang="en-US" sz="1400" b="1" err="1">
                <a:solidFill>
                  <a:schemeClr val="bg1"/>
                </a:solidFill>
                <a:latin typeface="Arial"/>
                <a:cs typeface="Arial"/>
              </a:rPr>
              <a:t>d'</a:t>
            </a:r>
            <a:r>
              <a:rPr lang="en-US" sz="1400" err="1">
                <a:solidFill>
                  <a:schemeClr val="bg1"/>
                </a:solidFill>
                <a:latin typeface="Arial"/>
                <a:cs typeface="Arial"/>
              </a:rPr>
              <a:t>étalonnage</a:t>
            </a:r>
            <a:endParaRPr lang="en-US" sz="1400">
              <a:solidFill>
                <a:schemeClr val="bg1"/>
              </a:solidFill>
              <a:latin typeface="Arial"/>
              <a:cs typeface="Arial"/>
            </a:endParaRPr>
          </a:p>
          <a:p>
            <a:pPr marL="342900" indent="-342900">
              <a:buFont typeface="Arial" panose="020B0503020204020204"/>
              <a:buChar char="•"/>
            </a:pPr>
            <a:r>
              <a:rPr lang="en-US" sz="1400" b="1" err="1">
                <a:solidFill>
                  <a:schemeClr val="bg1"/>
                </a:solidFill>
                <a:latin typeface="Arial"/>
                <a:cs typeface="Arial"/>
              </a:rPr>
              <a:t>Rétablir</a:t>
            </a:r>
            <a:r>
              <a:rPr lang="en-US" sz="1400" b="1" dirty="0">
                <a:solidFill>
                  <a:schemeClr val="bg1"/>
                </a:solidFill>
                <a:latin typeface="Arial"/>
                <a:cs typeface="Arial"/>
              </a:rPr>
              <a:t> les </a:t>
            </a:r>
            <a:r>
              <a:rPr lang="en-US" sz="1400" err="1">
                <a:solidFill>
                  <a:schemeClr val="bg1"/>
                </a:solidFill>
                <a:latin typeface="Arial"/>
                <a:cs typeface="Arial"/>
              </a:rPr>
              <a:t>étalonnages</a:t>
            </a:r>
            <a:endParaRPr lang="en-US" sz="1400">
              <a:solidFill>
                <a:schemeClr val="bg1"/>
              </a:solidFill>
              <a:latin typeface="Arial"/>
              <a:cs typeface="Arial"/>
            </a:endParaRPr>
          </a:p>
          <a:p>
            <a:pPr marL="342900" indent="-342900">
              <a:buFont typeface="Arial" panose="020B0503020204020204"/>
              <a:buChar char="•"/>
            </a:pPr>
            <a:r>
              <a:rPr lang="en-US" sz="1400" b="1" dirty="0">
                <a:solidFill>
                  <a:schemeClr val="bg1"/>
                </a:solidFill>
                <a:latin typeface="Arial"/>
                <a:cs typeface="Arial"/>
              </a:rPr>
              <a:t>Tableau des </a:t>
            </a:r>
            <a:r>
              <a:rPr lang="en-US" sz="1400" err="1">
                <a:solidFill>
                  <a:schemeClr val="bg1"/>
                </a:solidFill>
                <a:latin typeface="Arial"/>
                <a:cs typeface="Arial"/>
              </a:rPr>
              <a:t>effets</a:t>
            </a:r>
            <a:r>
              <a:rPr lang="en-US" sz="1400" dirty="0">
                <a:solidFill>
                  <a:schemeClr val="bg1"/>
                </a:solidFill>
                <a:latin typeface="Arial"/>
                <a:cs typeface="Arial"/>
              </a:rPr>
              <a:t> </a:t>
            </a:r>
            <a:r>
              <a:rPr lang="en-US" sz="1400" err="1">
                <a:solidFill>
                  <a:schemeClr val="bg1"/>
                </a:solidFill>
                <a:latin typeface="Arial"/>
                <a:cs typeface="Arial"/>
              </a:rPr>
              <a:t>d'étalonnage</a:t>
            </a:r>
            <a:endParaRPr lang="en-US" sz="1400">
              <a:solidFill>
                <a:schemeClr val="bg1"/>
              </a:solidFill>
              <a:latin typeface="Arial"/>
              <a:cs typeface="Arial"/>
            </a:endParaRPr>
          </a:p>
          <a:p>
            <a:pPr>
              <a:buFont typeface="Arial" panose="020B0503020204020204"/>
              <a:buChar char="•"/>
            </a:pPr>
            <a:endParaRPr lang="en-US" sz="1400" dirty="0">
              <a:solidFill>
                <a:schemeClr val="bg1"/>
              </a:solidFill>
              <a:latin typeface="Arial" panose="020B0604020202020204" pitchFamily="34" charset="0"/>
              <a:cs typeface="Arial" panose="020B0604020202020204" pitchFamily="34" charset="0"/>
            </a:endParaRPr>
          </a:p>
          <a:p>
            <a:pPr>
              <a:buFont typeface="Arial" panose="020B0503020204020204"/>
              <a:buChar char="•"/>
            </a:pPr>
            <a:r>
              <a:rPr lang="en-US" sz="1400" err="1">
                <a:solidFill>
                  <a:schemeClr val="bg1"/>
                </a:solidFill>
                <a:latin typeface="Arial"/>
                <a:ea typeface="+mn-lt"/>
                <a:cs typeface="+mn-lt"/>
              </a:rPr>
              <a:t>Facteurs</a:t>
            </a:r>
            <a:r>
              <a:rPr lang="en-US" sz="1400" dirty="0">
                <a:solidFill>
                  <a:schemeClr val="bg1"/>
                </a:solidFill>
                <a:latin typeface="Arial"/>
                <a:ea typeface="+mn-lt"/>
                <a:cs typeface="+mn-lt"/>
              </a:rPr>
              <a:t> </a:t>
            </a:r>
            <a:r>
              <a:rPr lang="en-US" sz="1400" err="1">
                <a:solidFill>
                  <a:schemeClr val="bg1"/>
                </a:solidFill>
                <a:latin typeface="Arial"/>
                <a:ea typeface="+mn-lt"/>
                <a:cs typeface="+mn-lt"/>
              </a:rPr>
              <a:t>d'étalonnage</a:t>
            </a:r>
            <a:r>
              <a:rPr lang="en-US" sz="1400" dirty="0">
                <a:solidFill>
                  <a:schemeClr val="bg1"/>
                </a:solidFill>
                <a:latin typeface="Arial"/>
                <a:ea typeface="+mn-lt"/>
                <a:cs typeface="+mn-lt"/>
              </a:rPr>
              <a:t> par </a:t>
            </a:r>
            <a:r>
              <a:rPr lang="en-US" sz="1400" err="1">
                <a:solidFill>
                  <a:schemeClr val="bg1"/>
                </a:solidFill>
                <a:latin typeface="Arial"/>
                <a:ea typeface="+mn-lt"/>
                <a:cs typeface="+mn-lt"/>
              </a:rPr>
              <a:t>défaut</a:t>
            </a:r>
            <a:r>
              <a:rPr lang="en-US" sz="1400" dirty="0">
                <a:solidFill>
                  <a:schemeClr val="bg1"/>
                </a:solidFill>
                <a:latin typeface="Arial"/>
                <a:ea typeface="+mn-lt"/>
                <a:cs typeface="+mn-lt"/>
              </a:rPr>
              <a:t> - </a:t>
            </a:r>
            <a:r>
              <a:rPr lang="en-US" sz="1400" err="1">
                <a:solidFill>
                  <a:schemeClr val="bg1"/>
                </a:solidFill>
                <a:latin typeface="Arial"/>
                <a:ea typeface="+mn-lt"/>
                <a:cs typeface="+mn-lt"/>
              </a:rPr>
              <a:t>épidémies</a:t>
            </a:r>
            <a:r>
              <a:rPr lang="en-US" sz="1400" dirty="0">
                <a:solidFill>
                  <a:schemeClr val="bg1"/>
                </a:solidFill>
                <a:latin typeface="Arial"/>
                <a:ea typeface="+mn-lt"/>
                <a:cs typeface="+mn-lt"/>
              </a:rPr>
              <a:t> </a:t>
            </a:r>
            <a:r>
              <a:rPr lang="en-US" sz="1400" err="1">
                <a:solidFill>
                  <a:schemeClr val="bg1"/>
                </a:solidFill>
                <a:latin typeface="Arial"/>
                <a:ea typeface="+mn-lt"/>
                <a:cs typeface="+mn-lt"/>
              </a:rPr>
              <a:t>concentrées</a:t>
            </a:r>
            <a:r>
              <a:rPr lang="en-US" sz="1400" dirty="0">
                <a:solidFill>
                  <a:schemeClr val="bg1"/>
                </a:solidFill>
                <a:latin typeface="Arial"/>
                <a:ea typeface="+mn-lt"/>
                <a:cs typeface="+mn-lt"/>
              </a:rPr>
              <a:t>.</a:t>
            </a:r>
            <a:endParaRPr lang="en-US" sz="1400">
              <a:solidFill>
                <a:schemeClr val="bg1"/>
              </a:solidFill>
              <a:latin typeface="Arial"/>
              <a:cs typeface="Arial"/>
            </a:endParaRPr>
          </a:p>
          <a:p>
            <a:pPr>
              <a:buFont typeface="Arial" panose="020B0503020204020204"/>
              <a:buChar char="•"/>
            </a:pPr>
            <a:r>
              <a:rPr lang="en-US" sz="1400" dirty="0">
                <a:solidFill>
                  <a:schemeClr val="bg1"/>
                </a:solidFill>
                <a:latin typeface="Arial"/>
                <a:ea typeface="+mn-lt"/>
                <a:cs typeface="+mn-lt"/>
              </a:rPr>
              <a:t>population à </a:t>
            </a:r>
            <a:r>
              <a:rPr lang="en-US" sz="1400" dirty="0" err="1">
                <a:solidFill>
                  <a:schemeClr val="bg1"/>
                </a:solidFill>
                <a:latin typeface="Arial"/>
                <a:ea typeface="+mn-lt"/>
                <a:cs typeface="+mn-lt"/>
              </a:rPr>
              <a:t>faible</a:t>
            </a:r>
            <a:r>
              <a:rPr lang="en-US" sz="1400" dirty="0">
                <a:solidFill>
                  <a:schemeClr val="bg1"/>
                </a:solidFill>
                <a:latin typeface="Arial"/>
                <a:ea typeface="+mn-lt"/>
                <a:cs typeface="+mn-lt"/>
              </a:rPr>
              <a:t> </a:t>
            </a:r>
            <a:r>
              <a:rPr lang="en-US" sz="1400" dirty="0" err="1">
                <a:solidFill>
                  <a:schemeClr val="bg1"/>
                </a:solidFill>
                <a:latin typeface="Arial"/>
                <a:ea typeface="+mn-lt"/>
                <a:cs typeface="+mn-lt"/>
              </a:rPr>
              <a:t>risque</a:t>
            </a:r>
            <a:r>
              <a:rPr lang="en-US" sz="1400" dirty="0">
                <a:solidFill>
                  <a:schemeClr val="bg1"/>
                </a:solidFill>
                <a:latin typeface="Arial"/>
                <a:ea typeface="+mn-lt"/>
                <a:cs typeface="+mn-lt"/>
              </a:rPr>
              <a:t>/restante</a:t>
            </a:r>
            <a:endParaRPr lang="en-US" sz="1400">
              <a:solidFill>
                <a:schemeClr val="bg1"/>
              </a:solidFill>
              <a:latin typeface="Arial"/>
              <a:cs typeface="Arial"/>
            </a:endParaRPr>
          </a:p>
          <a:p>
            <a:pPr>
              <a:buFont typeface="Arial" panose="020B0503020204020204"/>
              <a:buChar char="•"/>
            </a:pPr>
            <a:endParaRPr lang="en-US" sz="1400" dirty="0">
              <a:latin typeface="Arial"/>
              <a:cs typeface="Arial"/>
            </a:endParaRPr>
          </a:p>
          <a:p>
            <a:pPr marL="285750" indent="-285750">
              <a:buFont typeface="Arial"/>
              <a:buChar char="•"/>
            </a:pPr>
            <a:r>
              <a:rPr lang="en-US" sz="1400" dirty="0">
                <a:solidFill>
                  <a:schemeClr val="bg1"/>
                </a:solidFill>
                <a:latin typeface="Arial"/>
                <a:ea typeface="+mn-lt"/>
                <a:cs typeface="+mn-lt"/>
              </a:rPr>
              <a:t>Hommes : 0,56</a:t>
            </a:r>
            <a:endParaRPr lang="en-US" sz="1400">
              <a:solidFill>
                <a:schemeClr val="bg1"/>
              </a:solidFill>
              <a:latin typeface="Arial"/>
              <a:cs typeface="Arial"/>
            </a:endParaRPr>
          </a:p>
          <a:p>
            <a:pPr marL="285750" indent="-285750">
              <a:buFont typeface="Arial"/>
              <a:buChar char="•"/>
            </a:pPr>
            <a:endParaRPr lang="en-US" sz="1400" dirty="0">
              <a:latin typeface="Arial"/>
              <a:cs typeface="Arial"/>
            </a:endParaRPr>
          </a:p>
          <a:p>
            <a:pPr marL="285750" indent="-285750">
              <a:buFont typeface="Arial"/>
              <a:buChar char="•"/>
            </a:pPr>
            <a:r>
              <a:rPr lang="en-US" sz="1400" dirty="0">
                <a:solidFill>
                  <a:schemeClr val="bg1"/>
                </a:solidFill>
                <a:latin typeface="Arial"/>
                <a:ea typeface="+mn-lt"/>
                <a:cs typeface="+mn-lt"/>
              </a:rPr>
              <a:t>Femmes : 0,47</a:t>
            </a:r>
            <a:endParaRPr lang="en-US" sz="1400" dirty="0">
              <a:solidFill>
                <a:schemeClr val="bg1"/>
              </a:solidFill>
              <a:latin typeface="Arial"/>
              <a:cs typeface="Arial"/>
            </a:endParaRPr>
          </a:p>
        </p:txBody>
      </p:sp>
      <p:grpSp>
        <p:nvGrpSpPr>
          <p:cNvPr id="9" name="Group 8">
            <a:extLst>
              <a:ext uri="{FF2B5EF4-FFF2-40B4-BE49-F238E27FC236}">
                <a16:creationId xmlns:a16="http://schemas.microsoft.com/office/drawing/2014/main" id="{77E38E58-7EB6-4861-0EEF-00B3B38B3739}"/>
              </a:ext>
            </a:extLst>
          </p:cNvPr>
          <p:cNvGrpSpPr/>
          <p:nvPr/>
        </p:nvGrpSpPr>
        <p:grpSpPr>
          <a:xfrm>
            <a:off x="3514940" y="495363"/>
            <a:ext cx="8588360" cy="5700164"/>
            <a:chOff x="3514940" y="495363"/>
            <a:chExt cx="8588360" cy="5700164"/>
          </a:xfrm>
        </p:grpSpPr>
        <p:pic>
          <p:nvPicPr>
            <p:cNvPr id="8" name="Picture 7">
              <a:extLst>
                <a:ext uri="{FF2B5EF4-FFF2-40B4-BE49-F238E27FC236}">
                  <a16:creationId xmlns:a16="http://schemas.microsoft.com/office/drawing/2014/main" id="{F82E027A-E7C7-7520-659E-62B8813074DD}"/>
                </a:ext>
              </a:extLst>
            </p:cNvPr>
            <p:cNvPicPr>
              <a:picLocks noChangeAspect="1"/>
            </p:cNvPicPr>
            <p:nvPr/>
          </p:nvPicPr>
          <p:blipFill>
            <a:blip r:embed="rId4"/>
            <a:stretch>
              <a:fillRect/>
            </a:stretch>
          </p:blipFill>
          <p:spPr>
            <a:xfrm>
              <a:off x="3514940" y="495363"/>
              <a:ext cx="8588360" cy="5700164"/>
            </a:xfrm>
            <a:prstGeom prst="rect">
              <a:avLst/>
            </a:prstGeom>
          </p:spPr>
        </p:pic>
        <p:sp>
          <p:nvSpPr>
            <p:cNvPr id="4" name="Rectangle: Rounded Corners 3">
              <a:extLst>
                <a:ext uri="{FF2B5EF4-FFF2-40B4-BE49-F238E27FC236}">
                  <a16:creationId xmlns:a16="http://schemas.microsoft.com/office/drawing/2014/main" id="{83CB3EE0-DA9B-412A-8B1A-B06A115C5E29}"/>
                </a:ext>
              </a:extLst>
            </p:cNvPr>
            <p:cNvSpPr/>
            <p:nvPr/>
          </p:nvSpPr>
          <p:spPr>
            <a:xfrm>
              <a:off x="10226535" y="5640042"/>
              <a:ext cx="1876765" cy="555485"/>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994663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123837"/>
            <a:ext cx="3434576" cy="4317958"/>
          </a:xfrm>
        </p:spPr>
        <p:txBody>
          <a:bodyPr>
            <a:normAutofit/>
          </a:bodyPr>
          <a:lstStyle/>
          <a:p>
            <a:r>
              <a:rPr lang="en-US"/>
              <a:t>Tableau d'</a:t>
            </a:r>
            <a:r>
              <a:rPr lang="en-US" b="1"/>
              <a:t>étalonnage</a:t>
            </a:r>
            <a:br>
              <a:rPr lang="en-US"/>
            </a:br>
            <a:br>
              <a:rPr lang="en-US"/>
            </a:br>
            <a:r>
              <a:rPr lang="en-US" sz="2400"/>
              <a:t>pour examiner l'impact des </a:t>
            </a:r>
            <a:r>
              <a:rPr lang="en-US" sz="2400" b="1"/>
              <a:t>calibrages, c'est-à-dire des </a:t>
            </a:r>
            <a:r>
              <a:rPr lang="en-US" sz="2400" b="1" err="1"/>
              <a:t>échelles </a:t>
            </a:r>
            <a:r>
              <a:rPr lang="en-US" sz="2400"/>
              <a:t>fixées, </a:t>
            </a:r>
            <a:br>
              <a:rPr lang="en-US" sz="2400"/>
            </a:br>
            <a:r>
              <a:rPr lang="en-US" sz="2400"/>
              <a:t>sur la distribution </a:t>
            </a:r>
            <a:br>
              <a:rPr lang="en-US" sz="2400"/>
            </a:br>
            <a:r>
              <a:rPr lang="en-US" sz="2400"/>
              <a:t>distribution épidémique nationale</a:t>
            </a:r>
            <a:endParaRPr lang="en-US"/>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pic>
        <p:nvPicPr>
          <p:cNvPr id="4" name="Picture 3">
            <a:extLst>
              <a:ext uri="{FF2B5EF4-FFF2-40B4-BE49-F238E27FC236}">
                <a16:creationId xmlns:a16="http://schemas.microsoft.com/office/drawing/2014/main" id="{38DA1874-1332-4764-993D-65924ADC301A}"/>
              </a:ext>
            </a:extLst>
          </p:cNvPr>
          <p:cNvPicPr>
            <a:picLocks noChangeAspect="1"/>
          </p:cNvPicPr>
          <p:nvPr/>
        </p:nvPicPr>
        <p:blipFill>
          <a:blip r:embed="rId4"/>
          <a:stretch>
            <a:fillRect/>
          </a:stretch>
        </p:blipFill>
        <p:spPr>
          <a:xfrm>
            <a:off x="3722261" y="495363"/>
            <a:ext cx="7891239" cy="3145291"/>
          </a:xfrm>
          <a:prstGeom prst="rect">
            <a:avLst/>
          </a:prstGeom>
        </p:spPr>
      </p:pic>
      <p:pic>
        <p:nvPicPr>
          <p:cNvPr id="7" name="Picture 6">
            <a:extLst>
              <a:ext uri="{FF2B5EF4-FFF2-40B4-BE49-F238E27FC236}">
                <a16:creationId xmlns:a16="http://schemas.microsoft.com/office/drawing/2014/main" id="{1460E016-8CF8-46BA-8534-EB160567EDEA}"/>
              </a:ext>
            </a:extLst>
          </p:cNvPr>
          <p:cNvPicPr>
            <a:picLocks noChangeAspect="1"/>
          </p:cNvPicPr>
          <p:nvPr/>
        </p:nvPicPr>
        <p:blipFill>
          <a:blip r:embed="rId5"/>
          <a:stretch>
            <a:fillRect/>
          </a:stretch>
        </p:blipFill>
        <p:spPr>
          <a:xfrm>
            <a:off x="4715674" y="3736967"/>
            <a:ext cx="5000000" cy="914286"/>
          </a:xfrm>
          <a:prstGeom prst="rect">
            <a:avLst/>
          </a:prstGeom>
          <a:ln w="50800">
            <a:solidFill>
              <a:srgbClr val="F15B40"/>
            </a:solidFill>
          </a:ln>
        </p:spPr>
      </p:pic>
      <p:pic>
        <p:nvPicPr>
          <p:cNvPr id="8" name="Picture 7">
            <a:extLst>
              <a:ext uri="{FF2B5EF4-FFF2-40B4-BE49-F238E27FC236}">
                <a16:creationId xmlns:a16="http://schemas.microsoft.com/office/drawing/2014/main" id="{419F26E9-6226-4815-94BB-611986DB8EC6}"/>
              </a:ext>
            </a:extLst>
          </p:cNvPr>
          <p:cNvPicPr>
            <a:picLocks noChangeAspect="1"/>
          </p:cNvPicPr>
          <p:nvPr/>
        </p:nvPicPr>
        <p:blipFill>
          <a:blip r:embed="rId6"/>
          <a:stretch>
            <a:fillRect/>
          </a:stretch>
        </p:blipFill>
        <p:spPr>
          <a:xfrm>
            <a:off x="3722261" y="4878194"/>
            <a:ext cx="7901152" cy="1824580"/>
          </a:xfrm>
          <a:prstGeom prst="rect">
            <a:avLst/>
          </a:prstGeom>
          <a:ln w="38100">
            <a:solidFill>
              <a:schemeClr val="accent5"/>
            </a:solidFill>
          </a:ln>
        </p:spPr>
      </p:pic>
      <p:sp>
        <p:nvSpPr>
          <p:cNvPr id="9" name="TextBox 8">
            <a:extLst>
              <a:ext uri="{FF2B5EF4-FFF2-40B4-BE49-F238E27FC236}">
                <a16:creationId xmlns:a16="http://schemas.microsoft.com/office/drawing/2014/main" id="{950EC8FC-8A61-427A-B2BE-315BF19E0802}"/>
              </a:ext>
            </a:extLst>
          </p:cNvPr>
          <p:cNvSpPr txBox="1"/>
          <p:nvPr/>
        </p:nvSpPr>
        <p:spPr>
          <a:xfrm>
            <a:off x="9874216" y="3853655"/>
            <a:ext cx="1838965" cy="646331"/>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Ajustement de la</a:t>
            </a:r>
          </a:p>
          <a:p>
            <a:r>
              <a:rPr lang="en-US">
                <a:latin typeface="Arial" panose="020B0604020202020204" pitchFamily="34" charset="0"/>
                <a:cs typeface="Arial" panose="020B0604020202020204" pitchFamily="34" charset="0"/>
              </a:rPr>
              <a:t>Étalonnage du MSM</a:t>
            </a:r>
          </a:p>
        </p:txBody>
      </p:sp>
    </p:spTree>
    <p:extLst>
      <p:ext uri="{BB962C8B-B14F-4D97-AF65-F5344CB8AC3E}">
        <p14:creationId xmlns:p14="http://schemas.microsoft.com/office/powerpoint/2010/main" val="4183932961"/>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4F3E5-9355-45E1-AEBF-E2A170E9424C}">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89B51528-12EF-49FE-8C7A-2428F57C9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3CABA-6EB2-46BF-AEBF-59952188780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0</TotalTime>
  <Words>5422</Words>
  <Application>Microsoft Office PowerPoint</Application>
  <PresentationFormat>Widescreen</PresentationFormat>
  <Paragraphs>287</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Calibri</vt:lpstr>
      <vt:lpstr>Cambria</vt:lpstr>
      <vt:lpstr>Corbel</vt:lpstr>
      <vt:lpstr>Times New Roman</vt:lpstr>
      <vt:lpstr>Wingdings</vt:lpstr>
      <vt:lpstr>Wingdings 2</vt:lpstr>
      <vt:lpstr>Frame</vt:lpstr>
      <vt:lpstr>Ajustement des courbes d'incidence et de prévalence  dans EPP et CSAVR</vt:lpstr>
      <vt:lpstr>Changements apportés à EPP pour 2025</vt:lpstr>
      <vt:lpstr>Après avoir mis à jour les données de surveillance d'EPP, ajuster les courbes de prévalence et d'incidence chez l'adulte.</vt:lpstr>
      <vt:lpstr>Page du projet EPP : données</vt:lpstr>
      <vt:lpstr>Page du projet EPP :      </vt:lpstr>
      <vt:lpstr>EPP-Concentré : recommandations sur les types de courbes</vt:lpstr>
      <vt:lpstr>Page du projet EPP : résultats       </vt:lpstr>
      <vt:lpstr>Page de calibrage EPP  Permet d'ajuster vos courbes de population clé et de population restante pour qu'elles soient plus représentatives au niveau national.       </vt:lpstr>
      <vt:lpstr>Tableau d'étalonnage  pour examiner l'impact des calibrages, c'est-à-dire des échelles fixées,  sur la distribution  distribution épidémique nationale</vt:lpstr>
      <vt:lpstr>Considérations relatives à l'étalonnage des sous-groupes d'EPP  en cas d'épidémies concentrées</vt:lpstr>
      <vt:lpstr>Page des résultats d'ajustement de l'EPP (I)  Pour revoir les ajustements d'EPP avant de les confier à Spectrum</vt:lpstr>
      <vt:lpstr>Page des résultats d'ajustement d'EPP (II)  Examinez les tendances de l'incidence dans les sous-populations :  Assurez-vous que les sous-épidémies apparaissent dans le "bon" ordre.  Si ce n'est pas le cas, envisagez de réajuster certaines populations.      </vt:lpstr>
      <vt:lpstr>Page des résultats d'ajustement d'EPP (III)  Comparez avec votre projection de l'année précédente     </vt:lpstr>
      <vt:lpstr>Page des résultats d'ajustement d'EPP (IV)  Examinez à la fois  les résultats spécifiques au groupe et  les résultats totaux au niveau national     </vt:lpstr>
      <vt:lpstr>Résultats de l'ajustement de l'EPP  Vérification des données" :  valider les ajustements EPP par rapport à des données indépendantes (non ajustées, sans prévalence)</vt:lpstr>
      <vt:lpstr>Page des résultats d'ajustement d'EPP (VI)  Pour transmettre vos résultats d'incidence EPP (ajustés, calibrés et validés) à Spectrum, cliquez sur  Sauvegarder les résultats</vt:lpstr>
      <vt:lpstr>De retour dans Spectrum, pour "Sex/Age pattern" dans incidence, sélectionnez "Read sex ratio from EPP or AEM". </vt:lpstr>
      <vt:lpstr>} Mise à jour des Projections EPP : Résumé des étapes de base</vt:lpstr>
      <vt:lpstr>Etapes pour  l'installation de CSAVR</vt:lpstr>
      <vt:lpstr>  Ajustement de l'Incidence pour CSAVR : Page d'ajustement du modèle (I)</vt:lpstr>
      <vt:lpstr>Ajustement de l'Incidence pour CSAVR : Page d'ajustement du modèle (II)</vt:lpstr>
      <vt:lpstr>Choisir le modèle CSAVR le mieux adapté</vt:lpstr>
      <vt:lpstr>Choisir le modèle CSAVR le mieux adapté : Onglet de comparaison des modèles</vt:lpstr>
      <vt:lpstr>Sélection du modèle : Examiner l'adéquation du modèle aux données, ventilées par sexe</vt:lpstr>
      <vt:lpstr>Après avoir finalisé et quitté CSAVR : adopter les ratios de taux d'incidence (IRR) estimés par lCSAVR par sexe et âge dans AIM</vt:lpstr>
      <vt:lpstr>Connaissance du statut : Charger l'Estimation de CSAVR dans 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docId:6B5B5D3D1CF999632DAC29A0B307F84A</cp:keywords>
  <cp:lastModifiedBy>RWODZI, Desire Tarwireyi</cp:lastModifiedBy>
  <cp:revision>165</cp:revision>
  <dcterms:created xsi:type="dcterms:W3CDTF">2020-10-27T09:55:01Z</dcterms:created>
  <dcterms:modified xsi:type="dcterms:W3CDTF">2025-03-20T05:51:55Z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