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1B9_9D33071C.xml" ContentType="application/vnd.ms-powerpoint.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 id="2147483793" r:id="rId5"/>
  </p:sldMasterIdLst>
  <p:notesMasterIdLst>
    <p:notesMasterId r:id="rId21"/>
  </p:notesMasterIdLst>
  <p:sldIdLst>
    <p:sldId id="433" r:id="rId6"/>
    <p:sldId id="366" r:id="rId7"/>
    <p:sldId id="435" r:id="rId8"/>
    <p:sldId id="599" r:id="rId9"/>
    <p:sldId id="436" r:id="rId10"/>
    <p:sldId id="437" r:id="rId11"/>
    <p:sldId id="438" r:id="rId12"/>
    <p:sldId id="439" r:id="rId13"/>
    <p:sldId id="440" r:id="rId14"/>
    <p:sldId id="441" r:id="rId15"/>
    <p:sldId id="442" r:id="rId16"/>
    <p:sldId id="443" r:id="rId17"/>
    <p:sldId id="444" r:id="rId18"/>
    <p:sldId id="598" r:id="rId19"/>
    <p:sldId id="596" r:id="rId20"/>
  </p:sldIdLst>
  <p:sldSz cx="12192000" cy="6858000"/>
  <p:notesSz cx="6865938" cy="9047163"/>
  <p:defaultTextStyle>
    <a:defPPr>
      <a:defRPr lang="a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3B4970-DA43-C9EB-9F95-5A546B8F60C8}" name="KORENROMP, Eline Louise" initials="EK" userId="S::KorenrompE@unaids.org::a44abeb2-aa4e-4d35-a6f5-0d25c352ba16" providerId="AD"/>
  <p188:author id="{533D1E9D-59B8-62D1-1A8B-624C14EEDC41}" name="Robert Glaubius" initials="RG" userId="S::rglaubius_avenirhealth.org#ext#@unaids.onmicrosoft.com::ce50593f-0189-4cf2-864a-de0991ebb9c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BAD2"/>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6B315E-0673-C2D5-5391-836088B5C043}" v="63" dt="2025-02-12T17:26:39.736"/>
    <p1510:client id="{CB8BC1EC-7DB9-4290-BF96-B03C8A33160B}" v="1" dt="2025-02-12T09:07:55.589"/>
    <p1510:client id="{FE8595D1-8495-F975-68EE-5CE7C6E803BD}" v="285" dt="2025-02-11T19:23:40.4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A HOUMMADY" userId="af9d1d8e97962770" providerId="LiveId" clId="{CEF90407-2A10-7D49-AB45-A3923EFC4232}"/>
    <pc:docChg chg="modSld">
      <pc:chgData name="RACHA HOUMMADY" userId="af9d1d8e97962770" providerId="LiveId" clId="{CEF90407-2A10-7D49-AB45-A3923EFC4232}" dt="2025-02-03T11:24:05.778" v="15" actId="121"/>
      <pc:docMkLst>
        <pc:docMk/>
      </pc:docMkLst>
      <pc:sldChg chg="modSp">
        <pc:chgData name="RACHA HOUMMADY" userId="af9d1d8e97962770" providerId="LiveId" clId="{CEF90407-2A10-7D49-AB45-A3923EFC4232}" dt="2025-02-03T11:21:41.516" v="0" actId="1076"/>
        <pc:sldMkLst>
          <pc:docMk/>
          <pc:sldMk cId="2798585004" sldId="433"/>
        </pc:sldMkLst>
        <pc:spChg chg="mod">
          <ac:chgData name="RACHA HOUMMADY" userId="af9d1d8e97962770" providerId="LiveId" clId="{CEF90407-2A10-7D49-AB45-A3923EFC4232}" dt="2025-02-03T11:21:41.516" v="0" actId="1076"/>
          <ac:spMkLst>
            <pc:docMk/>
            <pc:sldMk cId="2798585004" sldId="433"/>
            <ac:spMk id="2" creationId="{445F07DE-F1B7-B5DA-3C5B-91D4509E74F3}"/>
          </ac:spMkLst>
        </pc:spChg>
      </pc:sldChg>
      <pc:sldChg chg="modSp">
        <pc:chgData name="RACHA HOUMMADY" userId="af9d1d8e97962770" providerId="LiveId" clId="{CEF90407-2A10-7D49-AB45-A3923EFC4232}" dt="2025-02-03T11:21:58.149" v="2" actId="12"/>
        <pc:sldMkLst>
          <pc:docMk/>
          <pc:sldMk cId="5643503" sldId="435"/>
        </pc:sldMkLst>
      </pc:sldChg>
      <pc:sldChg chg="modSp">
        <pc:chgData name="RACHA HOUMMADY" userId="af9d1d8e97962770" providerId="LiveId" clId="{CEF90407-2A10-7D49-AB45-A3923EFC4232}" dt="2025-02-03T11:22:10.981" v="4" actId="1076"/>
        <pc:sldMkLst>
          <pc:docMk/>
          <pc:sldMk cId="3991337686" sldId="437"/>
        </pc:sldMkLst>
        <pc:spChg chg="mod">
          <ac:chgData name="RACHA HOUMMADY" userId="af9d1d8e97962770" providerId="LiveId" clId="{CEF90407-2A10-7D49-AB45-A3923EFC4232}" dt="2025-02-03T11:22:10.981" v="4" actId="1076"/>
          <ac:spMkLst>
            <pc:docMk/>
            <pc:sldMk cId="3991337686" sldId="437"/>
            <ac:spMk id="2" creationId="{361AECEB-5861-21FE-D664-BCDD7DEB984E}"/>
          </ac:spMkLst>
        </pc:spChg>
      </pc:sldChg>
      <pc:sldChg chg="modSp">
        <pc:chgData name="RACHA HOUMMADY" userId="af9d1d8e97962770" providerId="LiveId" clId="{CEF90407-2A10-7D49-AB45-A3923EFC4232}" dt="2025-02-03T11:22:23.325" v="5" actId="1076"/>
        <pc:sldMkLst>
          <pc:docMk/>
          <pc:sldMk cId="3203640239" sldId="438"/>
        </pc:sldMkLst>
      </pc:sldChg>
      <pc:sldChg chg="modSp">
        <pc:chgData name="RACHA HOUMMADY" userId="af9d1d8e97962770" providerId="LiveId" clId="{CEF90407-2A10-7D49-AB45-A3923EFC4232}" dt="2025-02-03T11:22:27.129" v="6" actId="1076"/>
        <pc:sldMkLst>
          <pc:docMk/>
          <pc:sldMk cId="4059291910" sldId="439"/>
        </pc:sldMkLst>
        <pc:spChg chg="mod">
          <ac:chgData name="RACHA HOUMMADY" userId="af9d1d8e97962770" providerId="LiveId" clId="{CEF90407-2A10-7D49-AB45-A3923EFC4232}" dt="2025-02-03T11:22:27.129" v="6" actId="1076"/>
          <ac:spMkLst>
            <pc:docMk/>
            <pc:sldMk cId="4059291910" sldId="439"/>
            <ac:spMk id="2" creationId="{361AECEB-5861-21FE-D664-BCDD7DEB984E}"/>
          </ac:spMkLst>
        </pc:spChg>
      </pc:sldChg>
      <pc:sldChg chg="modSp">
        <pc:chgData name="RACHA HOUMMADY" userId="af9d1d8e97962770" providerId="LiveId" clId="{CEF90407-2A10-7D49-AB45-A3923EFC4232}" dt="2025-02-03T11:22:39.625" v="8" actId="1076"/>
        <pc:sldMkLst>
          <pc:docMk/>
          <pc:sldMk cId="1657361060" sldId="440"/>
        </pc:sldMkLst>
        <pc:spChg chg="mod">
          <ac:chgData name="RACHA HOUMMADY" userId="af9d1d8e97962770" providerId="LiveId" clId="{CEF90407-2A10-7D49-AB45-A3923EFC4232}" dt="2025-02-03T11:22:36.807" v="7" actId="121"/>
          <ac:spMkLst>
            <pc:docMk/>
            <pc:sldMk cId="1657361060" sldId="440"/>
            <ac:spMk id="3" creationId="{AB62BC38-8013-82BB-EE43-D6F6190E18A4}"/>
          </ac:spMkLst>
        </pc:spChg>
        <pc:picChg chg="mod">
          <ac:chgData name="RACHA HOUMMADY" userId="af9d1d8e97962770" providerId="LiveId" clId="{CEF90407-2A10-7D49-AB45-A3923EFC4232}" dt="2025-02-03T11:22:39.625" v="8" actId="1076"/>
          <ac:picMkLst>
            <pc:docMk/>
            <pc:sldMk cId="1657361060" sldId="440"/>
            <ac:picMk id="7" creationId="{B8FF757E-FDB3-B4FA-D0CC-ECC4FA5A3230}"/>
          </ac:picMkLst>
        </pc:picChg>
      </pc:sldChg>
      <pc:sldChg chg="modSp">
        <pc:chgData name="RACHA HOUMMADY" userId="af9d1d8e97962770" providerId="LiveId" clId="{CEF90407-2A10-7D49-AB45-A3923EFC4232}" dt="2025-02-03T11:23:07.798" v="11" actId="1076"/>
        <pc:sldMkLst>
          <pc:docMk/>
          <pc:sldMk cId="4105132640" sldId="442"/>
        </pc:sldMkLst>
        <pc:spChg chg="mod">
          <ac:chgData name="RACHA HOUMMADY" userId="af9d1d8e97962770" providerId="LiveId" clId="{CEF90407-2A10-7D49-AB45-A3923EFC4232}" dt="2025-02-03T11:23:06.341" v="10" actId="1076"/>
          <ac:spMkLst>
            <pc:docMk/>
            <pc:sldMk cId="4105132640" sldId="442"/>
            <ac:spMk id="3" creationId="{8A3DF684-7260-204B-7EF5-06B691E843FB}"/>
          </ac:spMkLst>
        </pc:spChg>
        <pc:picChg chg="mod">
          <ac:chgData name="RACHA HOUMMADY" userId="af9d1d8e97962770" providerId="LiveId" clId="{CEF90407-2A10-7D49-AB45-A3923EFC4232}" dt="2025-02-03T11:23:07.798" v="11" actId="1076"/>
          <ac:picMkLst>
            <pc:docMk/>
            <pc:sldMk cId="4105132640" sldId="442"/>
            <ac:picMk id="5" creationId="{653DDDC4-C501-3594-27D5-AED4B554C675}"/>
          </ac:picMkLst>
        </pc:picChg>
      </pc:sldChg>
      <pc:sldChg chg="modSp">
        <pc:chgData name="RACHA HOUMMADY" userId="af9d1d8e97962770" providerId="LiveId" clId="{CEF90407-2A10-7D49-AB45-A3923EFC4232}" dt="2025-02-03T11:23:42.273" v="13" actId="14100"/>
        <pc:sldMkLst>
          <pc:docMk/>
          <pc:sldMk cId="1762330546" sldId="443"/>
        </pc:sldMkLst>
        <pc:spChg chg="mod">
          <ac:chgData name="RACHA HOUMMADY" userId="af9d1d8e97962770" providerId="LiveId" clId="{CEF90407-2A10-7D49-AB45-A3923EFC4232}" dt="2025-02-03T11:23:38.346" v="12" actId="121"/>
          <ac:spMkLst>
            <pc:docMk/>
            <pc:sldMk cId="1762330546" sldId="443"/>
            <ac:spMk id="3" creationId="{4FCDC546-E635-AA5E-8330-7A782DBDEE9B}"/>
          </ac:spMkLst>
        </pc:spChg>
        <pc:grpChg chg="mod">
          <ac:chgData name="RACHA HOUMMADY" userId="af9d1d8e97962770" providerId="LiveId" clId="{CEF90407-2A10-7D49-AB45-A3923EFC4232}" dt="2025-02-03T11:23:42.273" v="13" actId="14100"/>
          <ac:grpSpMkLst>
            <pc:docMk/>
            <pc:sldMk cId="1762330546" sldId="443"/>
            <ac:grpSpMk id="13" creationId="{2BD2B68D-4F3B-85AF-F7A4-454B25EA8353}"/>
          </ac:grpSpMkLst>
        </pc:grpChg>
      </pc:sldChg>
      <pc:sldChg chg="modSp">
        <pc:chgData name="RACHA HOUMMADY" userId="af9d1d8e97962770" providerId="LiveId" clId="{CEF90407-2A10-7D49-AB45-A3923EFC4232}" dt="2025-02-03T11:23:53.292" v="14" actId="121"/>
        <pc:sldMkLst>
          <pc:docMk/>
          <pc:sldMk cId="1697032502" sldId="444"/>
        </pc:sldMkLst>
        <pc:spChg chg="mod">
          <ac:chgData name="RACHA HOUMMADY" userId="af9d1d8e97962770" providerId="LiveId" clId="{CEF90407-2A10-7D49-AB45-A3923EFC4232}" dt="2025-02-03T11:23:53.292" v="14" actId="121"/>
          <ac:spMkLst>
            <pc:docMk/>
            <pc:sldMk cId="1697032502" sldId="444"/>
            <ac:spMk id="3" creationId="{B2248AE0-1B1B-5A63-18F4-3843BFBF1283}"/>
          </ac:spMkLst>
        </pc:spChg>
      </pc:sldChg>
      <pc:sldChg chg="modSp">
        <pc:chgData name="RACHA HOUMMADY" userId="af9d1d8e97962770" providerId="LiveId" clId="{CEF90407-2A10-7D49-AB45-A3923EFC4232}" dt="2025-02-03T11:24:05.778" v="15" actId="121"/>
        <pc:sldMkLst>
          <pc:docMk/>
          <pc:sldMk cId="900683180" sldId="598"/>
        </pc:sldMkLst>
        <pc:spChg chg="mod">
          <ac:chgData name="RACHA HOUMMADY" userId="af9d1d8e97962770" providerId="LiveId" clId="{CEF90407-2A10-7D49-AB45-A3923EFC4232}" dt="2025-02-03T11:24:05.778" v="15" actId="121"/>
          <ac:spMkLst>
            <pc:docMk/>
            <pc:sldMk cId="900683180" sldId="598"/>
            <ac:spMk id="3" creationId="{608179A5-5B16-D307-9398-927C51E1F626}"/>
          </ac:spMkLst>
        </pc:spChg>
      </pc:sldChg>
    </pc:docChg>
  </pc:docChgLst>
  <pc:docChgLst>
    <pc:chgData name="Rima Fany Ferzli" userId="S::drferzli_hotmail.com#ext#@unaids.onmicrosoft.com::76ffa6bf-804e-4a81-8b29-c5c6b9fdc6bd" providerId="AD" clId="Web-{FE8595D1-8495-F975-68EE-5CE7C6E803BD}"/>
    <pc:docChg chg="addSld modSld">
      <pc:chgData name="Rima Fany Ferzli" userId="S::drferzli_hotmail.com#ext#@unaids.onmicrosoft.com::76ffa6bf-804e-4a81-8b29-c5c6b9fdc6bd" providerId="AD" clId="Web-{FE8595D1-8495-F975-68EE-5CE7C6E803BD}" dt="2025-02-11T19:23:37.465" v="255" actId="20577"/>
      <pc:docMkLst>
        <pc:docMk/>
      </pc:docMkLst>
      <pc:sldChg chg="addSp delSp modSp">
        <pc:chgData name="Rima Fany Ferzli" userId="S::drferzli_hotmail.com#ext#@unaids.onmicrosoft.com::76ffa6bf-804e-4a81-8b29-c5c6b9fdc6bd" providerId="AD" clId="Web-{FE8595D1-8495-F975-68EE-5CE7C6E803BD}" dt="2025-02-11T18:34:49.499" v="32" actId="20577"/>
        <pc:sldMkLst>
          <pc:docMk/>
          <pc:sldMk cId="2208624670" sldId="366"/>
        </pc:sldMkLst>
        <pc:spChg chg="del">
          <ac:chgData name="Rima Fany Ferzli" userId="S::drferzli_hotmail.com#ext#@unaids.onmicrosoft.com::76ffa6bf-804e-4a81-8b29-c5c6b9fdc6bd" providerId="AD" clId="Web-{FE8595D1-8495-F975-68EE-5CE7C6E803BD}" dt="2025-02-11T18:32:29.275" v="9"/>
          <ac:spMkLst>
            <pc:docMk/>
            <pc:sldMk cId="2208624670" sldId="366"/>
            <ac:spMk id="4" creationId="{68A5516B-7BB4-0E89-9598-B4FCC62BB661}"/>
          </ac:spMkLst>
        </pc:spChg>
        <pc:spChg chg="del">
          <ac:chgData name="Rima Fany Ferzli" userId="S::drferzli_hotmail.com#ext#@unaids.onmicrosoft.com::76ffa6bf-804e-4a81-8b29-c5c6b9fdc6bd" providerId="AD" clId="Web-{FE8595D1-8495-F975-68EE-5CE7C6E803BD}" dt="2025-02-11T18:33:39.231" v="15"/>
          <ac:spMkLst>
            <pc:docMk/>
            <pc:sldMk cId="2208624670" sldId="366"/>
            <ac:spMk id="6" creationId="{D6E9B207-B91C-5F68-750D-DB8FD3007BB0}"/>
          </ac:spMkLst>
        </pc:spChg>
        <pc:spChg chg="del">
          <ac:chgData name="Rima Fany Ferzli" userId="S::drferzli_hotmail.com#ext#@unaids.onmicrosoft.com::76ffa6bf-804e-4a81-8b29-c5c6b9fdc6bd" providerId="AD" clId="Web-{FE8595D1-8495-F975-68EE-5CE7C6E803BD}" dt="2025-02-11T18:32:35.885" v="11"/>
          <ac:spMkLst>
            <pc:docMk/>
            <pc:sldMk cId="2208624670" sldId="366"/>
            <ac:spMk id="12" creationId="{9214437F-5D74-2886-3D30-5C13066DCE96}"/>
          </ac:spMkLst>
        </pc:spChg>
        <pc:spChg chg="del">
          <ac:chgData name="Rima Fany Ferzli" userId="S::drferzli_hotmail.com#ext#@unaids.onmicrosoft.com::76ffa6bf-804e-4a81-8b29-c5c6b9fdc6bd" providerId="AD" clId="Web-{FE8595D1-8495-F975-68EE-5CE7C6E803BD}" dt="2025-02-11T18:33:41.340" v="16"/>
          <ac:spMkLst>
            <pc:docMk/>
            <pc:sldMk cId="2208624670" sldId="366"/>
            <ac:spMk id="14" creationId="{C149397E-713E-93CA-EB19-4DED7701B74F}"/>
          </ac:spMkLst>
        </pc:spChg>
        <pc:spChg chg="mod">
          <ac:chgData name="Rima Fany Ferzli" userId="S::drferzli_hotmail.com#ext#@unaids.onmicrosoft.com::76ffa6bf-804e-4a81-8b29-c5c6b9fdc6bd" providerId="AD" clId="Web-{FE8595D1-8495-F975-68EE-5CE7C6E803BD}" dt="2025-02-11T18:34:49.499" v="32" actId="20577"/>
          <ac:spMkLst>
            <pc:docMk/>
            <pc:sldMk cId="2208624670" sldId="366"/>
            <ac:spMk id="17" creationId="{A301CF58-CDDD-FC49-F540-CFEE8C9A1795}"/>
          </ac:spMkLst>
        </pc:spChg>
        <pc:picChg chg="add del mod">
          <ac:chgData name="Rima Fany Ferzli" userId="S::drferzli_hotmail.com#ext#@unaids.onmicrosoft.com::76ffa6bf-804e-4a81-8b29-c5c6b9fdc6bd" providerId="AD" clId="Web-{FE8595D1-8495-F975-68EE-5CE7C6E803BD}" dt="2025-02-11T18:31:47.024" v="7"/>
          <ac:picMkLst>
            <pc:docMk/>
            <pc:sldMk cId="2208624670" sldId="366"/>
            <ac:picMk id="2" creationId="{C67ADB61-A1D4-DC38-FA21-C85EF0502E34}"/>
          </ac:picMkLst>
        </pc:picChg>
        <pc:picChg chg="add mod">
          <ac:chgData name="Rima Fany Ferzli" userId="S::drferzli_hotmail.com#ext#@unaids.onmicrosoft.com::76ffa6bf-804e-4a81-8b29-c5c6b9fdc6bd" providerId="AD" clId="Web-{FE8595D1-8495-F975-68EE-5CE7C6E803BD}" dt="2025-02-11T18:32:38.448" v="12" actId="1076"/>
          <ac:picMkLst>
            <pc:docMk/>
            <pc:sldMk cId="2208624670" sldId="366"/>
            <ac:picMk id="15" creationId="{540245DB-E18E-6A6F-3783-DDBC53995D75}"/>
          </ac:picMkLst>
        </pc:picChg>
        <pc:picChg chg="add mod">
          <ac:chgData name="Rima Fany Ferzli" userId="S::drferzli_hotmail.com#ext#@unaids.onmicrosoft.com::76ffa6bf-804e-4a81-8b29-c5c6b9fdc6bd" providerId="AD" clId="Web-{FE8595D1-8495-F975-68EE-5CE7C6E803BD}" dt="2025-02-11T18:33:43.872" v="17" actId="1076"/>
          <ac:picMkLst>
            <pc:docMk/>
            <pc:sldMk cId="2208624670" sldId="366"/>
            <ac:picMk id="18" creationId="{D8D42C33-B9A0-C83B-3DB0-69D8171D9C6B}"/>
          </ac:picMkLst>
        </pc:picChg>
      </pc:sldChg>
      <pc:sldChg chg="addSp delSp modSp">
        <pc:chgData name="Rima Fany Ferzli" userId="S::drferzli_hotmail.com#ext#@unaids.onmicrosoft.com::76ffa6bf-804e-4a81-8b29-c5c6b9fdc6bd" providerId="AD" clId="Web-{FE8595D1-8495-F975-68EE-5CE7C6E803BD}" dt="2025-02-11T18:29:42.457" v="5" actId="20577"/>
        <pc:sldMkLst>
          <pc:docMk/>
          <pc:sldMk cId="2798585004" sldId="433"/>
        </pc:sldMkLst>
        <pc:spChg chg="mod">
          <ac:chgData name="Rima Fany Ferzli" userId="S::drferzli_hotmail.com#ext#@unaids.onmicrosoft.com::76ffa6bf-804e-4a81-8b29-c5c6b9fdc6bd" providerId="AD" clId="Web-{FE8595D1-8495-F975-68EE-5CE7C6E803BD}" dt="2025-02-11T18:29:42.457" v="5" actId="20577"/>
          <ac:spMkLst>
            <pc:docMk/>
            <pc:sldMk cId="2798585004" sldId="433"/>
            <ac:spMk id="2" creationId="{445F07DE-F1B7-B5DA-3C5B-91D4509E74F3}"/>
          </ac:spMkLst>
        </pc:spChg>
        <pc:spChg chg="del mod">
          <ac:chgData name="Rima Fany Ferzli" userId="S::drferzli_hotmail.com#ext#@unaids.onmicrosoft.com::76ffa6bf-804e-4a81-8b29-c5c6b9fdc6bd" providerId="AD" clId="Web-{FE8595D1-8495-F975-68EE-5CE7C6E803BD}" dt="2025-02-11T18:29:24.785" v="4"/>
          <ac:spMkLst>
            <pc:docMk/>
            <pc:sldMk cId="2798585004" sldId="433"/>
            <ac:spMk id="3" creationId="{92995B8F-0949-4302-83ED-6C466CBCC80B}"/>
          </ac:spMkLst>
        </pc:spChg>
        <pc:spChg chg="add">
          <ac:chgData name="Rima Fany Ferzli" userId="S::drferzli_hotmail.com#ext#@unaids.onmicrosoft.com::76ffa6bf-804e-4a81-8b29-c5c6b9fdc6bd" providerId="AD" clId="Web-{FE8595D1-8495-F975-68EE-5CE7C6E803BD}" dt="2025-02-11T18:28:40.486" v="0"/>
          <ac:spMkLst>
            <pc:docMk/>
            <pc:sldMk cId="2798585004" sldId="433"/>
            <ac:spMk id="4" creationId="{39C97AB2-D1E8-48E1-B9C2-6E6C1698B16B}"/>
          </ac:spMkLst>
        </pc:spChg>
        <pc:spChg chg="add">
          <ac:chgData name="Rima Fany Ferzli" userId="S::drferzli_hotmail.com#ext#@unaids.onmicrosoft.com::76ffa6bf-804e-4a81-8b29-c5c6b9fdc6bd" providerId="AD" clId="Web-{FE8595D1-8495-F975-68EE-5CE7C6E803BD}" dt="2025-02-11T18:29:02.753" v="1"/>
          <ac:spMkLst>
            <pc:docMk/>
            <pc:sldMk cId="2798585004" sldId="433"/>
            <ac:spMk id="5" creationId="{39C97AB2-D1E8-48E1-B9C2-6E6C1698B16B}"/>
          </ac:spMkLst>
        </pc:spChg>
        <pc:spChg chg="add">
          <ac:chgData name="Rima Fany Ferzli" userId="S::drferzli_hotmail.com#ext#@unaids.onmicrosoft.com::76ffa6bf-804e-4a81-8b29-c5c6b9fdc6bd" providerId="AD" clId="Web-{FE8595D1-8495-F975-68EE-5CE7C6E803BD}" dt="2025-02-11T18:29:11.503" v="2"/>
          <ac:spMkLst>
            <pc:docMk/>
            <pc:sldMk cId="2798585004" sldId="433"/>
            <ac:spMk id="6" creationId="{C2949E55-7D43-F254-4554-2DC91F6EBC02}"/>
          </ac:spMkLst>
        </pc:spChg>
        <pc:spChg chg="add mod">
          <ac:chgData name="Rima Fany Ferzli" userId="S::drferzli_hotmail.com#ext#@unaids.onmicrosoft.com::76ffa6bf-804e-4a81-8b29-c5c6b9fdc6bd" providerId="AD" clId="Web-{FE8595D1-8495-F975-68EE-5CE7C6E803BD}" dt="2025-02-11T18:29:24.785" v="4"/>
          <ac:spMkLst>
            <pc:docMk/>
            <pc:sldMk cId="2798585004" sldId="433"/>
            <ac:spMk id="8" creationId="{800ECEC7-56B4-89D5-1AD9-D50FED83B0A4}"/>
          </ac:spMkLst>
        </pc:spChg>
      </pc:sldChg>
      <pc:sldChg chg="addSp delSp modSp">
        <pc:chgData name="Rima Fany Ferzli" userId="S::drferzli_hotmail.com#ext#@unaids.onmicrosoft.com::76ffa6bf-804e-4a81-8b29-c5c6b9fdc6bd" providerId="AD" clId="Web-{FE8595D1-8495-F975-68EE-5CE7C6E803BD}" dt="2025-02-11T18:43:49.049" v="60" actId="1076"/>
        <pc:sldMkLst>
          <pc:docMk/>
          <pc:sldMk cId="5643503" sldId="435"/>
        </pc:sldMkLst>
        <pc:spChg chg="mod">
          <ac:chgData name="Rima Fany Ferzli" userId="S::drferzli_hotmail.com#ext#@unaids.onmicrosoft.com::76ffa6bf-804e-4a81-8b29-c5c6b9fdc6bd" providerId="AD" clId="Web-{FE8595D1-8495-F975-68EE-5CE7C6E803BD}" dt="2025-02-11T18:38:45.960" v="49" actId="1076"/>
          <ac:spMkLst>
            <pc:docMk/>
            <pc:sldMk cId="5643503" sldId="435"/>
            <ac:spMk id="2" creationId="{B7EF009A-B018-D225-0624-B15477EF558F}"/>
          </ac:spMkLst>
        </pc:spChg>
        <pc:spChg chg="del">
          <ac:chgData name="Rima Fany Ferzli" userId="S::drferzli_hotmail.com#ext#@unaids.onmicrosoft.com::76ffa6bf-804e-4a81-8b29-c5c6b9fdc6bd" providerId="AD" clId="Web-{FE8595D1-8495-F975-68EE-5CE7C6E803BD}" dt="2025-02-11T18:37:42.067" v="35"/>
          <ac:spMkLst>
            <pc:docMk/>
            <pc:sldMk cId="5643503" sldId="435"/>
            <ac:spMk id="3" creationId="{C2CA2B33-6834-31A8-C464-7D252D880A03}"/>
          </ac:spMkLst>
        </pc:spChg>
        <pc:spChg chg="del mod">
          <ac:chgData name="Rima Fany Ferzli" userId="S::drferzli_hotmail.com#ext#@unaids.onmicrosoft.com::76ffa6bf-804e-4a81-8b29-c5c6b9fdc6bd" providerId="AD" clId="Web-{FE8595D1-8495-F975-68EE-5CE7C6E803BD}" dt="2025-02-11T18:37:44.505" v="37"/>
          <ac:spMkLst>
            <pc:docMk/>
            <pc:sldMk cId="5643503" sldId="435"/>
            <ac:spMk id="4" creationId="{B68FBC30-7037-9534-997D-83A08685559F}"/>
          </ac:spMkLst>
        </pc:spChg>
        <pc:spChg chg="del">
          <ac:chgData name="Rima Fany Ferzli" userId="S::drferzli_hotmail.com#ext#@unaids.onmicrosoft.com::76ffa6bf-804e-4a81-8b29-c5c6b9fdc6bd" providerId="AD" clId="Web-{FE8595D1-8495-F975-68EE-5CE7C6E803BD}" dt="2025-02-11T18:37:46.411" v="38"/>
          <ac:spMkLst>
            <pc:docMk/>
            <pc:sldMk cId="5643503" sldId="435"/>
            <ac:spMk id="6" creationId="{F9973B6C-60E0-1030-E9F0-F047740074FF}"/>
          </ac:spMkLst>
        </pc:spChg>
        <pc:spChg chg="add del mod">
          <ac:chgData name="Rima Fany Ferzli" userId="S::drferzli_hotmail.com#ext#@unaids.onmicrosoft.com::76ffa6bf-804e-4a81-8b29-c5c6b9fdc6bd" providerId="AD" clId="Web-{FE8595D1-8495-F975-68EE-5CE7C6E803BD}" dt="2025-02-11T18:38:08.303" v="42"/>
          <ac:spMkLst>
            <pc:docMk/>
            <pc:sldMk cId="5643503" sldId="435"/>
            <ac:spMk id="9" creationId="{2E886D2F-A1C5-D0C2-7C11-1A27FD182818}"/>
          </ac:spMkLst>
        </pc:spChg>
        <pc:picChg chg="mod">
          <ac:chgData name="Rima Fany Ferzli" userId="S::drferzli_hotmail.com#ext#@unaids.onmicrosoft.com::76ffa6bf-804e-4a81-8b29-c5c6b9fdc6bd" providerId="AD" clId="Web-{FE8595D1-8495-F975-68EE-5CE7C6E803BD}" dt="2025-02-11T18:43:49.049" v="60" actId="1076"/>
          <ac:picMkLst>
            <pc:docMk/>
            <pc:sldMk cId="5643503" sldId="435"/>
            <ac:picMk id="5" creationId="{A769B349-E39B-E52A-7B5A-961CD6D5C044}"/>
          </ac:picMkLst>
        </pc:picChg>
        <pc:picChg chg="add del mod">
          <ac:chgData name="Rima Fany Ferzli" userId="S::drferzli_hotmail.com#ext#@unaids.onmicrosoft.com::76ffa6bf-804e-4a81-8b29-c5c6b9fdc6bd" providerId="AD" clId="Web-{FE8595D1-8495-F975-68EE-5CE7C6E803BD}" dt="2025-02-11T18:42:11.311" v="51"/>
          <ac:picMkLst>
            <pc:docMk/>
            <pc:sldMk cId="5643503" sldId="435"/>
            <ac:picMk id="7" creationId="{998D275E-278A-7DEA-9336-17AA6AED3C2A}"/>
          </ac:picMkLst>
        </pc:picChg>
        <pc:picChg chg="add mod">
          <ac:chgData name="Rima Fany Ferzli" userId="S::drferzli_hotmail.com#ext#@unaids.onmicrosoft.com::76ffa6bf-804e-4a81-8b29-c5c6b9fdc6bd" providerId="AD" clId="Web-{FE8595D1-8495-F975-68EE-5CE7C6E803BD}" dt="2025-02-11T18:43:41.939" v="59" actId="14100"/>
          <ac:picMkLst>
            <pc:docMk/>
            <pc:sldMk cId="5643503" sldId="435"/>
            <ac:picMk id="10" creationId="{3E16CD2D-2B4C-1783-3736-FCB0F9C9DF3D}"/>
          </ac:picMkLst>
        </pc:picChg>
        <pc:picChg chg="add mod">
          <ac:chgData name="Rima Fany Ferzli" userId="S::drferzli_hotmail.com#ext#@unaids.onmicrosoft.com::76ffa6bf-804e-4a81-8b29-c5c6b9fdc6bd" providerId="AD" clId="Web-{FE8595D1-8495-F975-68EE-5CE7C6E803BD}" dt="2025-02-11T18:43:28.580" v="58" actId="14100"/>
          <ac:picMkLst>
            <pc:docMk/>
            <pc:sldMk cId="5643503" sldId="435"/>
            <ac:picMk id="11" creationId="{C7290A96-E798-1C0C-AC61-BE6599A0FDBC}"/>
          </ac:picMkLst>
        </pc:picChg>
      </pc:sldChg>
      <pc:sldChg chg="modSp">
        <pc:chgData name="Rima Fany Ferzli" userId="S::drferzli_hotmail.com#ext#@unaids.onmicrosoft.com::76ffa6bf-804e-4a81-8b29-c5c6b9fdc6bd" providerId="AD" clId="Web-{FE8595D1-8495-F975-68EE-5CE7C6E803BD}" dt="2025-02-11T19:14:10.711" v="212" actId="20577"/>
        <pc:sldMkLst>
          <pc:docMk/>
          <pc:sldMk cId="1403729606" sldId="436"/>
        </pc:sldMkLst>
        <pc:spChg chg="mod">
          <ac:chgData name="Rima Fany Ferzli" userId="S::drferzli_hotmail.com#ext#@unaids.onmicrosoft.com::76ffa6bf-804e-4a81-8b29-c5c6b9fdc6bd" providerId="AD" clId="Web-{FE8595D1-8495-F975-68EE-5CE7C6E803BD}" dt="2025-02-11T19:14:10.711" v="212" actId="20577"/>
          <ac:spMkLst>
            <pc:docMk/>
            <pc:sldMk cId="1403729606" sldId="436"/>
            <ac:spMk id="2" creationId="{361AECEB-5861-21FE-D664-BCDD7DEB984E}"/>
          </ac:spMkLst>
        </pc:spChg>
        <pc:spChg chg="mod">
          <ac:chgData name="Rima Fany Ferzli" userId="S::drferzli_hotmail.com#ext#@unaids.onmicrosoft.com::76ffa6bf-804e-4a81-8b29-c5c6b9fdc6bd" providerId="AD" clId="Web-{FE8595D1-8495-F975-68EE-5CE7C6E803BD}" dt="2025-02-11T18:46:44.820" v="74" actId="1076"/>
          <ac:spMkLst>
            <pc:docMk/>
            <pc:sldMk cId="1403729606" sldId="436"/>
            <ac:spMk id="3" creationId="{31523C3A-86DA-6352-82AF-F05F909D397A}"/>
          </ac:spMkLst>
        </pc:spChg>
      </pc:sldChg>
      <pc:sldChg chg="addSp delSp modSp">
        <pc:chgData name="Rima Fany Ferzli" userId="S::drferzli_hotmail.com#ext#@unaids.onmicrosoft.com::76ffa6bf-804e-4a81-8b29-c5c6b9fdc6bd" providerId="AD" clId="Web-{FE8595D1-8495-F975-68EE-5CE7C6E803BD}" dt="2025-02-11T19:16:05.152" v="227" actId="20577"/>
        <pc:sldMkLst>
          <pc:docMk/>
          <pc:sldMk cId="3991337686" sldId="437"/>
        </pc:sldMkLst>
        <pc:spChg chg="mod">
          <ac:chgData name="Rima Fany Ferzli" userId="S::drferzli_hotmail.com#ext#@unaids.onmicrosoft.com::76ffa6bf-804e-4a81-8b29-c5c6b9fdc6bd" providerId="AD" clId="Web-{FE8595D1-8495-F975-68EE-5CE7C6E803BD}" dt="2025-02-11T19:16:05.152" v="227" actId="20577"/>
          <ac:spMkLst>
            <pc:docMk/>
            <pc:sldMk cId="3991337686" sldId="437"/>
            <ac:spMk id="2" creationId="{361AECEB-5861-21FE-D664-BCDD7DEB984E}"/>
          </ac:spMkLst>
        </pc:spChg>
        <pc:spChg chg="mod">
          <ac:chgData name="Rima Fany Ferzli" userId="S::drferzli_hotmail.com#ext#@unaids.onmicrosoft.com::76ffa6bf-804e-4a81-8b29-c5c6b9fdc6bd" providerId="AD" clId="Web-{FE8595D1-8495-F975-68EE-5CE7C6E803BD}" dt="2025-02-11T19:08:03.855" v="183" actId="1076"/>
          <ac:spMkLst>
            <pc:docMk/>
            <pc:sldMk cId="3991337686" sldId="437"/>
            <ac:spMk id="4" creationId="{F6E862BD-1A9A-345A-8088-E4E574582F45}"/>
          </ac:spMkLst>
        </pc:spChg>
        <pc:spChg chg="mod">
          <ac:chgData name="Rima Fany Ferzli" userId="S::drferzli_hotmail.com#ext#@unaids.onmicrosoft.com::76ffa6bf-804e-4a81-8b29-c5c6b9fdc6bd" providerId="AD" clId="Web-{FE8595D1-8495-F975-68EE-5CE7C6E803BD}" dt="2025-02-11T19:08:06.714" v="184" actId="1076"/>
          <ac:spMkLst>
            <pc:docMk/>
            <pc:sldMk cId="3991337686" sldId="437"/>
            <ac:spMk id="5" creationId="{930B5A65-EF54-FA62-70ED-D248A712CA61}"/>
          </ac:spMkLst>
        </pc:spChg>
        <pc:spChg chg="mod">
          <ac:chgData name="Rima Fany Ferzli" userId="S::drferzli_hotmail.com#ext#@unaids.onmicrosoft.com::76ffa6bf-804e-4a81-8b29-c5c6b9fdc6bd" providerId="AD" clId="Web-{FE8595D1-8495-F975-68EE-5CE7C6E803BD}" dt="2025-02-11T19:01:38.154" v="138" actId="1076"/>
          <ac:spMkLst>
            <pc:docMk/>
            <pc:sldMk cId="3991337686" sldId="437"/>
            <ac:spMk id="7" creationId="{137A5888-BFB6-A4C6-DC2C-6C17438EDB61}"/>
          </ac:spMkLst>
        </pc:spChg>
        <pc:spChg chg="add mod">
          <ac:chgData name="Rima Fany Ferzli" userId="S::drferzli_hotmail.com#ext#@unaids.onmicrosoft.com::76ffa6bf-804e-4a81-8b29-c5c6b9fdc6bd" providerId="AD" clId="Web-{FE8595D1-8495-F975-68EE-5CE7C6E803BD}" dt="2025-02-11T19:10:08.625" v="202" actId="1076"/>
          <ac:spMkLst>
            <pc:docMk/>
            <pc:sldMk cId="3991337686" sldId="437"/>
            <ac:spMk id="8" creationId="{1BB08F1D-C6A8-1B21-927F-FC6FA2CAF2DE}"/>
          </ac:spMkLst>
        </pc:spChg>
        <pc:spChg chg="mod">
          <ac:chgData name="Rima Fany Ferzli" userId="S::drferzli_hotmail.com#ext#@unaids.onmicrosoft.com::76ffa6bf-804e-4a81-8b29-c5c6b9fdc6bd" providerId="AD" clId="Web-{FE8595D1-8495-F975-68EE-5CE7C6E803BD}" dt="2025-02-11T19:09:15.810" v="199" actId="14100"/>
          <ac:spMkLst>
            <pc:docMk/>
            <pc:sldMk cId="3991337686" sldId="437"/>
            <ac:spMk id="9" creationId="{5E52D95D-9BE0-B852-60E8-5742CA3E1B5A}"/>
          </ac:spMkLst>
        </pc:spChg>
        <pc:spChg chg="del mod">
          <ac:chgData name="Rima Fany Ferzli" userId="S::drferzli_hotmail.com#ext#@unaids.onmicrosoft.com::76ffa6bf-804e-4a81-8b29-c5c6b9fdc6bd" providerId="AD" clId="Web-{FE8595D1-8495-F975-68EE-5CE7C6E803BD}" dt="2025-02-11T19:00:18.589" v="123"/>
          <ac:spMkLst>
            <pc:docMk/>
            <pc:sldMk cId="3991337686" sldId="437"/>
            <ac:spMk id="10" creationId="{E08C0810-1D6C-64EF-5246-019E3930DDC6}"/>
          </ac:spMkLst>
        </pc:spChg>
        <pc:spChg chg="del mod">
          <ac:chgData name="Rima Fany Ferzli" userId="S::drferzli_hotmail.com#ext#@unaids.onmicrosoft.com::76ffa6bf-804e-4a81-8b29-c5c6b9fdc6bd" providerId="AD" clId="Web-{FE8595D1-8495-F975-68EE-5CE7C6E803BD}" dt="2025-02-11T19:00:20.714" v="124"/>
          <ac:spMkLst>
            <pc:docMk/>
            <pc:sldMk cId="3991337686" sldId="437"/>
            <ac:spMk id="11" creationId="{E7C1FCA8-8AE1-60F0-7FCE-85E805ADB03D}"/>
          </ac:spMkLst>
        </pc:spChg>
        <pc:spChg chg="del mod">
          <ac:chgData name="Rima Fany Ferzli" userId="S::drferzli_hotmail.com#ext#@unaids.onmicrosoft.com::76ffa6bf-804e-4a81-8b29-c5c6b9fdc6bd" providerId="AD" clId="Web-{FE8595D1-8495-F975-68EE-5CE7C6E803BD}" dt="2025-02-11T19:02:07.389" v="141"/>
          <ac:spMkLst>
            <pc:docMk/>
            <pc:sldMk cId="3991337686" sldId="437"/>
            <ac:spMk id="12" creationId="{7E95097A-39E1-1501-D8AC-6EA31CF37975}"/>
          </ac:spMkLst>
        </pc:spChg>
        <pc:spChg chg="del mod">
          <ac:chgData name="Rima Fany Ferzli" userId="S::drferzli_hotmail.com#ext#@unaids.onmicrosoft.com::76ffa6bf-804e-4a81-8b29-c5c6b9fdc6bd" providerId="AD" clId="Web-{FE8595D1-8495-F975-68EE-5CE7C6E803BD}" dt="2025-02-11T19:02:10.905" v="142"/>
          <ac:spMkLst>
            <pc:docMk/>
            <pc:sldMk cId="3991337686" sldId="437"/>
            <ac:spMk id="13" creationId="{C3B179C3-6724-DFCD-CC06-D759E8CB044C}"/>
          </ac:spMkLst>
        </pc:spChg>
        <pc:spChg chg="mod">
          <ac:chgData name="Rima Fany Ferzli" userId="S::drferzli_hotmail.com#ext#@unaids.onmicrosoft.com::76ffa6bf-804e-4a81-8b29-c5c6b9fdc6bd" providerId="AD" clId="Web-{FE8595D1-8495-F975-68EE-5CE7C6E803BD}" dt="2025-02-11T19:02:06.030" v="140" actId="20577"/>
          <ac:spMkLst>
            <pc:docMk/>
            <pc:sldMk cId="3991337686" sldId="437"/>
            <ac:spMk id="14" creationId="{B00809AB-133F-E580-FA79-7AD020081388}"/>
          </ac:spMkLst>
        </pc:spChg>
        <pc:spChg chg="del mod">
          <ac:chgData name="Rima Fany Ferzli" userId="S::drferzli_hotmail.com#ext#@unaids.onmicrosoft.com::76ffa6bf-804e-4a81-8b29-c5c6b9fdc6bd" providerId="AD" clId="Web-{FE8595D1-8495-F975-68EE-5CE7C6E803BD}" dt="2025-02-11T19:00:25.855" v="126"/>
          <ac:spMkLst>
            <pc:docMk/>
            <pc:sldMk cId="3991337686" sldId="437"/>
            <ac:spMk id="15" creationId="{85E72392-DDF8-DA2B-39AD-537EE18797A3}"/>
          </ac:spMkLst>
        </pc:spChg>
        <pc:spChg chg="del">
          <ac:chgData name="Rima Fany Ferzli" userId="S::drferzli_hotmail.com#ext#@unaids.onmicrosoft.com::76ffa6bf-804e-4a81-8b29-c5c6b9fdc6bd" providerId="AD" clId="Web-{FE8595D1-8495-F975-68EE-5CE7C6E803BD}" dt="2025-02-11T19:00:27.855" v="127"/>
          <ac:spMkLst>
            <pc:docMk/>
            <pc:sldMk cId="3991337686" sldId="437"/>
            <ac:spMk id="16" creationId="{A441F268-EE10-5AF7-3A10-2192F75DCCCC}"/>
          </ac:spMkLst>
        </pc:spChg>
        <pc:spChg chg="add mod">
          <ac:chgData name="Rima Fany Ferzli" userId="S::drferzli_hotmail.com#ext#@unaids.onmicrosoft.com::76ffa6bf-804e-4a81-8b29-c5c6b9fdc6bd" providerId="AD" clId="Web-{FE8595D1-8495-F975-68EE-5CE7C6E803BD}" dt="2025-02-11T19:10:12.781" v="203" actId="1076"/>
          <ac:spMkLst>
            <pc:docMk/>
            <pc:sldMk cId="3991337686" sldId="437"/>
            <ac:spMk id="17" creationId="{3DA13066-AEBD-3AF9-6BFC-EA624F8117F9}"/>
          </ac:spMkLst>
        </pc:spChg>
        <pc:spChg chg="add">
          <ac:chgData name="Rima Fany Ferzli" userId="S::drferzli_hotmail.com#ext#@unaids.onmicrosoft.com::76ffa6bf-804e-4a81-8b29-c5c6b9fdc6bd" providerId="AD" clId="Web-{FE8595D1-8495-F975-68EE-5CE7C6E803BD}" dt="2025-02-11T19:10:18.484" v="204"/>
          <ac:spMkLst>
            <pc:docMk/>
            <pc:sldMk cId="3991337686" sldId="437"/>
            <ac:spMk id="18" creationId="{B00809AB-133F-E580-FA79-7AD020081388}"/>
          </ac:spMkLst>
        </pc:spChg>
        <pc:picChg chg="mod">
          <ac:chgData name="Rima Fany Ferzli" userId="S::drferzli_hotmail.com#ext#@unaids.onmicrosoft.com::76ffa6bf-804e-4a81-8b29-c5c6b9fdc6bd" providerId="AD" clId="Web-{FE8595D1-8495-F975-68EE-5CE7C6E803BD}" dt="2025-02-11T19:08:09.261" v="185" actId="1076"/>
          <ac:picMkLst>
            <pc:docMk/>
            <pc:sldMk cId="3991337686" sldId="437"/>
            <ac:picMk id="3" creationId="{C44CE198-AE15-9DF8-4777-FFBBE5B5B4B2}"/>
          </ac:picMkLst>
        </pc:picChg>
        <pc:picChg chg="add del mod">
          <ac:chgData name="Rima Fany Ferzli" userId="S::drferzli_hotmail.com#ext#@unaids.onmicrosoft.com::76ffa6bf-804e-4a81-8b29-c5c6b9fdc6bd" providerId="AD" clId="Web-{FE8595D1-8495-F975-68EE-5CE7C6E803BD}" dt="2025-02-11T19:00:12.776" v="122"/>
          <ac:picMkLst>
            <pc:docMk/>
            <pc:sldMk cId="3991337686" sldId="437"/>
            <ac:picMk id="6" creationId="{3F9A3CCF-C30F-CE65-4BC6-B1B122B1C503}"/>
          </ac:picMkLst>
        </pc:picChg>
      </pc:sldChg>
      <pc:sldChg chg="addSp delSp modSp">
        <pc:chgData name="Rima Fany Ferzli" userId="S::drferzli_hotmail.com#ext#@unaids.onmicrosoft.com::76ffa6bf-804e-4a81-8b29-c5c6b9fdc6bd" providerId="AD" clId="Web-{FE8595D1-8495-F975-68EE-5CE7C6E803BD}" dt="2025-02-11T19:16:56.638" v="232" actId="20577"/>
        <pc:sldMkLst>
          <pc:docMk/>
          <pc:sldMk cId="3203640239" sldId="438"/>
        </pc:sldMkLst>
        <pc:spChg chg="del">
          <ac:chgData name="Rima Fany Ferzli" userId="S::drferzli_hotmail.com#ext#@unaids.onmicrosoft.com::76ffa6bf-804e-4a81-8b29-c5c6b9fdc6bd" providerId="AD" clId="Web-{FE8595D1-8495-F975-68EE-5CE7C6E803BD}" dt="2025-02-11T19:12:07.504" v="206"/>
          <ac:spMkLst>
            <pc:docMk/>
            <pc:sldMk cId="3203640239" sldId="438"/>
            <ac:spMk id="2" creationId="{361AECEB-5861-21FE-D664-BCDD7DEB984E}"/>
          </ac:spMkLst>
        </pc:spChg>
        <pc:spChg chg="add mod">
          <ac:chgData name="Rima Fany Ferzli" userId="S::drferzli_hotmail.com#ext#@unaids.onmicrosoft.com::76ffa6bf-804e-4a81-8b29-c5c6b9fdc6bd" providerId="AD" clId="Web-{FE8595D1-8495-F975-68EE-5CE7C6E803BD}" dt="2025-02-11T19:16:56.638" v="232" actId="20577"/>
          <ac:spMkLst>
            <pc:docMk/>
            <pc:sldMk cId="3203640239" sldId="438"/>
            <ac:spMk id="5" creationId="{3AD2E970-472D-B6FA-D224-D4A5A19A3CD5}"/>
          </ac:spMkLst>
        </pc:spChg>
        <pc:spChg chg="add del mod">
          <ac:chgData name="Rima Fany Ferzli" userId="S::drferzli_hotmail.com#ext#@unaids.onmicrosoft.com::76ffa6bf-804e-4a81-8b29-c5c6b9fdc6bd" providerId="AD" clId="Web-{FE8595D1-8495-F975-68EE-5CE7C6E803BD}" dt="2025-02-11T19:12:12.644" v="207"/>
          <ac:spMkLst>
            <pc:docMk/>
            <pc:sldMk cId="3203640239" sldId="438"/>
            <ac:spMk id="7" creationId="{88F280E0-39A7-2CD8-F4E2-A25CCB3A8F9A}"/>
          </ac:spMkLst>
        </pc:spChg>
      </pc:sldChg>
      <pc:sldChg chg="addSp delSp modSp">
        <pc:chgData name="Rima Fany Ferzli" userId="S::drferzli_hotmail.com#ext#@unaids.onmicrosoft.com::76ffa6bf-804e-4a81-8b29-c5c6b9fdc6bd" providerId="AD" clId="Web-{FE8595D1-8495-F975-68EE-5CE7C6E803BD}" dt="2025-02-11T19:19:32.644" v="245" actId="1076"/>
        <pc:sldMkLst>
          <pc:docMk/>
          <pc:sldMk cId="4059291910" sldId="439"/>
        </pc:sldMkLst>
        <pc:spChg chg="mod">
          <ac:chgData name="Rima Fany Ferzli" userId="S::drferzli_hotmail.com#ext#@unaids.onmicrosoft.com::76ffa6bf-804e-4a81-8b29-c5c6b9fdc6bd" providerId="AD" clId="Web-{FE8595D1-8495-F975-68EE-5CE7C6E803BD}" dt="2025-02-11T19:17:43.953" v="238" actId="20577"/>
          <ac:spMkLst>
            <pc:docMk/>
            <pc:sldMk cId="4059291910" sldId="439"/>
            <ac:spMk id="2" creationId="{361AECEB-5861-21FE-D664-BCDD7DEB984E}"/>
          </ac:spMkLst>
        </pc:spChg>
        <pc:spChg chg="del mod">
          <ac:chgData name="Rima Fany Ferzli" userId="S::drferzli_hotmail.com#ext#@unaids.onmicrosoft.com::76ffa6bf-804e-4a81-8b29-c5c6b9fdc6bd" providerId="AD" clId="Web-{FE8595D1-8495-F975-68EE-5CE7C6E803BD}" dt="2025-02-11T19:19:20.378" v="242"/>
          <ac:spMkLst>
            <pc:docMk/>
            <pc:sldMk cId="4059291910" sldId="439"/>
            <ac:spMk id="3" creationId="{FE60C9F9-E427-0DD2-B38D-5AD7D7A7182F}"/>
          </ac:spMkLst>
        </pc:spChg>
        <pc:spChg chg="del">
          <ac:chgData name="Rima Fany Ferzli" userId="S::drferzli_hotmail.com#ext#@unaids.onmicrosoft.com::76ffa6bf-804e-4a81-8b29-c5c6b9fdc6bd" providerId="AD" clId="Web-{FE8595D1-8495-F975-68EE-5CE7C6E803BD}" dt="2025-02-11T19:19:22.831" v="243"/>
          <ac:spMkLst>
            <pc:docMk/>
            <pc:sldMk cId="4059291910" sldId="439"/>
            <ac:spMk id="5" creationId="{02228012-FF98-17FC-5F3D-D3348EB78C00}"/>
          </ac:spMkLst>
        </pc:spChg>
        <pc:spChg chg="del mod">
          <ac:chgData name="Rima Fany Ferzli" userId="S::drferzli_hotmail.com#ext#@unaids.onmicrosoft.com::76ffa6bf-804e-4a81-8b29-c5c6b9fdc6bd" providerId="AD" clId="Web-{FE8595D1-8495-F975-68EE-5CE7C6E803BD}" dt="2025-02-11T19:19:01.830" v="240"/>
          <ac:spMkLst>
            <pc:docMk/>
            <pc:sldMk cId="4059291910" sldId="439"/>
            <ac:spMk id="6" creationId="{33482C38-C35E-BF4E-D567-B6C49D7D5A02}"/>
          </ac:spMkLst>
        </pc:spChg>
        <pc:spChg chg="del">
          <ac:chgData name="Rima Fany Ferzli" userId="S::drferzli_hotmail.com#ext#@unaids.onmicrosoft.com::76ffa6bf-804e-4a81-8b29-c5c6b9fdc6bd" providerId="AD" clId="Web-{FE8595D1-8495-F975-68EE-5CE7C6E803BD}" dt="2025-02-11T19:19:29.472" v="244"/>
          <ac:spMkLst>
            <pc:docMk/>
            <pc:sldMk cId="4059291910" sldId="439"/>
            <ac:spMk id="7" creationId="{EF8ED508-1CDC-B81B-E470-85D5CACB1074}"/>
          </ac:spMkLst>
        </pc:spChg>
        <pc:spChg chg="add del mod">
          <ac:chgData name="Rima Fany Ferzli" userId="S::drferzli_hotmail.com#ext#@unaids.onmicrosoft.com::76ffa6bf-804e-4a81-8b29-c5c6b9fdc6bd" providerId="AD" clId="Web-{FE8595D1-8495-F975-68EE-5CE7C6E803BD}" dt="2025-02-11T19:19:16.174" v="241"/>
          <ac:spMkLst>
            <pc:docMk/>
            <pc:sldMk cId="4059291910" sldId="439"/>
            <ac:spMk id="15" creationId="{93F46A50-DBF7-D7C3-BB0E-06A377D5CFFE}"/>
          </ac:spMkLst>
        </pc:spChg>
        <pc:picChg chg="add mod">
          <ac:chgData name="Rima Fany Ferzli" userId="S::drferzli_hotmail.com#ext#@unaids.onmicrosoft.com::76ffa6bf-804e-4a81-8b29-c5c6b9fdc6bd" providerId="AD" clId="Web-{FE8595D1-8495-F975-68EE-5CE7C6E803BD}" dt="2025-02-11T19:19:32.644" v="245" actId="1076"/>
          <ac:picMkLst>
            <pc:docMk/>
            <pc:sldMk cId="4059291910" sldId="439"/>
            <ac:picMk id="13" creationId="{DA1E0093-111B-656E-21A0-022095755615}"/>
          </ac:picMkLst>
        </pc:picChg>
      </pc:sldChg>
      <pc:sldChg chg="modSp">
        <pc:chgData name="Rima Fany Ferzli" userId="S::drferzli_hotmail.com#ext#@unaids.onmicrosoft.com::76ffa6bf-804e-4a81-8b29-c5c6b9fdc6bd" providerId="AD" clId="Web-{FE8595D1-8495-F975-68EE-5CE7C6E803BD}" dt="2025-02-11T19:19:55.082" v="247" actId="20577"/>
        <pc:sldMkLst>
          <pc:docMk/>
          <pc:sldMk cId="1657361060" sldId="440"/>
        </pc:sldMkLst>
        <pc:spChg chg="mod">
          <ac:chgData name="Rima Fany Ferzli" userId="S::drferzli_hotmail.com#ext#@unaids.onmicrosoft.com::76ffa6bf-804e-4a81-8b29-c5c6b9fdc6bd" providerId="AD" clId="Web-{FE8595D1-8495-F975-68EE-5CE7C6E803BD}" dt="2025-02-11T19:19:55.082" v="247" actId="20577"/>
          <ac:spMkLst>
            <pc:docMk/>
            <pc:sldMk cId="1657361060" sldId="440"/>
            <ac:spMk id="2" creationId="{B29C72AE-8605-1D3E-78E8-76554A5727EA}"/>
          </ac:spMkLst>
        </pc:spChg>
      </pc:sldChg>
      <pc:sldChg chg="modSp">
        <pc:chgData name="Rima Fany Ferzli" userId="S::drferzli_hotmail.com#ext#@unaids.onmicrosoft.com::76ffa6bf-804e-4a81-8b29-c5c6b9fdc6bd" providerId="AD" clId="Web-{FE8595D1-8495-F975-68EE-5CE7C6E803BD}" dt="2025-02-11T19:20:09.879" v="248" actId="20577"/>
        <pc:sldMkLst>
          <pc:docMk/>
          <pc:sldMk cId="2637367068" sldId="441"/>
        </pc:sldMkLst>
        <pc:spChg chg="mod">
          <ac:chgData name="Rima Fany Ferzli" userId="S::drferzli_hotmail.com#ext#@unaids.onmicrosoft.com::76ffa6bf-804e-4a81-8b29-c5c6b9fdc6bd" providerId="AD" clId="Web-{FE8595D1-8495-F975-68EE-5CE7C6E803BD}" dt="2025-02-11T19:20:09.879" v="248" actId="20577"/>
          <ac:spMkLst>
            <pc:docMk/>
            <pc:sldMk cId="2637367068" sldId="441"/>
            <ac:spMk id="2" creationId="{0256FDC6-B37D-76AC-B2AD-07CF634D9EA3}"/>
          </ac:spMkLst>
        </pc:spChg>
      </pc:sldChg>
      <pc:sldChg chg="modSp">
        <pc:chgData name="Rima Fany Ferzli" userId="S::drferzli_hotmail.com#ext#@unaids.onmicrosoft.com::76ffa6bf-804e-4a81-8b29-c5c6b9fdc6bd" providerId="AD" clId="Web-{FE8595D1-8495-F975-68EE-5CE7C6E803BD}" dt="2025-02-11T19:21:23.554" v="252" actId="20577"/>
        <pc:sldMkLst>
          <pc:docMk/>
          <pc:sldMk cId="4105132640" sldId="442"/>
        </pc:sldMkLst>
        <pc:spChg chg="mod">
          <ac:chgData name="Rima Fany Ferzli" userId="S::drferzli_hotmail.com#ext#@unaids.onmicrosoft.com::76ffa6bf-804e-4a81-8b29-c5c6b9fdc6bd" providerId="AD" clId="Web-{FE8595D1-8495-F975-68EE-5CE7C6E803BD}" dt="2025-02-11T19:21:23.554" v="252" actId="20577"/>
          <ac:spMkLst>
            <pc:docMk/>
            <pc:sldMk cId="4105132640" sldId="442"/>
            <ac:spMk id="2" creationId="{2FA3685D-C782-7A52-63F3-7ED3F7B9752D}"/>
          </ac:spMkLst>
        </pc:spChg>
        <pc:picChg chg="mod">
          <ac:chgData name="Rima Fany Ferzli" userId="S::drferzli_hotmail.com#ext#@unaids.onmicrosoft.com::76ffa6bf-804e-4a81-8b29-c5c6b9fdc6bd" providerId="AD" clId="Web-{FE8595D1-8495-F975-68EE-5CE7C6E803BD}" dt="2025-02-11T19:20:36.021" v="249" actId="1076"/>
          <ac:picMkLst>
            <pc:docMk/>
            <pc:sldMk cId="4105132640" sldId="442"/>
            <ac:picMk id="7" creationId="{A932E1F1-EADC-6EE7-93EC-7F8D9F8597BA}"/>
          </ac:picMkLst>
        </pc:picChg>
      </pc:sldChg>
      <pc:sldChg chg="modSp">
        <pc:chgData name="Rima Fany Ferzli" userId="S::drferzli_hotmail.com#ext#@unaids.onmicrosoft.com::76ffa6bf-804e-4a81-8b29-c5c6b9fdc6bd" providerId="AD" clId="Web-{FE8595D1-8495-F975-68EE-5CE7C6E803BD}" dt="2025-02-11T19:23:21.245" v="254" actId="20577"/>
        <pc:sldMkLst>
          <pc:docMk/>
          <pc:sldMk cId="1762330546" sldId="443"/>
        </pc:sldMkLst>
        <pc:spChg chg="mod">
          <ac:chgData name="Rima Fany Ferzli" userId="S::drferzli_hotmail.com#ext#@unaids.onmicrosoft.com::76ffa6bf-804e-4a81-8b29-c5c6b9fdc6bd" providerId="AD" clId="Web-{FE8595D1-8495-F975-68EE-5CE7C6E803BD}" dt="2025-02-11T19:23:21.245" v="254" actId="20577"/>
          <ac:spMkLst>
            <pc:docMk/>
            <pc:sldMk cId="1762330546" sldId="443"/>
            <ac:spMk id="2" creationId="{40311DFA-8D8F-F976-214A-508B704A69F2}"/>
          </ac:spMkLst>
        </pc:spChg>
      </pc:sldChg>
      <pc:sldChg chg="modSp">
        <pc:chgData name="Rima Fany Ferzli" userId="S::drferzli_hotmail.com#ext#@unaids.onmicrosoft.com::76ffa6bf-804e-4a81-8b29-c5c6b9fdc6bd" providerId="AD" clId="Web-{FE8595D1-8495-F975-68EE-5CE7C6E803BD}" dt="2025-02-11T19:23:37.465" v="255" actId="20577"/>
        <pc:sldMkLst>
          <pc:docMk/>
          <pc:sldMk cId="1697032502" sldId="444"/>
        </pc:sldMkLst>
        <pc:spChg chg="mod">
          <ac:chgData name="Rima Fany Ferzli" userId="S::drferzli_hotmail.com#ext#@unaids.onmicrosoft.com::76ffa6bf-804e-4a81-8b29-c5c6b9fdc6bd" providerId="AD" clId="Web-{FE8595D1-8495-F975-68EE-5CE7C6E803BD}" dt="2025-02-11T19:23:37.465" v="255" actId="20577"/>
          <ac:spMkLst>
            <pc:docMk/>
            <pc:sldMk cId="1697032502" sldId="444"/>
            <ac:spMk id="2" creationId="{5BF36DBF-E198-E763-47FB-3E86DE68028E}"/>
          </ac:spMkLst>
        </pc:spChg>
      </pc:sldChg>
      <pc:sldChg chg="addSp delSp modSp add">
        <pc:chgData name="Rima Fany Ferzli" userId="S::drferzli_hotmail.com#ext#@unaids.onmicrosoft.com::76ffa6bf-804e-4a81-8b29-c5c6b9fdc6bd" providerId="AD" clId="Web-{FE8595D1-8495-F975-68EE-5CE7C6E803BD}" dt="2025-02-11T18:45:51.006" v="71" actId="14100"/>
        <pc:sldMkLst>
          <pc:docMk/>
          <pc:sldMk cId="1174008846" sldId="599"/>
        </pc:sldMkLst>
        <pc:spChg chg="del mod">
          <ac:chgData name="Rima Fany Ferzli" userId="S::drferzli_hotmail.com#ext#@unaids.onmicrosoft.com::76ffa6bf-804e-4a81-8b29-c5c6b9fdc6bd" providerId="AD" clId="Web-{FE8595D1-8495-F975-68EE-5CE7C6E803BD}" dt="2025-02-11T18:45:26.083" v="64"/>
          <ac:spMkLst>
            <pc:docMk/>
            <pc:sldMk cId="1174008846" sldId="599"/>
            <ac:spMk id="2" creationId="{C20EF9B2-4800-4A34-9445-E7B4E2B64615}"/>
          </ac:spMkLst>
        </pc:spChg>
        <pc:picChg chg="add mod">
          <ac:chgData name="Rima Fany Ferzli" userId="S::drferzli_hotmail.com#ext#@unaids.onmicrosoft.com::76ffa6bf-804e-4a81-8b29-c5c6b9fdc6bd" providerId="AD" clId="Web-{FE8595D1-8495-F975-68EE-5CE7C6E803BD}" dt="2025-02-11T18:45:51.006" v="71" actId="14100"/>
          <ac:picMkLst>
            <pc:docMk/>
            <pc:sldMk cId="1174008846" sldId="599"/>
            <ac:picMk id="3" creationId="{844084CD-50C1-FE04-6D4A-64A927499AC7}"/>
          </ac:picMkLst>
        </pc:picChg>
      </pc:sldChg>
      <pc:sldMasterChg chg="addSldLayout">
        <pc:chgData name="Rima Fany Ferzli" userId="S::drferzli_hotmail.com#ext#@unaids.onmicrosoft.com::76ffa6bf-804e-4a81-8b29-c5c6b9fdc6bd" providerId="AD" clId="Web-{FE8595D1-8495-F975-68EE-5CE7C6E803BD}" dt="2025-02-11T18:44:27.050" v="61"/>
        <pc:sldMasterMkLst>
          <pc:docMk/>
          <pc:sldMasterMk cId="0" sldId="2147483793"/>
        </pc:sldMasterMkLst>
        <pc:sldLayoutChg chg="add">
          <pc:chgData name="Rima Fany Ferzli" userId="S::drferzli_hotmail.com#ext#@unaids.onmicrosoft.com::76ffa6bf-804e-4a81-8b29-c5c6b9fdc6bd" providerId="AD" clId="Web-{FE8595D1-8495-F975-68EE-5CE7C6E803BD}" dt="2025-02-11T18:44:27.050" v="61"/>
          <pc:sldLayoutMkLst>
            <pc:docMk/>
            <pc:sldMasterMk cId="0" sldId="2147483793"/>
            <pc:sldLayoutMk cId="1385583214" sldId="2147483882"/>
          </pc:sldLayoutMkLst>
        </pc:sldLayoutChg>
      </pc:sldMasterChg>
    </pc:docChg>
  </pc:docChgLst>
  <pc:docChgLst>
    <pc:chgData name="Rima Fany Ferzli" userId="S::drferzli_hotmail.com#ext#@unaids.onmicrosoft.com::76ffa6bf-804e-4a81-8b29-c5c6b9fdc6bd" providerId="AD" clId="Web-{CB8BC1EC-7DB9-4290-BF96-B03C8A33160B}"/>
    <pc:docChg chg="modSld">
      <pc:chgData name="Rima Fany Ferzli" userId="S::drferzli_hotmail.com#ext#@unaids.onmicrosoft.com::76ffa6bf-804e-4a81-8b29-c5c6b9fdc6bd" providerId="AD" clId="Web-{CB8BC1EC-7DB9-4290-BF96-B03C8A33160B}" dt="2025-02-12T09:07:55.589" v="0"/>
      <pc:docMkLst>
        <pc:docMk/>
      </pc:docMkLst>
      <pc:sldChg chg="delSp">
        <pc:chgData name="Rima Fany Ferzli" userId="S::drferzli_hotmail.com#ext#@unaids.onmicrosoft.com::76ffa6bf-804e-4a81-8b29-c5c6b9fdc6bd" providerId="AD" clId="Web-{CB8BC1EC-7DB9-4290-BF96-B03C8A33160B}" dt="2025-02-12T09:07:55.589" v="0"/>
        <pc:sldMkLst>
          <pc:docMk/>
          <pc:sldMk cId="2798585004" sldId="433"/>
        </pc:sldMkLst>
        <pc:spChg chg="del">
          <ac:chgData name="Rima Fany Ferzli" userId="S::drferzli_hotmail.com#ext#@unaids.onmicrosoft.com::76ffa6bf-804e-4a81-8b29-c5c6b9fdc6bd" providerId="AD" clId="Web-{CB8BC1EC-7DB9-4290-BF96-B03C8A33160B}" dt="2025-02-12T09:07:55.589" v="0"/>
          <ac:spMkLst>
            <pc:docMk/>
            <pc:sldMk cId="2798585004" sldId="433"/>
            <ac:spMk id="8" creationId="{800ECEC7-56B4-89D5-1AD9-D50FED83B0A4}"/>
          </ac:spMkLst>
        </pc:spChg>
      </pc:sldChg>
    </pc:docChg>
  </pc:docChgLst>
  <pc:docChgLst>
    <pc:chgData name="Rima Fany Ferzli" userId="S::drferzli_hotmail.com#ext#@unaids.onmicrosoft.com::76ffa6bf-804e-4a81-8b29-c5c6b9fdc6bd" providerId="AD" clId="Web-{B69B09BE-E63B-8AF7-0010-587778285F04}"/>
    <pc:docChg chg="modSld">
      <pc:chgData name="Rima Fany Ferzli" userId="S::drferzli_hotmail.com#ext#@unaids.onmicrosoft.com::76ffa6bf-804e-4a81-8b29-c5c6b9fdc6bd" providerId="AD" clId="Web-{B69B09BE-E63B-8AF7-0010-587778285F04}" dt="2025-02-09T06:17:24.818" v="419" actId="1076"/>
      <pc:docMkLst>
        <pc:docMk/>
      </pc:docMkLst>
      <pc:sldChg chg="addSp delSp modSp">
        <pc:chgData name="Rima Fany Ferzli" userId="S::drferzli_hotmail.com#ext#@unaids.onmicrosoft.com::76ffa6bf-804e-4a81-8b29-c5c6b9fdc6bd" providerId="AD" clId="Web-{B69B09BE-E63B-8AF7-0010-587778285F04}" dt="2025-02-09T05:57:11.344" v="128" actId="1076"/>
        <pc:sldMkLst>
          <pc:docMk/>
          <pc:sldMk cId="2208624670" sldId="366"/>
        </pc:sldMkLst>
      </pc:sldChg>
      <pc:sldChg chg="addSp modSp">
        <pc:chgData name="Rima Fany Ferzli" userId="S::drferzli_hotmail.com#ext#@unaids.onmicrosoft.com::76ffa6bf-804e-4a81-8b29-c5c6b9fdc6bd" providerId="AD" clId="Web-{B69B09BE-E63B-8AF7-0010-587778285F04}" dt="2025-02-09T06:03:53.022" v="194" actId="20577"/>
        <pc:sldMkLst>
          <pc:docMk/>
          <pc:sldMk cId="5643503" sldId="435"/>
        </pc:sldMkLst>
      </pc:sldChg>
      <pc:sldChg chg="addSp delSp modSp">
        <pc:chgData name="Rima Fany Ferzli" userId="S::drferzli_hotmail.com#ext#@unaids.onmicrosoft.com::76ffa6bf-804e-4a81-8b29-c5c6b9fdc6bd" providerId="AD" clId="Web-{B69B09BE-E63B-8AF7-0010-587778285F04}" dt="2025-02-09T06:07:57.405" v="277" actId="1076"/>
        <pc:sldMkLst>
          <pc:docMk/>
          <pc:sldMk cId="1403729606" sldId="436"/>
        </pc:sldMkLst>
        <pc:spChg chg="mod">
          <ac:chgData name="Rima Fany Ferzli" userId="S::drferzli_hotmail.com#ext#@unaids.onmicrosoft.com::76ffa6bf-804e-4a81-8b29-c5c6b9fdc6bd" providerId="AD" clId="Web-{B69B09BE-E63B-8AF7-0010-587778285F04}" dt="2025-02-09T06:04:13.616" v="198" actId="20577"/>
          <ac:spMkLst>
            <pc:docMk/>
            <pc:sldMk cId="1403729606" sldId="436"/>
            <ac:spMk id="2" creationId="{361AECEB-5861-21FE-D664-BCDD7DEB984E}"/>
          </ac:spMkLst>
        </pc:spChg>
        <pc:spChg chg="add mod">
          <ac:chgData name="Rima Fany Ferzli" userId="S::drferzli_hotmail.com#ext#@unaids.onmicrosoft.com::76ffa6bf-804e-4a81-8b29-c5c6b9fdc6bd" providerId="AD" clId="Web-{B69B09BE-E63B-8AF7-0010-587778285F04}" dt="2025-02-09T06:04:52.899" v="212" actId="20577"/>
          <ac:spMkLst>
            <pc:docMk/>
            <pc:sldMk cId="1403729606" sldId="436"/>
            <ac:spMk id="3" creationId="{31523C3A-86DA-6352-82AF-F05F909D397A}"/>
          </ac:spMkLst>
        </pc:spChg>
        <pc:spChg chg="add mod">
          <ac:chgData name="Rima Fany Ferzli" userId="S::drferzli_hotmail.com#ext#@unaids.onmicrosoft.com::76ffa6bf-804e-4a81-8b29-c5c6b9fdc6bd" providerId="AD" clId="Web-{B69B09BE-E63B-8AF7-0010-587778285F04}" dt="2025-02-09T06:07:10.904" v="263" actId="1076"/>
          <ac:spMkLst>
            <pc:docMk/>
            <pc:sldMk cId="1403729606" sldId="436"/>
            <ac:spMk id="8" creationId="{79A876B1-8BEF-DD9E-B9F8-85BB88FEAF8C}"/>
          </ac:spMkLst>
        </pc:spChg>
        <pc:spChg chg="add mod">
          <ac:chgData name="Rima Fany Ferzli" userId="S::drferzli_hotmail.com#ext#@unaids.onmicrosoft.com::76ffa6bf-804e-4a81-8b29-c5c6b9fdc6bd" providerId="AD" clId="Web-{B69B09BE-E63B-8AF7-0010-587778285F04}" dt="2025-02-09T06:07:07.247" v="262" actId="1076"/>
          <ac:spMkLst>
            <pc:docMk/>
            <pc:sldMk cId="1403729606" sldId="436"/>
            <ac:spMk id="9" creationId="{29E93281-B113-9C54-8BB1-F07E00DD03B6}"/>
          </ac:spMkLst>
        </pc:spChg>
        <pc:spChg chg="add mod">
          <ac:chgData name="Rima Fany Ferzli" userId="S::drferzli_hotmail.com#ext#@unaids.onmicrosoft.com::76ffa6bf-804e-4a81-8b29-c5c6b9fdc6bd" providerId="AD" clId="Web-{B69B09BE-E63B-8AF7-0010-587778285F04}" dt="2025-02-09T06:07:57.405" v="277" actId="1076"/>
          <ac:spMkLst>
            <pc:docMk/>
            <pc:sldMk cId="1403729606" sldId="436"/>
            <ac:spMk id="10" creationId="{8DF5FFE0-54B8-0031-2310-EBB5B108EB77}"/>
          </ac:spMkLst>
        </pc:spChg>
        <pc:spChg chg="mod">
          <ac:chgData name="Rima Fany Ferzli" userId="S::drferzli_hotmail.com#ext#@unaids.onmicrosoft.com::76ffa6bf-804e-4a81-8b29-c5c6b9fdc6bd" providerId="AD" clId="Web-{B69B09BE-E63B-8AF7-0010-587778285F04}" dt="2025-02-09T06:07:51.265" v="275" actId="20577"/>
          <ac:spMkLst>
            <pc:docMk/>
            <pc:sldMk cId="1403729606" sldId="436"/>
            <ac:spMk id="14" creationId="{09CADB05-ED89-8334-7827-911BFF7BB123}"/>
          </ac:spMkLst>
        </pc:spChg>
        <pc:spChg chg="mod">
          <ac:chgData name="Rima Fany Ferzli" userId="S::drferzli_hotmail.com#ext#@unaids.onmicrosoft.com::76ffa6bf-804e-4a81-8b29-c5c6b9fdc6bd" providerId="AD" clId="Web-{B69B09BE-E63B-8AF7-0010-587778285F04}" dt="2025-02-09T06:07:03.935" v="261" actId="14100"/>
          <ac:spMkLst>
            <pc:docMk/>
            <pc:sldMk cId="1403729606" sldId="436"/>
            <ac:spMk id="18" creationId="{CA8E23F2-9E3F-AE1E-A178-73C42EA51D23}"/>
          </ac:spMkLst>
        </pc:spChg>
      </pc:sldChg>
      <pc:sldChg chg="addSp modSp">
        <pc:chgData name="Rima Fany Ferzli" userId="S::drferzli_hotmail.com#ext#@unaids.onmicrosoft.com::76ffa6bf-804e-4a81-8b29-c5c6b9fdc6bd" providerId="AD" clId="Web-{B69B09BE-E63B-8AF7-0010-587778285F04}" dt="2025-02-09T06:11:07.178" v="312" actId="20577"/>
        <pc:sldMkLst>
          <pc:docMk/>
          <pc:sldMk cId="3991337686" sldId="437"/>
        </pc:sldMkLst>
        <pc:spChg chg="mod">
          <ac:chgData name="Rima Fany Ferzli" userId="S::drferzli_hotmail.com#ext#@unaids.onmicrosoft.com::76ffa6bf-804e-4a81-8b29-c5c6b9fdc6bd" providerId="AD" clId="Web-{B69B09BE-E63B-8AF7-0010-587778285F04}" dt="2025-02-09T06:11:07.178" v="312" actId="20577"/>
          <ac:spMkLst>
            <pc:docMk/>
            <pc:sldMk cId="3991337686" sldId="437"/>
            <ac:spMk id="2" creationId="{361AECEB-5861-21FE-D664-BCDD7DEB984E}"/>
          </ac:spMkLst>
        </pc:spChg>
        <pc:spChg chg="mod">
          <ac:chgData name="Rima Fany Ferzli" userId="S::drferzli_hotmail.com#ext#@unaids.onmicrosoft.com::76ffa6bf-804e-4a81-8b29-c5c6b9fdc6bd" providerId="AD" clId="Web-{B69B09BE-E63B-8AF7-0010-587778285F04}" dt="2025-02-09T06:09:14.658" v="284" actId="20577"/>
          <ac:spMkLst>
            <pc:docMk/>
            <pc:sldMk cId="3991337686" sldId="437"/>
            <ac:spMk id="4" creationId="{F6E862BD-1A9A-345A-8088-E4E574582F45}"/>
          </ac:spMkLst>
        </pc:spChg>
        <pc:spChg chg="add mod">
          <ac:chgData name="Rima Fany Ferzli" userId="S::drferzli_hotmail.com#ext#@unaids.onmicrosoft.com::76ffa6bf-804e-4a81-8b29-c5c6b9fdc6bd" providerId="AD" clId="Web-{B69B09BE-E63B-8AF7-0010-587778285F04}" dt="2025-02-09T06:09:31.815" v="291" actId="1076"/>
          <ac:spMkLst>
            <pc:docMk/>
            <pc:sldMk cId="3991337686" sldId="437"/>
            <ac:spMk id="5" creationId="{930B5A65-EF54-FA62-70ED-D248A712CA61}"/>
          </ac:spMkLst>
        </pc:spChg>
      </pc:sldChg>
      <pc:sldChg chg="addSp modSp">
        <pc:chgData name="Rima Fany Ferzli" userId="S::drferzli_hotmail.com#ext#@unaids.onmicrosoft.com::76ffa6bf-804e-4a81-8b29-c5c6b9fdc6bd" providerId="AD" clId="Web-{B69B09BE-E63B-8AF7-0010-587778285F04}" dt="2025-02-09T06:10:52.240" v="309" actId="20577"/>
        <pc:sldMkLst>
          <pc:docMk/>
          <pc:sldMk cId="3203640239" sldId="438"/>
        </pc:sldMkLst>
        <pc:spChg chg="add mod">
          <ac:chgData name="Rima Fany Ferzli" userId="S::drferzli_hotmail.com#ext#@unaids.onmicrosoft.com::76ffa6bf-804e-4a81-8b29-c5c6b9fdc6bd" providerId="AD" clId="Web-{B69B09BE-E63B-8AF7-0010-587778285F04}" dt="2025-02-09T06:10:24.801" v="306" actId="1076"/>
          <ac:spMkLst>
            <pc:docMk/>
            <pc:sldMk cId="3203640239" sldId="438"/>
            <ac:spMk id="3" creationId="{18A4C493-F348-82F8-44E1-01D8469DB738}"/>
          </ac:spMkLst>
        </pc:spChg>
        <pc:spChg chg="mod">
          <ac:chgData name="Rima Fany Ferzli" userId="S::drferzli_hotmail.com#ext#@unaids.onmicrosoft.com::76ffa6bf-804e-4a81-8b29-c5c6b9fdc6bd" providerId="AD" clId="Web-{B69B09BE-E63B-8AF7-0010-587778285F04}" dt="2025-02-09T06:10:15.488" v="304" actId="14100"/>
          <ac:spMkLst>
            <pc:docMk/>
            <pc:sldMk cId="3203640239" sldId="438"/>
            <ac:spMk id="17" creationId="{D49B77D1-4B7C-288D-59F2-EB0F33946E08}"/>
          </ac:spMkLst>
        </pc:spChg>
      </pc:sldChg>
      <pc:sldChg chg="addSp modSp">
        <pc:chgData name="Rima Fany Ferzli" userId="S::drferzli_hotmail.com#ext#@unaids.onmicrosoft.com::76ffa6bf-804e-4a81-8b29-c5c6b9fdc6bd" providerId="AD" clId="Web-{B69B09BE-E63B-8AF7-0010-587778285F04}" dt="2025-02-09T06:14:07.545" v="377" actId="20577"/>
        <pc:sldMkLst>
          <pc:docMk/>
          <pc:sldMk cId="4059291910" sldId="439"/>
        </pc:sldMkLst>
        <pc:spChg chg="mod">
          <ac:chgData name="Rima Fany Ferzli" userId="S::drferzli_hotmail.com#ext#@unaids.onmicrosoft.com::76ffa6bf-804e-4a81-8b29-c5c6b9fdc6bd" providerId="AD" clId="Web-{B69B09BE-E63B-8AF7-0010-587778285F04}" dt="2025-02-09T06:11:21.555" v="315" actId="20577"/>
          <ac:spMkLst>
            <pc:docMk/>
            <pc:sldMk cId="4059291910" sldId="439"/>
            <ac:spMk id="2" creationId="{361AECEB-5861-21FE-D664-BCDD7DEB984E}"/>
          </ac:spMkLst>
        </pc:spChg>
      </pc:sldChg>
      <pc:sldChg chg="addSp delSp modSp">
        <pc:chgData name="Rima Fany Ferzli" userId="S::drferzli_hotmail.com#ext#@unaids.onmicrosoft.com::76ffa6bf-804e-4a81-8b29-c5c6b9fdc6bd" providerId="AD" clId="Web-{B69B09BE-E63B-8AF7-0010-587778285F04}" dt="2025-02-09T06:17:24.818" v="419" actId="1076"/>
        <pc:sldMkLst>
          <pc:docMk/>
          <pc:sldMk cId="1657361060" sldId="440"/>
        </pc:sldMkLst>
        <pc:spChg chg="mod">
          <ac:chgData name="Rima Fany Ferzli" userId="S::drferzli_hotmail.com#ext#@unaids.onmicrosoft.com::76ffa6bf-804e-4a81-8b29-c5c6b9fdc6bd" providerId="AD" clId="Web-{B69B09BE-E63B-8AF7-0010-587778285F04}" dt="2025-02-09T06:17:21.115" v="418" actId="20577"/>
          <ac:spMkLst>
            <pc:docMk/>
            <pc:sldMk cId="1657361060" sldId="440"/>
            <ac:spMk id="2" creationId="{B29C72AE-8605-1D3E-78E8-76554A5727EA}"/>
          </ac:spMkLst>
        </pc:spChg>
        <pc:spChg chg="add mod">
          <ac:chgData name="Rima Fany Ferzli" userId="S::drferzli_hotmail.com#ext#@unaids.onmicrosoft.com::76ffa6bf-804e-4a81-8b29-c5c6b9fdc6bd" providerId="AD" clId="Web-{B69B09BE-E63B-8AF7-0010-587778285F04}" dt="2025-02-09T06:17:24.818" v="419" actId="1076"/>
          <ac:spMkLst>
            <pc:docMk/>
            <pc:sldMk cId="1657361060" sldId="440"/>
            <ac:spMk id="5" creationId="{29BB8C31-BB73-EA7B-73D7-1129AC321D4D}"/>
          </ac:spMkLst>
        </pc:spChg>
        <pc:spChg chg="mod">
          <ac:chgData name="Rima Fany Ferzli" userId="S::drferzli_hotmail.com#ext#@unaids.onmicrosoft.com::76ffa6bf-804e-4a81-8b29-c5c6b9fdc6bd" providerId="AD" clId="Web-{B69B09BE-E63B-8AF7-0010-587778285F04}" dt="2025-02-09T06:16:00.612" v="406" actId="20577"/>
          <ac:spMkLst>
            <pc:docMk/>
            <pc:sldMk cId="1657361060" sldId="440"/>
            <ac:spMk id="8" creationId="{7BD7582A-7195-A4D5-29C1-3F1E264594C1}"/>
          </ac:spMkLst>
        </pc:spChg>
        <pc:spChg chg="add mod">
          <ac:chgData name="Rima Fany Ferzli" userId="S::drferzli_hotmail.com#ext#@unaids.onmicrosoft.com::76ffa6bf-804e-4a81-8b29-c5c6b9fdc6bd" providerId="AD" clId="Web-{B69B09BE-E63B-8AF7-0010-587778285F04}" dt="2025-02-09T06:16:04.237" v="408" actId="1076"/>
          <ac:spMkLst>
            <pc:docMk/>
            <pc:sldMk cId="1657361060" sldId="440"/>
            <ac:spMk id="9" creationId="{232F66D2-5BA9-0536-C9C9-23B421A53CBE}"/>
          </ac:spMkLst>
        </pc:spChg>
      </pc:sldChg>
    </pc:docChg>
  </pc:docChgLst>
  <pc:docChgLst>
    <pc:chgData name="Rima Fany Ferzli" userId="S::drferzli_hotmail.com#ext#@unaids.onmicrosoft.com::76ffa6bf-804e-4a81-8b29-c5c6b9fdc6bd" providerId="AD" clId="Web-{456B315E-0673-C2D5-5391-836088B5C043}"/>
    <pc:docChg chg="modSld">
      <pc:chgData name="Rima Fany Ferzli" userId="S::drferzli_hotmail.com#ext#@unaids.onmicrosoft.com::76ffa6bf-804e-4a81-8b29-c5c6b9fdc6bd" providerId="AD" clId="Web-{456B315E-0673-C2D5-5391-836088B5C043}" dt="2025-02-12T17:26:39.736" v="42" actId="20577"/>
      <pc:docMkLst>
        <pc:docMk/>
      </pc:docMkLst>
      <pc:sldChg chg="addSp modSp">
        <pc:chgData name="Rima Fany Ferzli" userId="S::drferzli_hotmail.com#ext#@unaids.onmicrosoft.com::76ffa6bf-804e-4a81-8b29-c5c6b9fdc6bd" providerId="AD" clId="Web-{456B315E-0673-C2D5-5391-836088B5C043}" dt="2025-02-12T17:26:39.736" v="42" actId="20577"/>
        <pc:sldMkLst>
          <pc:docMk/>
          <pc:sldMk cId="2208624670" sldId="366"/>
        </pc:sldMkLst>
        <pc:spChg chg="add mod">
          <ac:chgData name="Rima Fany Ferzli" userId="S::drferzli_hotmail.com#ext#@unaids.onmicrosoft.com::76ffa6bf-804e-4a81-8b29-c5c6b9fdc6bd" providerId="AD" clId="Web-{456B315E-0673-C2D5-5391-836088B5C043}" dt="2025-02-12T17:26:39.736" v="42" actId="20577"/>
          <ac:spMkLst>
            <pc:docMk/>
            <pc:sldMk cId="2208624670" sldId="366"/>
            <ac:spMk id="2" creationId="{8C0203F6-2595-8C1D-B90A-4CF97FF47E67}"/>
          </ac:spMkLst>
        </pc:spChg>
        <pc:spChg chg="mod">
          <ac:chgData name="Rima Fany Ferzli" userId="S::drferzli_hotmail.com#ext#@unaids.onmicrosoft.com::76ffa6bf-804e-4a81-8b29-c5c6b9fdc6bd" providerId="AD" clId="Web-{456B315E-0673-C2D5-5391-836088B5C043}" dt="2025-02-12T17:20:05.986" v="25" actId="1076"/>
          <ac:spMkLst>
            <pc:docMk/>
            <pc:sldMk cId="2208624670" sldId="366"/>
            <ac:spMk id="17" creationId="{A301CF58-CDDD-FC49-F540-CFEE8C9A1795}"/>
          </ac:spMkLst>
        </pc:spChg>
        <pc:grpChg chg="mod">
          <ac:chgData name="Rima Fany Ferzli" userId="S::drferzli_hotmail.com#ext#@unaids.onmicrosoft.com::76ffa6bf-804e-4a81-8b29-c5c6b9fdc6bd" providerId="AD" clId="Web-{456B315E-0673-C2D5-5391-836088B5C043}" dt="2025-02-12T17:20:10.314" v="26" actId="1076"/>
          <ac:grpSpMkLst>
            <pc:docMk/>
            <pc:sldMk cId="2208624670" sldId="366"/>
            <ac:grpSpMk id="13" creationId="{5C967D42-7262-808B-889C-BF3BB1FAF9B5}"/>
          </ac:grpSpMkLst>
        </pc:grpChg>
        <pc:picChg chg="mod">
          <ac:chgData name="Rima Fany Ferzli" userId="S::drferzli_hotmail.com#ext#@unaids.onmicrosoft.com::76ffa6bf-804e-4a81-8b29-c5c6b9fdc6bd" providerId="AD" clId="Web-{456B315E-0673-C2D5-5391-836088B5C043}" dt="2025-02-12T17:18:54.452" v="5" actId="1076"/>
          <ac:picMkLst>
            <pc:docMk/>
            <pc:sldMk cId="2208624670" sldId="366"/>
            <ac:picMk id="15" creationId="{540245DB-E18E-6A6F-3783-DDBC53995D75}"/>
          </ac:picMkLst>
        </pc:picChg>
        <pc:picChg chg="mod">
          <ac:chgData name="Rima Fany Ferzli" userId="S::drferzli_hotmail.com#ext#@unaids.onmicrosoft.com::76ffa6bf-804e-4a81-8b29-c5c6b9fdc6bd" providerId="AD" clId="Web-{456B315E-0673-C2D5-5391-836088B5C043}" dt="2025-02-12T17:20:00.861" v="24" actId="1076"/>
          <ac:picMkLst>
            <pc:docMk/>
            <pc:sldMk cId="2208624670" sldId="366"/>
            <ac:picMk id="16" creationId="{ACF3C5AD-DB2F-3DCB-5283-EE3FA05220B4}"/>
          </ac:picMkLst>
        </pc:picChg>
        <pc:picChg chg="mod">
          <ac:chgData name="Rima Fany Ferzli" userId="S::drferzli_hotmail.com#ext#@unaids.onmicrosoft.com::76ffa6bf-804e-4a81-8b29-c5c6b9fdc6bd" providerId="AD" clId="Web-{456B315E-0673-C2D5-5391-836088B5C043}" dt="2025-02-12T17:19:58.001" v="23" actId="1076"/>
          <ac:picMkLst>
            <pc:docMk/>
            <pc:sldMk cId="2208624670" sldId="366"/>
            <ac:picMk id="18" creationId="{D8D42C33-B9A0-C83B-3DB0-69D8171D9C6B}"/>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_16E_83A4F01E.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Male</c:v>
                </c:pt>
              </c:strCache>
            </c:strRef>
          </c:tx>
          <c:spPr>
            <a:ln w="28575" cap="rnd">
              <a:solidFill>
                <a:srgbClr val="92D050"/>
              </a:solidFill>
              <a:round/>
            </a:ln>
            <a:effectLst/>
          </c:spPr>
          <c:marker>
            <c:symbol val="none"/>
          </c:marker>
          <c:cat>
            <c:numRef>
              <c:f>Sheet1!$A$2:$A$52</c:f>
              <c:numCache>
                <c:formatCode>General</c:formatCode>
                <c:ptCount val="51"/>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numCache>
            </c:numRef>
          </c:cat>
          <c:val>
            <c:numRef>
              <c:f>Sheet1!$B$2:$B$52</c:f>
              <c:numCache>
                <c:formatCode>General</c:formatCode>
                <c:ptCount val="51"/>
                <c:pt idx="0">
                  <c:v>0</c:v>
                </c:pt>
                <c:pt idx="1">
                  <c:v>0</c:v>
                </c:pt>
                <c:pt idx="2">
                  <c:v>0</c:v>
                </c:pt>
                <c:pt idx="3">
                  <c:v>0</c:v>
                </c:pt>
                <c:pt idx="4">
                  <c:v>0</c:v>
                </c:pt>
                <c:pt idx="5">
                  <c:v>0</c:v>
                </c:pt>
                <c:pt idx="6">
                  <c:v>0</c:v>
                </c:pt>
                <c:pt idx="7">
                  <c:v>0</c:v>
                </c:pt>
                <c:pt idx="8">
                  <c:v>0</c:v>
                </c:pt>
                <c:pt idx="9">
                  <c:v>0</c:v>
                </c:pt>
                <c:pt idx="10">
                  <c:v>0</c:v>
                </c:pt>
                <c:pt idx="11">
                  <c:v>0</c:v>
                </c:pt>
                <c:pt idx="12">
                  <c:v>0.01</c:v>
                </c:pt>
                <c:pt idx="13">
                  <c:v>0.02</c:v>
                </c:pt>
                <c:pt idx="14">
                  <c:v>0.05</c:v>
                </c:pt>
                <c:pt idx="15">
                  <c:v>0.12</c:v>
                </c:pt>
                <c:pt idx="16">
                  <c:v>0.28999999999999998</c:v>
                </c:pt>
                <c:pt idx="17">
                  <c:v>0.63</c:v>
                </c:pt>
                <c:pt idx="18">
                  <c:v>1.26</c:v>
                </c:pt>
                <c:pt idx="19">
                  <c:v>2.35</c:v>
                </c:pt>
                <c:pt idx="20">
                  <c:v>4</c:v>
                </c:pt>
                <c:pt idx="21">
                  <c:v>6.27</c:v>
                </c:pt>
                <c:pt idx="22">
                  <c:v>9.07</c:v>
                </c:pt>
                <c:pt idx="23">
                  <c:v>12.17</c:v>
                </c:pt>
                <c:pt idx="24">
                  <c:v>15.24</c:v>
                </c:pt>
                <c:pt idx="25">
                  <c:v>17.86</c:v>
                </c:pt>
                <c:pt idx="26">
                  <c:v>19.829999999999998</c:v>
                </c:pt>
                <c:pt idx="27">
                  <c:v>21.12</c:v>
                </c:pt>
                <c:pt idx="28">
                  <c:v>21.68</c:v>
                </c:pt>
                <c:pt idx="29">
                  <c:v>21.57</c:v>
                </c:pt>
                <c:pt idx="30">
                  <c:v>20.98</c:v>
                </c:pt>
                <c:pt idx="31">
                  <c:v>20.03</c:v>
                </c:pt>
                <c:pt idx="32">
                  <c:v>18.79</c:v>
                </c:pt>
                <c:pt idx="33">
                  <c:v>17.52</c:v>
                </c:pt>
                <c:pt idx="34">
                  <c:v>16.170000000000002</c:v>
                </c:pt>
                <c:pt idx="35">
                  <c:v>14.91</c:v>
                </c:pt>
                <c:pt idx="36">
                  <c:v>13.86</c:v>
                </c:pt>
                <c:pt idx="37">
                  <c:v>13.05</c:v>
                </c:pt>
                <c:pt idx="38">
                  <c:v>12.47</c:v>
                </c:pt>
                <c:pt idx="39">
                  <c:v>12.11</c:v>
                </c:pt>
                <c:pt idx="40">
                  <c:v>11.87</c:v>
                </c:pt>
                <c:pt idx="41">
                  <c:v>11.67</c:v>
                </c:pt>
                <c:pt idx="42">
                  <c:v>11.49</c:v>
                </c:pt>
                <c:pt idx="43">
                  <c:v>11.34</c:v>
                </c:pt>
                <c:pt idx="44">
                  <c:v>11.23</c:v>
                </c:pt>
                <c:pt idx="45">
                  <c:v>11.09</c:v>
                </c:pt>
                <c:pt idx="46">
                  <c:v>10.92</c:v>
                </c:pt>
                <c:pt idx="47">
                  <c:v>10.71</c:v>
                </c:pt>
                <c:pt idx="48">
                  <c:v>10.48</c:v>
                </c:pt>
                <c:pt idx="49">
                  <c:v>10.23</c:v>
                </c:pt>
                <c:pt idx="50">
                  <c:v>9.98</c:v>
                </c:pt>
              </c:numCache>
            </c:numRef>
          </c:val>
          <c:smooth val="0"/>
          <c:extLst>
            <c:ext xmlns:c16="http://schemas.microsoft.com/office/drawing/2014/chart" uri="{C3380CC4-5D6E-409C-BE32-E72D297353CC}">
              <c16:uniqueId val="{00000000-C2E6-452B-979E-7827AC0DEFB5}"/>
            </c:ext>
          </c:extLst>
        </c:ser>
        <c:ser>
          <c:idx val="1"/>
          <c:order val="1"/>
          <c:tx>
            <c:strRef>
              <c:f>Sheet1!$C$1</c:f>
              <c:strCache>
                <c:ptCount val="1"/>
                <c:pt idx="0">
                  <c:v>Female</c:v>
                </c:pt>
              </c:strCache>
            </c:strRef>
          </c:tx>
          <c:spPr>
            <a:ln w="28575" cap="rnd">
              <a:solidFill>
                <a:schemeClr val="accent2"/>
              </a:solidFill>
              <a:round/>
            </a:ln>
            <a:effectLst/>
          </c:spPr>
          <c:marker>
            <c:symbol val="none"/>
          </c:marker>
          <c:cat>
            <c:numRef>
              <c:f>Sheet1!$A$2:$A$52</c:f>
              <c:numCache>
                <c:formatCode>General</c:formatCode>
                <c:ptCount val="51"/>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numCache>
            </c:numRef>
          </c:cat>
          <c:val>
            <c:numRef>
              <c:f>Sheet1!$C$2:$C$52</c:f>
              <c:numCache>
                <c:formatCode>General</c:formatCode>
                <c:ptCount val="51"/>
                <c:pt idx="0">
                  <c:v>0</c:v>
                </c:pt>
                <c:pt idx="1">
                  <c:v>0</c:v>
                </c:pt>
                <c:pt idx="2">
                  <c:v>0</c:v>
                </c:pt>
                <c:pt idx="3">
                  <c:v>0</c:v>
                </c:pt>
                <c:pt idx="4">
                  <c:v>0</c:v>
                </c:pt>
                <c:pt idx="5">
                  <c:v>0</c:v>
                </c:pt>
                <c:pt idx="6">
                  <c:v>0</c:v>
                </c:pt>
                <c:pt idx="7">
                  <c:v>0</c:v>
                </c:pt>
                <c:pt idx="8">
                  <c:v>0</c:v>
                </c:pt>
                <c:pt idx="9">
                  <c:v>0</c:v>
                </c:pt>
                <c:pt idx="10">
                  <c:v>0</c:v>
                </c:pt>
                <c:pt idx="11">
                  <c:v>0</c:v>
                </c:pt>
                <c:pt idx="12">
                  <c:v>0</c:v>
                </c:pt>
                <c:pt idx="13">
                  <c:v>0.01</c:v>
                </c:pt>
                <c:pt idx="14">
                  <c:v>0.04</c:v>
                </c:pt>
                <c:pt idx="15">
                  <c:v>0.11</c:v>
                </c:pt>
                <c:pt idx="16">
                  <c:v>0.28000000000000003</c:v>
                </c:pt>
                <c:pt idx="17">
                  <c:v>0.64</c:v>
                </c:pt>
                <c:pt idx="18">
                  <c:v>1.34</c:v>
                </c:pt>
                <c:pt idx="19">
                  <c:v>2.61</c:v>
                </c:pt>
                <c:pt idx="20">
                  <c:v>4.6100000000000003</c:v>
                </c:pt>
                <c:pt idx="21">
                  <c:v>7.45</c:v>
                </c:pt>
                <c:pt idx="22">
                  <c:v>11.02</c:v>
                </c:pt>
                <c:pt idx="23">
                  <c:v>15.06</c:v>
                </c:pt>
                <c:pt idx="24">
                  <c:v>19.09</c:v>
                </c:pt>
                <c:pt idx="25">
                  <c:v>22.57</c:v>
                </c:pt>
                <c:pt idx="26">
                  <c:v>25.23</c:v>
                </c:pt>
                <c:pt idx="27">
                  <c:v>27.03</c:v>
                </c:pt>
                <c:pt idx="28">
                  <c:v>27.9</c:v>
                </c:pt>
                <c:pt idx="29">
                  <c:v>27.94</c:v>
                </c:pt>
                <c:pt idx="30">
                  <c:v>27.37</c:v>
                </c:pt>
                <c:pt idx="31">
                  <c:v>26.35</c:v>
                </c:pt>
                <c:pt idx="32">
                  <c:v>24.97</c:v>
                </c:pt>
                <c:pt idx="33">
                  <c:v>23.54</c:v>
                </c:pt>
                <c:pt idx="34">
                  <c:v>21.96</c:v>
                </c:pt>
                <c:pt idx="35">
                  <c:v>20.5</c:v>
                </c:pt>
                <c:pt idx="36">
                  <c:v>19.27</c:v>
                </c:pt>
                <c:pt idx="37">
                  <c:v>18.309999999999999</c:v>
                </c:pt>
                <c:pt idx="38">
                  <c:v>17.61</c:v>
                </c:pt>
                <c:pt idx="39">
                  <c:v>17.16</c:v>
                </c:pt>
                <c:pt idx="40">
                  <c:v>16.87</c:v>
                </c:pt>
                <c:pt idx="41">
                  <c:v>16.71</c:v>
                </c:pt>
                <c:pt idx="42">
                  <c:v>16.62</c:v>
                </c:pt>
                <c:pt idx="43">
                  <c:v>16.53</c:v>
                </c:pt>
                <c:pt idx="44">
                  <c:v>16.41</c:v>
                </c:pt>
                <c:pt idx="45">
                  <c:v>16.239999999999998</c:v>
                </c:pt>
                <c:pt idx="46">
                  <c:v>16.02</c:v>
                </c:pt>
                <c:pt idx="47">
                  <c:v>15.74</c:v>
                </c:pt>
                <c:pt idx="48">
                  <c:v>15.41</c:v>
                </c:pt>
                <c:pt idx="49">
                  <c:v>15.06</c:v>
                </c:pt>
                <c:pt idx="50">
                  <c:v>14.7</c:v>
                </c:pt>
              </c:numCache>
            </c:numRef>
          </c:val>
          <c:smooth val="0"/>
          <c:extLst>
            <c:ext xmlns:c16="http://schemas.microsoft.com/office/drawing/2014/chart" uri="{C3380CC4-5D6E-409C-BE32-E72D297353CC}">
              <c16:uniqueId val="{00000001-C2E6-452B-979E-7827AC0DEFB5}"/>
            </c:ext>
          </c:extLst>
        </c:ser>
        <c:dLbls>
          <c:showLegendKey val="0"/>
          <c:showVal val="0"/>
          <c:showCatName val="0"/>
          <c:showSerName val="0"/>
          <c:showPercent val="0"/>
          <c:showBubbleSize val="0"/>
        </c:dLbls>
        <c:smooth val="0"/>
        <c:axId val="36897152"/>
        <c:axId val="36898688"/>
      </c:lineChart>
      <c:catAx>
        <c:axId val="36897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36898688"/>
        <c:crosses val="autoZero"/>
        <c:auto val="1"/>
        <c:lblAlgn val="ctr"/>
        <c:lblOffset val="100"/>
        <c:tickLblSkip val="10"/>
        <c:noMultiLvlLbl val="0"/>
      </c:catAx>
      <c:valAx>
        <c:axId val="368986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6897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modernComment_1B9_9D33071C.xml><?xml version="1.0" encoding="utf-8"?>
<p188:cmLst xmlns:a="http://schemas.openxmlformats.org/drawingml/2006/main" xmlns:r="http://schemas.openxmlformats.org/officeDocument/2006/relationships" xmlns:p188="http://schemas.microsoft.com/office/powerpoint/2018/8/main">
  <p188:cm id="{B38204CD-26AD-45D4-9A25-BE1CEF1A6176}" authorId="{423B4970-DA43-C9EB-9F95-5A546B8F60C8}" created="2025-01-14T15:05:20.889">
    <pc:sldMkLst xmlns:pc="http://schemas.microsoft.com/office/powerpoint/2013/main/command">
      <pc:docMk/>
      <pc:sldMk cId="2637367068" sldId="441"/>
    </pc:sldMkLst>
    <p188:replyLst>
      <p188:reply id="{E834F3BF-533E-4675-88B8-46C5CFB8BC07}" authorId="{533D1E9D-59B8-62D1-1A8B-624C14EEDC41}" created="2025-01-17T17:43:31.993">
        <p188:txBody>
          <a:bodyPr/>
          <a:lstStyle/>
          <a:p>
            <a:r>
              <a:rPr lang="ar"/>
              <a:t>منتهي</a:t>
            </a:r>
          </a:p>
        </p188:txBody>
      </p188:reply>
    </p188:replyLst>
    <p188:txBody>
      <a:bodyPr/>
      <a:lstStyle/>
      <a:p>
        <a:r>
          <a:rPr lang="ar"/>
          <a:t>أعتقد أن أي دولة في جمهورية أفريقيا الوسطى لا تستخدم خاصية الهجرة، ولا تخطط أي دولة لاستخدامها ولا يعتزم برنامج الأمم المتحدة المشترك لمكافحة الإيدز اقتراحها على أي دولة على وجه التحديد. فقط جمهورية الدومينيكان (في ورشة عمل منطقة لوس أنجلوس، باللغة الإسبانية) لديها مهاجرون هايتيون كفئة فرعية من السكان في تكوين EPP. إخفاء الشرائح؟</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240" cy="453929"/>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9109" y="0"/>
            <a:ext cx="2975240" cy="453929"/>
          </a:xfrm>
          <a:prstGeom prst="rect">
            <a:avLst/>
          </a:prstGeom>
        </p:spPr>
        <p:txBody>
          <a:bodyPr vert="horz" lIns="91440" tIns="45720" rIns="91440" bIns="45720" rtlCol="0"/>
          <a:lstStyle>
            <a:lvl1pPr algn="r">
              <a:defRPr sz="1200"/>
            </a:lvl1pPr>
          </a:lstStyle>
          <a:p>
            <a:fld id="{42F46B74-00C3-43C1-A61C-EA844543C1F6}" type="datetimeFigureOut">
              <a:rPr lang="en-CH" smtClean="0"/>
              <a:t>02/12/2025</a:t>
            </a:fld>
            <a:endParaRPr lang="en-CH"/>
          </a:p>
        </p:txBody>
      </p:sp>
      <p:sp>
        <p:nvSpPr>
          <p:cNvPr id="4" name="Slide Image Placeholder 3"/>
          <p:cNvSpPr>
            <a:spLocks noGrp="1" noRot="1" noChangeAspect="1"/>
          </p:cNvSpPr>
          <p:nvPr>
            <p:ph type="sldImg" idx="2"/>
          </p:nvPr>
        </p:nvSpPr>
        <p:spPr>
          <a:xfrm>
            <a:off x="719138" y="1130300"/>
            <a:ext cx="5429250" cy="305435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6594" y="4353947"/>
            <a:ext cx="5492750" cy="356232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593235"/>
            <a:ext cx="2975240" cy="453928"/>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9109" y="8593235"/>
            <a:ext cx="2975240" cy="453928"/>
          </a:xfrm>
          <a:prstGeom prst="rect">
            <a:avLst/>
          </a:prstGeom>
        </p:spPr>
        <p:txBody>
          <a:bodyPr vert="horz" lIns="91440" tIns="45720" rIns="91440" bIns="45720" rtlCol="0" anchor="b"/>
          <a:lstStyle>
            <a:lvl1pPr algn="r">
              <a:defRPr sz="1200"/>
            </a:lvl1pPr>
          </a:lstStyle>
          <a:p>
            <a:fld id="{523B704D-9A56-4BE7-9B00-7FDF7739138E}" type="slidenum">
              <a:rPr lang="en-CH" smtClean="0"/>
              <a:t>‹#›</a:t>
            </a:fld>
            <a:endParaRPr lang="en-CH"/>
          </a:p>
        </p:txBody>
      </p:sp>
    </p:spTree>
    <p:extLst>
      <p:ext uri="{BB962C8B-B14F-4D97-AF65-F5344CB8AC3E}">
        <p14:creationId xmlns:p14="http://schemas.microsoft.com/office/powerpoint/2010/main" val="51443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3B704D-9A56-4BE7-9B00-7FDF7739138E}" type="slidenum">
              <a:rPr lang="en-CH" smtClean="0"/>
              <a:t>2</a:t>
            </a:fld>
            <a:endParaRPr lang="en-CH"/>
          </a:p>
        </p:txBody>
      </p:sp>
    </p:spTree>
    <p:extLst>
      <p:ext uri="{BB962C8B-B14F-4D97-AF65-F5344CB8AC3E}">
        <p14:creationId xmlns:p14="http://schemas.microsoft.com/office/powerpoint/2010/main" val="1678629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a:solidFill>
                  <a:srgbClr val="3C4043"/>
                </a:solidFill>
                <a:effectLst/>
                <a:latin typeface="Roboto" panose="02000000000000000000" pitchFamily="2" charset="0"/>
              </a:rPr>
              <a:t>Once you re-enter Spectrum, when you go to the "Sex/Age Pattern" dialog box, check (or make sure it is checked) the "Read sex ratio from EPP or AEM" box. This will ensure that Spectrum takes the ratio of female to male incidence rates that your EPP projection produced.</a:t>
            </a:r>
            <a:endParaRPr lang="en-US"/>
          </a:p>
        </p:txBody>
      </p:sp>
      <p:sp>
        <p:nvSpPr>
          <p:cNvPr id="4" name="Slide Number Placeholder 3"/>
          <p:cNvSpPr>
            <a:spLocks noGrp="1"/>
          </p:cNvSpPr>
          <p:nvPr>
            <p:ph type="sldNum" sz="quarter" idx="5"/>
          </p:nvPr>
        </p:nvSpPr>
        <p:spPr/>
        <p:txBody>
          <a:bodyPr/>
          <a:lstStyle/>
          <a:p>
            <a:fld id="{B73660D5-ED4C-41CA-8F92-89CB6C57A10E}" type="slidenum">
              <a:rPr lang="en-US" smtClean="0"/>
              <a:t>4</a:t>
            </a:fld>
            <a:endParaRPr lang="en-US"/>
          </a:p>
        </p:txBody>
      </p:sp>
    </p:spTree>
    <p:extLst>
      <p:ext uri="{BB962C8B-B14F-4D97-AF65-F5344CB8AC3E}">
        <p14:creationId xmlns:p14="http://schemas.microsoft.com/office/powerpoint/2010/main" val="265328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
              <a:t>تجمع الفئات العمرية GAM الأعمار من 25 إلى 49 عامًا و50 عامًا فما فوق، وهو ما يتجاهل معظم المعلومات المتوفرة في بيانات ART حسب العمر.</a:t>
            </a:r>
          </a:p>
        </p:txBody>
      </p:sp>
      <p:sp>
        <p:nvSpPr>
          <p:cNvPr id="4" name="Slide Number Placeholder 3"/>
          <p:cNvSpPr>
            <a:spLocks noGrp="1"/>
          </p:cNvSpPr>
          <p:nvPr>
            <p:ph type="sldNum" sz="quarter" idx="5"/>
          </p:nvPr>
        </p:nvSpPr>
        <p:spPr/>
        <p:txBody>
          <a:bodyPr/>
          <a:lstStyle/>
          <a:p>
            <a:fld id="{92120617-EDB4-4A2C-8E78-C191A3D3B818}" type="slidenum">
              <a:rPr lang="en-US" smtClean="0"/>
              <a:t>6</a:t>
            </a:fld>
            <a:endParaRPr lang="en-US"/>
          </a:p>
        </p:txBody>
      </p:sp>
    </p:spTree>
    <p:extLst>
      <p:ext uri="{BB962C8B-B14F-4D97-AF65-F5344CB8AC3E}">
        <p14:creationId xmlns:p14="http://schemas.microsoft.com/office/powerpoint/2010/main" val="2603407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2120617-EDB4-4A2C-8E78-C191A3D3B818}" type="slidenum">
              <a:rPr lang="en-US" smtClean="0"/>
              <a:t>7</a:t>
            </a:fld>
            <a:endParaRPr lang="en-US"/>
          </a:p>
        </p:txBody>
      </p:sp>
    </p:spTree>
    <p:extLst>
      <p:ext uri="{BB962C8B-B14F-4D97-AF65-F5344CB8AC3E}">
        <p14:creationId xmlns:p14="http://schemas.microsoft.com/office/powerpoint/2010/main" val="4163719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3B704D-9A56-4BE7-9B00-7FDF7739138E}" type="slidenum">
              <a:rPr lang="en-CH" smtClean="0"/>
              <a:t>11</a:t>
            </a:fld>
            <a:endParaRPr lang="en-CH"/>
          </a:p>
        </p:txBody>
      </p:sp>
    </p:spTree>
    <p:extLst>
      <p:ext uri="{BB962C8B-B14F-4D97-AF65-F5344CB8AC3E}">
        <p14:creationId xmlns:p14="http://schemas.microsoft.com/office/powerpoint/2010/main" val="346885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85C949-0488-B840-3A70-A380DBB11F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5FF7B2-51A9-E006-CC63-BA70A4C23B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A5780E-EDBB-F044-3F19-853E5C0B2B9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098B9AC-AD11-F95F-DEA3-F814D16DC4FC}"/>
              </a:ext>
            </a:extLst>
          </p:cNvPr>
          <p:cNvSpPr>
            <a:spLocks noGrp="1"/>
          </p:cNvSpPr>
          <p:nvPr>
            <p:ph type="sldNum" sz="quarter" idx="5"/>
          </p:nvPr>
        </p:nvSpPr>
        <p:spPr/>
        <p:txBody>
          <a:bodyPr/>
          <a:lstStyle/>
          <a:p>
            <a:fld id="{523B704D-9A56-4BE7-9B00-7FDF7739138E}" type="slidenum">
              <a:rPr lang="en-CH" smtClean="0"/>
              <a:t>12</a:t>
            </a:fld>
            <a:endParaRPr lang="en-CH"/>
          </a:p>
        </p:txBody>
      </p:sp>
    </p:spTree>
    <p:extLst>
      <p:ext uri="{BB962C8B-B14F-4D97-AF65-F5344CB8AC3E}">
        <p14:creationId xmlns:p14="http://schemas.microsoft.com/office/powerpoint/2010/main" val="30407088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a:xfrm>
            <a:off x="2411215" y="6356349"/>
            <a:ext cx="1371600" cy="365125"/>
          </a:xfrm>
        </p:spPr>
        <p:txBody>
          <a:bodyPr/>
          <a:lstStyle>
            <a:lvl1pPr algn="r">
              <a:defRPr/>
            </a:lvl1pPr>
          </a:lstStyle>
          <a:p>
            <a:pPr algn="r"/>
            <a:r>
              <a:rPr lang="en-US"/>
              <a:t>27 October 2020</a:t>
            </a:r>
          </a:p>
        </p:txBody>
      </p:sp>
      <p:sp>
        <p:nvSpPr>
          <p:cNvPr id="5" name="Footer Placeholder 4"/>
          <p:cNvSpPr>
            <a:spLocks noGrp="1"/>
          </p:cNvSpPr>
          <p:nvPr>
            <p:ph type="ftr" sz="quarter" idx="11"/>
          </p:nvPr>
        </p:nvSpPr>
        <p:spPr/>
        <p:txBody>
          <a:bodyPr/>
          <a:lstStyle>
            <a:lvl1pPr>
              <a:defRPr/>
            </a:lvl1pPr>
          </a:lstStyle>
          <a:p>
            <a:r>
              <a:rPr lang="en-US"/>
              <a:t>2021 HIV Estimates</a:t>
            </a: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12" name="Picture 11">
            <a:extLst>
              <a:ext uri="{FF2B5EF4-FFF2-40B4-BE49-F238E27FC236}">
                <a16:creationId xmlns:a16="http://schemas.microsoft.com/office/drawing/2014/main" id="{1185AAC3-23AF-4C83-A6C4-E518F947A1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43" y="6264632"/>
            <a:ext cx="1155747" cy="456843"/>
          </a:xfrm>
          <a:prstGeom prst="rect">
            <a:avLst/>
          </a:prstGeom>
        </p:spPr>
      </p:pic>
      <p:pic>
        <p:nvPicPr>
          <p:cNvPr id="9" name="Picture 8" descr="A drawing of a person&#10;&#10;Description automatically generated">
            <a:extLst>
              <a:ext uri="{FF2B5EF4-FFF2-40B4-BE49-F238E27FC236}">
                <a16:creationId xmlns:a16="http://schemas.microsoft.com/office/drawing/2014/main" id="{6B19407E-735D-4378-94C5-F2663C5558A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322862" y="5584646"/>
            <a:ext cx="1540764" cy="2286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A4EC07-70EF-A364-EB2D-4CFCF998031C}"/>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 name="Text Placeholder 2">
            <a:extLst>
              <a:ext uri="{FF2B5EF4-FFF2-40B4-BE49-F238E27FC236}">
                <a16:creationId xmlns:a16="http://schemas.microsoft.com/office/drawing/2014/main" id="{3159CA24-7586-DF39-6F6F-B39C5D782DA0}"/>
              </a:ext>
            </a:extLst>
          </p:cNvPr>
          <p:cNvSpPr>
            <a:spLocks noGrp="1"/>
          </p:cNvSpPr>
          <p:nvPr>
            <p:ph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2800"/>
            </a:lvl1pPr>
            <a:lvl2pPr>
              <a:defRPr sz="2400"/>
            </a:lvl2pPr>
            <a:lvl3pPr>
              <a:defRPr sz="2000"/>
            </a:lvl3pPr>
            <a:lvl4pPr>
              <a:defRPr sz="1800"/>
            </a:lvl4pPr>
            <a:lvl5pPr>
              <a:defRPr sz="1800"/>
            </a:lvl5p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892640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5583214"/>
      </p:ext>
    </p:extLst>
  </p:cSld>
  <p:clrMapOvr>
    <a:masterClrMapping/>
  </p:clrMapOvr>
  <mc:AlternateContent xmlns:mc="http://schemas.openxmlformats.org/markup-compatibility/2006" xmlns:p14="http://schemas.microsoft.com/office/powerpoint/2010/main">
    <mc:Choice Requires="p14">
      <p:transition p14:dur="0" advTm="8255000"/>
    </mc:Choice>
    <mc:Fallback xmlns="">
      <p:transition advTm="8255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4" name="Picture 3" descr="A drawing of a person&#10;&#10;Description automatically generated">
            <a:extLst>
              <a:ext uri="{FF2B5EF4-FFF2-40B4-BE49-F238E27FC236}">
                <a16:creationId xmlns:a16="http://schemas.microsoft.com/office/drawing/2014/main" id="{58C094B6-EE20-4452-A30A-57A26827F7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2/12/2025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2/12/2025</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2/12/2025</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2/12/2025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2/12/2025</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2/12/2025</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2CC27C-D1B2-EB15-4ED4-97FC813530AF}"/>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 name="Text Placeholder 2">
            <a:extLst>
              <a:ext uri="{FF2B5EF4-FFF2-40B4-BE49-F238E27FC236}">
                <a16:creationId xmlns:a16="http://schemas.microsoft.com/office/drawing/2014/main" id="{1FFF3D5F-4B83-4310-82EC-068B8059ECE6}"/>
              </a:ext>
            </a:extLst>
          </p:cNvPr>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4" name="Picture 3" descr="A drawing of a person&#10;&#10;Description automatically generated">
            <a:extLst>
              <a:ext uri="{FF2B5EF4-FFF2-40B4-BE49-F238E27FC236}">
                <a16:creationId xmlns:a16="http://schemas.microsoft.com/office/drawing/2014/main" id="{3B3A8714-1E2B-0259-B55B-37F51725EC9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cSld>
  <p:clrMap bg1="lt1" tx1="dk1" bg2="lt2" tx2="dk2" accent1="accent1" accent2="accent2" accent3="accent3" accent4="accent4" accent5="accent5" accent6="accent6" hlink="hlink" folHlink="folHlink"/>
  <p:sldLayoutIdLst>
    <p:sldLayoutId id="2147483881" r:id="rId1"/>
    <p:sldLayoutId id="2147483882" r:id="rId2"/>
  </p:sldLayoutIdLst>
  <p:txStyles>
    <p:titleStyle>
      <a:lvl1pPr algn="l" rtl="0" eaLnBrk="0" fontAlgn="base" hangingPunct="0">
        <a:spcBef>
          <a:spcPct val="0"/>
        </a:spcBef>
        <a:spcAft>
          <a:spcPct val="0"/>
        </a:spcAft>
        <a:defRPr sz="4400" b="1" kern="1200">
          <a:solidFill>
            <a:srgbClr val="40BAD2"/>
          </a:solidFill>
          <a:latin typeface="+mj-lt"/>
          <a:ea typeface="+mj-ea"/>
          <a:cs typeface="+mj-cs"/>
        </a:defRPr>
      </a:lvl1pPr>
      <a:lvl2pPr algn="ctr" rtl="0" eaLnBrk="0" fontAlgn="base" hangingPunct="0">
        <a:spcBef>
          <a:spcPct val="0"/>
        </a:spcBef>
        <a:spcAft>
          <a:spcPct val="0"/>
        </a:spcAft>
        <a:defRPr sz="4400">
          <a:solidFill>
            <a:schemeClr val="tx1"/>
          </a:solidFill>
          <a:latin typeface="Calibri" charset="0"/>
        </a:defRPr>
      </a:lvl2pPr>
      <a:lvl3pPr algn="ctr" rtl="0" eaLnBrk="0" fontAlgn="base" hangingPunct="0">
        <a:spcBef>
          <a:spcPct val="0"/>
        </a:spcBef>
        <a:spcAft>
          <a:spcPct val="0"/>
        </a:spcAft>
        <a:defRPr sz="4400">
          <a:solidFill>
            <a:schemeClr val="tx1"/>
          </a:solidFill>
          <a:latin typeface="Calibri" charset="0"/>
        </a:defRPr>
      </a:lvl3pPr>
      <a:lvl4pPr algn="ctr" rtl="0" eaLnBrk="0" fontAlgn="base" hangingPunct="0">
        <a:spcBef>
          <a:spcPct val="0"/>
        </a:spcBef>
        <a:spcAft>
          <a:spcPct val="0"/>
        </a:spcAft>
        <a:defRPr sz="4400">
          <a:solidFill>
            <a:schemeClr val="tx1"/>
          </a:solidFill>
          <a:latin typeface="Calibri" charset="0"/>
        </a:defRPr>
      </a:lvl4pPr>
      <a:lvl5pPr algn="ctr" rtl="0" eaLnBrk="0" fontAlgn="base" hangingPunct="0">
        <a:spcBef>
          <a:spcPct val="0"/>
        </a:spcBef>
        <a:spcAft>
          <a:spcPct val="0"/>
        </a:spcAft>
        <a:defRPr sz="4400">
          <a:solidFill>
            <a:schemeClr val="tx1"/>
          </a:solidFill>
          <a:latin typeface="Calibri" charset="0"/>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microsoft.com/office/2018/10/relationships/comments" Target="../comments/modernComment_1B9_9D33071C.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image" Target="../media/image13.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F07DE-F1B7-B5DA-3C5B-91D4509E74F3}"/>
              </a:ext>
            </a:extLst>
          </p:cNvPr>
          <p:cNvSpPr>
            <a:spLocks noGrp="1"/>
          </p:cNvSpPr>
          <p:nvPr>
            <p:ph type="ctrTitle"/>
          </p:nvPr>
        </p:nvSpPr>
        <p:spPr>
          <a:xfrm>
            <a:off x="945436" y="794222"/>
            <a:ext cx="7859209" cy="3255264"/>
          </a:xfrm>
        </p:spPr>
        <p:txBody>
          <a:bodyPr anchor="ctr">
            <a:normAutofit/>
          </a:bodyPr>
          <a:lstStyle/>
          <a:p>
            <a:pPr algn="ctr"/>
            <a:r>
              <a:rPr lang="ar" sz="4000" b="1">
                <a:cs typeface="Tahoma"/>
              </a:rPr>
              <a:t>تقدير معدل الإصابة بفيروس نقص المناعة البشرية حسب العمر والجنس</a:t>
            </a:r>
          </a:p>
        </p:txBody>
      </p:sp>
      <p:sp>
        <p:nvSpPr>
          <p:cNvPr id="4" name="Subtitle 2">
            <a:extLst>
              <a:ext uri="{FF2B5EF4-FFF2-40B4-BE49-F238E27FC236}">
                <a16:creationId xmlns:a16="http://schemas.microsoft.com/office/drawing/2014/main" id="{39C97AB2-D1E8-48E1-B9C2-6E6C1698B16B}"/>
              </a:ext>
            </a:extLst>
          </p:cNvPr>
          <p:cNvSpPr>
            <a:spLocks noGrp="1"/>
          </p:cNvSpPr>
          <p:nvPr/>
        </p:nvSpPr>
        <p:spPr>
          <a:xfrm>
            <a:off x="88021" y="4051853"/>
            <a:ext cx="9142388" cy="1672135"/>
          </a:xfrm>
          <a:prstGeom prst="rect">
            <a:avLst/>
          </a:prstGeom>
        </p:spPr>
        <p:txBody>
          <a:bodyPr vert="horz" lIns="91440" tIns="45720" rIns="91440" bIns="45720" rtlCol="0" anchor="t">
            <a:normAutofit/>
          </a:bodyPr>
          <a:lstStyle>
            <a:defPPr>
              <a:defRPr lang="ar"/>
            </a:defPPr>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r>
              <a:rPr lang="ar" sz="2000" b="1">
                <a:solidFill>
                  <a:schemeClr val="bg1"/>
                </a:solidFill>
                <a:latin typeface="Corbel"/>
                <a:cs typeface="Arial"/>
              </a:rPr>
              <a:t>الين </a:t>
            </a:r>
            <a:r>
              <a:rPr lang="ar" sz="2000" b="1" err="1">
                <a:solidFill>
                  <a:schemeClr val="bg1"/>
                </a:solidFill>
                <a:latin typeface="Corbel"/>
                <a:cs typeface="Arial"/>
              </a:rPr>
              <a:t>كورنرومب</a:t>
            </a:r>
            <a:endParaRPr lang="en-US" sz="2000" b="1">
              <a:solidFill>
                <a:schemeClr val="bg1"/>
              </a:solidFill>
              <a:latin typeface="Corbel"/>
              <a:cs typeface="Segoe UI"/>
            </a:endParaRPr>
          </a:p>
          <a:p>
            <a:pPr algn="ctr"/>
            <a:r>
              <a:rPr lang="ar" sz="2000" b="1">
                <a:solidFill>
                  <a:schemeClr val="bg1"/>
                </a:solidFill>
                <a:latin typeface="Corbel"/>
                <a:cs typeface="Arial"/>
              </a:rPr>
              <a:t>برنامج الأمم المتحدة المشترك لمكافحة الإيدز</a:t>
            </a:r>
            <a:endParaRPr lang="en-US" sz="2000" b="1">
              <a:solidFill>
                <a:schemeClr val="bg1"/>
              </a:solidFill>
            </a:endParaRPr>
          </a:p>
          <a:p>
            <a:pPr algn="ctr" fontAlgn="base">
              <a:lnSpc>
                <a:spcPts val="1800"/>
              </a:lnSpc>
            </a:pPr>
            <a:r>
              <a:rPr lang="ar" sz="2000" b="1" i="0" u="none" strike="noStrike">
                <a:solidFill>
                  <a:schemeClr val="bg1"/>
                </a:solidFill>
                <a:effectLst/>
                <a:latin typeface="Arial"/>
                <a:cs typeface="Arial"/>
              </a:rPr>
              <a:t>التدريب على تقديرات فيروس نقص المناعة البشرية واستخدام البيانات</a:t>
            </a:r>
            <a:r>
              <a:rPr lang="ar" sz="2000" b="1">
                <a:solidFill>
                  <a:schemeClr val="bg1"/>
                </a:solidFill>
                <a:latin typeface="Arial"/>
                <a:cs typeface="Arial"/>
              </a:rPr>
              <a:t> </a:t>
            </a:r>
            <a:endParaRPr lang="en-US" sz="2000" b="1">
              <a:solidFill>
                <a:schemeClr val="bg1"/>
              </a:solidFill>
              <a:latin typeface="Segoe UI"/>
              <a:cs typeface="Arial"/>
            </a:endParaRPr>
          </a:p>
          <a:p>
            <a:pPr algn="ctr">
              <a:lnSpc>
                <a:spcPts val="1800"/>
              </a:lnSpc>
            </a:pPr>
            <a:r>
              <a:rPr lang="ar" sz="2000" b="1" i="0" u="none" strike="noStrike">
                <a:solidFill>
                  <a:schemeClr val="bg1"/>
                </a:solidFill>
                <a:effectLst/>
                <a:latin typeface="Arial"/>
                <a:cs typeface="Arial"/>
              </a:rPr>
              <a:t> </a:t>
            </a:r>
            <a:r>
              <a:rPr lang="ar" sz="2000" b="1">
                <a:solidFill>
                  <a:schemeClr val="bg1"/>
                </a:solidFill>
                <a:latin typeface="Consolas"/>
                <a:cs typeface="Arial"/>
              </a:rPr>
              <a:t>منطقة الشرق الأوسط وشمال أفريقيا وغرب ووسط أفريقيا</a:t>
            </a:r>
            <a:r>
              <a:rPr lang="ar" sz="2000" b="1">
                <a:solidFill>
                  <a:schemeClr val="bg1"/>
                </a:solidFill>
                <a:latin typeface="Arial"/>
                <a:cs typeface="Arial"/>
              </a:rPr>
              <a:t>،</a:t>
            </a:r>
            <a:r>
              <a:rPr lang="ar" sz="2000" b="1" i="0" u="none" strike="noStrike">
                <a:solidFill>
                  <a:schemeClr val="bg1"/>
                </a:solidFill>
                <a:effectLst/>
                <a:latin typeface="Arial"/>
                <a:cs typeface="Arial"/>
              </a:rPr>
              <a:t> </a:t>
            </a:r>
            <a:r>
              <a:rPr lang="ar" sz="2000" b="1">
                <a:solidFill>
                  <a:schemeClr val="bg1"/>
                </a:solidFill>
                <a:latin typeface="Arial"/>
                <a:cs typeface="Arial"/>
              </a:rPr>
              <a:t>11-14</a:t>
            </a:r>
            <a:r>
              <a:rPr lang="ar" sz="2000" b="1" i="0" u="none" strike="noStrike">
                <a:solidFill>
                  <a:schemeClr val="bg1"/>
                </a:solidFill>
                <a:effectLst/>
                <a:latin typeface="Arial"/>
                <a:cs typeface="Arial"/>
              </a:rPr>
              <a:t> فبراير 2025</a:t>
            </a:r>
            <a:endParaRPr lang="en-US" sz="2000" b="1" i="0">
              <a:solidFill>
                <a:schemeClr val="bg1"/>
              </a:solidFill>
              <a:effectLst/>
              <a:latin typeface="Arial"/>
              <a:cs typeface="Arial"/>
            </a:endParaRPr>
          </a:p>
        </p:txBody>
      </p:sp>
      <p:sp>
        <p:nvSpPr>
          <p:cNvPr id="5" name="Subtitle 2">
            <a:extLst>
              <a:ext uri="{FF2B5EF4-FFF2-40B4-BE49-F238E27FC236}">
                <a16:creationId xmlns:a16="http://schemas.microsoft.com/office/drawing/2014/main" id="{39C97AB2-D1E8-48E1-B9C2-6E6C1698B16B}"/>
              </a:ext>
            </a:extLst>
          </p:cNvPr>
          <p:cNvSpPr>
            <a:spLocks noGrp="1"/>
          </p:cNvSpPr>
          <p:nvPr/>
        </p:nvSpPr>
        <p:spPr>
          <a:xfrm>
            <a:off x="88021" y="4051853"/>
            <a:ext cx="9142388" cy="1672135"/>
          </a:xfrm>
          <a:prstGeom prst="rect">
            <a:avLst/>
          </a:prstGeom>
        </p:spPr>
        <p:txBody>
          <a:bodyPr vert="horz" lIns="91440" tIns="45720" rIns="91440" bIns="45720" rtlCol="0" anchor="t">
            <a:normAutofit/>
          </a:bodyPr>
          <a:lstStyle>
            <a:defPPr>
              <a:defRPr lang="ar"/>
            </a:defPPr>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r>
              <a:rPr lang="ar" sz="2000" b="1">
                <a:solidFill>
                  <a:schemeClr val="bg1"/>
                </a:solidFill>
                <a:latin typeface="Corbel"/>
                <a:cs typeface="Arial"/>
              </a:rPr>
              <a:t>الين </a:t>
            </a:r>
            <a:r>
              <a:rPr lang="ar" sz="2000" b="1" err="1">
                <a:solidFill>
                  <a:schemeClr val="bg1"/>
                </a:solidFill>
                <a:latin typeface="Corbel"/>
                <a:cs typeface="Arial"/>
              </a:rPr>
              <a:t>كورنرومب</a:t>
            </a:r>
            <a:endParaRPr lang="en-US" sz="2000" b="1">
              <a:solidFill>
                <a:schemeClr val="bg1"/>
              </a:solidFill>
              <a:latin typeface="Corbel"/>
              <a:cs typeface="Segoe UI"/>
            </a:endParaRPr>
          </a:p>
          <a:p>
            <a:pPr algn="ctr"/>
            <a:r>
              <a:rPr lang="ar" sz="2000" b="1">
                <a:solidFill>
                  <a:schemeClr val="bg1"/>
                </a:solidFill>
                <a:latin typeface="Corbel"/>
                <a:cs typeface="Arial"/>
              </a:rPr>
              <a:t>برنامج الأمم المتحدة المشترك لمكافحة الإيدز</a:t>
            </a:r>
            <a:endParaRPr lang="en-US" sz="2000" b="1">
              <a:solidFill>
                <a:schemeClr val="bg1"/>
              </a:solidFill>
            </a:endParaRPr>
          </a:p>
          <a:p>
            <a:pPr algn="ctr" fontAlgn="base">
              <a:lnSpc>
                <a:spcPts val="1800"/>
              </a:lnSpc>
            </a:pPr>
            <a:r>
              <a:rPr lang="ar" sz="2000" b="1" i="0" u="none" strike="noStrike">
                <a:solidFill>
                  <a:schemeClr val="bg1"/>
                </a:solidFill>
                <a:effectLst/>
                <a:latin typeface="Arial"/>
                <a:cs typeface="Arial"/>
              </a:rPr>
              <a:t>التدريب على تقديرات فيروس نقص المناعة البشرية واستخدام البيانات</a:t>
            </a:r>
            <a:r>
              <a:rPr lang="ar" sz="2000" b="1">
                <a:solidFill>
                  <a:schemeClr val="bg1"/>
                </a:solidFill>
                <a:latin typeface="Arial"/>
                <a:cs typeface="Arial"/>
              </a:rPr>
              <a:t> </a:t>
            </a:r>
            <a:endParaRPr lang="en-US" sz="2000" b="1">
              <a:solidFill>
                <a:schemeClr val="bg1"/>
              </a:solidFill>
              <a:latin typeface="Segoe UI"/>
              <a:cs typeface="Arial"/>
            </a:endParaRPr>
          </a:p>
          <a:p>
            <a:pPr algn="ctr">
              <a:lnSpc>
                <a:spcPts val="1800"/>
              </a:lnSpc>
            </a:pPr>
            <a:r>
              <a:rPr lang="ar" sz="2000" b="1" i="0" u="none" strike="noStrike">
                <a:solidFill>
                  <a:schemeClr val="bg1"/>
                </a:solidFill>
                <a:effectLst/>
                <a:latin typeface="Arial"/>
                <a:cs typeface="Arial"/>
              </a:rPr>
              <a:t> </a:t>
            </a:r>
            <a:r>
              <a:rPr lang="ar" sz="2000" b="1">
                <a:solidFill>
                  <a:schemeClr val="bg1"/>
                </a:solidFill>
                <a:latin typeface="Consolas"/>
                <a:cs typeface="Arial"/>
              </a:rPr>
              <a:t>منطقة الشرق الأوسط وشمال أفريقيا وغرب ووسط أفريقيا</a:t>
            </a:r>
            <a:r>
              <a:rPr lang="ar" sz="2000" b="1">
                <a:solidFill>
                  <a:schemeClr val="bg1"/>
                </a:solidFill>
                <a:latin typeface="Arial"/>
                <a:cs typeface="Arial"/>
              </a:rPr>
              <a:t>،</a:t>
            </a:r>
            <a:r>
              <a:rPr lang="ar" sz="2000" b="1" i="0" u="none" strike="noStrike">
                <a:solidFill>
                  <a:schemeClr val="bg1"/>
                </a:solidFill>
                <a:effectLst/>
                <a:latin typeface="Arial"/>
                <a:cs typeface="Arial"/>
              </a:rPr>
              <a:t> </a:t>
            </a:r>
            <a:r>
              <a:rPr lang="ar" sz="2000" b="1">
                <a:solidFill>
                  <a:schemeClr val="bg1"/>
                </a:solidFill>
                <a:latin typeface="Arial"/>
                <a:cs typeface="Arial"/>
              </a:rPr>
              <a:t>11-14</a:t>
            </a:r>
            <a:r>
              <a:rPr lang="ar" sz="2000" b="1" i="0" u="none" strike="noStrike">
                <a:solidFill>
                  <a:schemeClr val="bg1"/>
                </a:solidFill>
                <a:effectLst/>
                <a:latin typeface="Arial"/>
                <a:cs typeface="Arial"/>
              </a:rPr>
              <a:t> فبراير 2025</a:t>
            </a:r>
            <a:endParaRPr lang="en-US" sz="2000" b="1" i="0">
              <a:solidFill>
                <a:schemeClr val="bg1"/>
              </a:solidFill>
              <a:effectLst/>
              <a:latin typeface="Arial"/>
              <a:cs typeface="Arial"/>
            </a:endParaRPr>
          </a:p>
        </p:txBody>
      </p:sp>
      <p:sp>
        <p:nvSpPr>
          <p:cNvPr id="6" name="Subtitle 2">
            <a:extLst>
              <a:ext uri="{FF2B5EF4-FFF2-40B4-BE49-F238E27FC236}">
                <a16:creationId xmlns:a16="http://schemas.microsoft.com/office/drawing/2014/main" id="{C2949E55-7D43-F254-4554-2DC91F6EBC02}"/>
              </a:ext>
            </a:extLst>
          </p:cNvPr>
          <p:cNvSpPr>
            <a:spLocks noGrp="1"/>
          </p:cNvSpPr>
          <p:nvPr/>
        </p:nvSpPr>
        <p:spPr>
          <a:xfrm>
            <a:off x="88021" y="4051853"/>
            <a:ext cx="9142388" cy="1672135"/>
          </a:xfrm>
          <a:prstGeom prst="rect">
            <a:avLst/>
          </a:prstGeom>
        </p:spPr>
        <p:txBody>
          <a:bodyPr vert="horz" lIns="91440" tIns="45720" rIns="91440" bIns="45720" rtlCol="0" anchor="t">
            <a:normAutofit/>
          </a:bodyPr>
          <a:lstStyle>
            <a:defPPr>
              <a:defRPr lang="ar"/>
            </a:defPPr>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r>
              <a:rPr lang="ar" sz="2000" b="1">
                <a:solidFill>
                  <a:schemeClr val="bg1"/>
                </a:solidFill>
                <a:latin typeface="Corbel"/>
                <a:cs typeface="Arial"/>
              </a:rPr>
              <a:t>الين </a:t>
            </a:r>
            <a:r>
              <a:rPr lang="ar" sz="2000" b="1" err="1">
                <a:solidFill>
                  <a:schemeClr val="bg1"/>
                </a:solidFill>
                <a:latin typeface="Corbel"/>
                <a:cs typeface="Arial"/>
              </a:rPr>
              <a:t>كورنرومب</a:t>
            </a:r>
            <a:endParaRPr lang="en-US" sz="2000" b="1">
              <a:solidFill>
                <a:schemeClr val="bg1"/>
              </a:solidFill>
              <a:latin typeface="Corbel"/>
              <a:cs typeface="Segoe UI"/>
            </a:endParaRPr>
          </a:p>
          <a:p>
            <a:pPr algn="ctr"/>
            <a:r>
              <a:rPr lang="ar" sz="2000" b="1">
                <a:solidFill>
                  <a:schemeClr val="bg1"/>
                </a:solidFill>
                <a:latin typeface="Corbel"/>
                <a:cs typeface="Arial"/>
              </a:rPr>
              <a:t>برنامج الأمم المتحدة المشترك لمكافحة الإيدز</a:t>
            </a:r>
            <a:endParaRPr lang="en-US" sz="2000" b="1">
              <a:solidFill>
                <a:schemeClr val="bg1"/>
              </a:solidFill>
            </a:endParaRPr>
          </a:p>
          <a:p>
            <a:pPr algn="ctr" fontAlgn="base">
              <a:lnSpc>
                <a:spcPts val="1800"/>
              </a:lnSpc>
            </a:pPr>
            <a:r>
              <a:rPr lang="ar" sz="2000" b="1" i="0" u="none" strike="noStrike">
                <a:solidFill>
                  <a:schemeClr val="bg1"/>
                </a:solidFill>
                <a:effectLst/>
                <a:latin typeface="Arial"/>
                <a:cs typeface="Arial"/>
              </a:rPr>
              <a:t>التدريب على تقديرات فيروس نقص المناعة البشرية واستخدام البيانات</a:t>
            </a:r>
            <a:r>
              <a:rPr lang="ar" sz="2000" b="1">
                <a:solidFill>
                  <a:schemeClr val="bg1"/>
                </a:solidFill>
                <a:latin typeface="Arial"/>
                <a:cs typeface="Arial"/>
              </a:rPr>
              <a:t> </a:t>
            </a:r>
            <a:endParaRPr lang="en-US" sz="2000" b="1">
              <a:solidFill>
                <a:schemeClr val="bg1"/>
              </a:solidFill>
              <a:latin typeface="Segoe UI"/>
              <a:cs typeface="Arial"/>
            </a:endParaRPr>
          </a:p>
          <a:p>
            <a:pPr algn="ctr">
              <a:lnSpc>
                <a:spcPts val="1800"/>
              </a:lnSpc>
            </a:pPr>
            <a:r>
              <a:rPr lang="ar" sz="2000" b="1" i="0" u="none" strike="noStrike">
                <a:solidFill>
                  <a:schemeClr val="bg1"/>
                </a:solidFill>
                <a:effectLst/>
                <a:latin typeface="Arial"/>
                <a:cs typeface="Arial"/>
              </a:rPr>
              <a:t> </a:t>
            </a:r>
            <a:r>
              <a:rPr lang="ar" sz="2000" b="1">
                <a:solidFill>
                  <a:schemeClr val="bg1"/>
                </a:solidFill>
                <a:latin typeface="Consolas"/>
                <a:cs typeface="Arial"/>
              </a:rPr>
              <a:t>منطقة الشرق الأوسط وشمال أفريقيا وغرب ووسط أفريقيا</a:t>
            </a:r>
            <a:r>
              <a:rPr lang="ar" sz="2000" b="1">
                <a:solidFill>
                  <a:schemeClr val="bg1"/>
                </a:solidFill>
                <a:latin typeface="Arial"/>
                <a:cs typeface="Arial"/>
              </a:rPr>
              <a:t>،</a:t>
            </a:r>
            <a:r>
              <a:rPr lang="ar" sz="2000" b="1" i="0" u="none" strike="noStrike">
                <a:solidFill>
                  <a:schemeClr val="bg1"/>
                </a:solidFill>
                <a:effectLst/>
                <a:latin typeface="Arial"/>
                <a:cs typeface="Arial"/>
              </a:rPr>
              <a:t> </a:t>
            </a:r>
            <a:r>
              <a:rPr lang="ar" sz="2000" b="1">
                <a:solidFill>
                  <a:schemeClr val="bg1"/>
                </a:solidFill>
                <a:latin typeface="Arial"/>
                <a:cs typeface="Arial"/>
              </a:rPr>
              <a:t>11-14</a:t>
            </a:r>
            <a:r>
              <a:rPr lang="ar" sz="2000" b="1" i="0" u="none" strike="noStrike">
                <a:solidFill>
                  <a:schemeClr val="bg1"/>
                </a:solidFill>
                <a:effectLst/>
                <a:latin typeface="Arial"/>
                <a:cs typeface="Arial"/>
              </a:rPr>
              <a:t> فبراير 2025</a:t>
            </a:r>
            <a:endParaRPr lang="en-US" sz="2000" b="1" i="0">
              <a:solidFill>
                <a:schemeClr val="bg1"/>
              </a:solidFill>
              <a:effectLst/>
              <a:latin typeface="Arial"/>
              <a:cs typeface="Arial"/>
            </a:endParaRPr>
          </a:p>
        </p:txBody>
      </p:sp>
    </p:spTree>
    <p:extLst>
      <p:ext uri="{BB962C8B-B14F-4D97-AF65-F5344CB8AC3E}">
        <p14:creationId xmlns:p14="http://schemas.microsoft.com/office/powerpoint/2010/main" val="2798585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6FDC6-B37D-76AC-B2AD-07CF634D9EA3}"/>
              </a:ext>
            </a:extLst>
          </p:cNvPr>
          <p:cNvSpPr>
            <a:spLocks noGrp="1"/>
          </p:cNvSpPr>
          <p:nvPr>
            <p:ph type="ctrTitle"/>
          </p:nvPr>
        </p:nvSpPr>
        <p:spPr/>
        <p:txBody>
          <a:bodyPr>
            <a:normAutofit/>
          </a:bodyPr>
          <a:lstStyle/>
          <a:p>
            <a:pPr algn="r"/>
            <a:r>
              <a:rPr lang="ar" sz="4800" b="1"/>
              <a:t>المحاسبة عن هجرة الأشخاص المصابين بفيروس نقص المناعة البشرية</a:t>
            </a:r>
            <a:endParaRPr lang="en-US"/>
          </a:p>
        </p:txBody>
      </p:sp>
    </p:spTree>
    <p:extLst>
      <p:ext uri="{BB962C8B-B14F-4D97-AF65-F5344CB8AC3E}">
        <p14:creationId xmlns:p14="http://schemas.microsoft.com/office/powerpoint/2010/main" val="2637367068"/>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3685D-C782-7A52-63F3-7ED3F7B9752D}"/>
              </a:ext>
            </a:extLst>
          </p:cNvPr>
          <p:cNvSpPr>
            <a:spLocks noGrp="1"/>
          </p:cNvSpPr>
          <p:nvPr>
            <p:ph type="title"/>
          </p:nvPr>
        </p:nvSpPr>
        <p:spPr>
          <a:xfrm>
            <a:off x="252919" y="1123837"/>
            <a:ext cx="2947482" cy="4601183"/>
          </a:xfrm>
        </p:spPr>
        <p:txBody>
          <a:bodyPr anchor="t">
            <a:normAutofit/>
          </a:bodyPr>
          <a:lstStyle/>
          <a:p>
            <a:r>
              <a:rPr lang="ar" sz="3200">
                <a:cs typeface="Tahoma"/>
              </a:rPr>
              <a:t>كيف يفسر </a:t>
            </a:r>
            <a:r>
              <a:rPr lang="ar" sz="3200" err="1">
                <a:cs typeface="Tahoma"/>
              </a:rPr>
              <a:t>Spectrum</a:t>
            </a:r>
            <a:br>
              <a:rPr lang="ar" sz="3200">
                <a:cs typeface="Tahoma"/>
              </a:rPr>
            </a:br>
            <a:r>
              <a:rPr lang="ar" sz="3200">
                <a:cs typeface="Tahoma"/>
              </a:rPr>
              <a:t>هجرة الأشخاص المصابين بفيروس نقص المناعة البشرية؟</a:t>
            </a:r>
          </a:p>
        </p:txBody>
      </p:sp>
      <p:sp>
        <p:nvSpPr>
          <p:cNvPr id="3" name="Content Placeholder 2">
            <a:extLst>
              <a:ext uri="{FF2B5EF4-FFF2-40B4-BE49-F238E27FC236}">
                <a16:creationId xmlns:a16="http://schemas.microsoft.com/office/drawing/2014/main" id="{8A3DF684-7260-204B-7EF5-06B691E843FB}"/>
              </a:ext>
            </a:extLst>
          </p:cNvPr>
          <p:cNvSpPr>
            <a:spLocks noGrp="1"/>
          </p:cNvSpPr>
          <p:nvPr>
            <p:ph idx="1"/>
          </p:nvPr>
        </p:nvSpPr>
        <p:spPr>
          <a:xfrm>
            <a:off x="4354856" y="416051"/>
            <a:ext cx="7315200" cy="5120640"/>
          </a:xfrm>
        </p:spPr>
        <p:txBody>
          <a:bodyPr anchor="t"/>
          <a:lstStyle/>
          <a:p>
            <a:pPr algn="r"/>
            <a:r>
              <a:rPr lang="ar"/>
              <a:t>تستخدم وحدة DemProj من Spectrum تقديرات وتوقعات الهجرة الصافية من WPP 2024 لتحديد التدفق الصافي للداخل أو الخارج للأشخاص حسب العمر والجنس بمرور الوقت</a:t>
            </a:r>
          </a:p>
          <a:p>
            <a:pPr algn="r"/>
            <a:r>
              <a:rPr lang="ar"/>
              <a:t>افتراضيًا، تفترض AIM أن معدل انتشار فيروس نقص المناعة البشرية بين المهاجرين هو نفسه بين السكان المقيمين من نفس العمر والجنس</a:t>
            </a:r>
          </a:p>
          <a:p>
            <a:pPr algn="r"/>
            <a:r>
              <a:rPr lang="ar"/>
              <a:t>قد لا يكون هذا صحيحًا إذا كانت بلدك تجتذب أشخاصًا من بلدان أخرى ذات معدل انتشار أعلى أو أقل بكثير لفيروس نقص المناعة البشرية</a:t>
            </a:r>
          </a:p>
          <a:p>
            <a:pPr algn="r"/>
            <a:r>
              <a:rPr lang="ar"/>
              <a:t>إذا كانت البيانات المتعلقة بأعداد المهاجرين الصافين المصابين بفيروس نقص المناعة البشرية متاحة لبلدك، فيمكن إدخالها في AIM</a:t>
            </a:r>
          </a:p>
        </p:txBody>
      </p:sp>
      <p:pic>
        <p:nvPicPr>
          <p:cNvPr id="5" name="Picture 4">
            <a:extLst>
              <a:ext uri="{FF2B5EF4-FFF2-40B4-BE49-F238E27FC236}">
                <a16:creationId xmlns:a16="http://schemas.microsoft.com/office/drawing/2014/main" id="{653DDDC4-C501-3594-27D5-AED4B554C675}"/>
              </a:ext>
            </a:extLst>
          </p:cNvPr>
          <p:cNvPicPr>
            <a:picLocks noChangeAspect="1"/>
          </p:cNvPicPr>
          <p:nvPr/>
        </p:nvPicPr>
        <p:blipFill>
          <a:blip r:embed="rId3"/>
          <a:stretch>
            <a:fillRect/>
          </a:stretch>
        </p:blipFill>
        <p:spPr>
          <a:xfrm>
            <a:off x="5227730" y="4297346"/>
            <a:ext cx="4050435" cy="2478690"/>
          </a:xfrm>
          <a:prstGeom prst="rect">
            <a:avLst/>
          </a:prstGeom>
          <a:effectLst>
            <a:outerShdw blurRad="50800" dist="38100" dir="2700000" algn="tl" rotWithShape="0">
              <a:prstClr val="black">
                <a:alpha val="40000"/>
              </a:prstClr>
            </a:outerShdw>
          </a:effectLst>
        </p:spPr>
      </p:pic>
      <p:pic>
        <p:nvPicPr>
          <p:cNvPr id="7" name="Picture 6">
            <a:extLst>
              <a:ext uri="{FF2B5EF4-FFF2-40B4-BE49-F238E27FC236}">
                <a16:creationId xmlns:a16="http://schemas.microsoft.com/office/drawing/2014/main" id="{A932E1F1-EADC-6EE7-93EC-7F8D9F8597BA}"/>
              </a:ext>
            </a:extLst>
          </p:cNvPr>
          <p:cNvPicPr>
            <a:picLocks noChangeAspect="1"/>
          </p:cNvPicPr>
          <p:nvPr/>
        </p:nvPicPr>
        <p:blipFill>
          <a:blip r:embed="rId4"/>
          <a:srcRect l="48107" t="20616" r="31981" b="33700"/>
          <a:stretch/>
        </p:blipFill>
        <p:spPr>
          <a:xfrm>
            <a:off x="1103654" y="4132640"/>
            <a:ext cx="1644597" cy="2333765"/>
          </a:xfrm>
          <a:prstGeom prst="rect">
            <a:avLst/>
          </a:prstGeom>
          <a:ln>
            <a:noFill/>
          </a:ln>
        </p:spPr>
      </p:pic>
    </p:spTree>
    <p:extLst>
      <p:ext uri="{BB962C8B-B14F-4D97-AF65-F5344CB8AC3E}">
        <p14:creationId xmlns:p14="http://schemas.microsoft.com/office/powerpoint/2010/main" val="4105132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405BF231-FC65-AF7E-D058-021789835B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311DFA-8D8F-F976-214A-508B704A69F2}"/>
              </a:ext>
            </a:extLst>
          </p:cNvPr>
          <p:cNvSpPr>
            <a:spLocks noGrp="1"/>
          </p:cNvSpPr>
          <p:nvPr>
            <p:ph type="title"/>
          </p:nvPr>
        </p:nvSpPr>
        <p:spPr/>
        <p:txBody>
          <a:bodyPr anchor="ctr">
            <a:normAutofit/>
          </a:bodyPr>
          <a:lstStyle/>
          <a:p>
            <a:r>
              <a:rPr lang="ar" sz="3200">
                <a:cs typeface="Tahoma"/>
              </a:rPr>
              <a:t>كيف يفسر </a:t>
            </a:r>
            <a:r>
              <a:rPr lang="ar" sz="3200" err="1">
                <a:cs typeface="Tahoma"/>
              </a:rPr>
              <a:t>Spectrum</a:t>
            </a:r>
            <a:br>
              <a:rPr lang="ar" sz="3200">
                <a:cs typeface="Tahoma"/>
              </a:rPr>
            </a:br>
            <a:r>
              <a:rPr lang="ar" sz="3200">
                <a:cs typeface="Tahoma"/>
              </a:rPr>
              <a:t>هجرة الأشخاص المصابين بفيروس نقص المناعة البشرية؟</a:t>
            </a:r>
          </a:p>
        </p:txBody>
      </p:sp>
      <p:sp>
        <p:nvSpPr>
          <p:cNvPr id="3" name="Content Placeholder 2">
            <a:extLst>
              <a:ext uri="{FF2B5EF4-FFF2-40B4-BE49-F238E27FC236}">
                <a16:creationId xmlns:a16="http://schemas.microsoft.com/office/drawing/2014/main" id="{4FCDC546-E635-AA5E-8330-7A782DBDEE9B}"/>
              </a:ext>
            </a:extLst>
          </p:cNvPr>
          <p:cNvSpPr>
            <a:spLocks noGrp="1"/>
          </p:cNvSpPr>
          <p:nvPr>
            <p:ph idx="1"/>
          </p:nvPr>
        </p:nvSpPr>
        <p:spPr>
          <a:xfrm>
            <a:off x="3869268" y="864108"/>
            <a:ext cx="7315200" cy="5120640"/>
          </a:xfrm>
        </p:spPr>
        <p:txBody>
          <a:bodyPr anchor="t"/>
          <a:lstStyle/>
          <a:p>
            <a:pPr algn="r"/>
            <a:r>
              <a:rPr lang="ar"/>
              <a:t>يتم إضافة المهاجرين الصافين الذين تدخلهم في AIM مباشرة إلى السكان النموذجيين المصابين بفيروس نقص المناعة البشرية، وتجاوز صافي الهجرة للأشخاص المصابين بفيروس نقص المناعة البشرية المحسوب بواسطة DemProj</a:t>
            </a:r>
          </a:p>
        </p:txBody>
      </p:sp>
      <p:sp>
        <p:nvSpPr>
          <p:cNvPr id="8" name="Rectangle 7">
            <a:extLst>
              <a:ext uri="{FF2B5EF4-FFF2-40B4-BE49-F238E27FC236}">
                <a16:creationId xmlns:a16="http://schemas.microsoft.com/office/drawing/2014/main" id="{7E65A726-6332-4D4C-A7BC-EB6F8E1FCA1B}"/>
              </a:ext>
            </a:extLst>
          </p:cNvPr>
          <p:cNvSpPr/>
          <p:nvPr/>
        </p:nvSpPr>
        <p:spPr>
          <a:xfrm>
            <a:off x="4360069" y="3198019"/>
            <a:ext cx="1509712" cy="250031"/>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2BD2B68D-4F3B-85AF-F7A4-454B25EA8353}"/>
              </a:ext>
            </a:extLst>
          </p:cNvPr>
          <p:cNvGrpSpPr/>
          <p:nvPr/>
        </p:nvGrpSpPr>
        <p:grpSpPr>
          <a:xfrm>
            <a:off x="3944470" y="2091765"/>
            <a:ext cx="7600764" cy="3967196"/>
            <a:chOff x="3944470" y="1818953"/>
            <a:chExt cx="7600764" cy="4141394"/>
          </a:xfrm>
        </p:grpSpPr>
        <p:pic>
          <p:nvPicPr>
            <p:cNvPr id="6" name="Picture 5">
              <a:extLst>
                <a:ext uri="{FF2B5EF4-FFF2-40B4-BE49-F238E27FC236}">
                  <a16:creationId xmlns:a16="http://schemas.microsoft.com/office/drawing/2014/main" id="{62759ECD-86F7-E83E-D406-7E44D026BD8F}"/>
                </a:ext>
              </a:extLst>
            </p:cNvPr>
            <p:cNvPicPr>
              <a:picLocks noChangeAspect="1"/>
            </p:cNvPicPr>
            <p:nvPr/>
          </p:nvPicPr>
          <p:blipFill>
            <a:blip r:embed="rId3"/>
            <a:stretch>
              <a:fillRect/>
            </a:stretch>
          </p:blipFill>
          <p:spPr>
            <a:xfrm>
              <a:off x="3944470" y="2124634"/>
              <a:ext cx="6861739" cy="3835713"/>
            </a:xfrm>
            <a:prstGeom prst="rect">
              <a:avLst/>
            </a:prstGeom>
          </p:spPr>
        </p:pic>
        <p:sp>
          <p:nvSpPr>
            <p:cNvPr id="9" name="Left Brace 8">
              <a:extLst>
                <a:ext uri="{FF2B5EF4-FFF2-40B4-BE49-F238E27FC236}">
                  <a16:creationId xmlns:a16="http://schemas.microsoft.com/office/drawing/2014/main" id="{94BB2606-3851-1D42-9CE6-00AADB8FF31C}"/>
                </a:ext>
              </a:extLst>
            </p:cNvPr>
            <p:cNvSpPr/>
            <p:nvPr/>
          </p:nvSpPr>
          <p:spPr>
            <a:xfrm rot="5400000">
              <a:off x="6898970" y="2443379"/>
              <a:ext cx="321470" cy="4993341"/>
            </a:xfrm>
            <a:prstGeom prst="leftBrac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51BB9094-7856-649C-D6D6-324C6955B042}"/>
                </a:ext>
              </a:extLst>
            </p:cNvPr>
            <p:cNvSpPr txBox="1"/>
            <p:nvPr/>
          </p:nvSpPr>
          <p:spPr>
            <a:xfrm>
              <a:off x="5586748" y="4159629"/>
              <a:ext cx="2945914" cy="646331"/>
            </a:xfrm>
            <a:prstGeom prst="rect">
              <a:avLst/>
            </a:prstGeom>
            <a:solidFill>
              <a:schemeClr val="accent2">
                <a:lumMod val="20000"/>
                <a:lumOff val="80000"/>
              </a:schemeClr>
            </a:solidFill>
            <a:ln w="28575">
              <a:solidFill>
                <a:schemeClr val="accent1">
                  <a:lumMod val="75000"/>
                </a:schemeClr>
              </a:solidFill>
            </a:ln>
          </p:spPr>
          <p:txBody>
            <a:bodyPr wrap="square" rtlCol="0">
              <a:spAutoFit/>
            </a:bodyPr>
            <a:lstStyle/>
            <a:p>
              <a:pPr algn="ctr"/>
              <a:r>
                <a:rPr lang="ar">
                  <a:latin typeface="Calibri" panose="020F0502020204030204" pitchFamily="34" charset="0"/>
                  <a:ea typeface="Calibri" panose="020F0502020204030204" pitchFamily="34" charset="0"/>
                  <a:cs typeface="Calibri" panose="020F0502020204030204" pitchFamily="34" charset="0"/>
                </a:rPr>
                <a:t>صافي المهاجرين المصابين بفيروس نقص المناعة البشرية حسب تقديرات Spectrum</a:t>
              </a:r>
            </a:p>
          </p:txBody>
        </p:sp>
        <p:sp>
          <p:nvSpPr>
            <p:cNvPr id="11" name="Left Brace 10">
              <a:extLst>
                <a:ext uri="{FF2B5EF4-FFF2-40B4-BE49-F238E27FC236}">
                  <a16:creationId xmlns:a16="http://schemas.microsoft.com/office/drawing/2014/main" id="{A5A7E183-6D17-8FAB-62C9-7DDA4328DBE0}"/>
                </a:ext>
              </a:extLst>
            </p:cNvPr>
            <p:cNvSpPr/>
            <p:nvPr/>
          </p:nvSpPr>
          <p:spPr>
            <a:xfrm rot="5400000">
              <a:off x="10072476" y="2334667"/>
              <a:ext cx="321470" cy="582705"/>
            </a:xfrm>
            <a:prstGeom prst="leftBrac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a:extLst>
                <a:ext uri="{FF2B5EF4-FFF2-40B4-BE49-F238E27FC236}">
                  <a16:creationId xmlns:a16="http://schemas.microsoft.com/office/drawing/2014/main" id="{016D1D8F-FB28-2912-D688-67E726F30006}"/>
                </a:ext>
              </a:extLst>
            </p:cNvPr>
            <p:cNvSpPr txBox="1"/>
            <p:nvPr/>
          </p:nvSpPr>
          <p:spPr>
            <a:xfrm>
              <a:off x="8921187" y="1818953"/>
              <a:ext cx="2624047" cy="646331"/>
            </a:xfrm>
            <a:prstGeom prst="rect">
              <a:avLst/>
            </a:prstGeom>
            <a:solidFill>
              <a:schemeClr val="accent2">
                <a:lumMod val="20000"/>
                <a:lumOff val="80000"/>
              </a:schemeClr>
            </a:solidFill>
            <a:ln w="28575">
              <a:solidFill>
                <a:schemeClr val="accent1">
                  <a:lumMod val="75000"/>
                </a:schemeClr>
              </a:solidFill>
            </a:ln>
          </p:spPr>
          <p:txBody>
            <a:bodyPr wrap="square" rtlCol="0">
              <a:spAutoFit/>
            </a:bodyPr>
            <a:lstStyle/>
            <a:p>
              <a:pPr algn="ctr"/>
              <a:r>
                <a:rPr lang="ar">
                  <a:latin typeface="Calibri" panose="020F0502020204030204" pitchFamily="34" charset="0"/>
                  <a:ea typeface="Calibri" panose="020F0502020204030204" pitchFamily="34" charset="0"/>
                  <a:cs typeface="Calibri" panose="020F0502020204030204" pitchFamily="34" charset="0"/>
                </a:rPr>
                <a:t>صافي المهاجرين المصابين بفيروس نقص المناعة البشرية تم إدخالهم من البيانات الروتينية</a:t>
              </a:r>
            </a:p>
          </p:txBody>
        </p:sp>
      </p:grpSp>
      <p:sp>
        <p:nvSpPr>
          <p:cNvPr id="4" name="TextBox 3">
            <a:extLst>
              <a:ext uri="{FF2B5EF4-FFF2-40B4-BE49-F238E27FC236}">
                <a16:creationId xmlns:a16="http://schemas.microsoft.com/office/drawing/2014/main" id="{E2B90C89-7700-AFB7-E390-6F41730DE578}"/>
              </a:ext>
            </a:extLst>
          </p:cNvPr>
          <p:cNvSpPr txBox="1"/>
          <p:nvPr/>
        </p:nvSpPr>
        <p:spPr>
          <a:xfrm>
            <a:off x="3944470" y="6056865"/>
            <a:ext cx="4529830" cy="276999"/>
          </a:xfrm>
          <a:prstGeom prst="rect">
            <a:avLst/>
          </a:prstGeom>
          <a:noFill/>
        </p:spPr>
        <p:txBody>
          <a:bodyPr wrap="none" rtlCol="0">
            <a:spAutoFit/>
          </a:bodyPr>
          <a:lstStyle/>
          <a:p>
            <a:r>
              <a:rPr lang="ar" sz="1200">
                <a:solidFill>
                  <a:schemeClr val="tx1">
                    <a:lumMod val="65000"/>
                    <a:lumOff val="35000"/>
                  </a:schemeClr>
                </a:solidFill>
              </a:rPr>
              <a:t>* الناتج من 'AIM &gt; النتائج &gt; إجمالي السكان &gt; صافي المهاجرين المصابين بفيروس نقص المناعة البشرية'</a:t>
            </a:r>
          </a:p>
        </p:txBody>
      </p:sp>
    </p:spTree>
    <p:extLst>
      <p:ext uri="{BB962C8B-B14F-4D97-AF65-F5344CB8AC3E}">
        <p14:creationId xmlns:p14="http://schemas.microsoft.com/office/powerpoint/2010/main" val="1762330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36DBF-E198-E763-47FB-3E86DE68028E}"/>
              </a:ext>
            </a:extLst>
          </p:cNvPr>
          <p:cNvSpPr>
            <a:spLocks noGrp="1"/>
          </p:cNvSpPr>
          <p:nvPr>
            <p:ph type="title"/>
          </p:nvPr>
        </p:nvSpPr>
        <p:spPr/>
        <p:txBody>
          <a:bodyPr/>
          <a:lstStyle/>
          <a:p>
            <a:pPr algn="ctr"/>
            <a:r>
              <a:rPr lang="ar">
                <a:cs typeface="Tahoma"/>
              </a:rPr>
              <a:t>اعتبارات خاصة بـ </a:t>
            </a:r>
            <a:br>
              <a:rPr lang="ar">
                <a:cs typeface="Tahoma"/>
              </a:rPr>
            </a:br>
            <a:r>
              <a:rPr lang="ar">
                <a:cs typeface="Tahoma"/>
              </a:rPr>
              <a:t>CSAVR</a:t>
            </a:r>
          </a:p>
        </p:txBody>
      </p:sp>
      <p:sp>
        <p:nvSpPr>
          <p:cNvPr id="3" name="Content Placeholder 2">
            <a:extLst>
              <a:ext uri="{FF2B5EF4-FFF2-40B4-BE49-F238E27FC236}">
                <a16:creationId xmlns:a16="http://schemas.microsoft.com/office/drawing/2014/main" id="{B2248AE0-1B1B-5A63-18F4-3843BFBF1283}"/>
              </a:ext>
            </a:extLst>
          </p:cNvPr>
          <p:cNvSpPr>
            <a:spLocks noGrp="1"/>
          </p:cNvSpPr>
          <p:nvPr>
            <p:ph idx="1"/>
          </p:nvPr>
        </p:nvSpPr>
        <p:spPr/>
        <p:txBody>
          <a:bodyPr anchor="ctr"/>
          <a:lstStyle/>
          <a:p>
            <a:pPr algn="r"/>
            <a:r>
              <a:rPr lang="ar"/>
              <a:t>إذا تم إدخال مهاجرين جدد مصابين بفيروس نقص المناعة البشرية إلى AIM، فسوف يضيفهم CSAVR مباشرة إلى سكانها الذين لديهم حالة معروفة للإصابة بفيروس نقص المناعة البشرية</a:t>
            </a:r>
          </a:p>
          <a:p>
            <a:pPr algn="r"/>
            <a:r>
              <a:rPr lang="ar"/>
              <a:t>يجب على المهاجرين الصافين المصابين بفيروس نقص المناعة البشرية أن يحسبوا </a:t>
            </a:r>
            <a:r>
              <a:rPr lang="ar" b="1">
                <a:solidFill>
                  <a:schemeClr val="accent3">
                    <a:lumMod val="75000"/>
                  </a:schemeClr>
                </a:solidFill>
              </a:rPr>
              <a:t>" </a:t>
            </a:r>
            <a:r>
              <a:rPr lang="ar" b="1" i="1">
                <a:solidFill>
                  <a:schemeClr val="accent3">
                    <a:lumMod val="75000"/>
                  </a:schemeClr>
                </a:solidFill>
              </a:rPr>
              <a:t>الحالات الإيجابية السابقة" فقط </a:t>
            </a:r>
            <a:r>
              <a:rPr lang="ar"/>
              <a:t>: الأشخاص الذين تم تشخيص حالتهم الإيجابية لفيروس نقص المناعة البشرية قبل وصولهم إلى بلدك</a:t>
            </a:r>
          </a:p>
          <a:p>
            <a:pPr algn="r"/>
            <a:r>
              <a:rPr lang="ar"/>
              <a:t>يجب أن تستبعد التشخيصات الجديدة التي تم إدخالها في CSAVR هذه "الإيجابيات السابقة" لتجنب العد المزدوج</a:t>
            </a:r>
          </a:p>
        </p:txBody>
      </p:sp>
    </p:spTree>
    <p:extLst>
      <p:ext uri="{BB962C8B-B14F-4D97-AF65-F5344CB8AC3E}">
        <p14:creationId xmlns:p14="http://schemas.microsoft.com/office/powerpoint/2010/main" val="1697032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1E4CD810-942C-D086-B134-9DAB0D237D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DD67BF-01A5-1B98-4034-F25EBC84EF44}"/>
              </a:ext>
            </a:extLst>
          </p:cNvPr>
          <p:cNvSpPr>
            <a:spLocks noGrp="1"/>
          </p:cNvSpPr>
          <p:nvPr>
            <p:ph type="title"/>
          </p:nvPr>
        </p:nvSpPr>
        <p:spPr/>
        <p:txBody>
          <a:bodyPr/>
          <a:lstStyle/>
          <a:p>
            <a:r>
              <a:rPr lang="ar"/>
              <a:t>ملاحظات ختامية</a:t>
            </a:r>
          </a:p>
        </p:txBody>
      </p:sp>
      <p:sp>
        <p:nvSpPr>
          <p:cNvPr id="3" name="Content Placeholder 2">
            <a:extLst>
              <a:ext uri="{FF2B5EF4-FFF2-40B4-BE49-F238E27FC236}">
                <a16:creationId xmlns:a16="http://schemas.microsoft.com/office/drawing/2014/main" id="{608179A5-5B16-D307-9398-927C51E1F626}"/>
              </a:ext>
            </a:extLst>
          </p:cNvPr>
          <p:cNvSpPr>
            <a:spLocks noGrp="1"/>
          </p:cNvSpPr>
          <p:nvPr>
            <p:ph idx="1"/>
          </p:nvPr>
        </p:nvSpPr>
        <p:spPr/>
        <p:txBody>
          <a:bodyPr anchor="ctr"/>
          <a:lstStyle/>
          <a:p>
            <a:pPr algn="r"/>
            <a:r>
              <a:rPr lang="ar"/>
              <a:t>يرجى مراعاة القيود المحتملة لبيانات الهجرة الصافية</a:t>
            </a:r>
          </a:p>
          <a:p>
            <a:pPr lvl="1" algn="r"/>
            <a:r>
              <a:rPr lang="ar"/>
              <a:t>هل البيانات كاملة؟</a:t>
            </a:r>
          </a:p>
          <a:p>
            <a:pPr lvl="1" algn="r"/>
            <a:r>
              <a:rPr lang="ar"/>
              <a:t>هل تم رصد الهجرة الخارجية بشكل كاف؟</a:t>
            </a:r>
          </a:p>
          <a:p>
            <a:pPr lvl="1" algn="r"/>
            <a:endParaRPr lang="en-US"/>
          </a:p>
          <a:p>
            <a:pPr algn="r"/>
            <a:r>
              <a:rPr lang="ar"/>
              <a:t>إذا كانت لديك بيانات الهجرة، فقد ترغب في إعداد توقعات مع هذه المدخلات وبدونها لمعرفة ما إذا كان تضمينها يؤثر على تقديراتك للمؤشرات الرئيسية بشكل هادف</a:t>
            </a:r>
          </a:p>
          <a:p>
            <a:pPr lvl="1" algn="r"/>
            <a:r>
              <a:rPr lang="ar"/>
              <a:t>الإصابة بفيروس نقص المناعة البشرية</a:t>
            </a:r>
          </a:p>
          <a:p>
            <a:pPr lvl="1" algn="r"/>
            <a:r>
              <a:rPr lang="ar"/>
              <a:t>انتشار فيروس نقص المناعة البشرية</a:t>
            </a:r>
          </a:p>
        </p:txBody>
      </p:sp>
    </p:spTree>
    <p:extLst>
      <p:ext uri="{BB962C8B-B14F-4D97-AF65-F5344CB8AC3E}">
        <p14:creationId xmlns:p14="http://schemas.microsoft.com/office/powerpoint/2010/main" val="900683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9B5121-5A9C-C724-CEAB-BD281617DDBC}"/>
              </a:ext>
            </a:extLst>
          </p:cNvPr>
          <p:cNvSpPr>
            <a:spLocks noGrp="1"/>
          </p:cNvSpPr>
          <p:nvPr>
            <p:ph type="title"/>
          </p:nvPr>
        </p:nvSpPr>
        <p:spPr/>
        <p:txBody>
          <a:bodyPr/>
          <a:lstStyle/>
          <a:p>
            <a:pPr algn="ctr"/>
            <a:r>
              <a:rPr lang="ar" b="1"/>
              <a:t>شكرا على اهتمامكم!</a:t>
            </a:r>
          </a:p>
        </p:txBody>
      </p:sp>
    </p:spTree>
    <p:extLst>
      <p:ext uri="{BB962C8B-B14F-4D97-AF65-F5344CB8AC3E}">
        <p14:creationId xmlns:p14="http://schemas.microsoft.com/office/powerpoint/2010/main" val="3357065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5C967D42-7262-808B-889C-BF3BB1FAF9B5}"/>
              </a:ext>
            </a:extLst>
          </p:cNvPr>
          <p:cNvGrpSpPr/>
          <p:nvPr/>
        </p:nvGrpSpPr>
        <p:grpSpPr>
          <a:xfrm>
            <a:off x="279111" y="1833268"/>
            <a:ext cx="11454573" cy="3554576"/>
            <a:chOff x="533111" y="2170444"/>
            <a:chExt cx="11454573" cy="3554576"/>
          </a:xfrm>
        </p:grpSpPr>
        <p:sp>
          <p:nvSpPr>
            <p:cNvPr id="11" name="Rectangle 10">
              <a:extLst>
                <a:ext uri="{FF2B5EF4-FFF2-40B4-BE49-F238E27FC236}">
                  <a16:creationId xmlns:a16="http://schemas.microsoft.com/office/drawing/2014/main" id="{21D2227D-74B0-49F6-ABB1-0779CCC962F1}"/>
                </a:ext>
              </a:extLst>
            </p:cNvPr>
            <p:cNvSpPr/>
            <p:nvPr/>
          </p:nvSpPr>
          <p:spPr>
            <a:xfrm>
              <a:off x="533111" y="2170444"/>
              <a:ext cx="11454573" cy="3554576"/>
            </a:xfrm>
            <a:prstGeom prst="rect">
              <a:avLst/>
            </a:prstGeom>
            <a:solidFill>
              <a:schemeClr val="bg1"/>
            </a:solidFill>
            <a:ln w="285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AECB233-40BC-29B9-3BC5-F0DEFABB2BA8}"/>
                </a:ext>
              </a:extLst>
            </p:cNvPr>
            <p:cNvPicPr>
              <a:picLocks noChangeAspect="1"/>
            </p:cNvPicPr>
            <p:nvPr/>
          </p:nvPicPr>
          <p:blipFill>
            <a:blip r:embed="rId3"/>
            <a:stretch>
              <a:fillRect/>
            </a:stretch>
          </p:blipFill>
          <p:spPr>
            <a:xfrm>
              <a:off x="688063" y="3340437"/>
              <a:ext cx="3200400" cy="2015969"/>
            </a:xfrm>
            <a:prstGeom prst="rect">
              <a:avLst/>
            </a:prstGeom>
          </p:spPr>
        </p:pic>
        <p:graphicFrame>
          <p:nvGraphicFramePr>
            <p:cNvPr id="5" name="Chart 4">
              <a:extLst>
                <a:ext uri="{FF2B5EF4-FFF2-40B4-BE49-F238E27FC236}">
                  <a16:creationId xmlns:a16="http://schemas.microsoft.com/office/drawing/2014/main" id="{E61E3078-322C-DF11-04DE-396721CD3A84}"/>
                </a:ext>
              </a:extLst>
            </p:cNvPr>
            <p:cNvGraphicFramePr/>
            <p:nvPr/>
          </p:nvGraphicFramePr>
          <p:xfrm>
            <a:off x="4573276" y="3241904"/>
            <a:ext cx="3200400" cy="2213034"/>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a:extLst>
                <a:ext uri="{FF2B5EF4-FFF2-40B4-BE49-F238E27FC236}">
                  <a16:creationId xmlns:a16="http://schemas.microsoft.com/office/drawing/2014/main" id="{904E7466-2653-1443-3D9E-6CC49B22CEEB}"/>
                </a:ext>
              </a:extLst>
            </p:cNvPr>
            <p:cNvSpPr txBox="1"/>
            <p:nvPr/>
          </p:nvSpPr>
          <p:spPr>
            <a:xfrm>
              <a:off x="8798549" y="2668732"/>
              <a:ext cx="2520280" cy="369332"/>
            </a:xfrm>
            <a:prstGeom prst="rect">
              <a:avLst/>
            </a:prstGeom>
            <a:noFill/>
          </p:spPr>
          <p:txBody>
            <a:bodyPr wrap="square" rtlCol="0">
              <a:spAutoFit/>
            </a:bodyPr>
            <a:lstStyle/>
            <a:p>
              <a:pPr algn="ctr"/>
              <a:r>
                <a:rPr lang="ar"/>
                <a:t>...وحسب الفئة العمرية</a:t>
              </a:r>
            </a:p>
          </p:txBody>
        </p:sp>
        <p:pic>
          <p:nvPicPr>
            <p:cNvPr id="8" name="Picture 7">
              <a:extLst>
                <a:ext uri="{FF2B5EF4-FFF2-40B4-BE49-F238E27FC236}">
                  <a16:creationId xmlns:a16="http://schemas.microsoft.com/office/drawing/2014/main" id="{254CA247-1CD1-FB69-06AA-5818F94A060E}"/>
                </a:ext>
              </a:extLst>
            </p:cNvPr>
            <p:cNvPicPr>
              <a:picLocks noChangeAspect="1"/>
            </p:cNvPicPr>
            <p:nvPr/>
          </p:nvPicPr>
          <p:blipFill>
            <a:blip r:embed="rId5"/>
            <a:stretch>
              <a:fillRect/>
            </a:stretch>
          </p:blipFill>
          <p:spPr>
            <a:xfrm>
              <a:off x="8458489" y="3208670"/>
              <a:ext cx="3200400" cy="2279503"/>
            </a:xfrm>
            <a:prstGeom prst="rect">
              <a:avLst/>
            </a:prstGeom>
          </p:spPr>
        </p:pic>
        <p:sp>
          <p:nvSpPr>
            <p:cNvPr id="9" name="Right Arrow 11">
              <a:extLst>
                <a:ext uri="{FF2B5EF4-FFF2-40B4-BE49-F238E27FC236}">
                  <a16:creationId xmlns:a16="http://schemas.microsoft.com/office/drawing/2014/main" id="{29F4CA0D-3B85-BB3A-22C4-E7891DCC73CB}"/>
                </a:ext>
              </a:extLst>
            </p:cNvPr>
            <p:cNvSpPr/>
            <p:nvPr/>
          </p:nvSpPr>
          <p:spPr>
            <a:xfrm>
              <a:off x="3882997" y="4234121"/>
              <a:ext cx="695744" cy="228600"/>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12">
              <a:extLst>
                <a:ext uri="{FF2B5EF4-FFF2-40B4-BE49-F238E27FC236}">
                  <a16:creationId xmlns:a16="http://schemas.microsoft.com/office/drawing/2014/main" id="{A32573F6-4A3B-FB9E-3F55-BE1530073BB3}"/>
                </a:ext>
              </a:extLst>
            </p:cNvPr>
            <p:cNvSpPr/>
            <p:nvPr/>
          </p:nvSpPr>
          <p:spPr>
            <a:xfrm>
              <a:off x="7768211" y="4234121"/>
              <a:ext cx="695744" cy="228600"/>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6" name="Picture 15">
            <a:extLst>
              <a:ext uri="{FF2B5EF4-FFF2-40B4-BE49-F238E27FC236}">
                <a16:creationId xmlns:a16="http://schemas.microsoft.com/office/drawing/2014/main" id="{ACF3C5AD-DB2F-3DCB-5283-EE3FA05220B4}"/>
              </a:ext>
            </a:extLst>
          </p:cNvPr>
          <p:cNvPicPr>
            <a:picLocks noChangeAspect="1"/>
          </p:cNvPicPr>
          <p:nvPr/>
        </p:nvPicPr>
        <p:blipFill rotWithShape="1">
          <a:blip r:embed="rId6"/>
          <a:srcRect b="76246"/>
          <a:stretch/>
        </p:blipFill>
        <p:spPr>
          <a:xfrm>
            <a:off x="4217874" y="98411"/>
            <a:ext cx="7004068" cy="1029025"/>
          </a:xfrm>
          <a:prstGeom prst="rect">
            <a:avLst/>
          </a:prstGeom>
          <a:effectLst>
            <a:outerShdw blurRad="50800" dist="38100" dir="2700000" algn="tl" rotWithShape="0">
              <a:prstClr val="black">
                <a:alpha val="40000"/>
              </a:prstClr>
            </a:outerShdw>
          </a:effectLst>
        </p:spPr>
      </p:pic>
      <p:sp>
        <p:nvSpPr>
          <p:cNvPr id="17" name="Title 1">
            <a:extLst>
              <a:ext uri="{FF2B5EF4-FFF2-40B4-BE49-F238E27FC236}">
                <a16:creationId xmlns:a16="http://schemas.microsoft.com/office/drawing/2014/main" id="{A301CF58-CDDD-FC49-F540-CFEE8C9A1795}"/>
              </a:ext>
            </a:extLst>
          </p:cNvPr>
          <p:cNvSpPr txBox="1">
            <a:spLocks/>
          </p:cNvSpPr>
          <p:nvPr/>
        </p:nvSpPr>
        <p:spPr>
          <a:xfrm>
            <a:off x="283399" y="758078"/>
            <a:ext cx="2947482" cy="10764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ar" sz="2800" b="1">
                <a:cs typeface="Tahoma"/>
              </a:rPr>
              <a:t>محرر نمط</a:t>
            </a:r>
            <a:endParaRPr lang="en-US" sz="2800" b="1">
              <a:cs typeface="Tahoma"/>
            </a:endParaRPr>
          </a:p>
          <a:p>
            <a:pPr algn="ctr"/>
            <a:r>
              <a:rPr lang="en-US" sz="3200" b="1" err="1"/>
              <a:t>الجنس</a:t>
            </a:r>
            <a:r>
              <a:rPr lang="en-US" sz="3200" b="1"/>
              <a:t>/ العمر</a:t>
            </a:r>
          </a:p>
        </p:txBody>
      </p:sp>
      <p:pic>
        <p:nvPicPr>
          <p:cNvPr id="15" name="Picture 14" descr="A close up of some words&#10;&#10;AI-generated content may be incorrect.">
            <a:extLst>
              <a:ext uri="{FF2B5EF4-FFF2-40B4-BE49-F238E27FC236}">
                <a16:creationId xmlns:a16="http://schemas.microsoft.com/office/drawing/2014/main" id="{540245DB-E18E-6A6F-3783-DDBC53995D75}"/>
              </a:ext>
            </a:extLst>
          </p:cNvPr>
          <p:cNvPicPr>
            <a:picLocks noChangeAspect="1"/>
          </p:cNvPicPr>
          <p:nvPr/>
        </p:nvPicPr>
        <p:blipFill>
          <a:blip r:embed="rId7"/>
          <a:stretch>
            <a:fillRect/>
          </a:stretch>
        </p:blipFill>
        <p:spPr>
          <a:xfrm>
            <a:off x="1085533" y="2196782"/>
            <a:ext cx="2543175" cy="981075"/>
          </a:xfrm>
          <a:prstGeom prst="rect">
            <a:avLst/>
          </a:prstGeom>
        </p:spPr>
      </p:pic>
      <p:pic>
        <p:nvPicPr>
          <p:cNvPr id="18" name="Picture 17" descr="A black text on a white background&#10;&#10;AI-generated content may be incorrect.">
            <a:extLst>
              <a:ext uri="{FF2B5EF4-FFF2-40B4-BE49-F238E27FC236}">
                <a16:creationId xmlns:a16="http://schemas.microsoft.com/office/drawing/2014/main" id="{D8D42C33-B9A0-C83B-3DB0-69D8171D9C6B}"/>
              </a:ext>
            </a:extLst>
          </p:cNvPr>
          <p:cNvPicPr>
            <a:picLocks noChangeAspect="1"/>
          </p:cNvPicPr>
          <p:nvPr/>
        </p:nvPicPr>
        <p:blipFill>
          <a:blip r:embed="rId8"/>
          <a:stretch>
            <a:fillRect/>
          </a:stretch>
        </p:blipFill>
        <p:spPr>
          <a:xfrm>
            <a:off x="4819650" y="2241550"/>
            <a:ext cx="2552700" cy="952500"/>
          </a:xfrm>
          <a:prstGeom prst="rect">
            <a:avLst/>
          </a:prstGeom>
        </p:spPr>
      </p:pic>
      <p:sp>
        <p:nvSpPr>
          <p:cNvPr id="2" name="TextBox 1">
            <a:extLst>
              <a:ext uri="{FF2B5EF4-FFF2-40B4-BE49-F238E27FC236}">
                <a16:creationId xmlns:a16="http://schemas.microsoft.com/office/drawing/2014/main" id="{8C0203F6-2595-8C1D-B90A-4CF97FF47E67}"/>
              </a:ext>
            </a:extLst>
          </p:cNvPr>
          <p:cNvSpPr txBox="1"/>
          <p:nvPr/>
        </p:nvSpPr>
        <p:spPr>
          <a:xfrm>
            <a:off x="0" y="5389880"/>
            <a:ext cx="11602720" cy="11387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ar" sz="1600" dirty="0">
                <a:solidFill>
                  <a:srgbClr val="1F1F1F"/>
                </a:solidFill>
                <a:latin typeface="Consolas"/>
                <a:cs typeface="Tahoma"/>
              </a:rPr>
              <a:t>التوزيع حسب الجنس في حالات الإصابة بفيروس نقص المناعة البشرية والمصابين بفيروس نقص المناعة البشرية يحدد التغطية النسبية للعلاج المضاد للفيروسات </a:t>
            </a:r>
            <a:r>
              <a:rPr lang="ar" sz="1600" dirty="0" err="1">
                <a:solidFill>
                  <a:srgbClr val="1F1F1F"/>
                </a:solidFill>
                <a:latin typeface="Consolas"/>
                <a:cs typeface="Tahoma"/>
              </a:rPr>
              <a:t>القهقرية</a:t>
            </a:r>
            <a:r>
              <a:rPr lang="ar" sz="1600" dirty="0">
                <a:solidFill>
                  <a:srgbClr val="1F1F1F"/>
                </a:solidFill>
                <a:latin typeface="Consolas"/>
                <a:cs typeface="Tahoma"/>
              </a:rPr>
              <a:t> بين الرجال والنساء
</a:t>
            </a:r>
            <a:r>
              <a:rPr lang="ar" dirty="0">
                <a:solidFill>
                  <a:srgbClr val="1F1F1F"/>
                </a:solidFill>
                <a:latin typeface="Consolas"/>
                <a:cs typeface="Tahoma"/>
              </a:rPr>
              <a:t>ي</a:t>
            </a:r>
            <a:r>
              <a:rPr lang="ar" sz="1600" dirty="0">
                <a:solidFill>
                  <a:srgbClr val="1F1F1F"/>
                </a:solidFill>
                <a:latin typeface="Consolas"/>
                <a:cs typeface="Tahoma"/>
              </a:rPr>
              <a:t>وزع التوزيع العمري فيروس نقص المناعة البشرية بين النساء الحوامل وغير </a:t>
            </a:r>
            <a:r>
              <a:rPr lang="ar" sz="1600" dirty="0" err="1">
                <a:solidFill>
                  <a:srgbClr val="1F1F1F"/>
                </a:solidFill>
                <a:latin typeface="Consolas"/>
                <a:cs typeface="Tahoma"/>
              </a:rPr>
              <a:t>الحوامل،وهو</a:t>
            </a:r>
            <a:r>
              <a:rPr lang="ar" sz="1600" dirty="0">
                <a:solidFill>
                  <a:srgbClr val="1F1F1F"/>
                </a:solidFill>
                <a:latin typeface="Consolas"/>
                <a:cs typeface="Tahoma"/>
              </a:rPr>
              <a:t> الدافع وراء منع انتقال الإصابة من الأم إلى الطفل والنتائج المتعلقة بالأطفال</a:t>
            </a:r>
            <a:endParaRPr lang="en-US" sz="1600" dirty="0">
              <a:cs typeface="Tahoma"/>
            </a:endParaRPr>
          </a:p>
        </p:txBody>
      </p:sp>
    </p:spTree>
    <p:extLst>
      <p:ext uri="{BB962C8B-B14F-4D97-AF65-F5344CB8AC3E}">
        <p14:creationId xmlns:p14="http://schemas.microsoft.com/office/powerpoint/2010/main" val="2208624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F009A-B018-D225-0624-B15477EF558F}"/>
              </a:ext>
            </a:extLst>
          </p:cNvPr>
          <p:cNvSpPr>
            <a:spLocks noGrp="1"/>
          </p:cNvSpPr>
          <p:nvPr>
            <p:ph type="title"/>
          </p:nvPr>
        </p:nvSpPr>
        <p:spPr>
          <a:xfrm>
            <a:off x="609600" y="204300"/>
            <a:ext cx="10972800" cy="439616"/>
          </a:xfrm>
        </p:spPr>
        <p:txBody>
          <a:bodyPr/>
          <a:lstStyle/>
          <a:p>
            <a:pPr algn="r"/>
            <a:r>
              <a:rPr lang="ar" sz="3200">
                <a:cs typeface="Times New Roman"/>
              </a:rPr>
              <a:t>خلفية نمط الجنس/العمر</a:t>
            </a:r>
            <a:endParaRPr lang="en-US" sz="3200">
              <a:ea typeface="Calibri"/>
              <a:cs typeface="Times New Roman"/>
            </a:endParaRPr>
          </a:p>
        </p:txBody>
      </p:sp>
      <p:pic>
        <p:nvPicPr>
          <p:cNvPr id="5" name="Picture 4">
            <a:extLst>
              <a:ext uri="{FF2B5EF4-FFF2-40B4-BE49-F238E27FC236}">
                <a16:creationId xmlns:a16="http://schemas.microsoft.com/office/drawing/2014/main" id="{A769B349-E39B-E52A-7B5A-961CD6D5C044}"/>
              </a:ext>
            </a:extLst>
          </p:cNvPr>
          <p:cNvPicPr>
            <a:picLocks noChangeAspect="1"/>
          </p:cNvPicPr>
          <p:nvPr/>
        </p:nvPicPr>
        <p:blipFill>
          <a:blip r:embed="rId2"/>
          <a:srcRect/>
          <a:stretch/>
        </p:blipFill>
        <p:spPr>
          <a:xfrm>
            <a:off x="6371962" y="978877"/>
            <a:ext cx="5453575" cy="3958172"/>
          </a:xfrm>
          <a:prstGeom prst="rect">
            <a:avLst/>
          </a:prstGeom>
          <a:effectLst>
            <a:outerShdw blurRad="50800" dist="38100" dir="2700000" algn="tl" rotWithShape="0">
              <a:prstClr val="black">
                <a:alpha val="40000"/>
              </a:prstClr>
            </a:outerShdw>
          </a:effectLst>
        </p:spPr>
      </p:pic>
      <p:pic>
        <p:nvPicPr>
          <p:cNvPr id="10" name="Picture 9" descr="A screenshot of a computer&#10;&#10;AI-generated content may be incorrect.">
            <a:extLst>
              <a:ext uri="{FF2B5EF4-FFF2-40B4-BE49-F238E27FC236}">
                <a16:creationId xmlns:a16="http://schemas.microsoft.com/office/drawing/2014/main" id="{3E16CD2D-2B4C-1783-3736-FCB0F9C9DF3D}"/>
              </a:ext>
            </a:extLst>
          </p:cNvPr>
          <p:cNvPicPr>
            <a:picLocks noChangeAspect="1"/>
          </p:cNvPicPr>
          <p:nvPr/>
        </p:nvPicPr>
        <p:blipFill>
          <a:blip r:embed="rId3"/>
          <a:stretch>
            <a:fillRect/>
          </a:stretch>
        </p:blipFill>
        <p:spPr>
          <a:xfrm>
            <a:off x="3064120" y="-4762"/>
            <a:ext cx="3027484" cy="6867525"/>
          </a:xfrm>
          <a:prstGeom prst="rect">
            <a:avLst/>
          </a:prstGeom>
        </p:spPr>
      </p:pic>
      <p:pic>
        <p:nvPicPr>
          <p:cNvPr id="11" name="Picture 10" descr="A white background with black text&#10;&#10;AI-generated content may be incorrect.">
            <a:extLst>
              <a:ext uri="{FF2B5EF4-FFF2-40B4-BE49-F238E27FC236}">
                <a16:creationId xmlns:a16="http://schemas.microsoft.com/office/drawing/2014/main" id="{C7290A96-E798-1C0C-AC61-BE6599A0FDBC}"/>
              </a:ext>
            </a:extLst>
          </p:cNvPr>
          <p:cNvPicPr>
            <a:picLocks noChangeAspect="1"/>
          </p:cNvPicPr>
          <p:nvPr/>
        </p:nvPicPr>
        <p:blipFill>
          <a:blip r:embed="rId4"/>
          <a:stretch>
            <a:fillRect/>
          </a:stretch>
        </p:blipFill>
        <p:spPr>
          <a:xfrm>
            <a:off x="16852" y="3087932"/>
            <a:ext cx="3026019" cy="3753583"/>
          </a:xfrm>
          <a:prstGeom prst="rect">
            <a:avLst/>
          </a:prstGeom>
        </p:spPr>
      </p:pic>
    </p:spTree>
    <p:extLst>
      <p:ext uri="{BB962C8B-B14F-4D97-AF65-F5344CB8AC3E}">
        <p14:creationId xmlns:p14="http://schemas.microsoft.com/office/powerpoint/2010/main" val="5643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77F77F1D-3CEF-70E0-54D6-041E40D25569}"/>
              </a:ext>
            </a:extLst>
          </p:cNvPr>
          <p:cNvGrpSpPr/>
          <p:nvPr/>
        </p:nvGrpSpPr>
        <p:grpSpPr>
          <a:xfrm>
            <a:off x="5219273" y="2164081"/>
            <a:ext cx="6972728" cy="4693920"/>
            <a:chOff x="5567556" y="2443576"/>
            <a:chExt cx="6371525" cy="4082977"/>
          </a:xfrm>
        </p:grpSpPr>
        <p:pic>
          <p:nvPicPr>
            <p:cNvPr id="8" name="Picture 7">
              <a:extLst>
                <a:ext uri="{FF2B5EF4-FFF2-40B4-BE49-F238E27FC236}">
                  <a16:creationId xmlns:a16="http://schemas.microsoft.com/office/drawing/2014/main" id="{C8254B75-1F53-65D4-EEB8-8FD9BEB2BF91}"/>
                </a:ext>
              </a:extLst>
            </p:cNvPr>
            <p:cNvPicPr>
              <a:picLocks noChangeAspect="1"/>
            </p:cNvPicPr>
            <p:nvPr/>
          </p:nvPicPr>
          <p:blipFill>
            <a:blip r:embed="rId3"/>
            <a:stretch>
              <a:fillRect/>
            </a:stretch>
          </p:blipFill>
          <p:spPr>
            <a:xfrm>
              <a:off x="5567556" y="2443576"/>
              <a:ext cx="6371525" cy="4082977"/>
            </a:xfrm>
            <a:prstGeom prst="rect">
              <a:avLst/>
            </a:prstGeom>
          </p:spPr>
        </p:pic>
        <p:sp>
          <p:nvSpPr>
            <p:cNvPr id="6" name="Oval 5">
              <a:extLst>
                <a:ext uri="{FF2B5EF4-FFF2-40B4-BE49-F238E27FC236}">
                  <a16:creationId xmlns:a16="http://schemas.microsoft.com/office/drawing/2014/main" id="{D9D6C1C3-AA3E-4201-A0E5-EDE43A155D49}"/>
                </a:ext>
              </a:extLst>
            </p:cNvPr>
            <p:cNvSpPr/>
            <p:nvPr/>
          </p:nvSpPr>
          <p:spPr>
            <a:xfrm>
              <a:off x="8879562" y="3792470"/>
              <a:ext cx="1987420" cy="550506"/>
            </a:xfrm>
            <a:prstGeom prst="ellipse">
              <a:avLst/>
            </a:prstGeom>
            <a:noFill/>
            <a:ln w="412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1" name="Picture 10">
            <a:extLst>
              <a:ext uri="{FF2B5EF4-FFF2-40B4-BE49-F238E27FC236}">
                <a16:creationId xmlns:a16="http://schemas.microsoft.com/office/drawing/2014/main" id="{44D2AFDF-8428-5F5F-45CE-6FDFF3B8F7A1}"/>
              </a:ext>
            </a:extLst>
          </p:cNvPr>
          <p:cNvPicPr>
            <a:picLocks noChangeAspect="1"/>
          </p:cNvPicPr>
          <p:nvPr/>
        </p:nvPicPr>
        <p:blipFill>
          <a:blip r:embed="rId4"/>
          <a:stretch>
            <a:fillRect/>
          </a:stretch>
        </p:blipFill>
        <p:spPr>
          <a:xfrm>
            <a:off x="1640452" y="0"/>
            <a:ext cx="10551548" cy="2325373"/>
          </a:xfrm>
          <a:prstGeom prst="rect">
            <a:avLst/>
          </a:prstGeom>
        </p:spPr>
      </p:pic>
      <p:pic>
        <p:nvPicPr>
          <p:cNvPr id="3" name="Picture 2" descr="A black text on a white background&#10;&#10;AI-generated content may be incorrect.">
            <a:extLst>
              <a:ext uri="{FF2B5EF4-FFF2-40B4-BE49-F238E27FC236}">
                <a16:creationId xmlns:a16="http://schemas.microsoft.com/office/drawing/2014/main" id="{844084CD-50C1-FE04-6D4A-64A927499AC7}"/>
              </a:ext>
            </a:extLst>
          </p:cNvPr>
          <p:cNvPicPr>
            <a:picLocks noChangeAspect="1"/>
          </p:cNvPicPr>
          <p:nvPr/>
        </p:nvPicPr>
        <p:blipFill>
          <a:blip r:embed="rId5"/>
          <a:stretch>
            <a:fillRect/>
          </a:stretch>
        </p:blipFill>
        <p:spPr>
          <a:xfrm>
            <a:off x="1637201" y="2815371"/>
            <a:ext cx="3595321" cy="2927106"/>
          </a:xfrm>
          <a:prstGeom prst="rect">
            <a:avLst/>
          </a:prstGeom>
        </p:spPr>
      </p:pic>
    </p:spTree>
    <p:extLst>
      <p:ext uri="{BB962C8B-B14F-4D97-AF65-F5344CB8AC3E}">
        <p14:creationId xmlns:p14="http://schemas.microsoft.com/office/powerpoint/2010/main" val="1174008846"/>
      </p:ext>
    </p:extLst>
  </p:cSld>
  <p:clrMapOvr>
    <a:masterClrMapping/>
  </p:clrMapOvr>
  <mc:AlternateContent xmlns:mc="http://schemas.openxmlformats.org/markup-compatibility/2006" xmlns:p14="http://schemas.microsoft.com/office/powerpoint/2010/main">
    <mc:Choice Requires="p14">
      <p:transition p14:dur="0" advTm="8255000"/>
    </mc:Choice>
    <mc:Fallback xmlns="">
      <p:transition advTm="825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3962816-6F06-66C8-AABD-3256408D0D53}"/>
              </a:ext>
            </a:extLst>
          </p:cNvPr>
          <p:cNvPicPr>
            <a:picLocks noChangeAspect="1"/>
          </p:cNvPicPr>
          <p:nvPr/>
        </p:nvPicPr>
        <p:blipFill>
          <a:blip r:embed="rId2"/>
          <a:stretch>
            <a:fillRect/>
          </a:stretch>
        </p:blipFill>
        <p:spPr>
          <a:xfrm>
            <a:off x="545418" y="1680103"/>
            <a:ext cx="3772426" cy="4001058"/>
          </a:xfrm>
          <a:prstGeom prst="rect">
            <a:avLst/>
          </a:prstGeom>
          <a:effectLst>
            <a:outerShdw blurRad="50800" dist="38100" dir="2700000" algn="tl" rotWithShape="0">
              <a:prstClr val="black">
                <a:alpha val="40000"/>
              </a:prstClr>
            </a:outerShdw>
          </a:effectLst>
        </p:spPr>
      </p:pic>
      <p:pic>
        <p:nvPicPr>
          <p:cNvPr id="17" name="Picture 16">
            <a:extLst>
              <a:ext uri="{FF2B5EF4-FFF2-40B4-BE49-F238E27FC236}">
                <a16:creationId xmlns:a16="http://schemas.microsoft.com/office/drawing/2014/main" id="{02E3F1A2-6585-13FA-B4D5-FF6591A7EC1E}"/>
              </a:ext>
            </a:extLst>
          </p:cNvPr>
          <p:cNvPicPr>
            <a:picLocks noChangeAspect="1"/>
          </p:cNvPicPr>
          <p:nvPr/>
        </p:nvPicPr>
        <p:blipFill rotWithShape="1">
          <a:blip r:embed="rId3"/>
          <a:srcRect r="35032" b="48642"/>
          <a:stretch/>
        </p:blipFill>
        <p:spPr>
          <a:xfrm>
            <a:off x="5613821" y="2857452"/>
            <a:ext cx="6151088" cy="3297124"/>
          </a:xfrm>
          <a:prstGeom prst="rect">
            <a:avLst/>
          </a:prstGeom>
          <a:effectLst>
            <a:outerShdw blurRad="50800" dist="38100" dir="2700000" algn="tl" rotWithShape="0">
              <a:prstClr val="black">
                <a:alpha val="40000"/>
              </a:prstClr>
            </a:outerShdw>
          </a:effectLst>
        </p:spPr>
      </p:pic>
      <p:sp>
        <p:nvSpPr>
          <p:cNvPr id="2" name="Title 1">
            <a:extLst>
              <a:ext uri="{FF2B5EF4-FFF2-40B4-BE49-F238E27FC236}">
                <a16:creationId xmlns:a16="http://schemas.microsoft.com/office/drawing/2014/main" id="{361AECEB-5861-21FE-D664-BCDD7DEB984E}"/>
              </a:ext>
            </a:extLst>
          </p:cNvPr>
          <p:cNvSpPr>
            <a:spLocks noGrp="1"/>
          </p:cNvSpPr>
          <p:nvPr>
            <p:ph type="title"/>
          </p:nvPr>
        </p:nvSpPr>
        <p:spPr/>
        <p:txBody>
          <a:bodyPr/>
          <a:lstStyle/>
          <a:p>
            <a:pPr algn="r"/>
            <a:r>
              <a:rPr lang="ar">
                <a:cs typeface="Times New Roman"/>
              </a:rPr>
              <a:t>تحديث نمط الجنس/العمر </a:t>
            </a:r>
            <a:br>
              <a:rPr lang="en-US"/>
            </a:br>
            <a:r>
              <a:rPr lang="ar" sz="3200">
                <a:solidFill>
                  <a:srgbClr val="7030A0"/>
                </a:solidFill>
                <a:cs typeface="Times New Roman"/>
              </a:rPr>
              <a:t>الخيار ب: استخدام                   لتقدير معدل الإصابة</a:t>
            </a:r>
            <a:endParaRPr lang="en-US"/>
          </a:p>
        </p:txBody>
      </p:sp>
      <p:sp>
        <p:nvSpPr>
          <p:cNvPr id="7" name="Rectangle: Rounded Corners 6">
            <a:extLst>
              <a:ext uri="{FF2B5EF4-FFF2-40B4-BE49-F238E27FC236}">
                <a16:creationId xmlns:a16="http://schemas.microsoft.com/office/drawing/2014/main" id="{16DD7F36-FA55-EE57-7D7C-7CFC99E5E7DC}"/>
              </a:ext>
            </a:extLst>
          </p:cNvPr>
          <p:cNvSpPr/>
          <p:nvPr/>
        </p:nvSpPr>
        <p:spPr>
          <a:xfrm>
            <a:off x="775883" y="5064813"/>
            <a:ext cx="2001184" cy="65987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Down 14">
            <a:extLst>
              <a:ext uri="{FF2B5EF4-FFF2-40B4-BE49-F238E27FC236}">
                <a16:creationId xmlns:a16="http://schemas.microsoft.com/office/drawing/2014/main" id="{2A7A4922-C07D-5E82-0AE8-D8FBDD823A8B}"/>
              </a:ext>
            </a:extLst>
          </p:cNvPr>
          <p:cNvSpPr/>
          <p:nvPr/>
        </p:nvSpPr>
        <p:spPr>
          <a:xfrm>
            <a:off x="1534741" y="4217907"/>
            <a:ext cx="311084" cy="82997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CA8E23F2-9E3F-AE1E-A178-73C42EA51D23}"/>
              </a:ext>
            </a:extLst>
          </p:cNvPr>
          <p:cNvSpPr/>
          <p:nvPr/>
        </p:nvSpPr>
        <p:spPr>
          <a:xfrm>
            <a:off x="5616068" y="4505548"/>
            <a:ext cx="6145708" cy="754609"/>
          </a:xfrm>
          <a:prstGeom prst="roundRect">
            <a:avLst/>
          </a:prstGeom>
          <a:solidFill>
            <a:srgbClr val="FFFFCC"/>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ar" sz="2000">
                <a:solidFill>
                  <a:schemeClr val="tx1"/>
                </a:solidFill>
                <a:cs typeface="Arial"/>
              </a:rPr>
              <a:t>بمجرد العودة إلى                   ، اختر نمط من                      في نموذج نمط الجنس/العمر</a:t>
            </a:r>
          </a:p>
        </p:txBody>
      </p:sp>
      <p:sp>
        <p:nvSpPr>
          <p:cNvPr id="19" name="Arrow: Down 18">
            <a:extLst>
              <a:ext uri="{FF2B5EF4-FFF2-40B4-BE49-F238E27FC236}">
                <a16:creationId xmlns:a16="http://schemas.microsoft.com/office/drawing/2014/main" id="{7825D91E-40B9-E4F7-3FF9-F8FB62FE245B}"/>
              </a:ext>
            </a:extLst>
          </p:cNvPr>
          <p:cNvSpPr/>
          <p:nvPr/>
        </p:nvSpPr>
        <p:spPr>
          <a:xfrm flipV="1">
            <a:off x="8964634" y="3578307"/>
            <a:ext cx="311084" cy="83210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Rounded Corners 19">
            <a:extLst>
              <a:ext uri="{FF2B5EF4-FFF2-40B4-BE49-F238E27FC236}">
                <a16:creationId xmlns:a16="http://schemas.microsoft.com/office/drawing/2014/main" id="{04F2561D-7C77-C26B-756E-FD66B6D5657C}"/>
              </a:ext>
            </a:extLst>
          </p:cNvPr>
          <p:cNvSpPr/>
          <p:nvPr/>
        </p:nvSpPr>
        <p:spPr>
          <a:xfrm>
            <a:off x="8205776" y="3291840"/>
            <a:ext cx="1828800" cy="27432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09CADB05-ED89-8334-7827-911BFF7BB123}"/>
              </a:ext>
            </a:extLst>
          </p:cNvPr>
          <p:cNvSpPr/>
          <p:nvPr/>
        </p:nvSpPr>
        <p:spPr>
          <a:xfrm>
            <a:off x="1097710" y="2843714"/>
            <a:ext cx="5464183" cy="1381643"/>
          </a:xfrm>
          <a:prstGeom prst="roundRect">
            <a:avLst/>
          </a:prstGeom>
          <a:solidFill>
            <a:srgbClr val="FFFFCC"/>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ar" sz="2000">
                <a:solidFill>
                  <a:schemeClr val="tx1"/>
                </a:solidFill>
                <a:cs typeface="Arial"/>
              </a:rPr>
              <a:t>إذا تم تصنيف بيانات مراقبة الحالة أو التسجيل الحيوي حسب الجنس أو العمر، فيمكن لـ              تقدير نمط الجنس / العمر لك...</a:t>
            </a:r>
          </a:p>
        </p:txBody>
      </p:sp>
      <p:sp>
        <p:nvSpPr>
          <p:cNvPr id="3" name="TextBox 2">
            <a:extLst>
              <a:ext uri="{FF2B5EF4-FFF2-40B4-BE49-F238E27FC236}">
                <a16:creationId xmlns:a16="http://schemas.microsoft.com/office/drawing/2014/main" id="{31523C3A-86DA-6352-82AF-F05F909D397A}"/>
              </a:ext>
            </a:extLst>
          </p:cNvPr>
          <p:cNvSpPr txBox="1"/>
          <p:nvPr/>
        </p:nvSpPr>
        <p:spPr>
          <a:xfrm>
            <a:off x="7426960" y="909320"/>
            <a:ext cx="274320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3200" b="1">
                <a:solidFill>
                  <a:srgbClr val="7030A0"/>
                </a:solidFill>
                <a:ea typeface="Calibri"/>
                <a:cs typeface="Calibri"/>
              </a:rPr>
              <a:t>CSAVR</a:t>
            </a:r>
          </a:p>
        </p:txBody>
      </p:sp>
      <p:sp>
        <p:nvSpPr>
          <p:cNvPr id="8" name="TextBox 7">
            <a:extLst>
              <a:ext uri="{FF2B5EF4-FFF2-40B4-BE49-F238E27FC236}">
                <a16:creationId xmlns:a16="http://schemas.microsoft.com/office/drawing/2014/main" id="{79A876B1-8BEF-DD9E-B9F8-85BB88FEAF8C}"/>
              </a:ext>
            </a:extLst>
          </p:cNvPr>
          <p:cNvSpPr txBox="1"/>
          <p:nvPr/>
        </p:nvSpPr>
        <p:spPr>
          <a:xfrm>
            <a:off x="9276080" y="4505960"/>
            <a:ext cx="67056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ea typeface="Calibri"/>
                <a:cs typeface="Calibri"/>
              </a:rPr>
              <a:t>AIM</a:t>
            </a:r>
            <a:endParaRPr lang="en-US"/>
          </a:p>
        </p:txBody>
      </p:sp>
      <p:sp>
        <p:nvSpPr>
          <p:cNvPr id="9" name="TextBox 8">
            <a:extLst>
              <a:ext uri="{FF2B5EF4-FFF2-40B4-BE49-F238E27FC236}">
                <a16:creationId xmlns:a16="http://schemas.microsoft.com/office/drawing/2014/main" id="{29E93281-B113-9C54-8BB1-F07E00DD03B6}"/>
              </a:ext>
            </a:extLst>
          </p:cNvPr>
          <p:cNvSpPr txBox="1"/>
          <p:nvPr/>
        </p:nvSpPr>
        <p:spPr>
          <a:xfrm>
            <a:off x="6756399" y="4516120"/>
            <a:ext cx="97536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ea typeface="Calibri"/>
                <a:cs typeface="Calibri"/>
              </a:rPr>
              <a:t>CSAVR</a:t>
            </a:r>
            <a:endParaRPr lang="en-US"/>
          </a:p>
        </p:txBody>
      </p:sp>
      <p:sp>
        <p:nvSpPr>
          <p:cNvPr id="10" name="TextBox 9">
            <a:extLst>
              <a:ext uri="{FF2B5EF4-FFF2-40B4-BE49-F238E27FC236}">
                <a16:creationId xmlns:a16="http://schemas.microsoft.com/office/drawing/2014/main" id="{8DF5FFE0-54B8-0031-2310-EBB5B108EB77}"/>
              </a:ext>
            </a:extLst>
          </p:cNvPr>
          <p:cNvSpPr txBox="1"/>
          <p:nvPr/>
        </p:nvSpPr>
        <p:spPr>
          <a:xfrm>
            <a:off x="3342638" y="3307080"/>
            <a:ext cx="97536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ea typeface="Calibri"/>
                <a:cs typeface="Calibri"/>
              </a:rPr>
              <a:t>CSAVR</a:t>
            </a:r>
            <a:endParaRPr lang="en-US"/>
          </a:p>
        </p:txBody>
      </p:sp>
    </p:spTree>
    <p:extLst>
      <p:ext uri="{BB962C8B-B14F-4D97-AF65-F5344CB8AC3E}">
        <p14:creationId xmlns:p14="http://schemas.microsoft.com/office/powerpoint/2010/main" val="1403729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F9A3CCF-C30F-CE65-4BC6-B1B122B1C503}"/>
              </a:ext>
            </a:extLst>
          </p:cNvPr>
          <p:cNvPicPr>
            <a:picLocks noChangeAspect="1"/>
          </p:cNvPicPr>
          <p:nvPr/>
        </p:nvPicPr>
        <p:blipFill>
          <a:blip r:embed="rId3"/>
          <a:srcRect/>
          <a:stretch/>
        </p:blipFill>
        <p:spPr>
          <a:xfrm>
            <a:off x="6487488" y="2967332"/>
            <a:ext cx="5680709" cy="3851910"/>
          </a:xfrm>
          <a:prstGeom prst="rect">
            <a:avLst/>
          </a:prstGeom>
          <a:effectLst>
            <a:outerShdw blurRad="50800" dist="38100" dir="2700000" algn="tl" rotWithShape="0">
              <a:prstClr val="black">
                <a:alpha val="40000"/>
              </a:prstClr>
            </a:outerShdw>
          </a:effectLst>
        </p:spPr>
      </p:pic>
      <p:sp>
        <p:nvSpPr>
          <p:cNvPr id="2" name="Title 1">
            <a:extLst>
              <a:ext uri="{FF2B5EF4-FFF2-40B4-BE49-F238E27FC236}">
                <a16:creationId xmlns:a16="http://schemas.microsoft.com/office/drawing/2014/main" id="{361AECEB-5861-21FE-D664-BCDD7DEB984E}"/>
              </a:ext>
            </a:extLst>
          </p:cNvPr>
          <p:cNvSpPr>
            <a:spLocks noGrp="1"/>
          </p:cNvSpPr>
          <p:nvPr>
            <p:ph type="title"/>
          </p:nvPr>
        </p:nvSpPr>
        <p:spPr>
          <a:xfrm>
            <a:off x="166052" y="2834"/>
            <a:ext cx="5191760" cy="1102360"/>
          </a:xfrm>
        </p:spPr>
        <p:txBody>
          <a:bodyPr/>
          <a:lstStyle/>
          <a:p>
            <a:pPr algn="r"/>
            <a:r>
              <a:rPr lang="ar" sz="2400">
                <a:cs typeface="Times New Roman"/>
              </a:rPr>
              <a:t>تحديث نمط الجنس/العمر </a:t>
            </a:r>
            <a:br>
              <a:rPr lang="en-US" sz="2400"/>
            </a:br>
            <a:r>
              <a:rPr lang="ar" sz="2400">
                <a:solidFill>
                  <a:srgbClr val="7030A0"/>
                </a:solidFill>
                <a:ea typeface="+mj-lt"/>
                <a:cs typeface="+mj-lt"/>
              </a:rPr>
              <a:t>ا</a:t>
            </a:r>
            <a:r>
              <a:rPr lang="ar" sz="2400" u="sng">
                <a:solidFill>
                  <a:srgbClr val="7030A0"/>
                </a:solidFill>
                <a:ea typeface="+mj-lt"/>
                <a:cs typeface="+mj-lt"/>
              </a:rPr>
              <a:t>لخيار</a:t>
            </a:r>
            <a:r>
              <a:rPr lang="ar" sz="2400" u="sng">
                <a:solidFill>
                  <a:srgbClr val="7030A0"/>
                </a:solidFill>
                <a:cs typeface="Times New Roman"/>
              </a:rPr>
              <a:t> ج1</a:t>
            </a:r>
            <a:r>
              <a:rPr lang="ar" sz="2400">
                <a:solidFill>
                  <a:srgbClr val="7030A0"/>
                </a:solidFill>
                <a:cs typeface="Times New Roman"/>
              </a:rPr>
              <a:t>: </a:t>
            </a:r>
            <a:r>
              <a:rPr lang="ar" sz="2400" b="0">
                <a:solidFill>
                  <a:srgbClr val="7030A0"/>
                </a:solidFill>
                <a:latin typeface="Consolas"/>
                <a:cs typeface="Times New Roman"/>
              </a:rPr>
              <a:t>ملاءمة نمط العمر/الجنس لبيانات برنامج العلاج المضاد للفيروسات </a:t>
            </a:r>
            <a:r>
              <a:rPr lang="ar" sz="2400" b="0" err="1">
                <a:solidFill>
                  <a:srgbClr val="7030A0"/>
                </a:solidFill>
                <a:latin typeface="Consolas"/>
                <a:cs typeface="Times New Roman"/>
              </a:rPr>
              <a:t>القهقرية</a:t>
            </a:r>
            <a:endParaRPr lang="en-US" sz="2400">
              <a:ea typeface="Calibri"/>
              <a:cs typeface="Times New Roman"/>
            </a:endParaRPr>
          </a:p>
        </p:txBody>
      </p:sp>
      <p:pic>
        <p:nvPicPr>
          <p:cNvPr id="3" name="Picture 2">
            <a:extLst>
              <a:ext uri="{FF2B5EF4-FFF2-40B4-BE49-F238E27FC236}">
                <a16:creationId xmlns:a16="http://schemas.microsoft.com/office/drawing/2014/main" id="{C44CE198-AE15-9DF8-4777-FFBBE5B5B4B2}"/>
              </a:ext>
            </a:extLst>
          </p:cNvPr>
          <p:cNvPicPr>
            <a:picLocks noChangeAspect="1"/>
          </p:cNvPicPr>
          <p:nvPr/>
        </p:nvPicPr>
        <p:blipFill rotWithShape="1">
          <a:blip r:embed="rId4"/>
          <a:srcRect r="42999" b="49872"/>
          <a:stretch/>
        </p:blipFill>
        <p:spPr>
          <a:xfrm>
            <a:off x="277092" y="1272371"/>
            <a:ext cx="4877114" cy="2948482"/>
          </a:xfrm>
          <a:prstGeom prst="rect">
            <a:avLst/>
          </a:prstGeom>
          <a:effectLst>
            <a:outerShdw blurRad="50800" dist="38100" dir="2700000" algn="tl" rotWithShape="0">
              <a:prstClr val="black">
                <a:alpha val="40000"/>
              </a:prstClr>
            </a:outerShdw>
          </a:effectLst>
        </p:spPr>
      </p:pic>
      <p:sp>
        <p:nvSpPr>
          <p:cNvPr id="4" name="Rectangle: Rounded Corners 3">
            <a:extLst>
              <a:ext uri="{FF2B5EF4-FFF2-40B4-BE49-F238E27FC236}">
                <a16:creationId xmlns:a16="http://schemas.microsoft.com/office/drawing/2014/main" id="{F6E862BD-1A9A-345A-8088-E4E574582F45}"/>
              </a:ext>
            </a:extLst>
          </p:cNvPr>
          <p:cNvSpPr/>
          <p:nvPr/>
        </p:nvSpPr>
        <p:spPr>
          <a:xfrm>
            <a:off x="867422" y="4219907"/>
            <a:ext cx="4114800" cy="2556178"/>
          </a:xfrm>
          <a:prstGeom prst="roundRect">
            <a:avLst/>
          </a:prstGeom>
          <a:solidFill>
            <a:srgbClr val="FFFFCC"/>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ar">
                <a:solidFill>
                  <a:schemeClr val="tx1"/>
                </a:solidFill>
              </a:rPr>
              <a:t>إذا أدخلت بيانات البرنامج الخاصة بالأشخاص الذين يتلقون العلاج المضاد للفيروسات القهقرية حسب العمر، فيمكن استخدامها لتقدير معدلات العائد الداخلي حسب العمر</a:t>
            </a:r>
          </a:p>
          <a:p>
            <a:pPr marL="342900" indent="-342900">
              <a:buFont typeface="Arial" panose="020B0604020202020204" pitchFamily="34" charset="0"/>
              <a:buChar char="•"/>
            </a:pPr>
            <a:r>
              <a:rPr lang="ar">
                <a:solidFill>
                  <a:schemeClr val="tx1"/>
                </a:solidFill>
              </a:rPr>
              <a:t>بيانات الفئة العمرية 5 سنوات تعمل بشكل أفضل</a:t>
            </a:r>
          </a:p>
          <a:p>
            <a:pPr marL="342900" indent="-342900">
              <a:buFont typeface="Arial" panose="020B0604020202020204" pitchFamily="34" charset="0"/>
              <a:buChar char="•"/>
            </a:pPr>
            <a:r>
              <a:rPr lang="ar">
                <a:solidFill>
                  <a:schemeClr val="tx1"/>
                </a:solidFill>
                <a:cs typeface="Arial"/>
              </a:rPr>
              <a:t>بالنسبة للفئات العمرية             على وجه الخصوص، قم بمراجعة معدلات العائد الداخلي الناتجة بعناية!</a:t>
            </a:r>
            <a:endParaRPr lang="ar">
              <a:solidFill>
                <a:schemeClr val="tx1"/>
              </a:solidFill>
              <a:ea typeface="Calibri"/>
              <a:cs typeface="Arial"/>
            </a:endParaRPr>
          </a:p>
        </p:txBody>
      </p:sp>
      <p:sp>
        <p:nvSpPr>
          <p:cNvPr id="7" name="Oval 6">
            <a:extLst>
              <a:ext uri="{FF2B5EF4-FFF2-40B4-BE49-F238E27FC236}">
                <a16:creationId xmlns:a16="http://schemas.microsoft.com/office/drawing/2014/main" id="{137A5888-BFB6-A4C6-DC2C-6C17438EDB61}"/>
              </a:ext>
            </a:extLst>
          </p:cNvPr>
          <p:cNvSpPr/>
          <p:nvPr/>
        </p:nvSpPr>
        <p:spPr>
          <a:xfrm>
            <a:off x="10471510" y="4039595"/>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ar" sz="1400" b="1">
                <a:solidFill>
                  <a:srgbClr val="FF0000"/>
                </a:solidFill>
                <a:latin typeface="Calibri (Body)"/>
                <a:cs typeface="Arial"/>
              </a:rPr>
              <a:t>A</a:t>
            </a:r>
            <a:endParaRPr lang="ar" sz="1400" b="1">
              <a:solidFill>
                <a:srgbClr val="FF0000"/>
              </a:solidFill>
              <a:latin typeface="Calibri (Body)"/>
            </a:endParaRPr>
          </a:p>
        </p:txBody>
      </p:sp>
      <p:sp>
        <p:nvSpPr>
          <p:cNvPr id="14" name="Oval 13">
            <a:extLst>
              <a:ext uri="{FF2B5EF4-FFF2-40B4-BE49-F238E27FC236}">
                <a16:creationId xmlns:a16="http://schemas.microsoft.com/office/drawing/2014/main" id="{B00809AB-133F-E580-FA79-7AD020081388}"/>
              </a:ext>
            </a:extLst>
          </p:cNvPr>
          <p:cNvSpPr/>
          <p:nvPr/>
        </p:nvSpPr>
        <p:spPr>
          <a:xfrm>
            <a:off x="7502217" y="3004797"/>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ar" sz="1400" b="1">
                <a:solidFill>
                  <a:srgbClr val="FF0000"/>
                </a:solidFill>
                <a:latin typeface="Calibri (Body)"/>
                <a:cs typeface="Arial"/>
              </a:rPr>
              <a:t>B</a:t>
            </a:r>
            <a:endParaRPr lang="ar" sz="1400" b="1">
              <a:solidFill>
                <a:srgbClr val="FF0000"/>
              </a:solidFill>
              <a:latin typeface="Calibri (Body)"/>
            </a:endParaRPr>
          </a:p>
        </p:txBody>
      </p:sp>
      <p:sp>
        <p:nvSpPr>
          <p:cNvPr id="9" name="Rectangle: Rounded Corners 8">
            <a:extLst>
              <a:ext uri="{FF2B5EF4-FFF2-40B4-BE49-F238E27FC236}">
                <a16:creationId xmlns:a16="http://schemas.microsoft.com/office/drawing/2014/main" id="{5E52D95D-9BE0-B852-60E8-5742CA3E1B5A}"/>
              </a:ext>
            </a:extLst>
          </p:cNvPr>
          <p:cNvSpPr/>
          <p:nvPr/>
        </p:nvSpPr>
        <p:spPr>
          <a:xfrm>
            <a:off x="6093229" y="550861"/>
            <a:ext cx="6092103" cy="2225040"/>
          </a:xfrm>
          <a:prstGeom prst="roundRect">
            <a:avLst/>
          </a:prstGeom>
          <a:solidFill>
            <a:srgbClr val="FFFFCC"/>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ar">
                <a:solidFill>
                  <a:schemeClr val="tx1"/>
                </a:solidFill>
              </a:rPr>
              <a:t>في نموذج نمط الجنس/العمر:</a:t>
            </a:r>
            <a:endParaRPr lang="en-US"/>
          </a:p>
          <a:p>
            <a:pPr algn="r"/>
            <a:r>
              <a:rPr lang="ar">
                <a:solidFill>
                  <a:schemeClr val="tx1"/>
                </a:solidFill>
                <a:cs typeface="Arial"/>
              </a:rPr>
              <a:t>تحديد نسب معدل الإصابة حسب الجنس</a:t>
            </a:r>
            <a:endParaRPr lang="ar">
              <a:solidFill>
                <a:schemeClr val="tx1"/>
              </a:solidFill>
              <a:ea typeface="Calibri"/>
              <a:cs typeface="Arial"/>
            </a:endParaRPr>
          </a:p>
          <a:p>
            <a:pPr marL="914400" lvl="1" indent="-457200">
              <a:buAutoNum type="alphaUcPeriod"/>
            </a:pPr>
            <a:r>
              <a:rPr lang="ar">
                <a:solidFill>
                  <a:schemeClr val="tx1"/>
                </a:solidFill>
                <a:cs typeface="Arial"/>
              </a:rPr>
              <a:t>من EPP </a:t>
            </a:r>
            <a:endParaRPr lang="ar">
              <a:solidFill>
                <a:schemeClr val="tx1"/>
              </a:solidFill>
              <a:ea typeface="Calibri"/>
              <a:cs typeface="Arial"/>
            </a:endParaRPr>
          </a:p>
          <a:p>
            <a:pPr marL="914400" lvl="1" indent="-457200">
              <a:buFont typeface="+mj-lt"/>
              <a:buAutoNum type="alphaUcPeriod"/>
            </a:pPr>
            <a:r>
              <a:rPr lang="ar">
                <a:solidFill>
                  <a:schemeClr val="tx1"/>
                </a:solidFill>
              </a:rPr>
              <a:t>التخلف عن سداد نمط الوباء</a:t>
            </a:r>
          </a:p>
          <a:p>
            <a:pPr marL="914400" lvl="1" indent="-457200">
              <a:buAutoNum type="alphaUcPeriod"/>
            </a:pPr>
            <a:r>
              <a:rPr lang="ar">
                <a:solidFill>
                  <a:schemeClr val="tx1"/>
                </a:solidFill>
                <a:latin typeface="Calibri"/>
                <a:ea typeface="Calibri"/>
                <a:cs typeface="Arial"/>
              </a:rPr>
              <a:t> </a:t>
            </a:r>
            <a:r>
              <a:rPr lang="ar">
                <a:solidFill>
                  <a:srgbClr val="1F1F1F"/>
                </a:solidFill>
                <a:latin typeface="Consolas"/>
                <a:ea typeface="Calibri"/>
                <a:cs typeface="Arial"/>
              </a:rPr>
              <a:t>C2: النمط الوبائي الافتراضي</a:t>
            </a:r>
            <a:endParaRPr lang="ar">
              <a:solidFill>
                <a:schemeClr val="tx1"/>
              </a:solidFill>
              <a:ea typeface="Calibri"/>
              <a:cs typeface="Arial"/>
            </a:endParaRPr>
          </a:p>
          <a:p>
            <a:pPr algn="r"/>
            <a:r>
              <a:rPr lang="ar">
                <a:solidFill>
                  <a:schemeClr val="tx1"/>
                </a:solidFill>
                <a:latin typeface="Consolas"/>
                <a:cs typeface="Arial"/>
              </a:rPr>
              <a:t>حدد "النمط المعدل لانتشار فيروس نقص المناعة البشرية أو العلاجC1 المضاد للفيروسات </a:t>
            </a:r>
            <a:r>
              <a:rPr lang="ar" err="1">
                <a:solidFill>
                  <a:schemeClr val="tx1"/>
                </a:solidFill>
                <a:latin typeface="Consolas"/>
                <a:cs typeface="Arial"/>
              </a:rPr>
              <a:t>القهقرية</a:t>
            </a:r>
            <a:r>
              <a:rPr lang="ar">
                <a:solidFill>
                  <a:schemeClr val="tx1"/>
                </a:solidFill>
                <a:latin typeface="Consolas"/>
                <a:cs typeface="Arial"/>
              </a:rPr>
              <a:t>" وانقر على "ضبط نسب الإصابة".
لفتح أداة </a:t>
            </a:r>
            <a:r>
              <a:rPr lang="ar" err="1">
                <a:solidFill>
                  <a:schemeClr val="tx1"/>
                </a:solidFill>
                <a:latin typeface="Consolas"/>
                <a:cs typeface="Arial"/>
              </a:rPr>
              <a:t>تركيبIRR</a:t>
            </a:r>
            <a:r>
              <a:rPr lang="ar">
                <a:solidFill>
                  <a:schemeClr val="tx1"/>
                </a:solidFill>
                <a:latin typeface="Consolas"/>
                <a:cs typeface="Arial"/>
              </a:rPr>
              <a:t>  </a:t>
            </a:r>
            <a:endParaRPr lang="ar">
              <a:solidFill>
                <a:schemeClr val="tx1"/>
              </a:solidFill>
              <a:ea typeface="Calibri"/>
              <a:cs typeface="Arial"/>
            </a:endParaRPr>
          </a:p>
        </p:txBody>
      </p:sp>
      <p:sp>
        <p:nvSpPr>
          <p:cNvPr id="5" name="TextBox 4">
            <a:extLst>
              <a:ext uri="{FF2B5EF4-FFF2-40B4-BE49-F238E27FC236}">
                <a16:creationId xmlns:a16="http://schemas.microsoft.com/office/drawing/2014/main" id="{930B5A65-EF54-FA62-70ED-D248A712CA61}"/>
              </a:ext>
            </a:extLst>
          </p:cNvPr>
          <p:cNvSpPr txBox="1"/>
          <p:nvPr/>
        </p:nvSpPr>
        <p:spPr>
          <a:xfrm>
            <a:off x="2011680" y="5664200"/>
            <a:ext cx="70104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ea typeface="Calibri"/>
                <a:cs typeface="Calibri"/>
              </a:rPr>
              <a:t>GAM</a:t>
            </a:r>
            <a:endParaRPr lang="en-US"/>
          </a:p>
        </p:txBody>
      </p:sp>
      <p:sp>
        <p:nvSpPr>
          <p:cNvPr id="8" name="Oval 7">
            <a:extLst>
              <a:ext uri="{FF2B5EF4-FFF2-40B4-BE49-F238E27FC236}">
                <a16:creationId xmlns:a16="http://schemas.microsoft.com/office/drawing/2014/main" id="{1BB08F1D-C6A8-1B21-927F-FC6FA2CAF2DE}"/>
              </a:ext>
            </a:extLst>
          </p:cNvPr>
          <p:cNvSpPr/>
          <p:nvPr/>
        </p:nvSpPr>
        <p:spPr>
          <a:xfrm>
            <a:off x="8010408" y="3907515"/>
            <a:ext cx="643513" cy="27432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1400" b="1">
                <a:solidFill>
                  <a:srgbClr val="FF0000"/>
                </a:solidFill>
                <a:latin typeface="Calibri (Body)"/>
              </a:rPr>
              <a:t>C1</a:t>
            </a:r>
          </a:p>
        </p:txBody>
      </p:sp>
      <p:sp>
        <p:nvSpPr>
          <p:cNvPr id="17" name="Oval 16">
            <a:extLst>
              <a:ext uri="{FF2B5EF4-FFF2-40B4-BE49-F238E27FC236}">
                <a16:creationId xmlns:a16="http://schemas.microsoft.com/office/drawing/2014/main" id="{3DA13066-AEBD-3AF9-6BFC-EA624F8117F9}"/>
              </a:ext>
            </a:extLst>
          </p:cNvPr>
          <p:cNvSpPr/>
          <p:nvPr/>
        </p:nvSpPr>
        <p:spPr>
          <a:xfrm>
            <a:off x="9138168" y="3907515"/>
            <a:ext cx="643513" cy="27432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1400" b="1">
                <a:solidFill>
                  <a:srgbClr val="FF0000"/>
                </a:solidFill>
                <a:latin typeface="Calibri (Body)"/>
              </a:rPr>
              <a:t>C1</a:t>
            </a:r>
          </a:p>
        </p:txBody>
      </p:sp>
      <p:sp>
        <p:nvSpPr>
          <p:cNvPr id="18" name="Oval 17">
            <a:extLst>
              <a:ext uri="{FF2B5EF4-FFF2-40B4-BE49-F238E27FC236}">
                <a16:creationId xmlns:a16="http://schemas.microsoft.com/office/drawing/2014/main" id="{B00809AB-133F-E580-FA79-7AD020081388}"/>
              </a:ext>
            </a:extLst>
          </p:cNvPr>
          <p:cNvSpPr/>
          <p:nvPr/>
        </p:nvSpPr>
        <p:spPr>
          <a:xfrm>
            <a:off x="9679493" y="6217602"/>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1400" b="1">
                <a:solidFill>
                  <a:srgbClr val="FF0000"/>
                </a:solidFill>
                <a:latin typeface="Calibri (Body)"/>
              </a:rPr>
              <a:t>C2</a:t>
            </a:r>
          </a:p>
        </p:txBody>
      </p:sp>
    </p:spTree>
    <p:extLst>
      <p:ext uri="{BB962C8B-B14F-4D97-AF65-F5344CB8AC3E}">
        <p14:creationId xmlns:p14="http://schemas.microsoft.com/office/powerpoint/2010/main" val="3991337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D98D14A-A9BB-576D-AD31-2BA6AE98302A}"/>
              </a:ext>
            </a:extLst>
          </p:cNvPr>
          <p:cNvPicPr>
            <a:picLocks noChangeAspect="1"/>
          </p:cNvPicPr>
          <p:nvPr/>
        </p:nvPicPr>
        <p:blipFill>
          <a:blip r:embed="rId3"/>
          <a:stretch>
            <a:fillRect/>
          </a:stretch>
        </p:blipFill>
        <p:spPr>
          <a:xfrm>
            <a:off x="4471987" y="1728787"/>
            <a:ext cx="6987540" cy="4259580"/>
          </a:xfrm>
          <a:prstGeom prst="rect">
            <a:avLst/>
          </a:prstGeom>
          <a:effectLst>
            <a:outerShdw blurRad="50800" dist="38100" dir="2700000" algn="tl" rotWithShape="0">
              <a:prstClr val="black">
                <a:alpha val="40000"/>
              </a:prstClr>
            </a:outerShdw>
          </a:effectLst>
        </p:spPr>
      </p:pic>
      <p:sp>
        <p:nvSpPr>
          <p:cNvPr id="17" name="Content Placeholder 2">
            <a:extLst>
              <a:ext uri="{FF2B5EF4-FFF2-40B4-BE49-F238E27FC236}">
                <a16:creationId xmlns:a16="http://schemas.microsoft.com/office/drawing/2014/main" id="{D49B77D1-4B7C-288D-59F2-EB0F33946E08}"/>
              </a:ext>
            </a:extLst>
          </p:cNvPr>
          <p:cNvSpPr>
            <a:spLocks noGrp="1"/>
          </p:cNvSpPr>
          <p:nvPr>
            <p:ph idx="1"/>
          </p:nvPr>
        </p:nvSpPr>
        <p:spPr>
          <a:xfrm>
            <a:off x="612648" y="1600200"/>
            <a:ext cx="3538347" cy="4465003"/>
          </a:xfrm>
        </p:spPr>
        <p:txBody>
          <a:bodyPr/>
          <a:lstStyle/>
          <a:p>
            <a:pPr marL="457200" indent="-457200">
              <a:spcBef>
                <a:spcPts val="1200"/>
              </a:spcBef>
              <a:buFont typeface="+mj-lt"/>
              <a:buAutoNum type="arabicPeriod"/>
            </a:pPr>
            <a:r>
              <a:rPr lang="ar" sz="1800">
                <a:cs typeface="Arial"/>
              </a:rPr>
              <a:t>مصدر البيانات: حدد             حسب العمر" (قد يتم تحديده مسبقًا من العام الماضي، أو إذا لم يتوفر أي مصدر بيانات آخر)</a:t>
            </a:r>
          </a:p>
          <a:p>
            <a:pPr marL="457200" indent="-457200">
              <a:spcBef>
                <a:spcPts val="1200"/>
              </a:spcBef>
              <a:buFont typeface="+mj-lt"/>
              <a:buAutoNum type="arabicPeriod"/>
            </a:pPr>
            <a:r>
              <a:rPr lang="ar" sz="1800"/>
              <a:t>اضغط على "تناسب نسب الإصابة"</a:t>
            </a:r>
          </a:p>
          <a:p>
            <a:pPr marL="457200" indent="-457200">
              <a:spcBef>
                <a:spcPts val="1200"/>
              </a:spcBef>
              <a:buFont typeface="+mj-lt"/>
              <a:buAutoNum type="arabicPeriod"/>
            </a:pPr>
            <a:r>
              <a:rPr lang="ar" sz="1800"/>
              <a:t>عند الانتهاء من التركيب، اضغط على "موافق" لقبول التركيب</a:t>
            </a:r>
          </a:p>
        </p:txBody>
      </p:sp>
      <p:sp>
        <p:nvSpPr>
          <p:cNvPr id="21" name="Rectangle: Rounded Corners 20">
            <a:extLst>
              <a:ext uri="{FF2B5EF4-FFF2-40B4-BE49-F238E27FC236}">
                <a16:creationId xmlns:a16="http://schemas.microsoft.com/office/drawing/2014/main" id="{0CE41EF0-77DD-B5FA-6C2D-BAFF1B15EDB1}"/>
              </a:ext>
            </a:extLst>
          </p:cNvPr>
          <p:cNvSpPr/>
          <p:nvPr/>
        </p:nvSpPr>
        <p:spPr>
          <a:xfrm>
            <a:off x="4481512" y="1993418"/>
            <a:ext cx="1755648" cy="65453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8B313E60-55E8-482C-60CE-676191E7963D}"/>
              </a:ext>
            </a:extLst>
          </p:cNvPr>
          <p:cNvSpPr/>
          <p:nvPr/>
        </p:nvSpPr>
        <p:spPr>
          <a:xfrm>
            <a:off x="4139564" y="2137804"/>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 sz="1400" b="1">
                <a:solidFill>
                  <a:srgbClr val="FF0000"/>
                </a:solidFill>
                <a:latin typeface="Calibri (Body)"/>
              </a:rPr>
              <a:t>1</a:t>
            </a:r>
          </a:p>
        </p:txBody>
      </p:sp>
      <p:sp>
        <p:nvSpPr>
          <p:cNvPr id="22" name="Rectangle: Rounded Corners 21">
            <a:extLst>
              <a:ext uri="{FF2B5EF4-FFF2-40B4-BE49-F238E27FC236}">
                <a16:creationId xmlns:a16="http://schemas.microsoft.com/office/drawing/2014/main" id="{6D0883BD-4724-E860-69E5-DDD82D86C652}"/>
              </a:ext>
            </a:extLst>
          </p:cNvPr>
          <p:cNvSpPr/>
          <p:nvPr/>
        </p:nvSpPr>
        <p:spPr>
          <a:xfrm>
            <a:off x="4481512" y="2683764"/>
            <a:ext cx="1128713" cy="25603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9FBA9567-6A0B-C3D1-771D-727259B976E7}"/>
              </a:ext>
            </a:extLst>
          </p:cNvPr>
          <p:cNvSpPr/>
          <p:nvPr/>
        </p:nvSpPr>
        <p:spPr>
          <a:xfrm>
            <a:off x="4139564" y="2628900"/>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 sz="1400" b="1">
                <a:solidFill>
                  <a:srgbClr val="FF0000"/>
                </a:solidFill>
                <a:latin typeface="Calibri (Body)"/>
              </a:rPr>
              <a:t>2</a:t>
            </a:r>
          </a:p>
        </p:txBody>
      </p:sp>
      <p:sp>
        <p:nvSpPr>
          <p:cNvPr id="23" name="Rectangle: Rounded Corners 22">
            <a:extLst>
              <a:ext uri="{FF2B5EF4-FFF2-40B4-BE49-F238E27FC236}">
                <a16:creationId xmlns:a16="http://schemas.microsoft.com/office/drawing/2014/main" id="{B7D1CCC5-C6F0-ACC6-6B14-5C8E5D4632DC}"/>
              </a:ext>
            </a:extLst>
          </p:cNvPr>
          <p:cNvSpPr/>
          <p:nvPr/>
        </p:nvSpPr>
        <p:spPr>
          <a:xfrm>
            <a:off x="4481512" y="5702691"/>
            <a:ext cx="777240" cy="28401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9FB2292-B4C1-11AE-48C3-D97752309CBF}"/>
              </a:ext>
            </a:extLst>
          </p:cNvPr>
          <p:cNvSpPr/>
          <p:nvPr/>
        </p:nvSpPr>
        <p:spPr>
          <a:xfrm>
            <a:off x="4139564" y="5661816"/>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 sz="1400" b="1">
                <a:solidFill>
                  <a:srgbClr val="FF0000"/>
                </a:solidFill>
                <a:latin typeface="Calibri (Body)"/>
              </a:rPr>
              <a:t>3</a:t>
            </a:r>
          </a:p>
        </p:txBody>
      </p:sp>
      <p:sp>
        <p:nvSpPr>
          <p:cNvPr id="24" name="TextBox 23">
            <a:extLst>
              <a:ext uri="{FF2B5EF4-FFF2-40B4-BE49-F238E27FC236}">
                <a16:creationId xmlns:a16="http://schemas.microsoft.com/office/drawing/2014/main" id="{7D0B5516-2BD7-6E5E-F60C-A8EED22468D6}"/>
              </a:ext>
            </a:extLst>
          </p:cNvPr>
          <p:cNvSpPr txBox="1"/>
          <p:nvPr/>
        </p:nvSpPr>
        <p:spPr>
          <a:xfrm>
            <a:off x="612648" y="4093545"/>
            <a:ext cx="3529964" cy="923330"/>
          </a:xfrm>
          <a:prstGeom prst="rect">
            <a:avLst/>
          </a:prstGeom>
          <a:noFill/>
        </p:spPr>
        <p:txBody>
          <a:bodyPr wrap="square" rtlCol="0">
            <a:spAutoFit/>
          </a:bodyPr>
          <a:lstStyle/>
          <a:p>
            <a:r>
              <a:rPr lang="ar" b="1">
                <a:solidFill>
                  <a:srgbClr val="FF0000"/>
                </a:solidFill>
              </a:rPr>
              <a:t>من الممكن أن تحدث ملاءمة ضعيفة لمعدل IRR إذا كانت بيانات ART حسب العمر لا تتطابق مع أرقامك الإجمالية في ART!</a:t>
            </a:r>
          </a:p>
        </p:txBody>
      </p:sp>
      <p:sp>
        <p:nvSpPr>
          <p:cNvPr id="3" name="TextBox 2">
            <a:extLst>
              <a:ext uri="{FF2B5EF4-FFF2-40B4-BE49-F238E27FC236}">
                <a16:creationId xmlns:a16="http://schemas.microsoft.com/office/drawing/2014/main" id="{18A4C493-F348-82F8-44E1-01D8469DB738}"/>
              </a:ext>
            </a:extLst>
          </p:cNvPr>
          <p:cNvSpPr txBox="1"/>
          <p:nvPr/>
        </p:nvSpPr>
        <p:spPr>
          <a:xfrm>
            <a:off x="1767840" y="1630680"/>
            <a:ext cx="6096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ea typeface="Calibri"/>
                <a:cs typeface="Calibri"/>
              </a:rPr>
              <a:t>ART</a:t>
            </a:r>
            <a:endParaRPr lang="en-US"/>
          </a:p>
        </p:txBody>
      </p:sp>
      <p:sp>
        <p:nvSpPr>
          <p:cNvPr id="5" name="Title 1">
            <a:extLst>
              <a:ext uri="{FF2B5EF4-FFF2-40B4-BE49-F238E27FC236}">
                <a16:creationId xmlns:a16="http://schemas.microsoft.com/office/drawing/2014/main" id="{3AD2E970-472D-B6FA-D224-D4A5A19A3CD5}"/>
              </a:ext>
            </a:extLst>
          </p:cNvPr>
          <p:cNvSpPr txBox="1">
            <a:spLocks/>
          </p:cNvSpPr>
          <p:nvPr/>
        </p:nvSpPr>
        <p:spPr bwMode="auto">
          <a:xfrm>
            <a:off x="6099492" y="114594"/>
            <a:ext cx="5191760" cy="1102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b="1" kern="1200">
                <a:solidFill>
                  <a:srgbClr val="40BAD2"/>
                </a:solidFill>
                <a:latin typeface="+mj-lt"/>
                <a:ea typeface="+mj-ea"/>
                <a:cs typeface="+mj-cs"/>
              </a:defRPr>
            </a:lvl1pPr>
            <a:lvl2pPr algn="ctr" rtl="0" eaLnBrk="0" fontAlgn="base" hangingPunct="0">
              <a:spcBef>
                <a:spcPct val="0"/>
              </a:spcBef>
              <a:spcAft>
                <a:spcPct val="0"/>
              </a:spcAft>
              <a:defRPr sz="4400">
                <a:solidFill>
                  <a:schemeClr val="tx1"/>
                </a:solidFill>
                <a:latin typeface="Calibri" charset="0"/>
              </a:defRPr>
            </a:lvl2pPr>
            <a:lvl3pPr algn="ctr" rtl="0" eaLnBrk="0" fontAlgn="base" hangingPunct="0">
              <a:spcBef>
                <a:spcPct val="0"/>
              </a:spcBef>
              <a:spcAft>
                <a:spcPct val="0"/>
              </a:spcAft>
              <a:defRPr sz="4400">
                <a:solidFill>
                  <a:schemeClr val="tx1"/>
                </a:solidFill>
                <a:latin typeface="Calibri" charset="0"/>
              </a:defRPr>
            </a:lvl3pPr>
            <a:lvl4pPr algn="ctr" rtl="0" eaLnBrk="0" fontAlgn="base" hangingPunct="0">
              <a:spcBef>
                <a:spcPct val="0"/>
              </a:spcBef>
              <a:spcAft>
                <a:spcPct val="0"/>
              </a:spcAft>
              <a:defRPr sz="4400">
                <a:solidFill>
                  <a:schemeClr val="tx1"/>
                </a:solidFill>
                <a:latin typeface="Calibri" charset="0"/>
              </a:defRPr>
            </a:lvl4pPr>
            <a:lvl5pPr algn="ctr" rtl="0" eaLnBrk="0" fontAlgn="base" hangingPunct="0">
              <a:spcBef>
                <a:spcPct val="0"/>
              </a:spcBef>
              <a:spcAft>
                <a:spcPct val="0"/>
              </a:spcAft>
              <a:defRPr sz="4400">
                <a:solidFill>
                  <a:schemeClr val="tx1"/>
                </a:solidFill>
                <a:latin typeface="Calibri" charset="0"/>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a:lstStyle>
          <a:p>
            <a:pPr algn="r" defTabSz="914400"/>
            <a:r>
              <a:rPr lang="ar" sz="2400">
                <a:cs typeface="Times New Roman"/>
              </a:rPr>
              <a:t>تحديث نمط الجنس/العمر </a:t>
            </a:r>
            <a:br>
              <a:rPr lang="en-US" sz="2400"/>
            </a:br>
            <a:r>
              <a:rPr lang="ar" sz="2400">
                <a:solidFill>
                  <a:srgbClr val="7030A0"/>
                </a:solidFill>
                <a:cs typeface="Calibri"/>
              </a:rPr>
              <a:t>ا</a:t>
            </a:r>
            <a:r>
              <a:rPr lang="ar" sz="2400" u="sng">
                <a:solidFill>
                  <a:srgbClr val="7030A0"/>
                </a:solidFill>
                <a:cs typeface="Calibri"/>
              </a:rPr>
              <a:t>لخيار ج1</a:t>
            </a:r>
            <a:r>
              <a:rPr lang="ar" sz="2400">
                <a:solidFill>
                  <a:srgbClr val="7030A0"/>
                </a:solidFill>
                <a:cs typeface="Times New Roman"/>
              </a:rPr>
              <a:t>: </a:t>
            </a:r>
            <a:r>
              <a:rPr lang="ar" sz="2400" b="0">
                <a:solidFill>
                  <a:srgbClr val="7030A0"/>
                </a:solidFill>
                <a:latin typeface="Consolas"/>
                <a:cs typeface="Times New Roman"/>
              </a:rPr>
              <a:t>ملاءمة نمط العمر/الجنس لبيانات برنامج العلاج المضاد للفيروسات </a:t>
            </a:r>
            <a:r>
              <a:rPr lang="ar" sz="2400" b="0" err="1">
                <a:solidFill>
                  <a:srgbClr val="7030A0"/>
                </a:solidFill>
                <a:latin typeface="Consolas"/>
                <a:cs typeface="Times New Roman"/>
              </a:rPr>
              <a:t>القهقرية</a:t>
            </a:r>
            <a:endParaRPr lang="en-US" sz="2400">
              <a:ea typeface="Calibri"/>
              <a:cs typeface="Times New Roman"/>
            </a:endParaRPr>
          </a:p>
        </p:txBody>
      </p:sp>
    </p:spTree>
    <p:extLst>
      <p:ext uri="{BB962C8B-B14F-4D97-AF65-F5344CB8AC3E}">
        <p14:creationId xmlns:p14="http://schemas.microsoft.com/office/powerpoint/2010/main" val="3203640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AECEB-5861-21FE-D664-BCDD7DEB984E}"/>
              </a:ext>
            </a:extLst>
          </p:cNvPr>
          <p:cNvSpPr>
            <a:spLocks noGrp="1"/>
          </p:cNvSpPr>
          <p:nvPr>
            <p:ph type="title"/>
          </p:nvPr>
        </p:nvSpPr>
        <p:spPr>
          <a:xfrm>
            <a:off x="2115692" y="160337"/>
            <a:ext cx="9773920" cy="1143000"/>
          </a:xfrm>
        </p:spPr>
        <p:txBody>
          <a:bodyPr/>
          <a:lstStyle/>
          <a:p>
            <a:pPr algn="r"/>
            <a:r>
              <a:rPr lang="ar">
                <a:cs typeface="Times New Roman"/>
              </a:rPr>
              <a:t>تحديث نمط الجنس/العمر </a:t>
            </a:r>
            <a:br>
              <a:rPr lang="en-US"/>
            </a:br>
            <a:r>
              <a:rPr lang="ar" sz="3200">
                <a:solidFill>
                  <a:srgbClr val="7030A0"/>
                </a:solidFill>
                <a:cs typeface="Times New Roman"/>
              </a:rPr>
              <a:t>ا</a:t>
            </a:r>
            <a:r>
              <a:rPr lang="ar" sz="2800" u="sng">
                <a:solidFill>
                  <a:srgbClr val="7030A0"/>
                </a:solidFill>
                <a:cs typeface="Calibri"/>
              </a:rPr>
              <a:t>لخيار ج2</a:t>
            </a:r>
            <a:r>
              <a:rPr lang="ar" sz="3200">
                <a:solidFill>
                  <a:srgbClr val="7030A0"/>
                </a:solidFill>
                <a:cs typeface="Times New Roman"/>
              </a:rPr>
              <a:t>: نمط الوباء الافتراضي</a:t>
            </a:r>
            <a:endParaRPr lang="en-US">
              <a:cs typeface="Times New Roman"/>
            </a:endParaRPr>
          </a:p>
        </p:txBody>
      </p:sp>
      <p:pic>
        <p:nvPicPr>
          <p:cNvPr id="4" name="Picture 3">
            <a:extLst>
              <a:ext uri="{FF2B5EF4-FFF2-40B4-BE49-F238E27FC236}">
                <a16:creationId xmlns:a16="http://schemas.microsoft.com/office/drawing/2014/main" id="{75A56FC6-9605-C568-FFDC-A23594E9201B}"/>
              </a:ext>
            </a:extLst>
          </p:cNvPr>
          <p:cNvPicPr>
            <a:picLocks noChangeAspect="1"/>
          </p:cNvPicPr>
          <p:nvPr/>
        </p:nvPicPr>
        <p:blipFill>
          <a:blip r:embed="rId2"/>
          <a:stretch>
            <a:fillRect/>
          </a:stretch>
        </p:blipFill>
        <p:spPr>
          <a:xfrm>
            <a:off x="444628" y="1632268"/>
            <a:ext cx="6627495" cy="4493895"/>
          </a:xfrm>
          <a:prstGeom prst="rect">
            <a:avLst/>
          </a:prstGeom>
          <a:effectLst>
            <a:outerShdw blurRad="50800" dist="38100" dir="2700000" algn="tl" rotWithShape="0">
              <a:prstClr val="black">
                <a:alpha val="40000"/>
              </a:prstClr>
            </a:outerShdw>
          </a:effectLst>
        </p:spPr>
      </p:pic>
      <p:sp>
        <p:nvSpPr>
          <p:cNvPr id="8" name="Rectangle: Rounded Corners 7">
            <a:extLst>
              <a:ext uri="{FF2B5EF4-FFF2-40B4-BE49-F238E27FC236}">
                <a16:creationId xmlns:a16="http://schemas.microsoft.com/office/drawing/2014/main" id="{C8F1E81A-6596-609B-D88E-9DC56E0821D9}"/>
              </a:ext>
            </a:extLst>
          </p:cNvPr>
          <p:cNvSpPr/>
          <p:nvPr/>
        </p:nvSpPr>
        <p:spPr>
          <a:xfrm>
            <a:off x="3790848" y="5861358"/>
            <a:ext cx="1325901" cy="27453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C0168BC-A750-C015-071B-438C76176F2F}"/>
              </a:ext>
            </a:extLst>
          </p:cNvPr>
          <p:cNvSpPr/>
          <p:nvPr/>
        </p:nvSpPr>
        <p:spPr>
          <a:xfrm>
            <a:off x="3556344" y="5632864"/>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 sz="1400" b="1">
                <a:solidFill>
                  <a:srgbClr val="FF0000"/>
                </a:solidFill>
                <a:latin typeface="Calibri (Body)"/>
              </a:rPr>
              <a:t>1</a:t>
            </a:r>
          </a:p>
        </p:txBody>
      </p:sp>
      <p:sp>
        <p:nvSpPr>
          <p:cNvPr id="10" name="Rectangle: Rounded Corners 9">
            <a:extLst>
              <a:ext uri="{FF2B5EF4-FFF2-40B4-BE49-F238E27FC236}">
                <a16:creationId xmlns:a16="http://schemas.microsoft.com/office/drawing/2014/main" id="{5812860A-7F50-40BA-C90F-83E52CB7EB23}"/>
              </a:ext>
            </a:extLst>
          </p:cNvPr>
          <p:cNvSpPr/>
          <p:nvPr/>
        </p:nvSpPr>
        <p:spPr>
          <a:xfrm>
            <a:off x="4032238" y="3166259"/>
            <a:ext cx="1531983" cy="27453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3592ABBA-0379-E821-DAC5-6394144FE947}"/>
              </a:ext>
            </a:extLst>
          </p:cNvPr>
          <p:cNvSpPr/>
          <p:nvPr/>
        </p:nvSpPr>
        <p:spPr>
          <a:xfrm>
            <a:off x="3797734" y="2937765"/>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 sz="1400" b="1">
                <a:solidFill>
                  <a:srgbClr val="FF0000"/>
                </a:solidFill>
                <a:latin typeface="Calibri (Body)"/>
              </a:rPr>
              <a:t>2</a:t>
            </a:r>
          </a:p>
        </p:txBody>
      </p:sp>
      <p:sp>
        <p:nvSpPr>
          <p:cNvPr id="12" name="Rectangle: Rounded Corners 11">
            <a:extLst>
              <a:ext uri="{FF2B5EF4-FFF2-40B4-BE49-F238E27FC236}">
                <a16:creationId xmlns:a16="http://schemas.microsoft.com/office/drawing/2014/main" id="{05FAC4B7-7213-906B-477B-05108D619DB1}"/>
              </a:ext>
            </a:extLst>
          </p:cNvPr>
          <p:cNvSpPr/>
          <p:nvPr/>
        </p:nvSpPr>
        <p:spPr>
          <a:xfrm>
            <a:off x="429856" y="2692416"/>
            <a:ext cx="620731" cy="27453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A close up of a text&#10;&#10;AI-generated content may be incorrect.">
            <a:extLst>
              <a:ext uri="{FF2B5EF4-FFF2-40B4-BE49-F238E27FC236}">
                <a16:creationId xmlns:a16="http://schemas.microsoft.com/office/drawing/2014/main" id="{DA1E0093-111B-656E-21A0-022095755615}"/>
              </a:ext>
            </a:extLst>
          </p:cNvPr>
          <p:cNvPicPr>
            <a:picLocks noChangeAspect="1"/>
          </p:cNvPicPr>
          <p:nvPr/>
        </p:nvPicPr>
        <p:blipFill>
          <a:blip r:embed="rId3"/>
          <a:stretch>
            <a:fillRect/>
          </a:stretch>
        </p:blipFill>
        <p:spPr>
          <a:xfrm>
            <a:off x="8098155" y="1752600"/>
            <a:ext cx="3067050" cy="3352800"/>
          </a:xfrm>
          <a:prstGeom prst="rect">
            <a:avLst/>
          </a:prstGeom>
        </p:spPr>
      </p:pic>
    </p:spTree>
    <p:extLst>
      <p:ext uri="{BB962C8B-B14F-4D97-AF65-F5344CB8AC3E}">
        <p14:creationId xmlns:p14="http://schemas.microsoft.com/office/powerpoint/2010/main" val="4059291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C72AE-8605-1D3E-78E8-76554A5727EA}"/>
              </a:ext>
            </a:extLst>
          </p:cNvPr>
          <p:cNvSpPr>
            <a:spLocks noGrp="1"/>
          </p:cNvSpPr>
          <p:nvPr>
            <p:ph type="title"/>
          </p:nvPr>
        </p:nvSpPr>
        <p:spPr>
          <a:xfrm>
            <a:off x="252919" y="1123837"/>
            <a:ext cx="3607882" cy="4601183"/>
          </a:xfrm>
        </p:spPr>
        <p:txBody>
          <a:bodyPr anchor="t">
            <a:normAutofit/>
          </a:bodyPr>
          <a:lstStyle/>
          <a:p>
            <a:r>
              <a:rPr lang="ar" sz="2800" b="1">
                <a:cs typeface="Tahoma"/>
              </a:rPr>
              <a:t>مقارنة ببيانات البرنامج: </a:t>
            </a:r>
            <a:r>
              <a:rPr lang="ar" sz="2800">
                <a:cs typeface="Tahoma"/>
              </a:rPr>
              <a:t>عدد المشاركين في برنامج                 </a:t>
            </a:r>
            <a:br>
              <a:rPr lang="ar" sz="2800">
                <a:cs typeface="Tahoma"/>
              </a:rPr>
            </a:br>
            <a:r>
              <a:rPr lang="ar" sz="2800">
                <a:cs typeface="Tahoma"/>
              </a:rPr>
              <a:t>حسب العمر</a:t>
            </a:r>
            <a:br>
              <a:rPr lang="ar" sz="2800">
                <a:cs typeface="Tahoma"/>
              </a:rPr>
            </a:br>
            <a:br>
              <a:rPr lang="en-US" sz="2800"/>
            </a:br>
            <a:endParaRPr lang="en-US" sz="2800" b="1"/>
          </a:p>
        </p:txBody>
      </p:sp>
      <p:pic>
        <p:nvPicPr>
          <p:cNvPr id="7" name="Content Placeholder 6">
            <a:extLst>
              <a:ext uri="{FF2B5EF4-FFF2-40B4-BE49-F238E27FC236}">
                <a16:creationId xmlns:a16="http://schemas.microsoft.com/office/drawing/2014/main" id="{B8FF757E-FDB3-B4FA-D0CC-ECC4FA5A3230}"/>
              </a:ext>
            </a:extLst>
          </p:cNvPr>
          <p:cNvPicPr>
            <a:picLocks noGrp="1" noChangeAspect="1"/>
          </p:cNvPicPr>
          <p:nvPr>
            <p:ph idx="1"/>
          </p:nvPr>
        </p:nvPicPr>
        <p:blipFill>
          <a:blip r:embed="rId2"/>
          <a:srcRect/>
          <a:stretch/>
        </p:blipFill>
        <p:spPr>
          <a:xfrm>
            <a:off x="3869268" y="2857421"/>
            <a:ext cx="7156669" cy="4000579"/>
          </a:xfrm>
          <a:prstGeom prst="rect">
            <a:avLst/>
          </a:prstGeom>
        </p:spPr>
      </p:pic>
      <p:sp>
        <p:nvSpPr>
          <p:cNvPr id="8" name="TextBox 7">
            <a:extLst>
              <a:ext uri="{FF2B5EF4-FFF2-40B4-BE49-F238E27FC236}">
                <a16:creationId xmlns:a16="http://schemas.microsoft.com/office/drawing/2014/main" id="{7BD7582A-7195-A4D5-29C1-3F1E264594C1}"/>
              </a:ext>
            </a:extLst>
          </p:cNvPr>
          <p:cNvSpPr txBox="1"/>
          <p:nvPr/>
        </p:nvSpPr>
        <p:spPr>
          <a:xfrm>
            <a:off x="256033" y="3424428"/>
            <a:ext cx="2944368" cy="2031325"/>
          </a:xfrm>
          <a:prstGeom prst="rect">
            <a:avLst/>
          </a:prstGeom>
          <a:noFill/>
        </p:spPr>
        <p:txBody>
          <a:bodyPr wrap="square" lIns="91440" tIns="45720" rIns="91440" bIns="45720" rtlCol="0" anchor="t">
            <a:spAutoFit/>
          </a:bodyPr>
          <a:lstStyle/>
          <a:p>
            <a:r>
              <a:rPr lang="ar" sz="1800" b="1">
                <a:solidFill>
                  <a:schemeClr val="bg1"/>
                </a:solidFill>
                <a:cs typeface="Tahoma"/>
              </a:rPr>
              <a:t>تم العثور عليها تحت:</a:t>
            </a:r>
          </a:p>
          <a:p>
            <a:r>
              <a:rPr lang="ar" sz="1800">
                <a:solidFill>
                  <a:schemeClr val="bg1"/>
                </a:solidFill>
                <a:cs typeface="Tahoma"/>
              </a:rPr>
              <a:t>تصديق</a:t>
            </a:r>
          </a:p>
          <a:p>
            <a:r>
              <a:rPr lang="ar" sz="1800">
                <a:solidFill>
                  <a:schemeClr val="bg1"/>
                </a:solidFill>
                <a:cs typeface="Tahoma"/>
              </a:rPr>
              <a:t>&gt;</a:t>
            </a:r>
          </a:p>
          <a:p>
            <a:r>
              <a:rPr lang="ar" sz="1800">
                <a:solidFill>
                  <a:schemeClr val="bg1"/>
                </a:solidFill>
                <a:cs typeface="Tahoma"/>
              </a:rPr>
              <a:t>&gt; "هل تقدير طيف العلاج بالعقاقير المضادة للفيروسات </a:t>
            </a:r>
            <a:r>
              <a:rPr lang="ar" sz="1800" err="1">
                <a:solidFill>
                  <a:schemeClr val="bg1"/>
                </a:solidFill>
                <a:cs typeface="Tahoma"/>
              </a:rPr>
              <a:t>القهقرية</a:t>
            </a:r>
            <a:r>
              <a:rPr lang="ar" sz="1800">
                <a:solidFill>
                  <a:schemeClr val="bg1"/>
                </a:solidFill>
                <a:cs typeface="Tahoma"/>
              </a:rPr>
              <a:t> حسب العمر متوافق مع بيانات البرنامج؟"</a:t>
            </a:r>
            <a:endParaRPr lang="en-US" sz="1800">
              <a:solidFill>
                <a:schemeClr val="bg1"/>
              </a:solidFill>
              <a:cs typeface="Tahoma"/>
            </a:endParaRPr>
          </a:p>
        </p:txBody>
      </p:sp>
      <p:sp>
        <p:nvSpPr>
          <p:cNvPr id="3" name="Content Placeholder 2">
            <a:extLst>
              <a:ext uri="{FF2B5EF4-FFF2-40B4-BE49-F238E27FC236}">
                <a16:creationId xmlns:a16="http://schemas.microsoft.com/office/drawing/2014/main" id="{AB62BC38-8013-82BB-EE43-D6F6190E18A4}"/>
              </a:ext>
            </a:extLst>
          </p:cNvPr>
          <p:cNvSpPr txBox="1">
            <a:spLocks/>
          </p:cNvSpPr>
          <p:nvPr/>
        </p:nvSpPr>
        <p:spPr>
          <a:xfrm>
            <a:off x="3869268" y="864108"/>
            <a:ext cx="7315200" cy="5120640"/>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lgn="r"/>
            <a:r>
              <a:rPr lang="ar"/>
              <a:t>إذا لم تكن مناسبًا لبيانات العمر الخاصة بك، فلا يزال بإمكانك استخدام هذه البيانات للتحقق من نمط الإصابة بالجنس/العمر الخاص بك</a:t>
            </a:r>
          </a:p>
          <a:p>
            <a:pPr algn="r"/>
            <a:r>
              <a:rPr lang="ar"/>
              <a:t>يمكن معالجة سوء المحاذاة عن طريق تعديل نمط الجنس/العمر، أو معدلات انقطاع العلاج بالمساعدة التوليدية، أو طريقة تخصيص العلاج بالمساعدة التوليدية</a:t>
            </a:r>
          </a:p>
        </p:txBody>
      </p:sp>
      <p:sp>
        <p:nvSpPr>
          <p:cNvPr id="5" name="TextBox 4">
            <a:extLst>
              <a:ext uri="{FF2B5EF4-FFF2-40B4-BE49-F238E27FC236}">
                <a16:creationId xmlns:a16="http://schemas.microsoft.com/office/drawing/2014/main" id="{29BB8C31-BB73-EA7B-73D7-1129AC321D4D}"/>
              </a:ext>
            </a:extLst>
          </p:cNvPr>
          <p:cNvSpPr txBox="1"/>
          <p:nvPr/>
        </p:nvSpPr>
        <p:spPr>
          <a:xfrm>
            <a:off x="253999" y="2296160"/>
            <a:ext cx="140208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ar" sz="2400" b="1">
                <a:solidFill>
                  <a:schemeClr val="bg1"/>
                </a:solidFill>
                <a:cs typeface="Tahoma"/>
              </a:rPr>
              <a:t>ART</a:t>
            </a:r>
            <a:endParaRPr lang="en-US" sz="2400">
              <a:solidFill>
                <a:schemeClr val="bg1"/>
              </a:solidFill>
              <a:cs typeface="Tahoma"/>
            </a:endParaRPr>
          </a:p>
        </p:txBody>
      </p:sp>
      <p:sp>
        <p:nvSpPr>
          <p:cNvPr id="9" name="TextBox 8">
            <a:extLst>
              <a:ext uri="{FF2B5EF4-FFF2-40B4-BE49-F238E27FC236}">
                <a16:creationId xmlns:a16="http://schemas.microsoft.com/office/drawing/2014/main" id="{232F66D2-5BA9-0536-C9C9-23B421A53CBE}"/>
              </a:ext>
            </a:extLst>
          </p:cNvPr>
          <p:cNvSpPr txBox="1"/>
          <p:nvPr/>
        </p:nvSpPr>
        <p:spPr>
          <a:xfrm>
            <a:off x="416558" y="3982719"/>
            <a:ext cx="140208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ar" sz="2400" b="1">
                <a:solidFill>
                  <a:schemeClr val="bg1"/>
                </a:solidFill>
                <a:cs typeface="Tahoma"/>
              </a:rPr>
              <a:t>ART</a:t>
            </a:r>
            <a:endParaRPr lang="en-US" sz="2400">
              <a:solidFill>
                <a:schemeClr val="bg1"/>
              </a:solidFill>
              <a:cs typeface="Tahoma"/>
            </a:endParaRPr>
          </a:p>
        </p:txBody>
      </p:sp>
    </p:spTree>
    <p:extLst>
      <p:ext uri="{BB962C8B-B14F-4D97-AF65-F5344CB8AC3E}">
        <p14:creationId xmlns:p14="http://schemas.microsoft.com/office/powerpoint/2010/main" val="1657361060"/>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1_Custom Design">
  <a:themeElements>
    <a:clrScheme name="UNAIDS Global">
      <a:dk1>
        <a:sysClr val="windowText" lastClr="000000"/>
      </a:dk1>
      <a:lt1>
        <a:sysClr val="window" lastClr="FFFFFF"/>
      </a:lt1>
      <a:dk2>
        <a:srgbClr val="70C8BE"/>
      </a:dk2>
      <a:lt2>
        <a:srgbClr val="B6AEA7"/>
      </a:lt2>
      <a:accent1>
        <a:srgbClr val="70C8BE"/>
      </a:accent1>
      <a:accent2>
        <a:srgbClr val="F15B40"/>
      </a:accent2>
      <a:accent3>
        <a:srgbClr val="00A99A"/>
      </a:accent3>
      <a:accent4>
        <a:srgbClr val="78BCC1"/>
      </a:accent4>
      <a:accent5>
        <a:srgbClr val="78A7B7"/>
      </a:accent5>
      <a:accent6>
        <a:srgbClr val="CDC88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288ef829-98c5-46d1-83dc-c2ef7c814da2" xsi:nil="true"/>
    <TaxCatchAll xmlns="2ddeef39-65d3-4660-94f2-f063f949c57e" xsi:nil="true"/>
    <lcf76f155ced4ddcb4097134ff3c332f xmlns="288ef829-98c5-46d1-83dc-c2ef7c814da2">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93E641F549574BB805BD9C73365D4F" ma:contentTypeVersion="21" ma:contentTypeDescription="Create a new document." ma:contentTypeScope="" ma:versionID="848d5250be30190ee293fa977b7b3659">
  <xsd:schema xmlns:xsd="http://www.w3.org/2001/XMLSchema" xmlns:xs="http://www.w3.org/2001/XMLSchema" xmlns:p="http://schemas.microsoft.com/office/2006/metadata/properties" xmlns:ns1="http://schemas.microsoft.com/sharepoint/v3" xmlns:ns2="288ef829-98c5-46d1-83dc-c2ef7c814da2" xmlns:ns3="2ddeef39-65d3-4660-94f2-f063f949c57e" targetNamespace="http://schemas.microsoft.com/office/2006/metadata/properties" ma:root="true" ma:fieldsID="f067d9dc7eb05f16e5031dc3fd13465b" ns1:_="" ns2:_="" ns3:_="">
    <xsd:import namespace="http://schemas.microsoft.com/sharepoint/v3"/>
    <xsd:import namespace="288ef829-98c5-46d1-83dc-c2ef7c814da2"/>
    <xsd:import namespace="2ddeef39-65d3-4660-94f2-f063f949c57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7" nillable="true" ma:displayName="Unified Compliance Policy Properties" ma:hidden="true" ma:internalName="_ip_UnifiedCompliancePolicyProperties">
      <xsd:simpleType>
        <xsd:restriction base="dms:Note"/>
      </xsd:simpleType>
    </xsd:element>
    <xsd:element name="_ip_UnifiedCompliancePolicyUIAction" ma:index="2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8ef829-98c5-46d1-83dc-c2ef7c814d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008808e-a4ff-498b-8b44-8869f1dca9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eef39-65d3-4660-94f2-f063f949c57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1142ec6-8224-48c2-babf-013e8b339833}" ma:internalName="TaxCatchAll" ma:showField="CatchAllData" ma:web="2ddeef39-65d3-4660-94f2-f063f949c5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3348D8-5DCF-4FC6-BCAF-DC16A5F324AE}">
  <ds:schemaRefs>
    <ds:schemaRef ds:uri="288ef829-98c5-46d1-83dc-c2ef7c814da2"/>
    <ds:schemaRef ds:uri="2ddeef39-65d3-4660-94f2-f063f949c57e"/>
    <ds:schemaRef ds:uri="http://schemas.microsoft.com/office/2006/metadata/properties"/>
    <ds:schemaRef ds:uri="http://schemas.microsoft.com/office/infopath/2007/PartnerControls"/>
    <ds:schemaRef ds:uri="http://www.w3.org/2000/xmlns/"/>
    <ds:schemaRef ds:uri="http://www.w3.org/2001/XMLSchema-instance"/>
  </ds:schemaRefs>
</ds:datastoreItem>
</file>

<file path=customXml/itemProps2.xml><?xml version="1.0" encoding="utf-8"?>
<ds:datastoreItem xmlns:ds="http://schemas.openxmlformats.org/officeDocument/2006/customXml" ds:itemID="{6DB5B80E-5266-4E5E-8844-31FC27D1D27B}">
  <ds:schemaRefs>
    <ds:schemaRef ds:uri="http://schemas.microsoft.com/sharepoint/v3/contenttype/forms"/>
  </ds:schemaRefs>
</ds:datastoreItem>
</file>

<file path=customXml/itemProps3.xml><?xml version="1.0" encoding="utf-8"?>
<ds:datastoreItem xmlns:ds="http://schemas.openxmlformats.org/officeDocument/2006/customXml" ds:itemID="{55FF5282-AEED-43AF-B41A-D24C6D0434F8}"/>
</file>

<file path=docMetadata/LabelInfo.xml><?xml version="1.0" encoding="utf-8"?>
<clbl:labelList xmlns:clbl="http://schemas.microsoft.com/office/2020/mipLabelMetadata">
  <clbl:label id="{c2e1cf9b-e1b6-44eb-8021-428c292d3eb5}" enabled="0" method="" siteId="{c2e1cf9b-e1b6-44eb-8021-428c292d3eb5}" removed="1"/>
</clbl:labelList>
</file>

<file path=docProps/app.xml><?xml version="1.0" encoding="utf-8"?>
<Properties xmlns="http://schemas.openxmlformats.org/officeDocument/2006/extended-properties" xmlns:vt="http://schemas.openxmlformats.org/officeDocument/2006/docPropsVTypes">
  <Template>TM03457475[[fn=Frame]]</Template>
  <Application>Microsoft Office PowerPoint</Application>
  <PresentationFormat>Widescreen</PresentationFormat>
  <Slides>15</Slides>
  <Notes>6</Notes>
  <HiddenSlides>5</HiddenSlide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Frame</vt:lpstr>
      <vt:lpstr>1_Custom Design</vt:lpstr>
      <vt:lpstr>تقدير معدل الإصابة بفيروس نقص المناعة البشرية حسب العمر والجنس</vt:lpstr>
      <vt:lpstr>PowerPoint Presentation</vt:lpstr>
      <vt:lpstr>خلفية نمط الجنس/العمر</vt:lpstr>
      <vt:lpstr>PowerPoint Presentation</vt:lpstr>
      <vt:lpstr>تحديث نمط الجنس/العمر  الخيار ب: استخدام                   لتقدير معدل الإصابة</vt:lpstr>
      <vt:lpstr>تحديث نمط الجنس/العمر  الخيار ج1: ملاءمة نمط العمر/الجنس لبيانات برنامج العلاج المضاد للفيروسات القهقرية</vt:lpstr>
      <vt:lpstr>PowerPoint Presentation</vt:lpstr>
      <vt:lpstr>تحديث نمط الجنس/العمر  الخيار ج2: نمط الوباء الافتراضي</vt:lpstr>
      <vt:lpstr>مقارنة ببيانات البرنامج: عدد المشاركين في برنامج                  حسب العمر  </vt:lpstr>
      <vt:lpstr>المحاسبة عن هجرة الأشخاص المصابين بفيروس نقص المناعة البشرية</vt:lpstr>
      <vt:lpstr>كيف يفسر Spectrum هجرة الأشخاص المصابين بفيروس نقص المناعة البشرية؟</vt:lpstr>
      <vt:lpstr>كيف يفسر Spectrum هجرة الأشخاص المصابين بفيروس نقص المناعة البشرية؟</vt:lpstr>
      <vt:lpstr>اعتبارات خاصة بـ  CSAVR</vt:lpstr>
      <vt:lpstr>ملاحظات ختامية</vt:lpstr>
      <vt:lpstr>شكرا على اهتمامكم!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MAHY, Mary</dc:creator>
  <cp:revision>25</cp:revision>
  <cp:lastPrinted>2021-11-24T09:18:03Z</cp:lastPrinted>
  <dcterms:created xsi:type="dcterms:W3CDTF">2020-10-27T09:55:01Z</dcterms:created>
  <dcterms:modified xsi:type="dcterms:W3CDTF">2025-02-12T17:26:42Z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0x0101006893E641F549574BB805BD9C73365D4F</vt:lpwstr>
  </property>
  <property fmtid="{D5CDD505-2E9C-101B-9397-08002B2CF9AE}" pid="3" name="MediaServiceImageTags">
    <vt:lpwstr/>
  </property>
</Properties>
</file>