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 id="2147483793" r:id="rId5"/>
  </p:sldMasterIdLst>
  <p:notesMasterIdLst>
    <p:notesMasterId r:id="rId22"/>
  </p:notesMasterIdLst>
  <p:sldIdLst>
    <p:sldId id="433" r:id="rId6"/>
    <p:sldId id="366" r:id="rId7"/>
    <p:sldId id="435" r:id="rId8"/>
    <p:sldId id="301" r:id="rId9"/>
    <p:sldId id="436" r:id="rId10"/>
    <p:sldId id="599" r:id="rId11"/>
    <p:sldId id="437" r:id="rId12"/>
    <p:sldId id="438" r:id="rId13"/>
    <p:sldId id="439" r:id="rId14"/>
    <p:sldId id="440" r:id="rId15"/>
    <p:sldId id="441" r:id="rId16"/>
    <p:sldId id="442" r:id="rId17"/>
    <p:sldId id="443" r:id="rId18"/>
    <p:sldId id="444" r:id="rId19"/>
    <p:sldId id="598" r:id="rId20"/>
    <p:sldId id="596" r:id="rId21"/>
  </p:sldIdLst>
  <p:sldSz cx="12192000" cy="6858000"/>
  <p:notesSz cx="6865938" cy="90471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3B4970-DA43-C9EB-9F95-5A546B8F60C8}" name="KORENROMP, Eline Louise" initials="EK" userId="S::KorenrompE@unaids.org::a44abeb2-aa4e-4d35-a6f5-0d25c352ba16" providerId="AD"/>
  <p188:author id="{533D1E9D-59B8-62D1-1A8B-624C14EEDC41}" name="Robert Glaubius" initials="RG" userId="S::rglaubius_avenirhealth.org#ext#@unaids.onmicrosoft.com::ce50593f-0189-4cf2-864a-de0991ebb9c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BAD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0DAE9A-4257-0E69-F2EC-874C847FAC6F}" v="123" dt="2025-02-11T17:48:38.136"/>
    <p1510:client id="{3122EFDE-21D8-3566-39C3-8A5BE8EB308D}" v="7" dt="2025-02-12T12:02:03.654"/>
    <p1510:client id="{DB9104D1-2E76-7D83-1169-1CAC826D1C6D}" v="261" dt="2025-02-12T10:51:19.9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50" autoAdjust="0"/>
    <p:restoredTop sz="92283" autoAdjust="0"/>
  </p:normalViewPr>
  <p:slideViewPr>
    <p:cSldViewPr snapToGrid="0">
      <p:cViewPr varScale="1">
        <p:scale>
          <a:sx n="55" d="100"/>
          <a:sy n="55" d="100"/>
        </p:scale>
        <p:origin x="1180" y="40"/>
      </p:cViewPr>
      <p:guideLst/>
    </p:cSldViewPr>
  </p:slideViewPr>
  <p:notesTextViewPr>
    <p:cViewPr>
      <p:scale>
        <a:sx n="1" d="1"/>
        <a:sy n="1" d="1"/>
      </p:scale>
      <p:origin x="0" y="0"/>
    </p:cViewPr>
  </p:notesTextViewPr>
  <p:sorterViewPr>
    <p:cViewPr>
      <p:scale>
        <a:sx n="66" d="100"/>
        <a:sy n="66" d="100"/>
      </p:scale>
      <p:origin x="0" y="-346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NYEKI, Ian" userId="de6f23d4-e1b7-41d4-acd6-7c622088cf12" providerId="ADAL" clId="{4552DCA3-551B-43BE-A639-A789E176402D}"/>
    <pc:docChg chg="custSel modSld">
      <pc:chgData name="WANYEKI, Ian" userId="de6f23d4-e1b7-41d4-acd6-7c622088cf12" providerId="ADAL" clId="{4552DCA3-551B-43BE-A639-A789E176402D}" dt="2025-02-10T10:15:15.238" v="20" actId="1076"/>
      <pc:docMkLst>
        <pc:docMk/>
      </pc:docMkLst>
      <pc:sldChg chg="modSp mod">
        <pc:chgData name="WANYEKI, Ian" userId="de6f23d4-e1b7-41d4-acd6-7c622088cf12" providerId="ADAL" clId="{4552DCA3-551B-43BE-A639-A789E176402D}" dt="2025-02-10T10:11:35.382" v="10" actId="27636"/>
        <pc:sldMkLst>
          <pc:docMk/>
          <pc:sldMk cId="2208624670" sldId="366"/>
        </pc:sldMkLst>
        <pc:spChg chg="mod">
          <ac:chgData name="WANYEKI, Ian" userId="de6f23d4-e1b7-41d4-acd6-7c622088cf12" providerId="ADAL" clId="{4552DCA3-551B-43BE-A639-A789E176402D}" dt="2025-02-10T10:11:35.340" v="9" actId="790"/>
          <ac:spMkLst>
            <pc:docMk/>
            <pc:sldMk cId="2208624670" sldId="366"/>
            <ac:spMk id="4" creationId="{68A5516B-7BB4-0E89-9598-B4FCC62BB661}"/>
          </ac:spMkLst>
        </pc:spChg>
        <pc:spChg chg="mod">
          <ac:chgData name="WANYEKI, Ian" userId="de6f23d4-e1b7-41d4-acd6-7c622088cf12" providerId="ADAL" clId="{4552DCA3-551B-43BE-A639-A789E176402D}" dt="2025-02-10T10:11:35.340" v="9" actId="790"/>
          <ac:spMkLst>
            <pc:docMk/>
            <pc:sldMk cId="2208624670" sldId="366"/>
            <ac:spMk id="6" creationId="{D6E9B207-B91C-5F68-750D-DB8FD3007BB0}"/>
          </ac:spMkLst>
        </pc:spChg>
        <pc:spChg chg="mod">
          <ac:chgData name="WANYEKI, Ian" userId="de6f23d4-e1b7-41d4-acd6-7c622088cf12" providerId="ADAL" clId="{4552DCA3-551B-43BE-A639-A789E176402D}" dt="2025-02-10T10:11:35.340" v="9" actId="790"/>
          <ac:spMkLst>
            <pc:docMk/>
            <pc:sldMk cId="2208624670" sldId="366"/>
            <ac:spMk id="7" creationId="{904E7466-2653-1443-3D9E-6CC49B22CEEB}"/>
          </ac:spMkLst>
        </pc:spChg>
        <pc:spChg chg="mod">
          <ac:chgData name="WANYEKI, Ian" userId="de6f23d4-e1b7-41d4-acd6-7c622088cf12" providerId="ADAL" clId="{4552DCA3-551B-43BE-A639-A789E176402D}" dt="2025-02-10T10:11:35.340" v="9" actId="790"/>
          <ac:spMkLst>
            <pc:docMk/>
            <pc:sldMk cId="2208624670" sldId="366"/>
            <ac:spMk id="9" creationId="{29F4CA0D-3B85-BB3A-22C4-E7891DCC73CB}"/>
          </ac:spMkLst>
        </pc:spChg>
        <pc:spChg chg="mod">
          <ac:chgData name="WANYEKI, Ian" userId="de6f23d4-e1b7-41d4-acd6-7c622088cf12" providerId="ADAL" clId="{4552DCA3-551B-43BE-A639-A789E176402D}" dt="2025-02-10T10:11:35.340" v="9" actId="790"/>
          <ac:spMkLst>
            <pc:docMk/>
            <pc:sldMk cId="2208624670" sldId="366"/>
            <ac:spMk id="10" creationId="{A32573F6-4A3B-FB9E-3F55-BE1530073BB3}"/>
          </ac:spMkLst>
        </pc:spChg>
        <pc:spChg chg="mod">
          <ac:chgData name="WANYEKI, Ian" userId="de6f23d4-e1b7-41d4-acd6-7c622088cf12" providerId="ADAL" clId="{4552DCA3-551B-43BE-A639-A789E176402D}" dt="2025-02-10T10:11:35.340" v="9" actId="790"/>
          <ac:spMkLst>
            <pc:docMk/>
            <pc:sldMk cId="2208624670" sldId="366"/>
            <ac:spMk id="11" creationId="{21D2227D-74B0-49F6-ABB1-0779CCC962F1}"/>
          </ac:spMkLst>
        </pc:spChg>
        <pc:spChg chg="mod">
          <ac:chgData name="WANYEKI, Ian" userId="de6f23d4-e1b7-41d4-acd6-7c622088cf12" providerId="ADAL" clId="{4552DCA3-551B-43BE-A639-A789E176402D}" dt="2025-02-10T10:11:35.382" v="10" actId="27636"/>
          <ac:spMkLst>
            <pc:docMk/>
            <pc:sldMk cId="2208624670" sldId="366"/>
            <ac:spMk id="17" creationId="{A301CF58-CDDD-FC49-F540-CFEE8C9A1795}"/>
          </ac:spMkLst>
        </pc:spChg>
      </pc:sldChg>
      <pc:sldChg chg="modSp mod">
        <pc:chgData name="WANYEKI, Ian" userId="de6f23d4-e1b7-41d4-acd6-7c622088cf12" providerId="ADAL" clId="{4552DCA3-551B-43BE-A639-A789E176402D}" dt="2025-02-10T10:11:35.340" v="9" actId="790"/>
        <pc:sldMkLst>
          <pc:docMk/>
          <pc:sldMk cId="2798585004" sldId="433"/>
        </pc:sldMkLst>
        <pc:spChg chg="mod">
          <ac:chgData name="WANYEKI, Ian" userId="de6f23d4-e1b7-41d4-acd6-7c622088cf12" providerId="ADAL" clId="{4552DCA3-551B-43BE-A639-A789E176402D}" dt="2025-02-10T10:11:35.340" v="9" actId="790"/>
          <ac:spMkLst>
            <pc:docMk/>
            <pc:sldMk cId="2798585004" sldId="433"/>
            <ac:spMk id="2" creationId="{445F07DE-F1B7-B5DA-3C5B-91D4509E74F3}"/>
          </ac:spMkLst>
        </pc:spChg>
        <pc:spChg chg="mod">
          <ac:chgData name="WANYEKI, Ian" userId="de6f23d4-e1b7-41d4-acd6-7c622088cf12" providerId="ADAL" clId="{4552DCA3-551B-43BE-A639-A789E176402D}" dt="2025-02-10T10:11:35.340" v="9" actId="790"/>
          <ac:spMkLst>
            <pc:docMk/>
            <pc:sldMk cId="2798585004" sldId="433"/>
            <ac:spMk id="3" creationId="{92995B8F-0949-4302-83ED-6C466CBCC80B}"/>
          </ac:spMkLst>
        </pc:spChg>
      </pc:sldChg>
      <pc:sldChg chg="modSp mod">
        <pc:chgData name="WANYEKI, Ian" userId="de6f23d4-e1b7-41d4-acd6-7c622088cf12" providerId="ADAL" clId="{4552DCA3-551B-43BE-A639-A789E176402D}" dt="2025-02-10T10:11:35.340" v="9" actId="790"/>
        <pc:sldMkLst>
          <pc:docMk/>
          <pc:sldMk cId="5643503" sldId="435"/>
        </pc:sldMkLst>
        <pc:spChg chg="mod">
          <ac:chgData name="WANYEKI, Ian" userId="de6f23d4-e1b7-41d4-acd6-7c622088cf12" providerId="ADAL" clId="{4552DCA3-551B-43BE-A639-A789E176402D}" dt="2025-02-10T10:11:35.340" v="9" actId="790"/>
          <ac:spMkLst>
            <pc:docMk/>
            <pc:sldMk cId="5643503" sldId="435"/>
            <ac:spMk id="2" creationId="{B7EF009A-B018-D225-0624-B15477EF558F}"/>
          </ac:spMkLst>
        </pc:spChg>
        <pc:spChg chg="mod">
          <ac:chgData name="WANYEKI, Ian" userId="de6f23d4-e1b7-41d4-acd6-7c622088cf12" providerId="ADAL" clId="{4552DCA3-551B-43BE-A639-A789E176402D}" dt="2025-02-10T10:11:35.340" v="9" actId="790"/>
          <ac:spMkLst>
            <pc:docMk/>
            <pc:sldMk cId="5643503" sldId="435"/>
            <ac:spMk id="3" creationId="{C2CA2B33-6834-31A8-C464-7D252D880A03}"/>
          </ac:spMkLst>
        </pc:spChg>
      </pc:sldChg>
      <pc:sldChg chg="modSp mod">
        <pc:chgData name="WANYEKI, Ian" userId="de6f23d4-e1b7-41d4-acd6-7c622088cf12" providerId="ADAL" clId="{4552DCA3-551B-43BE-A639-A789E176402D}" dt="2025-02-10T10:11:35.340" v="9" actId="790"/>
        <pc:sldMkLst>
          <pc:docMk/>
          <pc:sldMk cId="1403729606" sldId="436"/>
        </pc:sldMkLst>
        <pc:spChg chg="mod">
          <ac:chgData name="WANYEKI, Ian" userId="de6f23d4-e1b7-41d4-acd6-7c622088cf12" providerId="ADAL" clId="{4552DCA3-551B-43BE-A639-A789E176402D}" dt="2025-02-10T10:11:35.340" v="9" actId="790"/>
          <ac:spMkLst>
            <pc:docMk/>
            <pc:sldMk cId="1403729606" sldId="436"/>
            <ac:spMk id="2" creationId="{361AECEB-5861-21FE-D664-BCDD7DEB984E}"/>
          </ac:spMkLst>
        </pc:spChg>
        <pc:spChg chg="mod">
          <ac:chgData name="WANYEKI, Ian" userId="de6f23d4-e1b7-41d4-acd6-7c622088cf12" providerId="ADAL" clId="{4552DCA3-551B-43BE-A639-A789E176402D}" dt="2025-02-10T10:11:35.340" v="9" actId="790"/>
          <ac:spMkLst>
            <pc:docMk/>
            <pc:sldMk cId="1403729606" sldId="436"/>
            <ac:spMk id="7" creationId="{16DD7F36-FA55-EE57-7D7C-7CFC99E5E7DC}"/>
          </ac:spMkLst>
        </pc:spChg>
        <pc:spChg chg="mod">
          <ac:chgData name="WANYEKI, Ian" userId="de6f23d4-e1b7-41d4-acd6-7c622088cf12" providerId="ADAL" clId="{4552DCA3-551B-43BE-A639-A789E176402D}" dt="2025-02-10T10:11:35.340" v="9" actId="790"/>
          <ac:spMkLst>
            <pc:docMk/>
            <pc:sldMk cId="1403729606" sldId="436"/>
            <ac:spMk id="14" creationId="{09CADB05-ED89-8334-7827-911BFF7BB123}"/>
          </ac:spMkLst>
        </pc:spChg>
        <pc:spChg chg="mod">
          <ac:chgData name="WANYEKI, Ian" userId="de6f23d4-e1b7-41d4-acd6-7c622088cf12" providerId="ADAL" clId="{4552DCA3-551B-43BE-A639-A789E176402D}" dt="2025-02-10T10:11:35.340" v="9" actId="790"/>
          <ac:spMkLst>
            <pc:docMk/>
            <pc:sldMk cId="1403729606" sldId="436"/>
            <ac:spMk id="15" creationId="{2A7A4922-C07D-5E82-0AE8-D8FBDD823A8B}"/>
          </ac:spMkLst>
        </pc:spChg>
        <pc:spChg chg="mod">
          <ac:chgData name="WANYEKI, Ian" userId="de6f23d4-e1b7-41d4-acd6-7c622088cf12" providerId="ADAL" clId="{4552DCA3-551B-43BE-A639-A789E176402D}" dt="2025-02-10T10:11:35.340" v="9" actId="790"/>
          <ac:spMkLst>
            <pc:docMk/>
            <pc:sldMk cId="1403729606" sldId="436"/>
            <ac:spMk id="18" creationId="{CA8E23F2-9E3F-AE1E-A178-73C42EA51D23}"/>
          </ac:spMkLst>
        </pc:spChg>
        <pc:spChg chg="mod">
          <ac:chgData name="WANYEKI, Ian" userId="de6f23d4-e1b7-41d4-acd6-7c622088cf12" providerId="ADAL" clId="{4552DCA3-551B-43BE-A639-A789E176402D}" dt="2025-02-10T10:11:35.340" v="9" actId="790"/>
          <ac:spMkLst>
            <pc:docMk/>
            <pc:sldMk cId="1403729606" sldId="436"/>
            <ac:spMk id="19" creationId="{7825D91E-40B9-E4F7-3FF9-F8FB62FE245B}"/>
          </ac:spMkLst>
        </pc:spChg>
        <pc:spChg chg="mod">
          <ac:chgData name="WANYEKI, Ian" userId="de6f23d4-e1b7-41d4-acd6-7c622088cf12" providerId="ADAL" clId="{4552DCA3-551B-43BE-A639-A789E176402D}" dt="2025-02-10T10:11:35.340" v="9" actId="790"/>
          <ac:spMkLst>
            <pc:docMk/>
            <pc:sldMk cId="1403729606" sldId="436"/>
            <ac:spMk id="20" creationId="{04F2561D-7C77-C26B-756E-FD66B6D5657C}"/>
          </ac:spMkLst>
        </pc:spChg>
      </pc:sldChg>
      <pc:sldChg chg="modSp mod modNotes">
        <pc:chgData name="WANYEKI, Ian" userId="de6f23d4-e1b7-41d4-acd6-7c622088cf12" providerId="ADAL" clId="{4552DCA3-551B-43BE-A639-A789E176402D}" dt="2025-02-10T10:13:01.632" v="13"/>
        <pc:sldMkLst>
          <pc:docMk/>
          <pc:sldMk cId="3991337686" sldId="437"/>
        </pc:sldMkLst>
        <pc:spChg chg="mod">
          <ac:chgData name="WANYEKI, Ian" userId="de6f23d4-e1b7-41d4-acd6-7c622088cf12" providerId="ADAL" clId="{4552DCA3-551B-43BE-A639-A789E176402D}" dt="2025-02-10T10:13:01.632" v="13"/>
          <ac:spMkLst>
            <pc:docMk/>
            <pc:sldMk cId="3991337686" sldId="437"/>
            <ac:spMk id="2" creationId="{361AECEB-5861-21FE-D664-BCDD7DEB984E}"/>
          </ac:spMkLst>
        </pc:spChg>
        <pc:spChg chg="mod">
          <ac:chgData name="WANYEKI, Ian" userId="de6f23d4-e1b7-41d4-acd6-7c622088cf12" providerId="ADAL" clId="{4552DCA3-551B-43BE-A639-A789E176402D}" dt="2025-02-10T10:12:35.097" v="12" actId="1076"/>
          <ac:spMkLst>
            <pc:docMk/>
            <pc:sldMk cId="3991337686" sldId="437"/>
            <ac:spMk id="4" creationId="{F6E862BD-1A9A-345A-8088-E4E574582F45}"/>
          </ac:spMkLst>
        </pc:spChg>
        <pc:spChg chg="mod">
          <ac:chgData name="WANYEKI, Ian" userId="de6f23d4-e1b7-41d4-acd6-7c622088cf12" providerId="ADAL" clId="{4552DCA3-551B-43BE-A639-A789E176402D}" dt="2025-02-10T10:11:35.340" v="9" actId="790"/>
          <ac:spMkLst>
            <pc:docMk/>
            <pc:sldMk cId="3991337686" sldId="437"/>
            <ac:spMk id="7" creationId="{137A5888-BFB6-A4C6-DC2C-6C17438EDB61}"/>
          </ac:spMkLst>
        </pc:spChg>
        <pc:spChg chg="mod">
          <ac:chgData name="WANYEKI, Ian" userId="de6f23d4-e1b7-41d4-acd6-7c622088cf12" providerId="ADAL" clId="{4552DCA3-551B-43BE-A639-A789E176402D}" dt="2025-02-10T10:12:30.973" v="11" actId="1076"/>
          <ac:spMkLst>
            <pc:docMk/>
            <pc:sldMk cId="3991337686" sldId="437"/>
            <ac:spMk id="9" creationId="{5E52D95D-9BE0-B852-60E8-5742CA3E1B5A}"/>
          </ac:spMkLst>
        </pc:spChg>
        <pc:spChg chg="mod">
          <ac:chgData name="WANYEKI, Ian" userId="de6f23d4-e1b7-41d4-acd6-7c622088cf12" providerId="ADAL" clId="{4552DCA3-551B-43BE-A639-A789E176402D}" dt="2025-02-10T10:11:35.340" v="9" actId="790"/>
          <ac:spMkLst>
            <pc:docMk/>
            <pc:sldMk cId="3991337686" sldId="437"/>
            <ac:spMk id="10" creationId="{E08C0810-1D6C-64EF-5246-019E3930DDC6}"/>
          </ac:spMkLst>
        </pc:spChg>
        <pc:spChg chg="mod">
          <ac:chgData name="WANYEKI, Ian" userId="de6f23d4-e1b7-41d4-acd6-7c622088cf12" providerId="ADAL" clId="{4552DCA3-551B-43BE-A639-A789E176402D}" dt="2025-02-10T10:11:35.340" v="9" actId="790"/>
          <ac:spMkLst>
            <pc:docMk/>
            <pc:sldMk cId="3991337686" sldId="437"/>
            <ac:spMk id="11" creationId="{E7C1FCA8-8AE1-60F0-7FCE-85E805ADB03D}"/>
          </ac:spMkLst>
        </pc:spChg>
        <pc:spChg chg="mod">
          <ac:chgData name="WANYEKI, Ian" userId="de6f23d4-e1b7-41d4-acd6-7c622088cf12" providerId="ADAL" clId="{4552DCA3-551B-43BE-A639-A789E176402D}" dt="2025-02-10T10:11:35.340" v="9" actId="790"/>
          <ac:spMkLst>
            <pc:docMk/>
            <pc:sldMk cId="3991337686" sldId="437"/>
            <ac:spMk id="12" creationId="{7E95097A-39E1-1501-D8AC-6EA31CF37975}"/>
          </ac:spMkLst>
        </pc:spChg>
        <pc:spChg chg="mod">
          <ac:chgData name="WANYEKI, Ian" userId="de6f23d4-e1b7-41d4-acd6-7c622088cf12" providerId="ADAL" clId="{4552DCA3-551B-43BE-A639-A789E176402D}" dt="2025-02-10T10:11:35.340" v="9" actId="790"/>
          <ac:spMkLst>
            <pc:docMk/>
            <pc:sldMk cId="3991337686" sldId="437"/>
            <ac:spMk id="14" creationId="{B00809AB-133F-E580-FA79-7AD020081388}"/>
          </ac:spMkLst>
        </pc:spChg>
        <pc:spChg chg="mod">
          <ac:chgData name="WANYEKI, Ian" userId="de6f23d4-e1b7-41d4-acd6-7c622088cf12" providerId="ADAL" clId="{4552DCA3-551B-43BE-A639-A789E176402D}" dt="2025-02-10T10:11:35.340" v="9" actId="790"/>
          <ac:spMkLst>
            <pc:docMk/>
            <pc:sldMk cId="3991337686" sldId="437"/>
            <ac:spMk id="15" creationId="{85E72392-DDF8-DA2B-39AD-537EE18797A3}"/>
          </ac:spMkLst>
        </pc:spChg>
        <pc:spChg chg="mod">
          <ac:chgData name="WANYEKI, Ian" userId="de6f23d4-e1b7-41d4-acd6-7c622088cf12" providerId="ADAL" clId="{4552DCA3-551B-43BE-A639-A789E176402D}" dt="2025-02-10T10:11:35.340" v="9" actId="790"/>
          <ac:spMkLst>
            <pc:docMk/>
            <pc:sldMk cId="3991337686" sldId="437"/>
            <ac:spMk id="16" creationId="{A441F268-EE10-5AF7-3A10-2192F75DCCCC}"/>
          </ac:spMkLst>
        </pc:spChg>
      </pc:sldChg>
      <pc:sldChg chg="modSp mod">
        <pc:chgData name="WANYEKI, Ian" userId="de6f23d4-e1b7-41d4-acd6-7c622088cf12" providerId="ADAL" clId="{4552DCA3-551B-43BE-A639-A789E176402D}" dt="2025-02-10T10:14:17.326" v="17" actId="20577"/>
        <pc:sldMkLst>
          <pc:docMk/>
          <pc:sldMk cId="3203640239" sldId="438"/>
        </pc:sldMkLst>
        <pc:spChg chg="mod">
          <ac:chgData name="WANYEKI, Ian" userId="de6f23d4-e1b7-41d4-acd6-7c622088cf12" providerId="ADAL" clId="{4552DCA3-551B-43BE-A639-A789E176402D}" dt="2025-02-10T10:13:01.632" v="13"/>
          <ac:spMkLst>
            <pc:docMk/>
            <pc:sldMk cId="3203640239" sldId="438"/>
            <ac:spMk id="2" creationId="{361AECEB-5861-21FE-D664-BCDD7DEB984E}"/>
          </ac:spMkLst>
        </pc:spChg>
        <pc:spChg chg="mod">
          <ac:chgData name="WANYEKI, Ian" userId="de6f23d4-e1b7-41d4-acd6-7c622088cf12" providerId="ADAL" clId="{4552DCA3-551B-43BE-A639-A789E176402D}" dt="2025-02-10T10:13:01.632" v="13"/>
          <ac:spMkLst>
            <pc:docMk/>
            <pc:sldMk cId="3203640239" sldId="438"/>
            <ac:spMk id="17" creationId="{D49B77D1-4B7C-288D-59F2-EB0F33946E08}"/>
          </ac:spMkLst>
        </pc:spChg>
        <pc:spChg chg="mod">
          <ac:chgData name="WANYEKI, Ian" userId="de6f23d4-e1b7-41d4-acd6-7c622088cf12" providerId="ADAL" clId="{4552DCA3-551B-43BE-A639-A789E176402D}" dt="2025-02-10T10:11:35.340" v="9" actId="790"/>
          <ac:spMkLst>
            <pc:docMk/>
            <pc:sldMk cId="3203640239" sldId="438"/>
            <ac:spMk id="18" creationId="{C9FB2292-B4C1-11AE-48C3-D97752309CBF}"/>
          </ac:spMkLst>
        </pc:spChg>
        <pc:spChg chg="mod">
          <ac:chgData name="WANYEKI, Ian" userId="de6f23d4-e1b7-41d4-acd6-7c622088cf12" providerId="ADAL" clId="{4552DCA3-551B-43BE-A639-A789E176402D}" dt="2025-02-10T10:11:35.340" v="9" actId="790"/>
          <ac:spMkLst>
            <pc:docMk/>
            <pc:sldMk cId="3203640239" sldId="438"/>
            <ac:spMk id="19" creationId="{9FBA9567-6A0B-C3D1-771D-727259B976E7}"/>
          </ac:spMkLst>
        </pc:spChg>
        <pc:spChg chg="mod">
          <ac:chgData name="WANYEKI, Ian" userId="de6f23d4-e1b7-41d4-acd6-7c622088cf12" providerId="ADAL" clId="{4552DCA3-551B-43BE-A639-A789E176402D}" dt="2025-02-10T10:11:35.340" v="9" actId="790"/>
          <ac:spMkLst>
            <pc:docMk/>
            <pc:sldMk cId="3203640239" sldId="438"/>
            <ac:spMk id="20" creationId="{8B313E60-55E8-482C-60CE-676191E7963D}"/>
          </ac:spMkLst>
        </pc:spChg>
        <pc:spChg chg="mod">
          <ac:chgData name="WANYEKI, Ian" userId="de6f23d4-e1b7-41d4-acd6-7c622088cf12" providerId="ADAL" clId="{4552DCA3-551B-43BE-A639-A789E176402D}" dt="2025-02-10T10:11:35.340" v="9" actId="790"/>
          <ac:spMkLst>
            <pc:docMk/>
            <pc:sldMk cId="3203640239" sldId="438"/>
            <ac:spMk id="21" creationId="{0CE41EF0-77DD-B5FA-6C2D-BAFF1B15EDB1}"/>
          </ac:spMkLst>
        </pc:spChg>
        <pc:spChg chg="mod">
          <ac:chgData name="WANYEKI, Ian" userId="de6f23d4-e1b7-41d4-acd6-7c622088cf12" providerId="ADAL" clId="{4552DCA3-551B-43BE-A639-A789E176402D}" dt="2025-02-10T10:11:35.340" v="9" actId="790"/>
          <ac:spMkLst>
            <pc:docMk/>
            <pc:sldMk cId="3203640239" sldId="438"/>
            <ac:spMk id="22" creationId="{6D0883BD-4724-E860-69E5-DDD82D86C652}"/>
          </ac:spMkLst>
        </pc:spChg>
        <pc:spChg chg="mod">
          <ac:chgData name="WANYEKI, Ian" userId="de6f23d4-e1b7-41d4-acd6-7c622088cf12" providerId="ADAL" clId="{4552DCA3-551B-43BE-A639-A789E176402D}" dt="2025-02-10T10:11:35.340" v="9" actId="790"/>
          <ac:spMkLst>
            <pc:docMk/>
            <pc:sldMk cId="3203640239" sldId="438"/>
            <ac:spMk id="23" creationId="{B7D1CCC5-C6F0-ACC6-6B14-5C8E5D4632DC}"/>
          </ac:spMkLst>
        </pc:spChg>
        <pc:spChg chg="mod">
          <ac:chgData name="WANYEKI, Ian" userId="de6f23d4-e1b7-41d4-acd6-7c622088cf12" providerId="ADAL" clId="{4552DCA3-551B-43BE-A639-A789E176402D}" dt="2025-02-10T10:14:17.326" v="17" actId="20577"/>
          <ac:spMkLst>
            <pc:docMk/>
            <pc:sldMk cId="3203640239" sldId="438"/>
            <ac:spMk id="24" creationId="{7D0B5516-2BD7-6E5E-F60C-A8EED22468D6}"/>
          </ac:spMkLst>
        </pc:spChg>
      </pc:sldChg>
      <pc:sldChg chg="modSp mod">
        <pc:chgData name="WANYEKI, Ian" userId="de6f23d4-e1b7-41d4-acd6-7c622088cf12" providerId="ADAL" clId="{4552DCA3-551B-43BE-A639-A789E176402D}" dt="2025-02-10T10:11:35.340" v="9" actId="790"/>
        <pc:sldMkLst>
          <pc:docMk/>
          <pc:sldMk cId="4059291910" sldId="439"/>
        </pc:sldMkLst>
        <pc:spChg chg="mod">
          <ac:chgData name="WANYEKI, Ian" userId="de6f23d4-e1b7-41d4-acd6-7c622088cf12" providerId="ADAL" clId="{4552DCA3-551B-43BE-A639-A789E176402D}" dt="2025-02-10T10:11:35.340" v="9" actId="790"/>
          <ac:spMkLst>
            <pc:docMk/>
            <pc:sldMk cId="4059291910" sldId="439"/>
            <ac:spMk id="2" creationId="{361AECEB-5861-21FE-D664-BCDD7DEB984E}"/>
          </ac:spMkLst>
        </pc:spChg>
        <pc:spChg chg="mod">
          <ac:chgData name="WANYEKI, Ian" userId="de6f23d4-e1b7-41d4-acd6-7c622088cf12" providerId="ADAL" clId="{4552DCA3-551B-43BE-A639-A789E176402D}" dt="2025-02-10T10:11:35.340" v="9" actId="790"/>
          <ac:spMkLst>
            <pc:docMk/>
            <pc:sldMk cId="4059291910" sldId="439"/>
            <ac:spMk id="6" creationId="{33482C38-C35E-BF4E-D567-B6C49D7D5A02}"/>
          </ac:spMkLst>
        </pc:spChg>
        <pc:spChg chg="mod">
          <ac:chgData name="WANYEKI, Ian" userId="de6f23d4-e1b7-41d4-acd6-7c622088cf12" providerId="ADAL" clId="{4552DCA3-551B-43BE-A639-A789E176402D}" dt="2025-02-10T10:11:35.340" v="9" actId="790"/>
          <ac:spMkLst>
            <pc:docMk/>
            <pc:sldMk cId="4059291910" sldId="439"/>
            <ac:spMk id="8" creationId="{C8F1E81A-6596-609B-D88E-9DC56E0821D9}"/>
          </ac:spMkLst>
        </pc:spChg>
        <pc:spChg chg="mod">
          <ac:chgData name="WANYEKI, Ian" userId="de6f23d4-e1b7-41d4-acd6-7c622088cf12" providerId="ADAL" clId="{4552DCA3-551B-43BE-A639-A789E176402D}" dt="2025-02-10T10:11:35.340" v="9" actId="790"/>
          <ac:spMkLst>
            <pc:docMk/>
            <pc:sldMk cId="4059291910" sldId="439"/>
            <ac:spMk id="9" creationId="{BC0168BC-A750-C015-071B-438C76176F2F}"/>
          </ac:spMkLst>
        </pc:spChg>
        <pc:spChg chg="mod">
          <ac:chgData name="WANYEKI, Ian" userId="de6f23d4-e1b7-41d4-acd6-7c622088cf12" providerId="ADAL" clId="{4552DCA3-551B-43BE-A639-A789E176402D}" dt="2025-02-10T10:11:35.340" v="9" actId="790"/>
          <ac:spMkLst>
            <pc:docMk/>
            <pc:sldMk cId="4059291910" sldId="439"/>
            <ac:spMk id="10" creationId="{5812860A-7F50-40BA-C90F-83E52CB7EB23}"/>
          </ac:spMkLst>
        </pc:spChg>
        <pc:spChg chg="mod">
          <ac:chgData name="WANYEKI, Ian" userId="de6f23d4-e1b7-41d4-acd6-7c622088cf12" providerId="ADAL" clId="{4552DCA3-551B-43BE-A639-A789E176402D}" dt="2025-02-10T10:11:35.340" v="9" actId="790"/>
          <ac:spMkLst>
            <pc:docMk/>
            <pc:sldMk cId="4059291910" sldId="439"/>
            <ac:spMk id="11" creationId="{3592ABBA-0379-E821-DAC5-6394144FE947}"/>
          </ac:spMkLst>
        </pc:spChg>
        <pc:spChg chg="mod">
          <ac:chgData name="WANYEKI, Ian" userId="de6f23d4-e1b7-41d4-acd6-7c622088cf12" providerId="ADAL" clId="{4552DCA3-551B-43BE-A639-A789E176402D}" dt="2025-02-10T10:11:35.340" v="9" actId="790"/>
          <ac:spMkLst>
            <pc:docMk/>
            <pc:sldMk cId="4059291910" sldId="439"/>
            <ac:spMk id="12" creationId="{05FAC4B7-7213-906B-477B-05108D619DB1}"/>
          </ac:spMkLst>
        </pc:spChg>
      </pc:sldChg>
      <pc:sldChg chg="modSp mod">
        <pc:chgData name="WANYEKI, Ian" userId="de6f23d4-e1b7-41d4-acd6-7c622088cf12" providerId="ADAL" clId="{4552DCA3-551B-43BE-A639-A789E176402D}" dt="2025-02-10T10:15:04.998" v="19"/>
        <pc:sldMkLst>
          <pc:docMk/>
          <pc:sldMk cId="1657361060" sldId="440"/>
        </pc:sldMkLst>
        <pc:spChg chg="mod">
          <ac:chgData name="WANYEKI, Ian" userId="de6f23d4-e1b7-41d4-acd6-7c622088cf12" providerId="ADAL" clId="{4552DCA3-551B-43BE-A639-A789E176402D}" dt="2025-02-10T10:11:35.340" v="9" actId="790"/>
          <ac:spMkLst>
            <pc:docMk/>
            <pc:sldMk cId="1657361060" sldId="440"/>
            <ac:spMk id="2" creationId="{B29C72AE-8605-1D3E-78E8-76554A5727EA}"/>
          </ac:spMkLst>
        </pc:spChg>
        <pc:spChg chg="mod">
          <ac:chgData name="WANYEKI, Ian" userId="de6f23d4-e1b7-41d4-acd6-7c622088cf12" providerId="ADAL" clId="{4552DCA3-551B-43BE-A639-A789E176402D}" dt="2025-02-10T10:14:39.391" v="18" actId="14100"/>
          <ac:spMkLst>
            <pc:docMk/>
            <pc:sldMk cId="1657361060" sldId="440"/>
            <ac:spMk id="3" creationId="{AB62BC38-8013-82BB-EE43-D6F6190E18A4}"/>
          </ac:spMkLst>
        </pc:spChg>
        <pc:spChg chg="mod">
          <ac:chgData name="WANYEKI, Ian" userId="de6f23d4-e1b7-41d4-acd6-7c622088cf12" providerId="ADAL" clId="{4552DCA3-551B-43BE-A639-A789E176402D}" dt="2025-02-10T10:15:04.998" v="19"/>
          <ac:spMkLst>
            <pc:docMk/>
            <pc:sldMk cId="1657361060" sldId="440"/>
            <ac:spMk id="8" creationId="{7BD7582A-7195-A4D5-29C1-3F1E264594C1}"/>
          </ac:spMkLst>
        </pc:spChg>
      </pc:sldChg>
      <pc:sldChg chg="modSp mod">
        <pc:chgData name="WANYEKI, Ian" userId="de6f23d4-e1b7-41d4-acd6-7c622088cf12" providerId="ADAL" clId="{4552DCA3-551B-43BE-A639-A789E176402D}" dt="2025-02-10T10:11:35.340" v="9" actId="790"/>
        <pc:sldMkLst>
          <pc:docMk/>
          <pc:sldMk cId="2637367068" sldId="441"/>
        </pc:sldMkLst>
        <pc:spChg chg="mod">
          <ac:chgData name="WANYEKI, Ian" userId="de6f23d4-e1b7-41d4-acd6-7c622088cf12" providerId="ADAL" clId="{4552DCA3-551B-43BE-A639-A789E176402D}" dt="2025-02-10T10:11:35.340" v="9" actId="790"/>
          <ac:spMkLst>
            <pc:docMk/>
            <pc:sldMk cId="2637367068" sldId="441"/>
            <ac:spMk id="2" creationId="{0256FDC6-B37D-76AC-B2AD-07CF634D9EA3}"/>
          </ac:spMkLst>
        </pc:spChg>
      </pc:sldChg>
      <pc:sldChg chg="modSp mod">
        <pc:chgData name="WANYEKI, Ian" userId="de6f23d4-e1b7-41d4-acd6-7c622088cf12" providerId="ADAL" clId="{4552DCA3-551B-43BE-A639-A789E176402D}" dt="2025-02-10T10:15:15.238" v="20" actId="1076"/>
        <pc:sldMkLst>
          <pc:docMk/>
          <pc:sldMk cId="4105132640" sldId="442"/>
        </pc:sldMkLst>
        <pc:spChg chg="mod">
          <ac:chgData name="WANYEKI, Ian" userId="de6f23d4-e1b7-41d4-acd6-7c622088cf12" providerId="ADAL" clId="{4552DCA3-551B-43BE-A639-A789E176402D}" dt="2025-02-10T10:11:35.340" v="9" actId="790"/>
          <ac:spMkLst>
            <pc:docMk/>
            <pc:sldMk cId="4105132640" sldId="442"/>
            <ac:spMk id="2" creationId="{2FA3685D-C782-7A52-63F3-7ED3F7B9752D}"/>
          </ac:spMkLst>
        </pc:spChg>
        <pc:spChg chg="mod">
          <ac:chgData name="WANYEKI, Ian" userId="de6f23d4-e1b7-41d4-acd6-7c622088cf12" providerId="ADAL" clId="{4552DCA3-551B-43BE-A639-A789E176402D}" dt="2025-02-10T10:11:35.340" v="9" actId="790"/>
          <ac:spMkLst>
            <pc:docMk/>
            <pc:sldMk cId="4105132640" sldId="442"/>
            <ac:spMk id="3" creationId="{8A3DF684-7260-204B-7EF5-06B691E843FB}"/>
          </ac:spMkLst>
        </pc:spChg>
        <pc:picChg chg="mod">
          <ac:chgData name="WANYEKI, Ian" userId="de6f23d4-e1b7-41d4-acd6-7c622088cf12" providerId="ADAL" clId="{4552DCA3-551B-43BE-A639-A789E176402D}" dt="2025-02-10T10:15:15.238" v="20" actId="1076"/>
          <ac:picMkLst>
            <pc:docMk/>
            <pc:sldMk cId="4105132640" sldId="442"/>
            <ac:picMk id="7" creationId="{A932E1F1-EADC-6EE7-93EC-7F8D9F8597BA}"/>
          </ac:picMkLst>
        </pc:picChg>
      </pc:sldChg>
      <pc:sldChg chg="modSp mod">
        <pc:chgData name="WANYEKI, Ian" userId="de6f23d4-e1b7-41d4-acd6-7c622088cf12" providerId="ADAL" clId="{4552DCA3-551B-43BE-A639-A789E176402D}" dt="2025-02-10T10:11:35.340" v="9" actId="790"/>
        <pc:sldMkLst>
          <pc:docMk/>
          <pc:sldMk cId="1762330546" sldId="443"/>
        </pc:sldMkLst>
        <pc:spChg chg="mod">
          <ac:chgData name="WANYEKI, Ian" userId="de6f23d4-e1b7-41d4-acd6-7c622088cf12" providerId="ADAL" clId="{4552DCA3-551B-43BE-A639-A789E176402D}" dt="2025-02-10T10:11:35.340" v="9" actId="790"/>
          <ac:spMkLst>
            <pc:docMk/>
            <pc:sldMk cId="1762330546" sldId="443"/>
            <ac:spMk id="2" creationId="{40311DFA-8D8F-F976-214A-508B704A69F2}"/>
          </ac:spMkLst>
        </pc:spChg>
        <pc:spChg chg="mod">
          <ac:chgData name="WANYEKI, Ian" userId="de6f23d4-e1b7-41d4-acd6-7c622088cf12" providerId="ADAL" clId="{4552DCA3-551B-43BE-A639-A789E176402D}" dt="2025-02-10T10:11:35.340" v="9" actId="790"/>
          <ac:spMkLst>
            <pc:docMk/>
            <pc:sldMk cId="1762330546" sldId="443"/>
            <ac:spMk id="3" creationId="{4FCDC546-E635-AA5E-8330-7A782DBDEE9B}"/>
          </ac:spMkLst>
        </pc:spChg>
        <pc:spChg chg="mod">
          <ac:chgData name="WANYEKI, Ian" userId="de6f23d4-e1b7-41d4-acd6-7c622088cf12" providerId="ADAL" clId="{4552DCA3-551B-43BE-A639-A789E176402D}" dt="2025-02-10T10:11:35.340" v="9" actId="790"/>
          <ac:spMkLst>
            <pc:docMk/>
            <pc:sldMk cId="1762330546" sldId="443"/>
            <ac:spMk id="4" creationId="{E2B90C89-7700-AFB7-E390-6F41730DE578}"/>
          </ac:spMkLst>
        </pc:spChg>
        <pc:spChg chg="mod">
          <ac:chgData name="WANYEKI, Ian" userId="de6f23d4-e1b7-41d4-acd6-7c622088cf12" providerId="ADAL" clId="{4552DCA3-551B-43BE-A639-A789E176402D}" dt="2025-02-10T10:11:35.340" v="9" actId="790"/>
          <ac:spMkLst>
            <pc:docMk/>
            <pc:sldMk cId="1762330546" sldId="443"/>
            <ac:spMk id="8" creationId="{7E65A726-6332-4D4C-A7BC-EB6F8E1FCA1B}"/>
          </ac:spMkLst>
        </pc:spChg>
        <pc:spChg chg="mod">
          <ac:chgData name="WANYEKI, Ian" userId="de6f23d4-e1b7-41d4-acd6-7c622088cf12" providerId="ADAL" clId="{4552DCA3-551B-43BE-A639-A789E176402D}" dt="2025-02-10T10:11:35.340" v="9" actId="790"/>
          <ac:spMkLst>
            <pc:docMk/>
            <pc:sldMk cId="1762330546" sldId="443"/>
            <ac:spMk id="9" creationId="{94BB2606-3851-1D42-9CE6-00AADB8FF31C}"/>
          </ac:spMkLst>
        </pc:spChg>
        <pc:spChg chg="mod">
          <ac:chgData name="WANYEKI, Ian" userId="de6f23d4-e1b7-41d4-acd6-7c622088cf12" providerId="ADAL" clId="{4552DCA3-551B-43BE-A639-A789E176402D}" dt="2025-02-10T10:11:35.340" v="9" actId="790"/>
          <ac:spMkLst>
            <pc:docMk/>
            <pc:sldMk cId="1762330546" sldId="443"/>
            <ac:spMk id="10" creationId="{51BB9094-7856-649C-D6D6-324C6955B042}"/>
          </ac:spMkLst>
        </pc:spChg>
        <pc:spChg chg="mod">
          <ac:chgData name="WANYEKI, Ian" userId="de6f23d4-e1b7-41d4-acd6-7c622088cf12" providerId="ADAL" clId="{4552DCA3-551B-43BE-A639-A789E176402D}" dt="2025-02-10T10:11:35.340" v="9" actId="790"/>
          <ac:spMkLst>
            <pc:docMk/>
            <pc:sldMk cId="1762330546" sldId="443"/>
            <ac:spMk id="11" creationId="{A5A7E183-6D17-8FAB-62C9-7DDA4328DBE0}"/>
          </ac:spMkLst>
        </pc:spChg>
        <pc:spChg chg="mod">
          <ac:chgData name="WANYEKI, Ian" userId="de6f23d4-e1b7-41d4-acd6-7c622088cf12" providerId="ADAL" clId="{4552DCA3-551B-43BE-A639-A789E176402D}" dt="2025-02-10T10:11:35.340" v="9" actId="790"/>
          <ac:spMkLst>
            <pc:docMk/>
            <pc:sldMk cId="1762330546" sldId="443"/>
            <ac:spMk id="12" creationId="{016D1D8F-FB28-2912-D688-67E726F30006}"/>
          </ac:spMkLst>
        </pc:spChg>
      </pc:sldChg>
      <pc:sldChg chg="modSp mod">
        <pc:chgData name="WANYEKI, Ian" userId="de6f23d4-e1b7-41d4-acd6-7c622088cf12" providerId="ADAL" clId="{4552DCA3-551B-43BE-A639-A789E176402D}" dt="2025-02-10T10:11:35.340" v="9" actId="790"/>
        <pc:sldMkLst>
          <pc:docMk/>
          <pc:sldMk cId="1697032502" sldId="444"/>
        </pc:sldMkLst>
        <pc:spChg chg="mod">
          <ac:chgData name="WANYEKI, Ian" userId="de6f23d4-e1b7-41d4-acd6-7c622088cf12" providerId="ADAL" clId="{4552DCA3-551B-43BE-A639-A789E176402D}" dt="2025-02-10T10:11:35.340" v="9" actId="790"/>
          <ac:spMkLst>
            <pc:docMk/>
            <pc:sldMk cId="1697032502" sldId="444"/>
            <ac:spMk id="2" creationId="{5BF36DBF-E198-E763-47FB-3E86DE68028E}"/>
          </ac:spMkLst>
        </pc:spChg>
        <pc:spChg chg="mod">
          <ac:chgData name="WANYEKI, Ian" userId="de6f23d4-e1b7-41d4-acd6-7c622088cf12" providerId="ADAL" clId="{4552DCA3-551B-43BE-A639-A789E176402D}" dt="2025-02-10T10:11:35.340" v="9" actId="790"/>
          <ac:spMkLst>
            <pc:docMk/>
            <pc:sldMk cId="1697032502" sldId="444"/>
            <ac:spMk id="3" creationId="{B2248AE0-1B1B-5A63-18F4-3843BFBF1283}"/>
          </ac:spMkLst>
        </pc:spChg>
      </pc:sldChg>
      <pc:sldChg chg="modSp mod">
        <pc:chgData name="WANYEKI, Ian" userId="de6f23d4-e1b7-41d4-acd6-7c622088cf12" providerId="ADAL" clId="{4552DCA3-551B-43BE-A639-A789E176402D}" dt="2025-02-10T10:11:35.340" v="9" actId="790"/>
        <pc:sldMkLst>
          <pc:docMk/>
          <pc:sldMk cId="3357065539" sldId="596"/>
        </pc:sldMkLst>
        <pc:spChg chg="mod">
          <ac:chgData name="WANYEKI, Ian" userId="de6f23d4-e1b7-41d4-acd6-7c622088cf12" providerId="ADAL" clId="{4552DCA3-551B-43BE-A639-A789E176402D}" dt="2025-02-10T10:11:35.340" v="9" actId="790"/>
          <ac:spMkLst>
            <pc:docMk/>
            <pc:sldMk cId="3357065539" sldId="596"/>
            <ac:spMk id="4" creationId="{669B5121-5A9C-C724-CEAB-BD281617DDBC}"/>
          </ac:spMkLst>
        </pc:spChg>
      </pc:sldChg>
      <pc:sldChg chg="modSp mod">
        <pc:chgData name="WANYEKI, Ian" userId="de6f23d4-e1b7-41d4-acd6-7c622088cf12" providerId="ADAL" clId="{4552DCA3-551B-43BE-A639-A789E176402D}" dt="2025-02-10T10:11:35.340" v="9" actId="790"/>
        <pc:sldMkLst>
          <pc:docMk/>
          <pc:sldMk cId="900683180" sldId="598"/>
        </pc:sldMkLst>
        <pc:spChg chg="mod">
          <ac:chgData name="WANYEKI, Ian" userId="de6f23d4-e1b7-41d4-acd6-7c622088cf12" providerId="ADAL" clId="{4552DCA3-551B-43BE-A639-A789E176402D}" dt="2025-02-10T10:11:35.340" v="9" actId="790"/>
          <ac:spMkLst>
            <pc:docMk/>
            <pc:sldMk cId="900683180" sldId="598"/>
            <ac:spMk id="2" creationId="{6ADD67BF-01A5-1B98-4034-F25EBC84EF44}"/>
          </ac:spMkLst>
        </pc:spChg>
        <pc:spChg chg="mod">
          <ac:chgData name="WANYEKI, Ian" userId="de6f23d4-e1b7-41d4-acd6-7c622088cf12" providerId="ADAL" clId="{4552DCA3-551B-43BE-A639-A789E176402D}" dt="2025-02-10T10:11:35.340" v="9" actId="790"/>
          <ac:spMkLst>
            <pc:docMk/>
            <pc:sldMk cId="900683180" sldId="598"/>
            <ac:spMk id="3" creationId="{608179A5-5B16-D307-9398-927C51E1F626}"/>
          </ac:spMkLst>
        </pc:spChg>
      </pc:sldChg>
    </pc:docChg>
  </pc:docChgLst>
  <pc:docChgLst>
    <pc:chgData name="KORENROMP, Eline Louise" userId="a44abeb2-aa4e-4d35-a6f5-0d25c352ba16" providerId="ADAL" clId="{A4862E30-0948-4C46-9CA0-35542B1FE2F8}"/>
    <pc:docChg chg="modSld">
      <pc:chgData name="KORENROMP, Eline Louise" userId="a44abeb2-aa4e-4d35-a6f5-0d25c352ba16" providerId="ADAL" clId="{A4862E30-0948-4C46-9CA0-35542B1FE2F8}" dt="2025-02-12T08:19:25.539" v="18" actId="6549"/>
      <pc:docMkLst>
        <pc:docMk/>
      </pc:docMkLst>
      <pc:sldChg chg="modSp mod">
        <pc:chgData name="KORENROMP, Eline Louise" userId="a44abeb2-aa4e-4d35-a6f5-0d25c352ba16" providerId="ADAL" clId="{A4862E30-0948-4C46-9CA0-35542B1FE2F8}" dt="2025-02-12T08:19:25.539" v="18" actId="6549"/>
        <pc:sldMkLst>
          <pc:docMk/>
          <pc:sldMk cId="2208624670" sldId="366"/>
        </pc:sldMkLst>
        <pc:spChg chg="mod">
          <ac:chgData name="KORENROMP, Eline Louise" userId="a44abeb2-aa4e-4d35-a6f5-0d25c352ba16" providerId="ADAL" clId="{A4862E30-0948-4C46-9CA0-35542B1FE2F8}" dt="2025-02-12T08:19:25.539" v="18" actId="6549"/>
          <ac:spMkLst>
            <pc:docMk/>
            <pc:sldMk cId="2208624670" sldId="366"/>
            <ac:spMk id="4" creationId="{68A5516B-7BB4-0E89-9598-B4FCC62BB661}"/>
          </ac:spMkLst>
        </pc:spChg>
        <pc:spChg chg="mod">
          <ac:chgData name="KORENROMP, Eline Louise" userId="a44abeb2-aa4e-4d35-a6f5-0d25c352ba16" providerId="ADAL" clId="{A4862E30-0948-4C46-9CA0-35542B1FE2F8}" dt="2025-02-12T08:19:21.956" v="17" actId="14100"/>
          <ac:spMkLst>
            <pc:docMk/>
            <pc:sldMk cId="2208624670" sldId="366"/>
            <ac:spMk id="6" creationId="{D6E9B207-B91C-5F68-750D-DB8FD3007BB0}"/>
          </ac:spMkLst>
        </pc:spChg>
        <pc:spChg chg="mod">
          <ac:chgData name="KORENROMP, Eline Louise" userId="a44abeb2-aa4e-4d35-a6f5-0d25c352ba16" providerId="ADAL" clId="{A4862E30-0948-4C46-9CA0-35542B1FE2F8}" dt="2025-02-12T08:19:13.462" v="14" actId="20577"/>
          <ac:spMkLst>
            <pc:docMk/>
            <pc:sldMk cId="2208624670" sldId="366"/>
            <ac:spMk id="17" creationId="{A301CF58-CDDD-FC49-F540-CFEE8C9A1795}"/>
          </ac:spMkLst>
        </pc:spChg>
      </pc:sldChg>
    </pc:docChg>
  </pc:docChgLst>
  <pc:docChgLst>
    <pc:chgData name="KORENROMP, Eline Louise" userId="a44abeb2-aa4e-4d35-a6f5-0d25c352ba16" providerId="ADAL" clId="{617EF10E-BF2C-4BE8-A891-6822C87EE46F}"/>
    <pc:docChg chg="custSel modSld">
      <pc:chgData name="KORENROMP, Eline Louise" userId="a44abeb2-aa4e-4d35-a6f5-0d25c352ba16" providerId="ADAL" clId="{617EF10E-BF2C-4BE8-A891-6822C87EE46F}" dt="2025-01-24T10:58:44.880" v="86" actId="113"/>
      <pc:docMkLst>
        <pc:docMk/>
      </pc:docMkLst>
      <pc:sldChg chg="modSp mod">
        <pc:chgData name="KORENROMP, Eline Louise" userId="a44abeb2-aa4e-4d35-a6f5-0d25c352ba16" providerId="ADAL" clId="{617EF10E-BF2C-4BE8-A891-6822C87EE46F}" dt="2025-01-24T10:58:44.880" v="86" actId="113"/>
        <pc:sldMkLst>
          <pc:docMk/>
          <pc:sldMk cId="2798585004" sldId="433"/>
        </pc:sldMkLst>
        <pc:spChg chg="mod">
          <ac:chgData name="KORENROMP, Eline Louise" userId="a44abeb2-aa4e-4d35-a6f5-0d25c352ba16" providerId="ADAL" clId="{617EF10E-BF2C-4BE8-A891-6822C87EE46F}" dt="2025-01-24T10:58:10.158" v="2" actId="404"/>
          <ac:spMkLst>
            <pc:docMk/>
            <pc:sldMk cId="2798585004" sldId="433"/>
            <ac:spMk id="2" creationId="{445F07DE-F1B7-B5DA-3C5B-91D4509E74F3}"/>
          </ac:spMkLst>
        </pc:spChg>
        <pc:spChg chg="mod">
          <ac:chgData name="KORENROMP, Eline Louise" userId="a44abeb2-aa4e-4d35-a6f5-0d25c352ba16" providerId="ADAL" clId="{617EF10E-BF2C-4BE8-A891-6822C87EE46F}" dt="2025-01-24T10:58:44.880" v="86" actId="113"/>
          <ac:spMkLst>
            <pc:docMk/>
            <pc:sldMk cId="2798585004" sldId="433"/>
            <ac:spMk id="3" creationId="{92995B8F-0949-4302-83ED-6C466CBCC80B}"/>
          </ac:spMkLst>
        </pc:spChg>
      </pc:sldChg>
    </pc:docChg>
  </pc:docChgLst>
  <pc:docChgLst>
    <pc:chgData name="FRESCURA, Luisa" userId="S::frescural@unaids.org::e95ea8f8-6362-4a5d-b45d-96fe641185ff" providerId="AD" clId="Web-{3122EFDE-21D8-3566-39C3-8A5BE8EB308D}"/>
    <pc:docChg chg="modSld">
      <pc:chgData name="FRESCURA, Luisa" userId="S::frescural@unaids.org::e95ea8f8-6362-4a5d-b45d-96fe641185ff" providerId="AD" clId="Web-{3122EFDE-21D8-3566-39C3-8A5BE8EB308D}" dt="2025-02-12T12:02:03.654" v="6" actId="20577"/>
      <pc:docMkLst>
        <pc:docMk/>
      </pc:docMkLst>
      <pc:sldChg chg="addSp modSp">
        <pc:chgData name="FRESCURA, Luisa" userId="S::frescural@unaids.org::e95ea8f8-6362-4a5d-b45d-96fe641185ff" providerId="AD" clId="Web-{3122EFDE-21D8-3566-39C3-8A5BE8EB308D}" dt="2025-02-12T12:02:03.654" v="6" actId="20577"/>
        <pc:sldMkLst>
          <pc:docMk/>
          <pc:sldMk cId="2208624670" sldId="366"/>
        </pc:sldMkLst>
        <pc:spChg chg="add mod">
          <ac:chgData name="FRESCURA, Luisa" userId="S::frescural@unaids.org::e95ea8f8-6362-4a5d-b45d-96fe641185ff" providerId="AD" clId="Web-{3122EFDE-21D8-3566-39C3-8A5BE8EB308D}" dt="2025-02-12T12:02:03.654" v="6" actId="20577"/>
          <ac:spMkLst>
            <pc:docMk/>
            <pc:sldMk cId="2208624670" sldId="366"/>
            <ac:spMk id="2" creationId="{04AA496A-6B6F-E870-B41A-C5D7CF9CC4D8}"/>
          </ac:spMkLst>
        </pc:spChg>
        <pc:grpChg chg="mod">
          <ac:chgData name="FRESCURA, Luisa" userId="S::frescural@unaids.org::e95ea8f8-6362-4a5d-b45d-96fe641185ff" providerId="AD" clId="Web-{3122EFDE-21D8-3566-39C3-8A5BE8EB308D}" dt="2025-02-12T12:01:57.529" v="4" actId="1076"/>
          <ac:grpSpMkLst>
            <pc:docMk/>
            <pc:sldMk cId="2208624670" sldId="366"/>
            <ac:grpSpMk id="13" creationId="{5C967D42-7262-808B-889C-BF3BB1FAF9B5}"/>
          </ac:grpSpMkLst>
        </pc:grpChg>
      </pc:sldChg>
    </pc:docChg>
  </pc:docChgLst>
  <pc:docChgLst>
    <pc:chgData name="RWODZI, Desire Tarwireyi" userId="f2e414da-657a-4eae-9cb2-9d4947cf517c" providerId="ADAL" clId="{F06EF747-A22B-4E05-BBD6-E598DD40CEF5}"/>
    <pc:docChg chg="custSel modSld">
      <pc:chgData name="RWODZI, Desire Tarwireyi" userId="f2e414da-657a-4eae-9cb2-9d4947cf517c" providerId="ADAL" clId="{F06EF747-A22B-4E05-BBD6-E598DD40CEF5}" dt="2025-01-29T06:56:18.621" v="14" actId="404"/>
      <pc:docMkLst>
        <pc:docMk/>
      </pc:docMkLst>
      <pc:sldChg chg="modSp mod">
        <pc:chgData name="RWODZI, Desire Tarwireyi" userId="f2e414da-657a-4eae-9cb2-9d4947cf517c" providerId="ADAL" clId="{F06EF747-A22B-4E05-BBD6-E598DD40CEF5}" dt="2025-01-29T06:55:25.073" v="3" actId="404"/>
        <pc:sldMkLst>
          <pc:docMk/>
          <pc:sldMk cId="3991337686" sldId="437"/>
        </pc:sldMkLst>
        <pc:spChg chg="mod">
          <ac:chgData name="RWODZI, Desire Tarwireyi" userId="f2e414da-657a-4eae-9cb2-9d4947cf517c" providerId="ADAL" clId="{F06EF747-A22B-4E05-BBD6-E598DD40CEF5}" dt="2025-01-29T06:55:19.463" v="1" actId="404"/>
          <ac:spMkLst>
            <pc:docMk/>
            <pc:sldMk cId="3991337686" sldId="437"/>
            <ac:spMk id="4" creationId="{F6E862BD-1A9A-345A-8088-E4E574582F45}"/>
          </ac:spMkLst>
        </pc:spChg>
        <pc:spChg chg="mod">
          <ac:chgData name="RWODZI, Desire Tarwireyi" userId="f2e414da-657a-4eae-9cb2-9d4947cf517c" providerId="ADAL" clId="{F06EF747-A22B-4E05-BBD6-E598DD40CEF5}" dt="2025-01-29T06:55:25.073" v="3" actId="404"/>
          <ac:spMkLst>
            <pc:docMk/>
            <pc:sldMk cId="3991337686" sldId="437"/>
            <ac:spMk id="9" creationId="{5E52D95D-9BE0-B852-60E8-5742CA3E1B5A}"/>
          </ac:spMkLst>
        </pc:spChg>
      </pc:sldChg>
      <pc:sldChg chg="modSp mod">
        <pc:chgData name="RWODZI, Desire Tarwireyi" userId="f2e414da-657a-4eae-9cb2-9d4947cf517c" providerId="ADAL" clId="{F06EF747-A22B-4E05-BBD6-E598DD40CEF5}" dt="2025-01-29T06:55:33.844" v="4" actId="1076"/>
        <pc:sldMkLst>
          <pc:docMk/>
          <pc:sldMk cId="3203640239" sldId="438"/>
        </pc:sldMkLst>
        <pc:spChg chg="mod">
          <ac:chgData name="RWODZI, Desire Tarwireyi" userId="f2e414da-657a-4eae-9cb2-9d4947cf517c" providerId="ADAL" clId="{F06EF747-A22B-4E05-BBD6-E598DD40CEF5}" dt="2025-01-29T06:55:33.844" v="4" actId="1076"/>
          <ac:spMkLst>
            <pc:docMk/>
            <pc:sldMk cId="3203640239" sldId="438"/>
            <ac:spMk id="24" creationId="{7D0B5516-2BD7-6E5E-F60C-A8EED22468D6}"/>
          </ac:spMkLst>
        </pc:spChg>
      </pc:sldChg>
      <pc:sldChg chg="modSp mod">
        <pc:chgData name="RWODZI, Desire Tarwireyi" userId="f2e414da-657a-4eae-9cb2-9d4947cf517c" providerId="ADAL" clId="{F06EF747-A22B-4E05-BBD6-E598DD40CEF5}" dt="2025-01-29T06:55:51.645" v="10" actId="404"/>
        <pc:sldMkLst>
          <pc:docMk/>
          <pc:sldMk cId="1657361060" sldId="440"/>
        </pc:sldMkLst>
        <pc:spChg chg="mod">
          <ac:chgData name="RWODZI, Desire Tarwireyi" userId="f2e414da-657a-4eae-9cb2-9d4947cf517c" providerId="ADAL" clId="{F06EF747-A22B-4E05-BBD6-E598DD40CEF5}" dt="2025-01-29T06:55:51.645" v="10" actId="404"/>
          <ac:spMkLst>
            <pc:docMk/>
            <pc:sldMk cId="1657361060" sldId="440"/>
            <ac:spMk id="2" creationId="{B29C72AE-8605-1D3E-78E8-76554A5727EA}"/>
          </ac:spMkLst>
        </pc:spChg>
      </pc:sldChg>
      <pc:sldChg chg="modSp mod">
        <pc:chgData name="RWODZI, Desire Tarwireyi" userId="f2e414da-657a-4eae-9cb2-9d4947cf517c" providerId="ADAL" clId="{F06EF747-A22B-4E05-BBD6-E598DD40CEF5}" dt="2025-01-29T06:56:08.688" v="13" actId="1076"/>
        <pc:sldMkLst>
          <pc:docMk/>
          <pc:sldMk cId="4105132640" sldId="442"/>
        </pc:sldMkLst>
        <pc:spChg chg="mod">
          <ac:chgData name="RWODZI, Desire Tarwireyi" userId="f2e414da-657a-4eae-9cb2-9d4947cf517c" providerId="ADAL" clId="{F06EF747-A22B-4E05-BBD6-E598DD40CEF5}" dt="2025-01-29T06:56:08.688" v="13" actId="1076"/>
          <ac:spMkLst>
            <pc:docMk/>
            <pc:sldMk cId="4105132640" sldId="442"/>
            <ac:spMk id="3" creationId="{8A3DF684-7260-204B-7EF5-06B691E843FB}"/>
          </ac:spMkLst>
        </pc:spChg>
      </pc:sldChg>
      <pc:sldChg chg="modSp mod">
        <pc:chgData name="RWODZI, Desire Tarwireyi" userId="f2e414da-657a-4eae-9cb2-9d4947cf517c" providerId="ADAL" clId="{F06EF747-A22B-4E05-BBD6-E598DD40CEF5}" dt="2025-01-29T06:56:18.621" v="14" actId="404"/>
        <pc:sldMkLst>
          <pc:docMk/>
          <pc:sldMk cId="1762330546" sldId="443"/>
        </pc:sldMkLst>
        <pc:spChg chg="mod">
          <ac:chgData name="RWODZI, Desire Tarwireyi" userId="f2e414da-657a-4eae-9cb2-9d4947cf517c" providerId="ADAL" clId="{F06EF747-A22B-4E05-BBD6-E598DD40CEF5}" dt="2025-01-29T06:56:18.621" v="14" actId="404"/>
          <ac:spMkLst>
            <pc:docMk/>
            <pc:sldMk cId="1762330546" sldId="443"/>
            <ac:spMk id="12" creationId="{016D1D8F-FB28-2912-D688-67E726F30006}"/>
          </ac:spMkLst>
        </pc:spChg>
      </pc:sldChg>
    </pc:docChg>
  </pc:docChgLst>
  <pc:docChgLst>
    <pc:chgData name="FRESCURA, Luisa" userId="S::frescural@unaids.org::e95ea8f8-6362-4a5d-b45d-96fe641185ff" providerId="AD" clId="Web-{DB9104D1-2E76-7D83-1169-1CAC826D1C6D}"/>
    <pc:docChg chg="addSld modSld">
      <pc:chgData name="FRESCURA, Luisa" userId="S::frescural@unaids.org::e95ea8f8-6362-4a5d-b45d-96fe641185ff" providerId="AD" clId="Web-{DB9104D1-2E76-7D83-1169-1CAC826D1C6D}" dt="2025-02-12T10:51:19.959" v="247" actId="20577"/>
      <pc:docMkLst>
        <pc:docMk/>
      </pc:docMkLst>
      <pc:sldChg chg="modSp add">
        <pc:chgData name="FRESCURA, Luisa" userId="S::frescural@unaids.org::e95ea8f8-6362-4a5d-b45d-96fe641185ff" providerId="AD" clId="Web-{DB9104D1-2E76-7D83-1169-1CAC826D1C6D}" dt="2025-02-12T10:34:46.687" v="99" actId="20577"/>
        <pc:sldMkLst>
          <pc:docMk/>
          <pc:sldMk cId="1174008846" sldId="301"/>
        </pc:sldMkLst>
        <pc:spChg chg="mod">
          <ac:chgData name="FRESCURA, Luisa" userId="S::frescural@unaids.org::e95ea8f8-6362-4a5d-b45d-96fe641185ff" providerId="AD" clId="Web-{DB9104D1-2E76-7D83-1169-1CAC826D1C6D}" dt="2025-02-12T10:34:46.687" v="99" actId="20577"/>
          <ac:spMkLst>
            <pc:docMk/>
            <pc:sldMk cId="1174008846" sldId="301"/>
            <ac:spMk id="2" creationId="{C20EF9B2-4800-4A34-9445-E7B4E2B64615}"/>
          </ac:spMkLst>
        </pc:spChg>
      </pc:sldChg>
      <pc:sldChg chg="modSp">
        <pc:chgData name="FRESCURA, Luisa" userId="S::frescural@unaids.org::e95ea8f8-6362-4a5d-b45d-96fe641185ff" providerId="AD" clId="Web-{DB9104D1-2E76-7D83-1169-1CAC826D1C6D}" dt="2025-02-12T10:28:28.532" v="18" actId="20577"/>
        <pc:sldMkLst>
          <pc:docMk/>
          <pc:sldMk cId="2798585004" sldId="433"/>
        </pc:sldMkLst>
        <pc:spChg chg="mod">
          <ac:chgData name="FRESCURA, Luisa" userId="S::frescural@unaids.org::e95ea8f8-6362-4a5d-b45d-96fe641185ff" providerId="AD" clId="Web-{DB9104D1-2E76-7D83-1169-1CAC826D1C6D}" dt="2025-02-12T10:28:28.532" v="18" actId="20577"/>
          <ac:spMkLst>
            <pc:docMk/>
            <pc:sldMk cId="2798585004" sldId="433"/>
            <ac:spMk id="3" creationId="{92995B8F-0949-4302-83ED-6C466CBCC80B}"/>
          </ac:spMkLst>
        </pc:spChg>
      </pc:sldChg>
      <pc:sldChg chg="modSp">
        <pc:chgData name="FRESCURA, Luisa" userId="S::frescural@unaids.org::e95ea8f8-6362-4a5d-b45d-96fe641185ff" providerId="AD" clId="Web-{DB9104D1-2E76-7D83-1169-1CAC826D1C6D}" dt="2025-02-12T10:49:01.297" v="233" actId="20577"/>
        <pc:sldMkLst>
          <pc:docMk/>
          <pc:sldMk cId="5643503" sldId="435"/>
        </pc:sldMkLst>
        <pc:spChg chg="mod">
          <ac:chgData name="FRESCURA, Luisa" userId="S::frescural@unaids.org::e95ea8f8-6362-4a5d-b45d-96fe641185ff" providerId="AD" clId="Web-{DB9104D1-2E76-7D83-1169-1CAC826D1C6D}" dt="2025-02-12T10:49:01.297" v="233" actId="20577"/>
          <ac:spMkLst>
            <pc:docMk/>
            <pc:sldMk cId="5643503" sldId="435"/>
            <ac:spMk id="3" creationId="{C2CA2B33-6834-31A8-C464-7D252D880A03}"/>
          </ac:spMkLst>
        </pc:spChg>
      </pc:sldChg>
      <pc:sldChg chg="modSp">
        <pc:chgData name="FRESCURA, Luisa" userId="S::frescural@unaids.org::e95ea8f8-6362-4a5d-b45d-96fe641185ff" providerId="AD" clId="Web-{DB9104D1-2E76-7D83-1169-1CAC826D1C6D}" dt="2025-02-12T10:36:22.003" v="104" actId="20577"/>
        <pc:sldMkLst>
          <pc:docMk/>
          <pc:sldMk cId="1403729606" sldId="436"/>
        </pc:sldMkLst>
        <pc:spChg chg="mod">
          <ac:chgData name="FRESCURA, Luisa" userId="S::frescural@unaids.org::e95ea8f8-6362-4a5d-b45d-96fe641185ff" providerId="AD" clId="Web-{DB9104D1-2E76-7D83-1169-1CAC826D1C6D}" dt="2025-02-12T10:36:22.003" v="104" actId="20577"/>
          <ac:spMkLst>
            <pc:docMk/>
            <pc:sldMk cId="1403729606" sldId="436"/>
            <ac:spMk id="2" creationId="{361AECEB-5861-21FE-D664-BCDD7DEB984E}"/>
          </ac:spMkLst>
        </pc:spChg>
      </pc:sldChg>
      <pc:sldChg chg="mod modShow">
        <pc:chgData name="FRESCURA, Luisa" userId="S::frescural@unaids.org::e95ea8f8-6362-4a5d-b45d-96fe641185ff" providerId="AD" clId="Web-{DB9104D1-2E76-7D83-1169-1CAC826D1C6D}" dt="2025-02-12T10:37:36.225" v="106"/>
        <pc:sldMkLst>
          <pc:docMk/>
          <pc:sldMk cId="3991337686" sldId="437"/>
        </pc:sldMkLst>
      </pc:sldChg>
      <pc:sldChg chg="delSp modSp">
        <pc:chgData name="FRESCURA, Luisa" userId="S::frescural@unaids.org::e95ea8f8-6362-4a5d-b45d-96fe641185ff" providerId="AD" clId="Web-{DB9104D1-2E76-7D83-1169-1CAC826D1C6D}" dt="2025-02-12T10:51:06.958" v="246"/>
        <pc:sldMkLst>
          <pc:docMk/>
          <pc:sldMk cId="3203640239" sldId="438"/>
        </pc:sldMkLst>
        <pc:spChg chg="mod">
          <ac:chgData name="FRESCURA, Luisa" userId="S::frescural@unaids.org::e95ea8f8-6362-4a5d-b45d-96fe641185ff" providerId="AD" clId="Web-{DB9104D1-2E76-7D83-1169-1CAC826D1C6D}" dt="2025-02-12T10:47:59.435" v="227" actId="20577"/>
          <ac:spMkLst>
            <pc:docMk/>
            <pc:sldMk cId="3203640239" sldId="438"/>
            <ac:spMk id="2" creationId="{361AECEB-5861-21FE-D664-BCDD7DEB984E}"/>
          </ac:spMkLst>
        </pc:spChg>
        <pc:spChg chg="mod">
          <ac:chgData name="FRESCURA, Luisa" userId="S::frescural@unaids.org::e95ea8f8-6362-4a5d-b45d-96fe641185ff" providerId="AD" clId="Web-{DB9104D1-2E76-7D83-1169-1CAC826D1C6D}" dt="2025-02-12T10:43:53.380" v="151" actId="20577"/>
          <ac:spMkLst>
            <pc:docMk/>
            <pc:sldMk cId="3203640239" sldId="438"/>
            <ac:spMk id="17" creationId="{D49B77D1-4B7C-288D-59F2-EB0F33946E08}"/>
          </ac:spMkLst>
        </pc:spChg>
        <pc:spChg chg="mod">
          <ac:chgData name="FRESCURA, Luisa" userId="S::frescural@unaids.org::e95ea8f8-6362-4a5d-b45d-96fe641185ff" providerId="AD" clId="Web-{DB9104D1-2E76-7D83-1169-1CAC826D1C6D}" dt="2025-02-12T10:51:03.630" v="245" actId="1076"/>
          <ac:spMkLst>
            <pc:docMk/>
            <pc:sldMk cId="3203640239" sldId="438"/>
            <ac:spMk id="18" creationId="{C9FB2292-B4C1-11AE-48C3-D97752309CBF}"/>
          </ac:spMkLst>
        </pc:spChg>
        <pc:spChg chg="mod">
          <ac:chgData name="FRESCURA, Luisa" userId="S::frescural@unaids.org::e95ea8f8-6362-4a5d-b45d-96fe641185ff" providerId="AD" clId="Web-{DB9104D1-2E76-7D83-1169-1CAC826D1C6D}" dt="2025-02-12T10:51:01.192" v="244" actId="1076"/>
          <ac:spMkLst>
            <pc:docMk/>
            <pc:sldMk cId="3203640239" sldId="438"/>
            <ac:spMk id="19" creationId="{9FBA9567-6A0B-C3D1-771D-727259B976E7}"/>
          </ac:spMkLst>
        </pc:spChg>
        <pc:spChg chg="mod">
          <ac:chgData name="FRESCURA, Luisa" userId="S::frescural@unaids.org::e95ea8f8-6362-4a5d-b45d-96fe641185ff" providerId="AD" clId="Web-{DB9104D1-2E76-7D83-1169-1CAC826D1C6D}" dt="2025-02-12T10:50:55.301" v="242" actId="1076"/>
          <ac:spMkLst>
            <pc:docMk/>
            <pc:sldMk cId="3203640239" sldId="438"/>
            <ac:spMk id="20" creationId="{8B313E60-55E8-482C-60CE-676191E7963D}"/>
          </ac:spMkLst>
        </pc:spChg>
        <pc:spChg chg="del">
          <ac:chgData name="FRESCURA, Luisa" userId="S::frescural@unaids.org::e95ea8f8-6362-4a5d-b45d-96fe641185ff" providerId="AD" clId="Web-{DB9104D1-2E76-7D83-1169-1CAC826D1C6D}" dt="2025-02-12T10:50:51.911" v="241"/>
          <ac:spMkLst>
            <pc:docMk/>
            <pc:sldMk cId="3203640239" sldId="438"/>
            <ac:spMk id="21" creationId="{0CE41EF0-77DD-B5FA-6C2D-BAFF1B15EDB1}"/>
          </ac:spMkLst>
        </pc:spChg>
        <pc:spChg chg="del">
          <ac:chgData name="FRESCURA, Luisa" userId="S::frescural@unaids.org::e95ea8f8-6362-4a5d-b45d-96fe641185ff" providerId="AD" clId="Web-{DB9104D1-2E76-7D83-1169-1CAC826D1C6D}" dt="2025-02-12T10:50:57.614" v="243"/>
          <ac:spMkLst>
            <pc:docMk/>
            <pc:sldMk cId="3203640239" sldId="438"/>
            <ac:spMk id="22" creationId="{6D0883BD-4724-E860-69E5-DDD82D86C652}"/>
          </ac:spMkLst>
        </pc:spChg>
        <pc:spChg chg="del">
          <ac:chgData name="FRESCURA, Luisa" userId="S::frescural@unaids.org::e95ea8f8-6362-4a5d-b45d-96fe641185ff" providerId="AD" clId="Web-{DB9104D1-2E76-7D83-1169-1CAC826D1C6D}" dt="2025-02-12T10:51:06.958" v="246"/>
          <ac:spMkLst>
            <pc:docMk/>
            <pc:sldMk cId="3203640239" sldId="438"/>
            <ac:spMk id="23" creationId="{B7D1CCC5-C6F0-ACC6-6B14-5C8E5D4632DC}"/>
          </ac:spMkLst>
        </pc:spChg>
        <pc:spChg chg="mod">
          <ac:chgData name="FRESCURA, Luisa" userId="S::frescural@unaids.org::e95ea8f8-6362-4a5d-b45d-96fe641185ff" providerId="AD" clId="Web-{DB9104D1-2E76-7D83-1169-1CAC826D1C6D}" dt="2025-02-12T10:43:48.942" v="150" actId="20577"/>
          <ac:spMkLst>
            <pc:docMk/>
            <pc:sldMk cId="3203640239" sldId="438"/>
            <ac:spMk id="24" creationId="{7D0B5516-2BD7-6E5E-F60C-A8EED22468D6}"/>
          </ac:spMkLst>
        </pc:spChg>
      </pc:sldChg>
      <pc:sldChg chg="delSp modSp">
        <pc:chgData name="FRESCURA, Luisa" userId="S::frescural@unaids.org::e95ea8f8-6362-4a5d-b45d-96fe641185ff" providerId="AD" clId="Web-{DB9104D1-2E76-7D83-1169-1CAC826D1C6D}" dt="2025-02-12T10:51:19.959" v="247" actId="20577"/>
        <pc:sldMkLst>
          <pc:docMk/>
          <pc:sldMk cId="4059291910" sldId="439"/>
        </pc:sldMkLst>
        <pc:spChg chg="mod">
          <ac:chgData name="FRESCURA, Luisa" userId="S::frescural@unaids.org::e95ea8f8-6362-4a5d-b45d-96fe641185ff" providerId="AD" clId="Web-{DB9104D1-2E76-7D83-1169-1CAC826D1C6D}" dt="2025-02-12T10:44:37.944" v="155" actId="20577"/>
          <ac:spMkLst>
            <pc:docMk/>
            <pc:sldMk cId="4059291910" sldId="439"/>
            <ac:spMk id="2" creationId="{361AECEB-5861-21FE-D664-BCDD7DEB984E}"/>
          </ac:spMkLst>
        </pc:spChg>
        <pc:spChg chg="mod">
          <ac:chgData name="FRESCURA, Luisa" userId="S::frescural@unaids.org::e95ea8f8-6362-4a5d-b45d-96fe641185ff" providerId="AD" clId="Web-{DB9104D1-2E76-7D83-1169-1CAC826D1C6D}" dt="2025-02-12T10:51:19.959" v="247" actId="20577"/>
          <ac:spMkLst>
            <pc:docMk/>
            <pc:sldMk cId="4059291910" sldId="439"/>
            <ac:spMk id="6" creationId="{33482C38-C35E-BF4E-D567-B6C49D7D5A02}"/>
          </ac:spMkLst>
        </pc:spChg>
        <pc:spChg chg="mod">
          <ac:chgData name="FRESCURA, Luisa" userId="S::frescural@unaids.org::e95ea8f8-6362-4a5d-b45d-96fe641185ff" providerId="AD" clId="Web-{DB9104D1-2E76-7D83-1169-1CAC826D1C6D}" dt="2025-02-12T10:45:35.774" v="170" actId="14100"/>
          <ac:spMkLst>
            <pc:docMk/>
            <pc:sldMk cId="4059291910" sldId="439"/>
            <ac:spMk id="9" creationId="{BC0168BC-A750-C015-071B-438C76176F2F}"/>
          </ac:spMkLst>
        </pc:spChg>
        <pc:spChg chg="del">
          <ac:chgData name="FRESCURA, Luisa" userId="S::frescural@unaids.org::e95ea8f8-6362-4a5d-b45d-96fe641185ff" providerId="AD" clId="Web-{DB9104D1-2E76-7D83-1169-1CAC826D1C6D}" dt="2025-02-12T10:45:22.273" v="167"/>
          <ac:spMkLst>
            <pc:docMk/>
            <pc:sldMk cId="4059291910" sldId="439"/>
            <ac:spMk id="10" creationId="{5812860A-7F50-40BA-C90F-83E52CB7EB23}"/>
          </ac:spMkLst>
        </pc:spChg>
        <pc:spChg chg="mod">
          <ac:chgData name="FRESCURA, Luisa" userId="S::frescural@unaids.org::e95ea8f8-6362-4a5d-b45d-96fe641185ff" providerId="AD" clId="Web-{DB9104D1-2E76-7D83-1169-1CAC826D1C6D}" dt="2025-02-12T10:45:18.508" v="166" actId="14100"/>
          <ac:spMkLst>
            <pc:docMk/>
            <pc:sldMk cId="4059291910" sldId="439"/>
            <ac:spMk id="11" creationId="{3592ABBA-0379-E821-DAC5-6394144FE947}"/>
          </ac:spMkLst>
        </pc:spChg>
      </pc:sldChg>
      <pc:sldChg chg="modSp">
        <pc:chgData name="FRESCURA, Luisa" userId="S::frescural@unaids.org::e95ea8f8-6362-4a5d-b45d-96fe641185ff" providerId="AD" clId="Web-{DB9104D1-2E76-7D83-1169-1CAC826D1C6D}" dt="2025-02-12T10:47:14.324" v="226" actId="20577"/>
        <pc:sldMkLst>
          <pc:docMk/>
          <pc:sldMk cId="1657361060" sldId="440"/>
        </pc:sldMkLst>
        <pc:spChg chg="mod">
          <ac:chgData name="FRESCURA, Luisa" userId="S::frescural@unaids.org::e95ea8f8-6362-4a5d-b45d-96fe641185ff" providerId="AD" clId="Web-{DB9104D1-2E76-7D83-1169-1CAC826D1C6D}" dt="2025-02-12T10:46:52.449" v="221" actId="20577"/>
          <ac:spMkLst>
            <pc:docMk/>
            <pc:sldMk cId="1657361060" sldId="440"/>
            <ac:spMk id="3" creationId="{AB62BC38-8013-82BB-EE43-D6F6190E18A4}"/>
          </ac:spMkLst>
        </pc:spChg>
        <pc:spChg chg="mod">
          <ac:chgData name="FRESCURA, Luisa" userId="S::frescural@unaids.org::e95ea8f8-6362-4a5d-b45d-96fe641185ff" providerId="AD" clId="Web-{DB9104D1-2E76-7D83-1169-1CAC826D1C6D}" dt="2025-02-12T10:47:14.324" v="226" actId="20577"/>
          <ac:spMkLst>
            <pc:docMk/>
            <pc:sldMk cId="1657361060" sldId="440"/>
            <ac:spMk id="8" creationId="{7BD7582A-7195-A4D5-29C1-3F1E264594C1}"/>
          </ac:spMkLst>
        </pc:spChg>
      </pc:sldChg>
      <pc:sldChg chg="modSp add">
        <pc:chgData name="FRESCURA, Luisa" userId="S::frescural@unaids.org::e95ea8f8-6362-4a5d-b45d-96fe641185ff" providerId="AD" clId="Web-{DB9104D1-2E76-7D83-1169-1CAC826D1C6D}" dt="2025-02-12T10:50:01.987" v="240" actId="20577"/>
        <pc:sldMkLst>
          <pc:docMk/>
          <pc:sldMk cId="768529721" sldId="599"/>
        </pc:sldMkLst>
        <pc:spChg chg="mod">
          <ac:chgData name="FRESCURA, Luisa" userId="S::frescural@unaids.org::e95ea8f8-6362-4a5d-b45d-96fe641185ff" providerId="AD" clId="Web-{DB9104D1-2E76-7D83-1169-1CAC826D1C6D}" dt="2025-02-12T10:38:04.413" v="109" actId="20577"/>
          <ac:spMkLst>
            <pc:docMk/>
            <pc:sldMk cId="768529721" sldId="599"/>
            <ac:spMk id="2" creationId="{361AECEB-5861-21FE-D664-BCDD7DEB984E}"/>
          </ac:spMkLst>
        </pc:spChg>
        <pc:spChg chg="mod">
          <ac:chgData name="FRESCURA, Luisa" userId="S::frescural@unaids.org::e95ea8f8-6362-4a5d-b45d-96fe641185ff" providerId="AD" clId="Web-{DB9104D1-2E76-7D83-1169-1CAC826D1C6D}" dt="2025-02-12T10:50:01.987" v="240" actId="20577"/>
          <ac:spMkLst>
            <pc:docMk/>
            <pc:sldMk cId="768529721" sldId="599"/>
            <ac:spMk id="4" creationId="{F6E862BD-1A9A-345A-8088-E4E574582F45}"/>
          </ac:spMkLst>
        </pc:spChg>
        <pc:spChg chg="mod">
          <ac:chgData name="FRESCURA, Luisa" userId="S::frescural@unaids.org::e95ea8f8-6362-4a5d-b45d-96fe641185ff" providerId="AD" clId="Web-{DB9104D1-2E76-7D83-1169-1CAC826D1C6D}" dt="2025-02-12T10:49:53.080" v="237" actId="20577"/>
          <ac:spMkLst>
            <pc:docMk/>
            <pc:sldMk cId="768529721" sldId="599"/>
            <ac:spMk id="9" creationId="{5E52D95D-9BE0-B852-60E8-5742CA3E1B5A}"/>
          </ac:spMkLst>
        </pc:spChg>
      </pc:sldChg>
      <pc:sldMasterChg chg="addSldLayout">
        <pc:chgData name="FRESCURA, Luisa" userId="S::frescural@unaids.org::e95ea8f8-6362-4a5d-b45d-96fe641185ff" providerId="AD" clId="Web-{DB9104D1-2E76-7D83-1169-1CAC826D1C6D}" dt="2025-02-12T10:33:41.560" v="86"/>
        <pc:sldMasterMkLst>
          <pc:docMk/>
          <pc:sldMasterMk cId="0" sldId="2147483793"/>
        </pc:sldMasterMkLst>
        <pc:sldLayoutChg chg="add">
          <pc:chgData name="FRESCURA, Luisa" userId="S::frescural@unaids.org::e95ea8f8-6362-4a5d-b45d-96fe641185ff" providerId="AD" clId="Web-{DB9104D1-2E76-7D83-1169-1CAC826D1C6D}" dt="2025-02-12T10:33:41.560" v="86"/>
          <pc:sldLayoutMkLst>
            <pc:docMk/>
            <pc:sldMasterMk cId="0" sldId="2147483793"/>
            <pc:sldLayoutMk cId="383596170" sldId="2147483882"/>
          </pc:sldLayoutMkLst>
        </pc:sldLayoutChg>
      </pc:sldMasterChg>
    </pc:docChg>
  </pc:docChgLst>
  <pc:docChgLst>
    <pc:chgData name="Robert Glaubius" userId="S::rglaubius_avenirhealth.org#ext#@unaids.onmicrosoft.com::ce50593f-0189-4cf2-864a-de0991ebb9cd" providerId="AD" clId="Web-{D4B11869-CFC0-5815-DBCF-54332B860B69}"/>
    <pc:docChg chg="mod modSld">
      <pc:chgData name="Robert Glaubius" userId="S::rglaubius_avenirhealth.org#ext#@unaids.onmicrosoft.com::ce50593f-0189-4cf2-864a-de0991ebb9cd" providerId="AD" clId="Web-{D4B11869-CFC0-5815-DBCF-54332B860B69}" dt="2025-01-17T17:43:31.993" v="5"/>
      <pc:docMkLst>
        <pc:docMk/>
      </pc:docMkLst>
      <pc:sldChg chg="mod modShow">
        <pc:chgData name="Robert Glaubius" userId="S::rglaubius_avenirhealth.org#ext#@unaids.onmicrosoft.com::ce50593f-0189-4cf2-864a-de0991ebb9cd" providerId="AD" clId="Web-{D4B11869-CFC0-5815-DBCF-54332B860B69}" dt="2025-01-17T17:43:27.821" v="4"/>
        <pc:sldMkLst>
          <pc:docMk/>
          <pc:sldMk cId="2637367068" sldId="441"/>
        </pc:sldMkLst>
      </pc:sldChg>
      <pc:sldChg chg="mod modShow">
        <pc:chgData name="Robert Glaubius" userId="S::rglaubius_avenirhealth.org#ext#@unaids.onmicrosoft.com::ce50593f-0189-4cf2-864a-de0991ebb9cd" providerId="AD" clId="Web-{D4B11869-CFC0-5815-DBCF-54332B860B69}" dt="2025-01-17T17:43:27.587" v="0"/>
        <pc:sldMkLst>
          <pc:docMk/>
          <pc:sldMk cId="4105132640" sldId="442"/>
        </pc:sldMkLst>
      </pc:sldChg>
      <pc:sldChg chg="mod modShow">
        <pc:chgData name="Robert Glaubius" userId="S::rglaubius_avenirhealth.org#ext#@unaids.onmicrosoft.com::ce50593f-0189-4cf2-864a-de0991ebb9cd" providerId="AD" clId="Web-{D4B11869-CFC0-5815-DBCF-54332B860B69}" dt="2025-01-17T17:43:27.759" v="2"/>
        <pc:sldMkLst>
          <pc:docMk/>
          <pc:sldMk cId="1762330546" sldId="443"/>
        </pc:sldMkLst>
      </pc:sldChg>
      <pc:sldChg chg="mod modShow">
        <pc:chgData name="Robert Glaubius" userId="S::rglaubius_avenirhealth.org#ext#@unaids.onmicrosoft.com::ce50593f-0189-4cf2-864a-de0991ebb9cd" providerId="AD" clId="Web-{D4B11869-CFC0-5815-DBCF-54332B860B69}" dt="2025-01-17T17:43:27.618" v="1"/>
        <pc:sldMkLst>
          <pc:docMk/>
          <pc:sldMk cId="1697032502" sldId="444"/>
        </pc:sldMkLst>
      </pc:sldChg>
      <pc:sldChg chg="mod modShow">
        <pc:chgData name="Robert Glaubius" userId="S::rglaubius_avenirhealth.org#ext#@unaids.onmicrosoft.com::ce50593f-0189-4cf2-864a-de0991ebb9cd" providerId="AD" clId="Web-{D4B11869-CFC0-5815-DBCF-54332B860B69}" dt="2025-01-17T17:43:27.790" v="3"/>
        <pc:sldMkLst>
          <pc:docMk/>
          <pc:sldMk cId="900683180" sldId="598"/>
        </pc:sldMkLst>
      </pc:sldChg>
    </pc:docChg>
  </pc:docChgLst>
  <pc:docChgLst>
    <pc:chgData name="Robert Glaubius" userId="S::rglaubius_avenirhealth.org#ext#@unaids.onmicrosoft.com::ce50593f-0189-4cf2-864a-de0991ebb9cd" providerId="AD" clId="Web-{8070E181-2334-B085-8B2D-5291DFB9CCDE}"/>
    <pc:docChg chg="modSld">
      <pc:chgData name="Robert Glaubius" userId="S::rglaubius_avenirhealth.org#ext#@unaids.onmicrosoft.com::ce50593f-0189-4cf2-864a-de0991ebb9cd" providerId="AD" clId="Web-{8070E181-2334-B085-8B2D-5291DFB9CCDE}" dt="2025-01-21T00:41:10.762" v="2" actId="20577"/>
      <pc:docMkLst>
        <pc:docMk/>
      </pc:docMkLst>
      <pc:sldChg chg="modSp">
        <pc:chgData name="Robert Glaubius" userId="S::rglaubius_avenirhealth.org#ext#@unaids.onmicrosoft.com::ce50593f-0189-4cf2-864a-de0991ebb9cd" providerId="AD" clId="Web-{8070E181-2334-B085-8B2D-5291DFB9CCDE}" dt="2025-01-21T00:41:10.762" v="2" actId="20577"/>
        <pc:sldMkLst>
          <pc:docMk/>
          <pc:sldMk cId="2798585004" sldId="433"/>
        </pc:sldMkLst>
        <pc:spChg chg="mod">
          <ac:chgData name="Robert Glaubius" userId="S::rglaubius_avenirhealth.org#ext#@unaids.onmicrosoft.com::ce50593f-0189-4cf2-864a-de0991ebb9cd" providerId="AD" clId="Web-{8070E181-2334-B085-8B2D-5291DFB9CCDE}" dt="2025-01-21T00:41:10.762" v="2" actId="20577"/>
          <ac:spMkLst>
            <pc:docMk/>
            <pc:sldMk cId="2798585004" sldId="433"/>
            <ac:spMk id="3" creationId="{92995B8F-0949-4302-83ED-6C466CBCC80B}"/>
          </ac:spMkLst>
        </pc:spChg>
      </pc:sldChg>
    </pc:docChg>
  </pc:docChgLst>
  <pc:docChgLst>
    <pc:chgData name="NZE-EYO'O, Rodrigue" userId="S::nzeeyor@unaids.org::19a486e2-c61a-4c1c-bca8-0bd8a8938043" providerId="AD" clId="Web-{0F0DAE9A-4257-0E69-F2EC-874C847FAC6F}"/>
    <pc:docChg chg="modSld">
      <pc:chgData name="NZE-EYO'O, Rodrigue" userId="S::nzeeyor@unaids.org::19a486e2-c61a-4c1c-bca8-0bd8a8938043" providerId="AD" clId="Web-{0F0DAE9A-4257-0E69-F2EC-874C847FAC6F}" dt="2025-02-11T17:48:38.136" v="95" actId="20577"/>
      <pc:docMkLst>
        <pc:docMk/>
      </pc:docMkLst>
      <pc:sldChg chg="modSp">
        <pc:chgData name="NZE-EYO'O, Rodrigue" userId="S::nzeeyor@unaids.org::19a486e2-c61a-4c1c-bca8-0bd8a8938043" providerId="AD" clId="Web-{0F0DAE9A-4257-0E69-F2EC-874C847FAC6F}" dt="2025-02-11T17:36:23.550" v="30" actId="20577"/>
        <pc:sldMkLst>
          <pc:docMk/>
          <pc:sldMk cId="5643503" sldId="435"/>
        </pc:sldMkLst>
        <pc:spChg chg="mod">
          <ac:chgData name="NZE-EYO'O, Rodrigue" userId="S::nzeeyor@unaids.org::19a486e2-c61a-4c1c-bca8-0bd8a8938043" providerId="AD" clId="Web-{0F0DAE9A-4257-0E69-F2EC-874C847FAC6F}" dt="2025-02-11T17:36:23.550" v="30" actId="20577"/>
          <ac:spMkLst>
            <pc:docMk/>
            <pc:sldMk cId="5643503" sldId="435"/>
            <ac:spMk id="3" creationId="{C2CA2B33-6834-31A8-C464-7D252D880A03}"/>
          </ac:spMkLst>
        </pc:spChg>
      </pc:sldChg>
      <pc:sldChg chg="modSp">
        <pc:chgData name="NZE-EYO'O, Rodrigue" userId="S::nzeeyor@unaids.org::19a486e2-c61a-4c1c-bca8-0bd8a8938043" providerId="AD" clId="Web-{0F0DAE9A-4257-0E69-F2EC-874C847FAC6F}" dt="2025-02-11T17:39:51.182" v="59" actId="20577"/>
        <pc:sldMkLst>
          <pc:docMk/>
          <pc:sldMk cId="3203640239" sldId="438"/>
        </pc:sldMkLst>
        <pc:spChg chg="mod">
          <ac:chgData name="NZE-EYO'O, Rodrigue" userId="S::nzeeyor@unaids.org::19a486e2-c61a-4c1c-bca8-0bd8a8938043" providerId="AD" clId="Web-{0F0DAE9A-4257-0E69-F2EC-874C847FAC6F}" dt="2025-02-11T17:38:16.944" v="35" actId="20577"/>
          <ac:spMkLst>
            <pc:docMk/>
            <pc:sldMk cId="3203640239" sldId="438"/>
            <ac:spMk id="2" creationId="{361AECEB-5861-21FE-D664-BCDD7DEB984E}"/>
          </ac:spMkLst>
        </pc:spChg>
        <pc:spChg chg="mod">
          <ac:chgData name="NZE-EYO'O, Rodrigue" userId="S::nzeeyor@unaids.org::19a486e2-c61a-4c1c-bca8-0bd8a8938043" providerId="AD" clId="Web-{0F0DAE9A-4257-0E69-F2EC-874C847FAC6F}" dt="2025-02-11T17:38:44.070" v="38" actId="14100"/>
          <ac:spMkLst>
            <pc:docMk/>
            <pc:sldMk cId="3203640239" sldId="438"/>
            <ac:spMk id="17" creationId="{D49B77D1-4B7C-288D-59F2-EB0F33946E08}"/>
          </ac:spMkLst>
        </pc:spChg>
        <pc:spChg chg="mod">
          <ac:chgData name="NZE-EYO'O, Rodrigue" userId="S::nzeeyor@unaids.org::19a486e2-c61a-4c1c-bca8-0bd8a8938043" providerId="AD" clId="Web-{0F0DAE9A-4257-0E69-F2EC-874C847FAC6F}" dt="2025-02-11T17:39:51.182" v="59" actId="20577"/>
          <ac:spMkLst>
            <pc:docMk/>
            <pc:sldMk cId="3203640239" sldId="438"/>
            <ac:spMk id="24" creationId="{7D0B5516-2BD7-6E5E-F60C-A8EED22468D6}"/>
          </ac:spMkLst>
        </pc:spChg>
      </pc:sldChg>
      <pc:sldChg chg="modSp">
        <pc:chgData name="NZE-EYO'O, Rodrigue" userId="S::nzeeyor@unaids.org::19a486e2-c61a-4c1c-bca8-0bd8a8938043" providerId="AD" clId="Web-{0F0DAE9A-4257-0E69-F2EC-874C847FAC6F}" dt="2025-02-11T17:48:38.136" v="95" actId="20577"/>
        <pc:sldMkLst>
          <pc:docMk/>
          <pc:sldMk cId="1657361060" sldId="440"/>
        </pc:sldMkLst>
        <pc:spChg chg="mod">
          <ac:chgData name="NZE-EYO'O, Rodrigue" userId="S::nzeeyor@unaids.org::19a486e2-c61a-4c1c-bca8-0bd8a8938043" providerId="AD" clId="Web-{0F0DAE9A-4257-0E69-F2EC-874C847FAC6F}" dt="2025-02-11T17:48:38.136" v="95" actId="20577"/>
          <ac:spMkLst>
            <pc:docMk/>
            <pc:sldMk cId="1657361060" sldId="440"/>
            <ac:spMk id="3" creationId="{AB62BC38-8013-82BB-EE43-D6F6190E18A4}"/>
          </ac:spMkLst>
        </pc:spChg>
        <pc:spChg chg="mod">
          <ac:chgData name="NZE-EYO'O, Rodrigue" userId="S::nzeeyor@unaids.org::19a486e2-c61a-4c1c-bca8-0bd8a8938043" providerId="AD" clId="Web-{0F0DAE9A-4257-0E69-F2EC-874C847FAC6F}" dt="2025-02-11T17:45:07.692" v="72" actId="20577"/>
          <ac:spMkLst>
            <pc:docMk/>
            <pc:sldMk cId="1657361060" sldId="440"/>
            <ac:spMk id="8" creationId="{7BD7582A-7195-A4D5-29C1-3F1E264594C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Homme</c:v>
                </c:pt>
              </c:strCache>
            </c:strRef>
          </c:tx>
          <c:spPr>
            <a:ln w="28575" cap="rnd">
              <a:solidFill>
                <a:srgbClr val="92D050"/>
              </a:solidFill>
              <a:round/>
            </a:ln>
            <a:effectLst/>
          </c:spPr>
          <c:marker>
            <c:symbol val="none"/>
          </c:marker>
          <c:cat>
            <c:numRef>
              <c:f>Sheet1!$A$2:$A$52</c:f>
              <c:numCache>
                <c:formatCode>General</c:formatCode>
                <c:ptCount val="5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numCache>
            </c:numRef>
          </c:cat>
          <c:val>
            <c:numRef>
              <c:f>Sheet1!$B$2:$B$52</c:f>
              <c:numCache>
                <c:formatCode>General</c:formatCode>
                <c:ptCount val="51"/>
                <c:pt idx="0">
                  <c:v>0</c:v>
                </c:pt>
                <c:pt idx="1">
                  <c:v>0</c:v>
                </c:pt>
                <c:pt idx="2">
                  <c:v>0</c:v>
                </c:pt>
                <c:pt idx="3">
                  <c:v>0</c:v>
                </c:pt>
                <c:pt idx="4">
                  <c:v>0</c:v>
                </c:pt>
                <c:pt idx="5">
                  <c:v>0</c:v>
                </c:pt>
                <c:pt idx="6">
                  <c:v>0</c:v>
                </c:pt>
                <c:pt idx="7">
                  <c:v>0</c:v>
                </c:pt>
                <c:pt idx="8">
                  <c:v>0</c:v>
                </c:pt>
                <c:pt idx="9">
                  <c:v>0</c:v>
                </c:pt>
                <c:pt idx="10">
                  <c:v>0</c:v>
                </c:pt>
                <c:pt idx="11">
                  <c:v>0</c:v>
                </c:pt>
                <c:pt idx="12">
                  <c:v>0.01</c:v>
                </c:pt>
                <c:pt idx="13">
                  <c:v>0.02</c:v>
                </c:pt>
                <c:pt idx="14">
                  <c:v>0.05</c:v>
                </c:pt>
                <c:pt idx="15">
                  <c:v>0.12</c:v>
                </c:pt>
                <c:pt idx="16">
                  <c:v>0.28999999999999998</c:v>
                </c:pt>
                <c:pt idx="17">
                  <c:v>0.63</c:v>
                </c:pt>
                <c:pt idx="18">
                  <c:v>1.26</c:v>
                </c:pt>
                <c:pt idx="19">
                  <c:v>2.35</c:v>
                </c:pt>
                <c:pt idx="20">
                  <c:v>4</c:v>
                </c:pt>
                <c:pt idx="21">
                  <c:v>6.27</c:v>
                </c:pt>
                <c:pt idx="22">
                  <c:v>9.07</c:v>
                </c:pt>
                <c:pt idx="23">
                  <c:v>12.17</c:v>
                </c:pt>
                <c:pt idx="24">
                  <c:v>15.24</c:v>
                </c:pt>
                <c:pt idx="25">
                  <c:v>17.86</c:v>
                </c:pt>
                <c:pt idx="26">
                  <c:v>19.829999999999998</c:v>
                </c:pt>
                <c:pt idx="27">
                  <c:v>21.12</c:v>
                </c:pt>
                <c:pt idx="28">
                  <c:v>21.68</c:v>
                </c:pt>
                <c:pt idx="29">
                  <c:v>21.57</c:v>
                </c:pt>
                <c:pt idx="30">
                  <c:v>20.98</c:v>
                </c:pt>
                <c:pt idx="31">
                  <c:v>20.03</c:v>
                </c:pt>
                <c:pt idx="32">
                  <c:v>18.79</c:v>
                </c:pt>
                <c:pt idx="33">
                  <c:v>17.52</c:v>
                </c:pt>
                <c:pt idx="34">
                  <c:v>16.170000000000002</c:v>
                </c:pt>
                <c:pt idx="35">
                  <c:v>14.91</c:v>
                </c:pt>
                <c:pt idx="36">
                  <c:v>13.86</c:v>
                </c:pt>
                <c:pt idx="37">
                  <c:v>13.05</c:v>
                </c:pt>
                <c:pt idx="38">
                  <c:v>12.47</c:v>
                </c:pt>
                <c:pt idx="39">
                  <c:v>12.11</c:v>
                </c:pt>
                <c:pt idx="40">
                  <c:v>11.87</c:v>
                </c:pt>
                <c:pt idx="41">
                  <c:v>11.67</c:v>
                </c:pt>
                <c:pt idx="42">
                  <c:v>11.49</c:v>
                </c:pt>
                <c:pt idx="43">
                  <c:v>11.34</c:v>
                </c:pt>
                <c:pt idx="44">
                  <c:v>11.23</c:v>
                </c:pt>
                <c:pt idx="45">
                  <c:v>11.09</c:v>
                </c:pt>
                <c:pt idx="46">
                  <c:v>10.92</c:v>
                </c:pt>
                <c:pt idx="47">
                  <c:v>10.71</c:v>
                </c:pt>
                <c:pt idx="48">
                  <c:v>10.48</c:v>
                </c:pt>
                <c:pt idx="49">
                  <c:v>10.23</c:v>
                </c:pt>
                <c:pt idx="50">
                  <c:v>9.98</c:v>
                </c:pt>
              </c:numCache>
            </c:numRef>
          </c:val>
          <c:smooth val="0"/>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C2E6-452B-979E-7827AC0DEFB5}"/>
            </c:ext>
          </c:extLst>
        </c:ser>
        <c:ser>
          <c:idx val="1"/>
          <c:order val="1"/>
          <c:tx>
            <c:strRef>
              <c:f>Sheet1!$C$1</c:f>
              <c:strCache>
                <c:ptCount val="1"/>
                <c:pt idx="0">
                  <c:v>Femme</c:v>
                </c:pt>
              </c:strCache>
            </c:strRef>
          </c:tx>
          <c:spPr>
            <a:ln w="28575" cap="rnd">
              <a:solidFill>
                <a:schemeClr val="accent2"/>
              </a:solidFill>
              <a:round/>
            </a:ln>
            <a:effectLst/>
          </c:spPr>
          <c:marker>
            <c:symbol val="none"/>
          </c:marker>
          <c:cat>
            <c:numRef>
              <c:f>Sheet1!$A$2:$A$52</c:f>
              <c:numCache>
                <c:formatCode>General</c:formatCode>
                <c:ptCount val="5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numCache>
            </c:numRef>
          </c:cat>
          <c:val>
            <c:numRef>
              <c:f>Sheet1!$C$2:$C$52</c:f>
              <c:numCache>
                <c:formatCode>General</c:formatCode>
                <c:ptCount val="51"/>
                <c:pt idx="0">
                  <c:v>0</c:v>
                </c:pt>
                <c:pt idx="1">
                  <c:v>0</c:v>
                </c:pt>
                <c:pt idx="2">
                  <c:v>0</c:v>
                </c:pt>
                <c:pt idx="3">
                  <c:v>0</c:v>
                </c:pt>
                <c:pt idx="4">
                  <c:v>0</c:v>
                </c:pt>
                <c:pt idx="5">
                  <c:v>0</c:v>
                </c:pt>
                <c:pt idx="6">
                  <c:v>0</c:v>
                </c:pt>
                <c:pt idx="7">
                  <c:v>0</c:v>
                </c:pt>
                <c:pt idx="8">
                  <c:v>0</c:v>
                </c:pt>
                <c:pt idx="9">
                  <c:v>0</c:v>
                </c:pt>
                <c:pt idx="10">
                  <c:v>0</c:v>
                </c:pt>
                <c:pt idx="11">
                  <c:v>0</c:v>
                </c:pt>
                <c:pt idx="12">
                  <c:v>0</c:v>
                </c:pt>
                <c:pt idx="13">
                  <c:v>0.01</c:v>
                </c:pt>
                <c:pt idx="14">
                  <c:v>0.04</c:v>
                </c:pt>
                <c:pt idx="15">
                  <c:v>0.11</c:v>
                </c:pt>
                <c:pt idx="16">
                  <c:v>0.28000000000000003</c:v>
                </c:pt>
                <c:pt idx="17">
                  <c:v>0.64</c:v>
                </c:pt>
                <c:pt idx="18">
                  <c:v>1.34</c:v>
                </c:pt>
                <c:pt idx="19">
                  <c:v>2.61</c:v>
                </c:pt>
                <c:pt idx="20">
                  <c:v>4.6100000000000003</c:v>
                </c:pt>
                <c:pt idx="21">
                  <c:v>7.45</c:v>
                </c:pt>
                <c:pt idx="22">
                  <c:v>11.02</c:v>
                </c:pt>
                <c:pt idx="23">
                  <c:v>15.06</c:v>
                </c:pt>
                <c:pt idx="24">
                  <c:v>19.09</c:v>
                </c:pt>
                <c:pt idx="25">
                  <c:v>22.57</c:v>
                </c:pt>
                <c:pt idx="26">
                  <c:v>25.23</c:v>
                </c:pt>
                <c:pt idx="27">
                  <c:v>27.03</c:v>
                </c:pt>
                <c:pt idx="28">
                  <c:v>27.9</c:v>
                </c:pt>
                <c:pt idx="29">
                  <c:v>27.94</c:v>
                </c:pt>
                <c:pt idx="30">
                  <c:v>27.37</c:v>
                </c:pt>
                <c:pt idx="31">
                  <c:v>26.35</c:v>
                </c:pt>
                <c:pt idx="32">
                  <c:v>24.97</c:v>
                </c:pt>
                <c:pt idx="33">
                  <c:v>23.54</c:v>
                </c:pt>
                <c:pt idx="34">
                  <c:v>21.96</c:v>
                </c:pt>
                <c:pt idx="35">
                  <c:v>20.5</c:v>
                </c:pt>
                <c:pt idx="36">
                  <c:v>19.27</c:v>
                </c:pt>
                <c:pt idx="37">
                  <c:v>18.309999999999999</c:v>
                </c:pt>
                <c:pt idx="38">
                  <c:v>17.61</c:v>
                </c:pt>
                <c:pt idx="39">
                  <c:v>17.16</c:v>
                </c:pt>
                <c:pt idx="40">
                  <c:v>16.87</c:v>
                </c:pt>
                <c:pt idx="41">
                  <c:v>16.71</c:v>
                </c:pt>
                <c:pt idx="42">
                  <c:v>16.62</c:v>
                </c:pt>
                <c:pt idx="43">
                  <c:v>16.53</c:v>
                </c:pt>
                <c:pt idx="44">
                  <c:v>16.41</c:v>
                </c:pt>
                <c:pt idx="45">
                  <c:v>16.239999999999998</c:v>
                </c:pt>
                <c:pt idx="46">
                  <c:v>16.02</c:v>
                </c:pt>
                <c:pt idx="47">
                  <c:v>15.74</c:v>
                </c:pt>
                <c:pt idx="48">
                  <c:v>15.41</c:v>
                </c:pt>
                <c:pt idx="49">
                  <c:v>15.06</c:v>
                </c:pt>
                <c:pt idx="50">
                  <c:v>14.7</c:v>
                </c:pt>
              </c:numCache>
            </c:numRef>
          </c:val>
          <c:smooth val="0"/>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C2E6-452B-979E-7827AC0DEFB5}"/>
            </c:ext>
          </c:extLst>
        </c:ser>
        <c:dLbls>
          <c:showLegendKey val="0"/>
          <c:showVal val="0"/>
          <c:showCatName val="0"/>
          <c:showSerName val="0"/>
          <c:showPercent val="0"/>
          <c:showBubbleSize val="0"/>
        </c:dLbls>
        <c:smooth val="0"/>
        <c:axId val="36897152"/>
        <c:axId val="36898688"/>
      </c:lineChart>
      <c:catAx>
        <c:axId val="36897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36898688"/>
        <c:crosses val="autoZero"/>
        <c:auto val="1"/>
        <c:lblAlgn val="ctr"/>
        <c:lblOffset val="100"/>
        <c:tickLblSkip val="10"/>
        <c:noMultiLvlLbl val="0"/>
      </c:catAx>
      <c:valAx>
        <c:axId val="36898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897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53929"/>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9109" y="0"/>
            <a:ext cx="2975240" cy="453929"/>
          </a:xfrm>
          <a:prstGeom prst="rect">
            <a:avLst/>
          </a:prstGeom>
        </p:spPr>
        <p:txBody>
          <a:bodyPr vert="horz" lIns="91440" tIns="45720" rIns="91440" bIns="45720" rtlCol="0"/>
          <a:lstStyle>
            <a:lvl1pPr algn="r">
              <a:defRPr sz="1200"/>
            </a:lvl1pPr>
          </a:lstStyle>
          <a:p>
            <a:fld id="{42F46B74-00C3-43C1-A61C-EA844543C1F6}" type="datetimeFigureOut">
              <a:rPr lang="en-CH" smtClean="0"/>
              <a:t>02/12/2025</a:t>
            </a:fld>
            <a:endParaRPr lang="en-CH"/>
          </a:p>
        </p:txBody>
      </p:sp>
      <p:sp>
        <p:nvSpPr>
          <p:cNvPr id="4" name="Slide Image Placeholder 3"/>
          <p:cNvSpPr>
            <a:spLocks noGrp="1" noRot="1" noChangeAspect="1"/>
          </p:cNvSpPr>
          <p:nvPr>
            <p:ph type="sldImg" idx="2"/>
          </p:nvPr>
        </p:nvSpPr>
        <p:spPr>
          <a:xfrm>
            <a:off x="719138" y="1130300"/>
            <a:ext cx="5429250" cy="305435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6594" y="4353947"/>
            <a:ext cx="5492750" cy="3562320"/>
          </a:xfrm>
          <a:prstGeom prst="rect">
            <a:avLst/>
          </a:prstGeom>
        </p:spPr>
        <p:txBody>
          <a:bodyPr vert="horz" lIns="91440" tIns="45720" rIns="91440" bIns="45720" rtlCol="0"/>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endParaRPr lang="en-CH"/>
          </a:p>
        </p:txBody>
      </p:sp>
      <p:sp>
        <p:nvSpPr>
          <p:cNvPr id="6" name="Footer Placeholder 5"/>
          <p:cNvSpPr>
            <a:spLocks noGrp="1"/>
          </p:cNvSpPr>
          <p:nvPr>
            <p:ph type="ftr" sz="quarter" idx="4"/>
          </p:nvPr>
        </p:nvSpPr>
        <p:spPr>
          <a:xfrm>
            <a:off x="0" y="8593235"/>
            <a:ext cx="2975240" cy="453928"/>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9109" y="8593235"/>
            <a:ext cx="2975240" cy="453928"/>
          </a:xfrm>
          <a:prstGeom prst="rect">
            <a:avLst/>
          </a:prstGeom>
        </p:spPr>
        <p:txBody>
          <a:bodyPr vert="horz" lIns="91440" tIns="45720" rIns="91440" bIns="45720" rtlCol="0" anchor="b"/>
          <a:lstStyle>
            <a:lvl1pPr algn="r">
              <a:defRPr sz="1200"/>
            </a:lvl1pPr>
          </a:lstStyle>
          <a:p>
            <a:fld id="{523B704D-9A56-4BE7-9B00-7FDF7739138E}" type="slidenum">
              <a:rPr lang="en-CH" smtClean="0"/>
              <a:t>‹#›</a:t>
            </a:fld>
            <a:endParaRPr lang="en-CH"/>
          </a:p>
        </p:txBody>
      </p:sp>
    </p:spTree>
    <p:extLst>
      <p:ext uri="{BB962C8B-B14F-4D97-AF65-F5344CB8AC3E}">
        <p14:creationId xmlns:p14="http://schemas.microsoft.com/office/powerpoint/2010/main" val="51443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3B704D-9A56-4BE7-9B00-7FDF7739138E}" type="slidenum">
              <a:rPr lang="en-CH" smtClean="0"/>
              <a:t>2</a:t>
            </a:fld>
            <a:endParaRPr lang="en-CH"/>
          </a:p>
        </p:txBody>
      </p:sp>
    </p:spTree>
    <p:extLst>
      <p:ext uri="{BB962C8B-B14F-4D97-AF65-F5344CB8AC3E}">
        <p14:creationId xmlns:p14="http://schemas.microsoft.com/office/powerpoint/2010/main" val="1678629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solidFill>
                  <a:srgbClr val="3C4043"/>
                </a:solidFill>
                <a:effectLst/>
                <a:latin typeface="Roboto" panose="02000000000000000000" pitchFamily="2" charset="0"/>
              </a:rPr>
              <a:t>Once you re-enter Spectrum, when you go to the "Sex/Age Pattern" dialog box, check (or make sure it is checked) the "Read sex ratio from EPP or AEM" box. This will ensure that Spectrum takes the ratio of female to male incidence rates that your EPP projection produced.</a:t>
            </a:r>
            <a:endParaRPr lang="en-US"/>
          </a:p>
        </p:txBody>
      </p:sp>
      <p:sp>
        <p:nvSpPr>
          <p:cNvPr id="4" name="Slide Number Placeholder 3"/>
          <p:cNvSpPr>
            <a:spLocks noGrp="1"/>
          </p:cNvSpPr>
          <p:nvPr>
            <p:ph type="sldNum" sz="quarter" idx="5"/>
          </p:nvPr>
        </p:nvSpPr>
        <p:spPr/>
        <p:txBody>
          <a:bodyPr/>
          <a:lstStyle/>
          <a:p>
            <a:fld id="{B73660D5-ED4C-41CA-8F92-89CB6C57A10E}" type="slidenum">
              <a:rPr lang="en-US" smtClean="0"/>
              <a:t>4</a:t>
            </a:fld>
            <a:endParaRPr lang="en-US"/>
          </a:p>
        </p:txBody>
      </p:sp>
    </p:spTree>
    <p:extLst>
      <p:ext uri="{BB962C8B-B14F-4D97-AF65-F5344CB8AC3E}">
        <p14:creationId xmlns:p14="http://schemas.microsoft.com/office/powerpoint/2010/main" val="265328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GAM age groups aggregate ages 25-49 and 50+, which discards most of the information available in the ART by age data.</a:t>
            </a:r>
          </a:p>
        </p:txBody>
      </p:sp>
      <p:sp>
        <p:nvSpPr>
          <p:cNvPr id="4" name="Slide Number Placeholder 3"/>
          <p:cNvSpPr>
            <a:spLocks noGrp="1"/>
          </p:cNvSpPr>
          <p:nvPr>
            <p:ph type="sldNum" sz="quarter" idx="5"/>
          </p:nvPr>
        </p:nvSpPr>
        <p:spPr/>
        <p:txBody>
          <a:bodyPr/>
          <a:lstStyle/>
          <a:p>
            <a:fld id="{92120617-EDB4-4A2C-8E78-C191A3D3B818}" type="slidenum">
              <a:rPr lang="en-US" smtClean="0"/>
              <a:t>6</a:t>
            </a:fld>
            <a:endParaRPr lang="en-US"/>
          </a:p>
        </p:txBody>
      </p:sp>
    </p:spTree>
    <p:extLst>
      <p:ext uri="{BB962C8B-B14F-4D97-AF65-F5344CB8AC3E}">
        <p14:creationId xmlns:p14="http://schemas.microsoft.com/office/powerpoint/2010/main" val="2603407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Les groupes d'âge GAM regroupent les 25-49 ans et les 50 ans et plus, ce qui écarte la plupart des informations disponibles dans les données TARV par âge.</a:t>
            </a:r>
          </a:p>
        </p:txBody>
      </p:sp>
      <p:sp>
        <p:nvSpPr>
          <p:cNvPr id="4" name="Slide Number Placeholder 3"/>
          <p:cNvSpPr>
            <a:spLocks noGrp="1"/>
          </p:cNvSpPr>
          <p:nvPr>
            <p:ph type="sldNum" sz="quarter" idx="5"/>
          </p:nvPr>
        </p:nvSpPr>
        <p:spPr/>
        <p:txBody>
          <a:bodyPr/>
          <a:lstStyle/>
          <a:p>
            <a:fld id="{92120617-EDB4-4A2C-8E78-C191A3D3B818}" type="slidenum">
              <a:rPr lang="en-US" smtClean="0"/>
              <a:t>7</a:t>
            </a:fld>
            <a:endParaRPr lang="en-US"/>
          </a:p>
        </p:txBody>
      </p:sp>
    </p:spTree>
    <p:extLst>
      <p:ext uri="{BB962C8B-B14F-4D97-AF65-F5344CB8AC3E}">
        <p14:creationId xmlns:p14="http://schemas.microsoft.com/office/powerpoint/2010/main" val="2603407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120617-EDB4-4A2C-8E78-C191A3D3B818}" type="slidenum">
              <a:rPr lang="en-US" smtClean="0"/>
              <a:t>8</a:t>
            </a:fld>
            <a:endParaRPr lang="en-US"/>
          </a:p>
        </p:txBody>
      </p:sp>
    </p:spTree>
    <p:extLst>
      <p:ext uri="{BB962C8B-B14F-4D97-AF65-F5344CB8AC3E}">
        <p14:creationId xmlns:p14="http://schemas.microsoft.com/office/powerpoint/2010/main" val="4163719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3B704D-9A56-4BE7-9B00-7FDF7739138E}" type="slidenum">
              <a:rPr lang="en-CH" smtClean="0"/>
              <a:t>12</a:t>
            </a:fld>
            <a:endParaRPr lang="en-CH"/>
          </a:p>
        </p:txBody>
      </p:sp>
    </p:spTree>
    <p:extLst>
      <p:ext uri="{BB962C8B-B14F-4D97-AF65-F5344CB8AC3E}">
        <p14:creationId xmlns:p14="http://schemas.microsoft.com/office/powerpoint/2010/main" val="346885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5C949-0488-B840-3A70-A380DBB11F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5FF7B2-51A9-E006-CC63-BA70A4C23B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A5780E-EDBB-F044-3F19-853E5C0B2B9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98B9AC-AD11-F95F-DEA3-F814D16DC4FC}"/>
              </a:ext>
            </a:extLst>
          </p:cNvPr>
          <p:cNvSpPr>
            <a:spLocks noGrp="1"/>
          </p:cNvSpPr>
          <p:nvPr>
            <p:ph type="sldNum" sz="quarter" idx="5"/>
          </p:nvPr>
        </p:nvSpPr>
        <p:spPr/>
        <p:txBody>
          <a:bodyPr/>
          <a:lstStyle/>
          <a:p>
            <a:fld id="{523B704D-9A56-4BE7-9B00-7FDF7739138E}" type="slidenum">
              <a:rPr lang="en-CH" smtClean="0"/>
              <a:t>13</a:t>
            </a:fld>
            <a:endParaRPr lang="en-CH"/>
          </a:p>
        </p:txBody>
      </p:sp>
    </p:spTree>
    <p:extLst>
      <p:ext uri="{BB962C8B-B14F-4D97-AF65-F5344CB8AC3E}">
        <p14:creationId xmlns:p14="http://schemas.microsoft.com/office/powerpoint/2010/main" val="30407088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a:xfrm>
            <a:off x="2411215" y="6356349"/>
            <a:ext cx="1371600" cy="365125"/>
          </a:xfrm>
        </p:spPr>
        <p:txBody>
          <a:bodyPr/>
          <a:lstStyle>
            <a:lvl1pPr algn="r">
              <a:defRPr/>
            </a:lvl1pPr>
          </a:lstStyle>
          <a:p>
            <a:pPr algn="r"/>
            <a:r>
              <a:rPr lang="en-US"/>
              <a:t>27 October 2020</a:t>
            </a:r>
          </a:p>
        </p:txBody>
      </p:sp>
      <p:sp>
        <p:nvSpPr>
          <p:cNvPr id="5" name="Footer Placeholder 4"/>
          <p:cNvSpPr>
            <a:spLocks noGrp="1"/>
          </p:cNvSpPr>
          <p:nvPr>
            <p:ph type="ftr" sz="quarter" idx="11"/>
          </p:nvPr>
        </p:nvSpPr>
        <p:spPr/>
        <p:txBody>
          <a:bodyPr/>
          <a:lstStyle>
            <a:lvl1pPr>
              <a:defRPr/>
            </a:lvl1pPr>
          </a:lstStyle>
          <a:p>
            <a:r>
              <a:rPr lang="en-US"/>
              <a:t>2021 HIV Estimates</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12" name="Picture 11">
            <a:extLst>
              <a:ext uri="{FF2B5EF4-FFF2-40B4-BE49-F238E27FC236}">
                <a16:creationId xmlns:a16="http://schemas.microsoft.com/office/drawing/2014/main" id="{1185AAC3-23AF-4C83-A6C4-E518F947A1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264632"/>
            <a:ext cx="1155747" cy="456843"/>
          </a:xfrm>
          <a:prstGeom prst="rect">
            <a:avLst/>
          </a:prstGeom>
        </p:spPr>
      </p:pic>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22862" y="5584646"/>
            <a:ext cx="1540764" cy="2286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A4EC07-70EF-A364-EB2D-4CFCF998031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3" name="Text Placeholder 2">
            <a:extLst>
              <a:ext uri="{FF2B5EF4-FFF2-40B4-BE49-F238E27FC236}">
                <a16:creationId xmlns:a16="http://schemas.microsoft.com/office/drawing/2014/main" id="{3159CA24-7586-DF39-6F6F-B39C5D782DA0}"/>
              </a:ext>
            </a:extLst>
          </p:cNvPr>
          <p:cNvSpPr>
            <a:spLocks noGrp="1"/>
          </p:cNvSpPr>
          <p:nvPr>
            <p:ph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2800"/>
            </a:lvl1pPr>
            <a:lvl2pPr>
              <a:defRPr sz="2400"/>
            </a:lvl2pPr>
            <a:lvl3pPr>
              <a:defRPr sz="2000"/>
            </a:lvl3pPr>
            <a:lvl4pPr>
              <a:defRPr sz="1800"/>
            </a:lvl4pPr>
            <a:lvl5pPr>
              <a:defRPr sz="1800"/>
            </a:lvl5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892640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596170"/>
      </p:ext>
    </p:extLst>
  </p:cSld>
  <p:clrMapOvr>
    <a:masterClrMapping/>
  </p:clrMapOvr>
  <mc:AlternateContent xmlns:mc="http://schemas.openxmlformats.org/markup-compatibility/2006" xmlns:p14="http://schemas.microsoft.com/office/powerpoint/2010/main">
    <mc:Choice Requires="p14">
      <p:transition p14:dur="0" advTm="8255000"/>
    </mc:Choice>
    <mc:Fallback xmlns="">
      <p:transition advTm="825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2/12/2025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2/12/2025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Cliquez pour modifier le style du titre principal</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t>2/12/2025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2CC27C-D1B2-EB15-4ED4-97FC813530AF}"/>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Cliquez pour modifier le style du titre principal</a:t>
            </a:r>
          </a:p>
        </p:txBody>
      </p:sp>
      <p:sp>
        <p:nvSpPr>
          <p:cNvPr id="3" name="Text Placeholder 2">
            <a:extLst>
              <a:ext uri="{FF2B5EF4-FFF2-40B4-BE49-F238E27FC236}">
                <a16:creationId xmlns:a16="http://schemas.microsoft.com/office/drawing/2014/main" id="{1FFF3D5F-4B83-4310-82EC-068B8059ECE6}"/>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Cliquez sur pour modifier les styles de texte du Master</a:t>
            </a:r>
          </a:p>
          <a:p>
            <a:pPr lvl="1"/>
            <a:r>
              <a:rPr lang="en-US" altLang="en-US" dirty="0"/>
              <a:t>Deuxième niveau</a:t>
            </a:r>
          </a:p>
          <a:p>
            <a:pPr lvl="2"/>
            <a:r>
              <a:rPr lang="en-US" altLang="en-US" dirty="0"/>
              <a:t>Troisième niveau</a:t>
            </a:r>
          </a:p>
          <a:p>
            <a:pPr lvl="3"/>
            <a:r>
              <a:rPr lang="en-US" altLang="en-US" dirty="0"/>
              <a:t>Quatrième niveau</a:t>
            </a:r>
          </a:p>
          <a:p>
            <a:pPr lvl="4"/>
            <a:r>
              <a:rPr lang="en-US" altLang="en-US" dirty="0"/>
              <a:t>Cinquième niveau</a:t>
            </a:r>
          </a:p>
        </p:txBody>
      </p:sp>
      <p:pic>
        <p:nvPicPr>
          <p:cNvPr id="4" name="Picture 3" descr="A drawing of a person&#10;&#10;Description automatically generated">
            <a:extLst>
              <a:ext uri="{FF2B5EF4-FFF2-40B4-BE49-F238E27FC236}">
                <a16:creationId xmlns:a16="http://schemas.microsoft.com/office/drawing/2014/main" id="{3B3A8714-1E2B-0259-B55B-37F51725EC9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 bg1="lt1" tx1="dk1" bg2="lt2" tx2="dk2" accent1="accent1" accent2="accent2" accent3="accent3" accent4="accent4" accent5="accent5" accent6="accent6" hlink="hlink" folHlink="folHlink"/>
  <p:sldLayoutIdLst>
    <p:sldLayoutId id="2147483881" r:id="rId1"/>
    <p:sldLayoutId id="2147483882" r:id="rId2"/>
  </p:sldLayoutIdLst>
  <p:txStyles>
    <p:titleStyle>
      <a:lvl1pPr algn="l" rtl="0" eaLnBrk="0" fontAlgn="base" hangingPunct="0">
        <a:spcBef>
          <a:spcPct val="0"/>
        </a:spcBef>
        <a:spcAft>
          <a:spcPct val="0"/>
        </a:spcAft>
        <a:defRPr sz="4400" b="1" kern="1200">
          <a:solidFill>
            <a:srgbClr val="40BAD2"/>
          </a:solidFill>
          <a:latin typeface="+mj-lt"/>
          <a:ea typeface="+mj-ea"/>
          <a:cs typeface="+mj-cs"/>
        </a:defRPr>
      </a:lvl1pPr>
      <a:lvl2pPr algn="ctr" rtl="0" eaLnBrk="0" fontAlgn="base" hangingPunct="0">
        <a:spcBef>
          <a:spcPct val="0"/>
        </a:spcBef>
        <a:spcAft>
          <a:spcPct val="0"/>
        </a:spcAft>
        <a:defRPr sz="4400">
          <a:solidFill>
            <a:schemeClr val="tx1"/>
          </a:solidFill>
          <a:latin typeface="Calibri" charset="0"/>
        </a:defRPr>
      </a:lvl2pPr>
      <a:lvl3pPr algn="ctr" rtl="0" eaLnBrk="0" fontAlgn="base" hangingPunct="0">
        <a:spcBef>
          <a:spcPct val="0"/>
        </a:spcBef>
        <a:spcAft>
          <a:spcPct val="0"/>
        </a:spcAft>
        <a:defRPr sz="4400">
          <a:solidFill>
            <a:schemeClr val="tx1"/>
          </a:solidFill>
          <a:latin typeface="Calibri" charset="0"/>
        </a:defRPr>
      </a:lvl3pPr>
      <a:lvl4pPr algn="ctr" rtl="0" eaLnBrk="0" fontAlgn="base" hangingPunct="0">
        <a:spcBef>
          <a:spcPct val="0"/>
        </a:spcBef>
        <a:spcAft>
          <a:spcPct val="0"/>
        </a:spcAft>
        <a:defRPr sz="4400">
          <a:solidFill>
            <a:schemeClr val="tx1"/>
          </a:solidFill>
          <a:latin typeface="Calibri" charset="0"/>
        </a:defRPr>
      </a:lvl4pPr>
      <a:lvl5pPr algn="ctr" rtl="0" eaLnBrk="0" fontAlgn="base" hangingPunct="0">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F07DE-F1B7-B5DA-3C5B-91D4509E74F3}"/>
              </a:ext>
            </a:extLst>
          </p:cNvPr>
          <p:cNvSpPr>
            <a:spLocks noGrp="1"/>
          </p:cNvSpPr>
          <p:nvPr>
            <p:ph type="ctrTitle"/>
          </p:nvPr>
        </p:nvSpPr>
        <p:spPr>
          <a:xfrm>
            <a:off x="833377" y="1298448"/>
            <a:ext cx="7859209" cy="3255264"/>
          </a:xfrm>
        </p:spPr>
        <p:txBody>
          <a:bodyPr anchor="ctr">
            <a:normAutofit/>
          </a:bodyPr>
          <a:lstStyle/>
          <a:p>
            <a:pPr algn="ctr"/>
            <a:r>
              <a:rPr lang="fr-FR" sz="5400" b="1" noProof="0" dirty="0"/>
              <a:t>Estimation de l'incidence du VIH par âge et par sexe</a:t>
            </a:r>
          </a:p>
        </p:txBody>
      </p:sp>
      <p:sp>
        <p:nvSpPr>
          <p:cNvPr id="3" name="Subtitle 2">
            <a:extLst>
              <a:ext uri="{FF2B5EF4-FFF2-40B4-BE49-F238E27FC236}">
                <a16:creationId xmlns:a16="http://schemas.microsoft.com/office/drawing/2014/main" id="{92995B8F-0949-4302-83ED-6C466CBCC80B}"/>
              </a:ext>
            </a:extLst>
          </p:cNvPr>
          <p:cNvSpPr>
            <a:spLocks noGrp="1"/>
          </p:cNvSpPr>
          <p:nvPr>
            <p:ph type="subTitle" idx="1"/>
          </p:nvPr>
        </p:nvSpPr>
        <p:spPr>
          <a:xfrm>
            <a:off x="1100015" y="3792426"/>
            <a:ext cx="7315200" cy="1535160"/>
          </a:xfrm>
        </p:spPr>
        <p:txBody>
          <a:bodyPr>
            <a:noAutofit/>
          </a:bodyPr>
          <a:lstStyle/>
          <a:p>
            <a:pPr algn="ctr"/>
            <a:r>
              <a:rPr lang="en-US" b="1" dirty="0">
                <a:solidFill>
                  <a:srgbClr val="D9F1F6"/>
                </a:solidFill>
                <a:cs typeface="Arial"/>
              </a:rPr>
              <a:t>E</a:t>
            </a:r>
            <a:r>
              <a:rPr lang="en-US" sz="1800" b="1" dirty="0">
                <a:solidFill>
                  <a:srgbClr val="D9F1F6"/>
                </a:solidFill>
                <a:cs typeface="Arial"/>
              </a:rPr>
              <a:t>line </a:t>
            </a:r>
            <a:r>
              <a:rPr lang="en-US" sz="1800" b="1" err="1">
                <a:solidFill>
                  <a:srgbClr val="D9F1F6"/>
                </a:solidFill>
                <a:cs typeface="Arial"/>
              </a:rPr>
              <a:t>Korenromp</a:t>
            </a:r>
            <a:r>
              <a:rPr lang="en-US" sz="1800" b="1" dirty="0">
                <a:solidFill>
                  <a:srgbClr val="D9F1F6"/>
                </a:solidFill>
                <a:cs typeface="Arial"/>
              </a:rPr>
              <a:t>, UNAIDS</a:t>
            </a:r>
            <a:br>
              <a:rPr lang="en-US" sz="1800" b="1" dirty="0">
                <a:cs typeface="Arial" panose="020B0604020202020204" pitchFamily="34" charset="0"/>
              </a:rPr>
            </a:br>
            <a:br>
              <a:rPr lang="fr-FR" sz="1800" b="1" noProof="0" dirty="0">
                <a:cs typeface="Arial" panose="020B0604020202020204" pitchFamily="34" charset="0"/>
              </a:rPr>
            </a:br>
            <a:endParaRPr lang="fr-FR" sz="1800" b="1" noProof="0">
              <a:solidFill>
                <a:srgbClr val="D9F1F6"/>
              </a:solidFill>
              <a:cs typeface="Arial" panose="020B0604020202020204" pitchFamily="34" charset="0"/>
            </a:endParaRPr>
          </a:p>
          <a:p>
            <a:pPr algn="ctr"/>
            <a:r>
              <a:rPr lang="fr-FR" sz="1800" b="1" noProof="0" dirty="0">
                <a:solidFill>
                  <a:srgbClr val="D9F1F6"/>
                </a:solidFill>
                <a:cs typeface="Arial"/>
              </a:rPr>
              <a:t>Formation sur les estimations du VIH et l'utilisation des données</a:t>
            </a:r>
            <a:endParaRPr lang="fr-FR" sz="1800" dirty="0">
              <a:solidFill>
                <a:srgbClr val="000000"/>
              </a:solidFill>
              <a:cs typeface="Arial" panose="020B0604020202020204" pitchFamily="34" charset="0"/>
            </a:endParaRPr>
          </a:p>
          <a:p>
            <a:pPr algn="ctr"/>
            <a:r>
              <a:rPr lang="fr-FR" sz="1800" b="1" dirty="0">
                <a:solidFill>
                  <a:srgbClr val="D9F1F6"/>
                </a:solidFill>
                <a:cs typeface="Arial"/>
              </a:rPr>
              <a:t> </a:t>
            </a:r>
            <a:r>
              <a:rPr lang="fr-FR" sz="1800" b="1" dirty="0" err="1">
                <a:solidFill>
                  <a:srgbClr val="D9F1F6"/>
                </a:solidFill>
                <a:cs typeface="Arial"/>
              </a:rPr>
              <a:t>Regions</a:t>
            </a:r>
            <a:r>
              <a:rPr lang="fr-FR" sz="1800" b="1" dirty="0">
                <a:solidFill>
                  <a:srgbClr val="D9F1F6"/>
                </a:solidFill>
                <a:cs typeface="Arial"/>
              </a:rPr>
              <a:t> </a:t>
            </a:r>
            <a:r>
              <a:rPr lang="en-US" sz="1800" dirty="0">
                <a:solidFill>
                  <a:srgbClr val="D9F1F6"/>
                </a:solidFill>
                <a:cs typeface="Arial"/>
              </a:rPr>
              <a:t>MENA &amp; WCA , 11-14 February 2025</a:t>
            </a:r>
            <a:endParaRPr lang="fr-FR" sz="1800" noProof="0" dirty="0">
              <a:solidFill>
                <a:srgbClr val="000000"/>
              </a:solidFill>
              <a:cs typeface="Arial"/>
            </a:endParaRPr>
          </a:p>
        </p:txBody>
      </p:sp>
    </p:spTree>
    <p:extLst>
      <p:ext uri="{BB962C8B-B14F-4D97-AF65-F5344CB8AC3E}">
        <p14:creationId xmlns:p14="http://schemas.microsoft.com/office/powerpoint/2010/main" val="279858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C72AE-8605-1D3E-78E8-76554A5727EA}"/>
              </a:ext>
            </a:extLst>
          </p:cNvPr>
          <p:cNvSpPr>
            <a:spLocks noGrp="1"/>
          </p:cNvSpPr>
          <p:nvPr>
            <p:ph type="title"/>
          </p:nvPr>
        </p:nvSpPr>
        <p:spPr>
          <a:xfrm>
            <a:off x="252919" y="1016834"/>
            <a:ext cx="2947482" cy="2407594"/>
          </a:xfrm>
        </p:spPr>
        <p:txBody>
          <a:bodyPr anchor="t">
            <a:noAutofit/>
          </a:bodyPr>
          <a:lstStyle/>
          <a:p>
            <a:r>
              <a:rPr lang="fr-FR" sz="2400" b="1" noProof="0" dirty="0"/>
              <a:t>Comparer avec les données du programme : </a:t>
            </a:r>
            <a:r>
              <a:rPr lang="fr-FR" sz="2400" noProof="0" dirty="0"/>
              <a:t>Nombre de personnes sous traitement antirétroviral par âge</a:t>
            </a:r>
            <a:br>
              <a:rPr lang="fr-FR" sz="2400" noProof="0" dirty="0"/>
            </a:br>
            <a:endParaRPr lang="fr-FR" sz="1400" b="1" noProof="0" dirty="0"/>
          </a:p>
        </p:txBody>
      </p:sp>
      <p:pic>
        <p:nvPicPr>
          <p:cNvPr id="7" name="Content Placeholder 6">
            <a:extLst>
              <a:ext uri="{FF2B5EF4-FFF2-40B4-BE49-F238E27FC236}">
                <a16:creationId xmlns:a16="http://schemas.microsoft.com/office/drawing/2014/main" id="{B8FF757E-FDB3-B4FA-D0CC-ECC4FA5A3230}"/>
              </a:ext>
            </a:extLst>
          </p:cNvPr>
          <p:cNvPicPr>
            <a:picLocks noGrp="1" noChangeAspect="1"/>
          </p:cNvPicPr>
          <p:nvPr>
            <p:ph idx="1"/>
          </p:nvPr>
        </p:nvPicPr>
        <p:blipFill>
          <a:blip r:embed="rId2"/>
          <a:srcRect/>
          <a:stretch/>
        </p:blipFill>
        <p:spPr>
          <a:xfrm>
            <a:off x="3936711" y="2402907"/>
            <a:ext cx="7156669" cy="4000579"/>
          </a:xfrm>
          <a:prstGeom prst="rect">
            <a:avLst/>
          </a:prstGeom>
        </p:spPr>
      </p:pic>
      <p:sp>
        <p:nvSpPr>
          <p:cNvPr id="8" name="TextBox 7">
            <a:extLst>
              <a:ext uri="{FF2B5EF4-FFF2-40B4-BE49-F238E27FC236}">
                <a16:creationId xmlns:a16="http://schemas.microsoft.com/office/drawing/2014/main" id="{7BD7582A-7195-A4D5-29C1-3F1E264594C1}"/>
              </a:ext>
            </a:extLst>
          </p:cNvPr>
          <p:cNvSpPr txBox="1"/>
          <p:nvPr/>
        </p:nvSpPr>
        <p:spPr>
          <a:xfrm>
            <a:off x="173407" y="3562139"/>
            <a:ext cx="2944368" cy="2031325"/>
          </a:xfrm>
          <a:prstGeom prst="rect">
            <a:avLst/>
          </a:prstGeom>
          <a:noFill/>
        </p:spPr>
        <p:txBody>
          <a:bodyPr wrap="square" lIns="91440" tIns="45720" rIns="91440" bIns="45720" rtlCol="0" anchor="t">
            <a:spAutoFit/>
          </a:bodyPr>
          <a:lstStyle/>
          <a:p>
            <a:r>
              <a:rPr lang="fr-FR" sz="1800" b="1" noProof="0" dirty="0">
                <a:solidFill>
                  <a:schemeClr val="bg1"/>
                </a:solidFill>
              </a:rPr>
              <a:t>Trouvé sous :</a:t>
            </a:r>
          </a:p>
          <a:p>
            <a:r>
              <a:rPr lang="fr-FR" sz="1800" noProof="0" dirty="0">
                <a:solidFill>
                  <a:schemeClr val="bg1"/>
                </a:solidFill>
              </a:rPr>
              <a:t>Validation</a:t>
            </a:r>
          </a:p>
          <a:p>
            <a:r>
              <a:rPr lang="fr-FR" sz="1800" noProof="0" dirty="0">
                <a:solidFill>
                  <a:schemeClr val="bg1"/>
                </a:solidFill>
              </a:rPr>
              <a:t>&gt; </a:t>
            </a:r>
            <a:r>
              <a:rPr lang="fr-FR" dirty="0">
                <a:solidFill>
                  <a:schemeClr val="bg1"/>
                </a:solidFill>
              </a:rPr>
              <a:t>TAR</a:t>
            </a:r>
            <a:endParaRPr lang="fr-FR" sz="1800" noProof="0" dirty="0">
              <a:solidFill>
                <a:schemeClr val="bg1"/>
              </a:solidFill>
            </a:endParaRPr>
          </a:p>
          <a:p>
            <a:r>
              <a:rPr lang="fr-FR" sz="1800" noProof="0" dirty="0">
                <a:solidFill>
                  <a:schemeClr val="bg1"/>
                </a:solidFill>
              </a:rPr>
              <a:t>&gt; "L'estimation </a:t>
            </a:r>
            <a:r>
              <a:rPr lang="fr-FR" dirty="0">
                <a:solidFill>
                  <a:schemeClr val="bg1"/>
                </a:solidFill>
              </a:rPr>
              <a:t>de</a:t>
            </a:r>
            <a:r>
              <a:rPr lang="fr-FR" sz="1800" noProof="0" dirty="0">
                <a:solidFill>
                  <a:schemeClr val="bg1"/>
                </a:solidFill>
              </a:rPr>
              <a:t> Spectrum </a:t>
            </a:r>
            <a:r>
              <a:rPr lang="fr-FR" dirty="0">
                <a:solidFill>
                  <a:schemeClr val="bg1"/>
                </a:solidFill>
              </a:rPr>
              <a:t>du</a:t>
            </a:r>
            <a:r>
              <a:rPr lang="fr-FR" sz="1800" noProof="0" dirty="0">
                <a:solidFill>
                  <a:schemeClr val="bg1"/>
                </a:solidFill>
              </a:rPr>
              <a:t> </a:t>
            </a:r>
            <a:r>
              <a:rPr lang="fr-FR" dirty="0">
                <a:solidFill>
                  <a:schemeClr val="bg1"/>
                </a:solidFill>
              </a:rPr>
              <a:t>TAR</a:t>
            </a:r>
            <a:r>
              <a:rPr lang="fr-FR" sz="1800" noProof="0" dirty="0">
                <a:solidFill>
                  <a:schemeClr val="bg1"/>
                </a:solidFill>
              </a:rPr>
              <a:t> par âge est-elle cohérente avec les données du programme ?"</a:t>
            </a:r>
          </a:p>
        </p:txBody>
      </p:sp>
      <p:sp>
        <p:nvSpPr>
          <p:cNvPr id="3" name="Content Placeholder 2">
            <a:extLst>
              <a:ext uri="{FF2B5EF4-FFF2-40B4-BE49-F238E27FC236}">
                <a16:creationId xmlns:a16="http://schemas.microsoft.com/office/drawing/2014/main" id="{AB62BC38-8013-82BB-EE43-D6F6190E18A4}"/>
              </a:ext>
            </a:extLst>
          </p:cNvPr>
          <p:cNvSpPr txBox="1">
            <a:spLocks/>
          </p:cNvSpPr>
          <p:nvPr/>
        </p:nvSpPr>
        <p:spPr>
          <a:xfrm>
            <a:off x="3869268" y="352425"/>
            <a:ext cx="7315200" cy="5632323"/>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fr-FR" noProof="0" dirty="0"/>
              <a:t>Si vous n'avez pas adapté les données </a:t>
            </a:r>
            <a:r>
              <a:rPr lang="fr-FR" dirty="0"/>
              <a:t>TAR</a:t>
            </a:r>
            <a:r>
              <a:rPr lang="fr-FR" noProof="0" dirty="0"/>
              <a:t> à l'âge, vous pouvez toujours utiliser ces données pour valider votre schéma d'incidence sexe/âge.</a:t>
            </a:r>
          </a:p>
          <a:p>
            <a:r>
              <a:rPr lang="fr-FR" noProof="0" dirty="0"/>
              <a:t>Un mauvais alignement peut être corrigé en ajustant le schéma sexe/âge, les taux d'interruption </a:t>
            </a:r>
            <a:r>
              <a:rPr lang="fr-FR" dirty="0"/>
              <a:t>du</a:t>
            </a:r>
            <a:r>
              <a:rPr lang="fr-FR" noProof="0" dirty="0"/>
              <a:t> </a:t>
            </a:r>
            <a:r>
              <a:rPr lang="fr-FR" dirty="0"/>
              <a:t>TAR</a:t>
            </a:r>
            <a:r>
              <a:rPr lang="fr-FR" noProof="0" dirty="0"/>
              <a:t> ou la méthode </a:t>
            </a:r>
            <a:r>
              <a:rPr lang="fr-FR" dirty="0"/>
              <a:t>de répartition</a:t>
            </a:r>
            <a:r>
              <a:rPr lang="fr-FR" noProof="0" dirty="0"/>
              <a:t> </a:t>
            </a:r>
            <a:r>
              <a:rPr lang="fr-FR" dirty="0"/>
              <a:t>du</a:t>
            </a:r>
            <a:r>
              <a:rPr lang="fr-FR" noProof="0" dirty="0"/>
              <a:t> </a:t>
            </a:r>
            <a:r>
              <a:rPr lang="fr-FR" dirty="0"/>
              <a:t>TAR</a:t>
            </a:r>
            <a:r>
              <a:rPr lang="fr-FR" noProof="0" dirty="0"/>
              <a:t>.</a:t>
            </a:r>
          </a:p>
        </p:txBody>
      </p:sp>
    </p:spTree>
    <p:extLst>
      <p:ext uri="{BB962C8B-B14F-4D97-AF65-F5344CB8AC3E}">
        <p14:creationId xmlns:p14="http://schemas.microsoft.com/office/powerpoint/2010/main" val="1657361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FDC6-B37D-76AC-B2AD-07CF634D9EA3}"/>
              </a:ext>
            </a:extLst>
          </p:cNvPr>
          <p:cNvSpPr>
            <a:spLocks noGrp="1"/>
          </p:cNvSpPr>
          <p:nvPr>
            <p:ph type="ctrTitle"/>
          </p:nvPr>
        </p:nvSpPr>
        <p:spPr/>
        <p:txBody>
          <a:bodyPr>
            <a:normAutofit/>
          </a:bodyPr>
          <a:lstStyle/>
          <a:p>
            <a:r>
              <a:rPr lang="fr-FR" sz="4800" b="1" noProof="0" dirty="0"/>
              <a:t>Prise en compte de la migration des personnes séropositives</a:t>
            </a:r>
          </a:p>
        </p:txBody>
      </p:sp>
    </p:spTree>
    <p:extLst>
      <p:ext uri="{BB962C8B-B14F-4D97-AF65-F5344CB8AC3E}">
        <p14:creationId xmlns:p14="http://schemas.microsoft.com/office/powerpoint/2010/main" val="2637367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3685D-C782-7A52-63F3-7ED3F7B9752D}"/>
              </a:ext>
            </a:extLst>
          </p:cNvPr>
          <p:cNvSpPr>
            <a:spLocks noGrp="1"/>
          </p:cNvSpPr>
          <p:nvPr>
            <p:ph type="title"/>
          </p:nvPr>
        </p:nvSpPr>
        <p:spPr>
          <a:xfrm>
            <a:off x="252919" y="1123837"/>
            <a:ext cx="2947482" cy="4601183"/>
          </a:xfrm>
        </p:spPr>
        <p:txBody>
          <a:bodyPr anchor="t">
            <a:normAutofit/>
          </a:bodyPr>
          <a:lstStyle/>
          <a:p>
            <a:r>
              <a:rPr lang="fr-FR" sz="3200" noProof="0" dirty="0"/>
              <a:t>Comment Spectrum tient-il compte de la migration des personnes séropositives ?</a:t>
            </a:r>
          </a:p>
        </p:txBody>
      </p:sp>
      <p:sp>
        <p:nvSpPr>
          <p:cNvPr id="3" name="Content Placeholder 2">
            <a:extLst>
              <a:ext uri="{FF2B5EF4-FFF2-40B4-BE49-F238E27FC236}">
                <a16:creationId xmlns:a16="http://schemas.microsoft.com/office/drawing/2014/main" id="{8A3DF684-7260-204B-7EF5-06B691E843FB}"/>
              </a:ext>
            </a:extLst>
          </p:cNvPr>
          <p:cNvSpPr>
            <a:spLocks noGrp="1"/>
          </p:cNvSpPr>
          <p:nvPr>
            <p:ph idx="1"/>
          </p:nvPr>
        </p:nvSpPr>
        <p:spPr>
          <a:xfrm>
            <a:off x="3771992" y="309631"/>
            <a:ext cx="8167089" cy="5120640"/>
          </a:xfrm>
        </p:spPr>
        <p:txBody>
          <a:bodyPr anchor="t"/>
          <a:lstStyle/>
          <a:p>
            <a:r>
              <a:rPr lang="fr-FR" noProof="0" dirty="0"/>
              <a:t>Le module </a:t>
            </a:r>
            <a:r>
              <a:rPr lang="fr-FR" noProof="0" dirty="0" err="1"/>
              <a:t>DemProj</a:t>
            </a:r>
            <a:r>
              <a:rPr lang="fr-FR" noProof="0" dirty="0"/>
              <a:t> de Spectrum utilise les estimations et les projections de la migration nette du WPP 2024 pour déterminer l'entrée ou la sortie nette de personnes par âge et par sexe au fil du temps.</a:t>
            </a:r>
          </a:p>
          <a:p>
            <a:r>
              <a:rPr lang="fr-FR" noProof="0" dirty="0"/>
              <a:t>Par défaut, AIM suppose que la prévalence du VIH chez les migrants est la même que dans la population résidente du même âge et du même sexe.</a:t>
            </a:r>
          </a:p>
          <a:p>
            <a:r>
              <a:rPr lang="fr-FR" noProof="0" dirty="0"/>
              <a:t>Ce n'est peut-être pas le cas si votre pays attire des personnes originaires d'autres pays où la prévalence du VIH est sensiblement plus élevée ou plus faible</a:t>
            </a:r>
          </a:p>
          <a:p>
            <a:r>
              <a:rPr lang="fr-FR" noProof="0" dirty="0"/>
              <a:t>Si des données sur le nombre de migrants nets séropositifs sont disponibles pour votre pays, elles peuvent être introduites dans l'AIM.</a:t>
            </a:r>
          </a:p>
        </p:txBody>
      </p:sp>
      <p:pic>
        <p:nvPicPr>
          <p:cNvPr id="5" name="Picture 4">
            <a:extLst>
              <a:ext uri="{FF2B5EF4-FFF2-40B4-BE49-F238E27FC236}">
                <a16:creationId xmlns:a16="http://schemas.microsoft.com/office/drawing/2014/main" id="{653DDDC4-C501-3594-27D5-AED4B554C675}"/>
              </a:ext>
            </a:extLst>
          </p:cNvPr>
          <p:cNvPicPr>
            <a:picLocks noChangeAspect="1"/>
          </p:cNvPicPr>
          <p:nvPr/>
        </p:nvPicPr>
        <p:blipFill>
          <a:blip r:embed="rId3"/>
          <a:stretch>
            <a:fillRect/>
          </a:stretch>
        </p:blipFill>
        <p:spPr>
          <a:xfrm>
            <a:off x="5501651" y="3881629"/>
            <a:ext cx="4050435" cy="2478690"/>
          </a:xfrm>
          <a:prstGeom prst="rect">
            <a:avLst/>
          </a:prstGeom>
          <a:effectLst>
            <a:outerShdw blurRad="50800" dist="38100" dir="2700000" algn="tl" rotWithShape="0">
              <a:prstClr val="black">
                <a:alpha val="40000"/>
              </a:prstClr>
            </a:outerShdw>
          </a:effectLst>
        </p:spPr>
      </p:pic>
      <p:pic>
        <p:nvPicPr>
          <p:cNvPr id="7" name="Picture 6">
            <a:extLst>
              <a:ext uri="{FF2B5EF4-FFF2-40B4-BE49-F238E27FC236}">
                <a16:creationId xmlns:a16="http://schemas.microsoft.com/office/drawing/2014/main" id="{A932E1F1-EADC-6EE7-93EC-7F8D9F8597BA}"/>
              </a:ext>
            </a:extLst>
          </p:cNvPr>
          <p:cNvPicPr>
            <a:picLocks noChangeAspect="1"/>
          </p:cNvPicPr>
          <p:nvPr/>
        </p:nvPicPr>
        <p:blipFill>
          <a:blip r:embed="rId4"/>
          <a:srcRect l="48107" t="20616" r="31981" b="33700"/>
          <a:stretch/>
        </p:blipFill>
        <p:spPr>
          <a:xfrm>
            <a:off x="904361" y="3881629"/>
            <a:ext cx="1644597" cy="2333765"/>
          </a:xfrm>
          <a:prstGeom prst="rect">
            <a:avLst/>
          </a:prstGeom>
          <a:ln>
            <a:noFill/>
          </a:ln>
        </p:spPr>
      </p:pic>
    </p:spTree>
    <p:extLst>
      <p:ext uri="{BB962C8B-B14F-4D97-AF65-F5344CB8AC3E}">
        <p14:creationId xmlns:p14="http://schemas.microsoft.com/office/powerpoint/2010/main" val="4105132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05BF231-FC65-AF7E-D058-021789835B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311DFA-8D8F-F976-214A-508B704A69F2}"/>
              </a:ext>
            </a:extLst>
          </p:cNvPr>
          <p:cNvSpPr>
            <a:spLocks noGrp="1"/>
          </p:cNvSpPr>
          <p:nvPr>
            <p:ph type="title"/>
          </p:nvPr>
        </p:nvSpPr>
        <p:spPr/>
        <p:txBody>
          <a:bodyPr anchor="ctr">
            <a:normAutofit/>
          </a:bodyPr>
          <a:lstStyle/>
          <a:p>
            <a:r>
              <a:rPr lang="fr-FR" sz="3200" noProof="0" dirty="0"/>
              <a:t>Comment Spectrum tient-il compte de la migration des personnes séropositives ?</a:t>
            </a:r>
          </a:p>
        </p:txBody>
      </p:sp>
      <p:sp>
        <p:nvSpPr>
          <p:cNvPr id="3" name="Content Placeholder 2">
            <a:extLst>
              <a:ext uri="{FF2B5EF4-FFF2-40B4-BE49-F238E27FC236}">
                <a16:creationId xmlns:a16="http://schemas.microsoft.com/office/drawing/2014/main" id="{4FCDC546-E635-AA5E-8330-7A782DBDEE9B}"/>
              </a:ext>
            </a:extLst>
          </p:cNvPr>
          <p:cNvSpPr>
            <a:spLocks noGrp="1"/>
          </p:cNvSpPr>
          <p:nvPr>
            <p:ph idx="1"/>
          </p:nvPr>
        </p:nvSpPr>
        <p:spPr>
          <a:xfrm>
            <a:off x="3869268" y="864108"/>
            <a:ext cx="7315200" cy="5120640"/>
          </a:xfrm>
        </p:spPr>
        <p:txBody>
          <a:bodyPr anchor="t"/>
          <a:lstStyle/>
          <a:p>
            <a:r>
              <a:rPr lang="fr-FR" noProof="0" dirty="0"/>
              <a:t>Les migrants nets que vous saisissez dans AIM sont ajoutés directement à la population modélisée atteinte du VIH et remplacent la migration nette des personnes atteintes du VIH calculée par </a:t>
            </a:r>
            <a:r>
              <a:rPr lang="fr-FR" noProof="0" dirty="0" err="1"/>
              <a:t>DemProj</a:t>
            </a:r>
            <a:r>
              <a:rPr lang="fr-FR" noProof="0" dirty="0"/>
              <a:t>.</a:t>
            </a:r>
          </a:p>
        </p:txBody>
      </p:sp>
      <p:sp>
        <p:nvSpPr>
          <p:cNvPr id="8" name="Rectangle 7">
            <a:extLst>
              <a:ext uri="{FF2B5EF4-FFF2-40B4-BE49-F238E27FC236}">
                <a16:creationId xmlns:a16="http://schemas.microsoft.com/office/drawing/2014/main" id="{7E65A726-6332-4D4C-A7BC-EB6F8E1FCA1B}"/>
              </a:ext>
            </a:extLst>
          </p:cNvPr>
          <p:cNvSpPr/>
          <p:nvPr/>
        </p:nvSpPr>
        <p:spPr>
          <a:xfrm>
            <a:off x="4360069" y="3198019"/>
            <a:ext cx="1509712" cy="250031"/>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grpSp>
        <p:nvGrpSpPr>
          <p:cNvPr id="13" name="Group 12">
            <a:extLst>
              <a:ext uri="{FF2B5EF4-FFF2-40B4-BE49-F238E27FC236}">
                <a16:creationId xmlns:a16="http://schemas.microsoft.com/office/drawing/2014/main" id="{2BD2B68D-4F3B-85AF-F7A4-454B25EA8353}"/>
              </a:ext>
            </a:extLst>
          </p:cNvPr>
          <p:cNvGrpSpPr/>
          <p:nvPr/>
        </p:nvGrpSpPr>
        <p:grpSpPr>
          <a:xfrm>
            <a:off x="3944470" y="1917567"/>
            <a:ext cx="7600764" cy="4141394"/>
            <a:chOff x="3944470" y="1818953"/>
            <a:chExt cx="7600764" cy="4141394"/>
          </a:xfrm>
        </p:grpSpPr>
        <p:pic>
          <p:nvPicPr>
            <p:cNvPr id="6" name="Picture 5">
              <a:extLst>
                <a:ext uri="{FF2B5EF4-FFF2-40B4-BE49-F238E27FC236}">
                  <a16:creationId xmlns:a16="http://schemas.microsoft.com/office/drawing/2014/main" id="{62759ECD-86F7-E83E-D406-7E44D026BD8F}"/>
                </a:ext>
              </a:extLst>
            </p:cNvPr>
            <p:cNvPicPr>
              <a:picLocks noChangeAspect="1"/>
            </p:cNvPicPr>
            <p:nvPr/>
          </p:nvPicPr>
          <p:blipFill>
            <a:blip r:embed="rId3"/>
            <a:stretch>
              <a:fillRect/>
            </a:stretch>
          </p:blipFill>
          <p:spPr>
            <a:xfrm>
              <a:off x="3944470" y="2124634"/>
              <a:ext cx="6861739" cy="3835713"/>
            </a:xfrm>
            <a:prstGeom prst="rect">
              <a:avLst/>
            </a:prstGeom>
          </p:spPr>
        </p:pic>
        <p:sp>
          <p:nvSpPr>
            <p:cNvPr id="9" name="Left Brace 8">
              <a:extLst>
                <a:ext uri="{FF2B5EF4-FFF2-40B4-BE49-F238E27FC236}">
                  <a16:creationId xmlns:a16="http://schemas.microsoft.com/office/drawing/2014/main" id="{94BB2606-3851-1D42-9CE6-00AADB8FF31C}"/>
                </a:ext>
              </a:extLst>
            </p:cNvPr>
            <p:cNvSpPr/>
            <p:nvPr/>
          </p:nvSpPr>
          <p:spPr>
            <a:xfrm rot="5400000">
              <a:off x="6898970" y="2443379"/>
              <a:ext cx="321470" cy="4993341"/>
            </a:xfrm>
            <a:prstGeom prst="leftBrac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noProof="0" dirty="0"/>
            </a:p>
          </p:txBody>
        </p:sp>
        <p:sp>
          <p:nvSpPr>
            <p:cNvPr id="10" name="TextBox 9">
              <a:extLst>
                <a:ext uri="{FF2B5EF4-FFF2-40B4-BE49-F238E27FC236}">
                  <a16:creationId xmlns:a16="http://schemas.microsoft.com/office/drawing/2014/main" id="{51BB9094-7856-649C-D6D6-324C6955B042}"/>
                </a:ext>
              </a:extLst>
            </p:cNvPr>
            <p:cNvSpPr txBox="1"/>
            <p:nvPr/>
          </p:nvSpPr>
          <p:spPr>
            <a:xfrm>
              <a:off x="5586748" y="4159629"/>
              <a:ext cx="2945914" cy="646331"/>
            </a:xfrm>
            <a:prstGeom prst="rect">
              <a:avLst/>
            </a:prstGeom>
            <a:solidFill>
              <a:schemeClr val="accent2">
                <a:lumMod val="20000"/>
                <a:lumOff val="80000"/>
              </a:schemeClr>
            </a:solidFill>
            <a:ln w="28575">
              <a:solidFill>
                <a:schemeClr val="accent1">
                  <a:lumMod val="75000"/>
                </a:schemeClr>
              </a:solidFill>
            </a:ln>
          </p:spPr>
          <p:txBody>
            <a:bodyPr wrap="square" rtlCol="0">
              <a:spAutoFit/>
            </a:bodyPr>
            <a:lstStyle/>
            <a:p>
              <a:pPr algn="ctr"/>
              <a:r>
                <a:rPr lang="fr-FR" noProof="0" dirty="0">
                  <a:latin typeface="Calibri" panose="020F0502020204030204" pitchFamily="34" charset="0"/>
                  <a:ea typeface="Calibri" panose="020F0502020204030204" pitchFamily="34" charset="0"/>
                  <a:cs typeface="Calibri" panose="020F0502020204030204" pitchFamily="34" charset="0"/>
                </a:rPr>
                <a:t>Migrants nets séropositifs calculés par Spectrum</a:t>
              </a:r>
            </a:p>
          </p:txBody>
        </p:sp>
        <p:sp>
          <p:nvSpPr>
            <p:cNvPr id="11" name="Left Brace 10">
              <a:extLst>
                <a:ext uri="{FF2B5EF4-FFF2-40B4-BE49-F238E27FC236}">
                  <a16:creationId xmlns:a16="http://schemas.microsoft.com/office/drawing/2014/main" id="{A5A7E183-6D17-8FAB-62C9-7DDA4328DBE0}"/>
                </a:ext>
              </a:extLst>
            </p:cNvPr>
            <p:cNvSpPr/>
            <p:nvPr/>
          </p:nvSpPr>
          <p:spPr>
            <a:xfrm rot="5400000">
              <a:off x="10072476" y="2334667"/>
              <a:ext cx="321470" cy="582705"/>
            </a:xfrm>
            <a:prstGeom prst="leftBrac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noProof="0" dirty="0"/>
            </a:p>
          </p:txBody>
        </p:sp>
        <p:sp>
          <p:nvSpPr>
            <p:cNvPr id="12" name="TextBox 11">
              <a:extLst>
                <a:ext uri="{FF2B5EF4-FFF2-40B4-BE49-F238E27FC236}">
                  <a16:creationId xmlns:a16="http://schemas.microsoft.com/office/drawing/2014/main" id="{016D1D8F-FB28-2912-D688-67E726F30006}"/>
                </a:ext>
              </a:extLst>
            </p:cNvPr>
            <p:cNvSpPr txBox="1"/>
            <p:nvPr/>
          </p:nvSpPr>
          <p:spPr>
            <a:xfrm>
              <a:off x="8921187" y="1818953"/>
              <a:ext cx="2624047" cy="830997"/>
            </a:xfrm>
            <a:prstGeom prst="rect">
              <a:avLst/>
            </a:prstGeom>
            <a:solidFill>
              <a:schemeClr val="accent2">
                <a:lumMod val="20000"/>
                <a:lumOff val="80000"/>
              </a:schemeClr>
            </a:solidFill>
            <a:ln w="28575">
              <a:solidFill>
                <a:schemeClr val="accent1">
                  <a:lumMod val="75000"/>
                </a:schemeClr>
              </a:solidFill>
            </a:ln>
          </p:spPr>
          <p:txBody>
            <a:bodyPr wrap="square" rtlCol="0">
              <a:spAutoFit/>
            </a:bodyPr>
            <a:lstStyle/>
            <a:p>
              <a:pPr algn="ctr"/>
              <a:r>
                <a:rPr lang="fr-FR" sz="1600" noProof="0" dirty="0">
                  <a:latin typeface="Calibri" panose="020F0502020204030204" pitchFamily="34" charset="0"/>
                  <a:ea typeface="Calibri" panose="020F0502020204030204" pitchFamily="34" charset="0"/>
                  <a:cs typeface="Calibri" panose="020F0502020204030204" pitchFamily="34" charset="0"/>
                </a:rPr>
                <a:t>Migrants nets séropositifs saisis à partir des données de routine</a:t>
              </a:r>
            </a:p>
          </p:txBody>
        </p:sp>
      </p:grpSp>
      <p:sp>
        <p:nvSpPr>
          <p:cNvPr id="4" name="TextBox 3">
            <a:extLst>
              <a:ext uri="{FF2B5EF4-FFF2-40B4-BE49-F238E27FC236}">
                <a16:creationId xmlns:a16="http://schemas.microsoft.com/office/drawing/2014/main" id="{E2B90C89-7700-AFB7-E390-6F41730DE578}"/>
              </a:ext>
            </a:extLst>
          </p:cNvPr>
          <p:cNvSpPr txBox="1"/>
          <p:nvPr/>
        </p:nvSpPr>
        <p:spPr>
          <a:xfrm>
            <a:off x="3944470" y="6056865"/>
            <a:ext cx="4529830" cy="276999"/>
          </a:xfrm>
          <a:prstGeom prst="rect">
            <a:avLst/>
          </a:prstGeom>
          <a:noFill/>
        </p:spPr>
        <p:txBody>
          <a:bodyPr wrap="none" rtlCol="0">
            <a:spAutoFit/>
          </a:bodyPr>
          <a:lstStyle/>
          <a:p>
            <a:r>
              <a:rPr lang="fr-FR" sz="1200" noProof="0" dirty="0">
                <a:solidFill>
                  <a:schemeClr val="tx1">
                    <a:lumMod val="65000"/>
                    <a:lumOff val="35000"/>
                  </a:schemeClr>
                </a:solidFill>
              </a:rPr>
              <a:t>* Sortie de "AIM &gt; Résultats &gt; Population totale &gt; Migrants VIH+ nets".</a:t>
            </a:r>
          </a:p>
        </p:txBody>
      </p:sp>
    </p:spTree>
    <p:extLst>
      <p:ext uri="{BB962C8B-B14F-4D97-AF65-F5344CB8AC3E}">
        <p14:creationId xmlns:p14="http://schemas.microsoft.com/office/powerpoint/2010/main" val="1762330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36DBF-E198-E763-47FB-3E86DE68028E}"/>
              </a:ext>
            </a:extLst>
          </p:cNvPr>
          <p:cNvSpPr>
            <a:spLocks noGrp="1"/>
          </p:cNvSpPr>
          <p:nvPr>
            <p:ph type="title"/>
          </p:nvPr>
        </p:nvSpPr>
        <p:spPr/>
        <p:txBody>
          <a:bodyPr/>
          <a:lstStyle/>
          <a:p>
            <a:pPr algn="ctr"/>
            <a:r>
              <a:rPr lang="fr-FR" noProof="0" dirty="0"/>
              <a:t>Considérations pour le CSAVR</a:t>
            </a:r>
          </a:p>
        </p:txBody>
      </p:sp>
      <p:sp>
        <p:nvSpPr>
          <p:cNvPr id="3" name="Content Placeholder 2">
            <a:extLst>
              <a:ext uri="{FF2B5EF4-FFF2-40B4-BE49-F238E27FC236}">
                <a16:creationId xmlns:a16="http://schemas.microsoft.com/office/drawing/2014/main" id="{B2248AE0-1B1B-5A63-18F4-3843BFBF1283}"/>
              </a:ext>
            </a:extLst>
          </p:cNvPr>
          <p:cNvSpPr>
            <a:spLocks noGrp="1"/>
          </p:cNvSpPr>
          <p:nvPr>
            <p:ph idx="1"/>
          </p:nvPr>
        </p:nvSpPr>
        <p:spPr/>
        <p:txBody>
          <a:bodyPr anchor="ctr"/>
          <a:lstStyle/>
          <a:p>
            <a:r>
              <a:rPr lang="fr-FR" noProof="0" dirty="0"/>
              <a:t>Si de nouveaux migrants séropositifs sont enregistrés dans AIM, CSAVR les ajoutera directement à sa population dont le statut VIH est connu.</a:t>
            </a:r>
          </a:p>
          <a:p>
            <a:r>
              <a:rPr lang="fr-FR" noProof="0" dirty="0"/>
              <a:t>Les migrants nets séropositifs ne devraient compter que les </a:t>
            </a:r>
            <a:r>
              <a:rPr lang="fr-FR" b="1" noProof="0" dirty="0">
                <a:solidFill>
                  <a:schemeClr val="accent3">
                    <a:lumMod val="75000"/>
                  </a:schemeClr>
                </a:solidFill>
              </a:rPr>
              <a:t>"</a:t>
            </a:r>
            <a:r>
              <a:rPr lang="fr-FR" b="1" i="1" noProof="0" dirty="0">
                <a:solidFill>
                  <a:schemeClr val="accent3">
                    <a:lumMod val="75000"/>
                  </a:schemeClr>
                </a:solidFill>
              </a:rPr>
              <a:t>anciens positifs"</a:t>
            </a:r>
            <a:r>
              <a:rPr lang="fr-FR" noProof="0" dirty="0"/>
              <a:t>, c'est-à-dire les personnes dont le statut VIH a été diagnostiqué avant leur arrivée dans votre pays.</a:t>
            </a:r>
          </a:p>
          <a:p>
            <a:r>
              <a:rPr lang="fr-FR" noProof="0" dirty="0"/>
              <a:t>Les nouveaux diagnostics entrés dans CSAVR doivent exclure ces "positifs antérieurs" afin d'éviter un double comptage.</a:t>
            </a:r>
          </a:p>
        </p:txBody>
      </p:sp>
    </p:spTree>
    <p:extLst>
      <p:ext uri="{BB962C8B-B14F-4D97-AF65-F5344CB8AC3E}">
        <p14:creationId xmlns:p14="http://schemas.microsoft.com/office/powerpoint/2010/main" val="1697032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1E4CD810-942C-D086-B134-9DAB0D237D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DD67BF-01A5-1B98-4034-F25EBC84EF44}"/>
              </a:ext>
            </a:extLst>
          </p:cNvPr>
          <p:cNvSpPr>
            <a:spLocks noGrp="1"/>
          </p:cNvSpPr>
          <p:nvPr>
            <p:ph type="title"/>
          </p:nvPr>
        </p:nvSpPr>
        <p:spPr/>
        <p:txBody>
          <a:bodyPr/>
          <a:lstStyle/>
          <a:p>
            <a:r>
              <a:rPr lang="fr-FR" noProof="0" dirty="0"/>
              <a:t>Notes de clôture</a:t>
            </a:r>
          </a:p>
        </p:txBody>
      </p:sp>
      <p:sp>
        <p:nvSpPr>
          <p:cNvPr id="3" name="Content Placeholder 2">
            <a:extLst>
              <a:ext uri="{FF2B5EF4-FFF2-40B4-BE49-F238E27FC236}">
                <a16:creationId xmlns:a16="http://schemas.microsoft.com/office/drawing/2014/main" id="{608179A5-5B16-D307-9398-927C51E1F626}"/>
              </a:ext>
            </a:extLst>
          </p:cNvPr>
          <p:cNvSpPr>
            <a:spLocks noGrp="1"/>
          </p:cNvSpPr>
          <p:nvPr>
            <p:ph idx="1"/>
          </p:nvPr>
        </p:nvSpPr>
        <p:spPr/>
        <p:txBody>
          <a:bodyPr anchor="ctr"/>
          <a:lstStyle/>
          <a:p>
            <a:r>
              <a:rPr lang="fr-FR" noProof="0" dirty="0"/>
              <a:t>Veuillez tenir compte des limites potentielles des données sur les migrations nettes</a:t>
            </a:r>
          </a:p>
          <a:p>
            <a:pPr lvl="1"/>
            <a:r>
              <a:rPr lang="fr-FR" noProof="0" dirty="0"/>
              <a:t>Les données sont-elles complètes ?</a:t>
            </a:r>
          </a:p>
          <a:p>
            <a:pPr lvl="1"/>
            <a:r>
              <a:rPr lang="fr-FR" noProof="0" dirty="0"/>
              <a:t>L'émigration est-elle prise en compte de manière adéquate ?</a:t>
            </a:r>
          </a:p>
          <a:p>
            <a:pPr lvl="1"/>
            <a:endParaRPr lang="fr-FR" noProof="0" dirty="0"/>
          </a:p>
          <a:p>
            <a:r>
              <a:rPr lang="fr-FR" noProof="0" dirty="0"/>
              <a:t>Si vous disposez de données sur les migrations, vous souhaiterez peut-être préparer des projections avec et sans ces données pour voir si leur prise en compte influe de manière significative sur vos estimations des indicateurs clés</a:t>
            </a:r>
          </a:p>
          <a:p>
            <a:pPr lvl="1"/>
            <a:r>
              <a:rPr lang="fr-FR" noProof="0" dirty="0"/>
              <a:t>Incidence du VIH</a:t>
            </a:r>
          </a:p>
          <a:p>
            <a:pPr lvl="1"/>
            <a:r>
              <a:rPr lang="fr-FR" noProof="0" dirty="0"/>
              <a:t>Prévalence du VIH</a:t>
            </a:r>
          </a:p>
        </p:txBody>
      </p:sp>
    </p:spTree>
    <p:extLst>
      <p:ext uri="{BB962C8B-B14F-4D97-AF65-F5344CB8AC3E}">
        <p14:creationId xmlns:p14="http://schemas.microsoft.com/office/powerpoint/2010/main" val="900683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9B5121-5A9C-C724-CEAB-BD281617DDBC}"/>
              </a:ext>
            </a:extLst>
          </p:cNvPr>
          <p:cNvSpPr>
            <a:spLocks noGrp="1"/>
          </p:cNvSpPr>
          <p:nvPr>
            <p:ph type="title"/>
          </p:nvPr>
        </p:nvSpPr>
        <p:spPr/>
        <p:txBody>
          <a:bodyPr/>
          <a:lstStyle/>
          <a:p>
            <a:pPr algn="ctr"/>
            <a:r>
              <a:rPr lang="fr-FR" b="1" noProof="0" dirty="0"/>
              <a:t>Merci de votre attention !</a:t>
            </a:r>
          </a:p>
        </p:txBody>
      </p:sp>
    </p:spTree>
    <p:extLst>
      <p:ext uri="{BB962C8B-B14F-4D97-AF65-F5344CB8AC3E}">
        <p14:creationId xmlns:p14="http://schemas.microsoft.com/office/powerpoint/2010/main" val="3357065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5C967D42-7262-808B-889C-BF3BB1FAF9B5}"/>
              </a:ext>
            </a:extLst>
          </p:cNvPr>
          <p:cNvGrpSpPr/>
          <p:nvPr/>
        </p:nvGrpSpPr>
        <p:grpSpPr>
          <a:xfrm>
            <a:off x="252374" y="2200899"/>
            <a:ext cx="11454573" cy="3554576"/>
            <a:chOff x="533111" y="2170444"/>
            <a:chExt cx="11454573" cy="3554576"/>
          </a:xfrm>
        </p:grpSpPr>
        <p:sp>
          <p:nvSpPr>
            <p:cNvPr id="11" name="Rectangle 10">
              <a:extLst>
                <a:ext uri="{FF2B5EF4-FFF2-40B4-BE49-F238E27FC236}">
                  <a16:creationId xmlns:a16="http://schemas.microsoft.com/office/drawing/2014/main" id="{21D2227D-74B0-49F6-ABB1-0779CCC962F1}"/>
                </a:ext>
              </a:extLst>
            </p:cNvPr>
            <p:cNvSpPr/>
            <p:nvPr/>
          </p:nvSpPr>
          <p:spPr>
            <a:xfrm>
              <a:off x="533111" y="2170444"/>
              <a:ext cx="11454573" cy="3554576"/>
            </a:xfrm>
            <a:prstGeom prst="rect">
              <a:avLst/>
            </a:prstGeom>
            <a:solidFill>
              <a:schemeClr val="bg1"/>
            </a:solidFill>
            <a:ln w="285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pic>
          <p:nvPicPr>
            <p:cNvPr id="3" name="Picture 2">
              <a:extLst>
                <a:ext uri="{FF2B5EF4-FFF2-40B4-BE49-F238E27FC236}">
                  <a16:creationId xmlns:a16="http://schemas.microsoft.com/office/drawing/2014/main" id="{DAECB233-40BC-29B9-3BC5-F0DEFABB2BA8}"/>
                </a:ext>
              </a:extLst>
            </p:cNvPr>
            <p:cNvPicPr>
              <a:picLocks noChangeAspect="1"/>
            </p:cNvPicPr>
            <p:nvPr/>
          </p:nvPicPr>
          <p:blipFill>
            <a:blip r:embed="rId3"/>
            <a:stretch>
              <a:fillRect/>
            </a:stretch>
          </p:blipFill>
          <p:spPr>
            <a:xfrm>
              <a:off x="688063" y="3340437"/>
              <a:ext cx="3200400" cy="2015969"/>
            </a:xfrm>
            <a:prstGeom prst="rect">
              <a:avLst/>
            </a:prstGeom>
          </p:spPr>
        </p:pic>
        <p:sp>
          <p:nvSpPr>
            <p:cNvPr id="4" name="TextBox 3">
              <a:extLst>
                <a:ext uri="{FF2B5EF4-FFF2-40B4-BE49-F238E27FC236}">
                  <a16:creationId xmlns:a16="http://schemas.microsoft.com/office/drawing/2014/main" id="{68A5516B-7BB4-0E89-9598-B4FCC62BB661}"/>
                </a:ext>
              </a:extLst>
            </p:cNvPr>
            <p:cNvSpPr txBox="1"/>
            <p:nvPr/>
          </p:nvSpPr>
          <p:spPr>
            <a:xfrm>
              <a:off x="873171" y="2343811"/>
              <a:ext cx="2996711" cy="923330"/>
            </a:xfrm>
            <a:prstGeom prst="rect">
              <a:avLst/>
            </a:prstGeom>
            <a:noFill/>
          </p:spPr>
          <p:txBody>
            <a:bodyPr wrap="square" rtlCol="0">
              <a:spAutoFit/>
            </a:bodyPr>
            <a:lstStyle/>
            <a:p>
              <a:pPr algn="ctr"/>
              <a:r>
                <a:rPr lang="fr-FR" noProof="0" dirty="0"/>
                <a:t>CSAVR ou </a:t>
              </a:r>
              <a:r>
                <a:rPr lang="fr-FR" dirty="0"/>
                <a:t>E</a:t>
              </a:r>
              <a:r>
                <a:rPr lang="fr-FR" noProof="0" dirty="0"/>
                <a:t>PP envoie à l'AIM une tendance </a:t>
              </a:r>
              <a:r>
                <a:rPr lang="fr-FR" noProof="0"/>
                <a:t>d'incidence agrégée</a:t>
              </a:r>
              <a:endParaRPr lang="fr-FR" noProof="0" dirty="0"/>
            </a:p>
          </p:txBody>
        </p:sp>
        <p:graphicFrame>
          <p:nvGraphicFramePr>
            <p:cNvPr id="5" name="Chart 4">
              <a:extLst>
                <a:ext uri="{FF2B5EF4-FFF2-40B4-BE49-F238E27FC236}">
                  <a16:creationId xmlns:a16="http://schemas.microsoft.com/office/drawing/2014/main" id="{E61E3078-322C-DF11-04DE-396721CD3A84}"/>
                </a:ext>
              </a:extLst>
            </p:cNvPr>
            <p:cNvGraphicFramePr/>
            <p:nvPr/>
          </p:nvGraphicFramePr>
          <p:xfrm>
            <a:off x="4573276" y="3241904"/>
            <a:ext cx="3200400" cy="2213034"/>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D6E9B207-B91C-5F68-750D-DB8FD3007BB0}"/>
                </a:ext>
              </a:extLst>
            </p:cNvPr>
            <p:cNvSpPr txBox="1"/>
            <p:nvPr/>
          </p:nvSpPr>
          <p:spPr>
            <a:xfrm>
              <a:off x="4436905" y="2391733"/>
              <a:ext cx="2996711" cy="923330"/>
            </a:xfrm>
            <a:prstGeom prst="rect">
              <a:avLst/>
            </a:prstGeom>
            <a:noFill/>
          </p:spPr>
          <p:txBody>
            <a:bodyPr wrap="square" rtlCol="0">
              <a:spAutoFit/>
            </a:bodyPr>
            <a:lstStyle/>
            <a:p>
              <a:pPr algn="ctr"/>
              <a:r>
                <a:rPr lang="fr-FR" noProof="0" dirty="0"/>
                <a:t>AIM a besoin d'une incidence chez les hommes et les femmes séparément...</a:t>
              </a:r>
            </a:p>
          </p:txBody>
        </p:sp>
        <p:sp>
          <p:nvSpPr>
            <p:cNvPr id="7" name="TextBox 6">
              <a:extLst>
                <a:ext uri="{FF2B5EF4-FFF2-40B4-BE49-F238E27FC236}">
                  <a16:creationId xmlns:a16="http://schemas.microsoft.com/office/drawing/2014/main" id="{904E7466-2653-1443-3D9E-6CC49B22CEEB}"/>
                </a:ext>
              </a:extLst>
            </p:cNvPr>
            <p:cNvSpPr txBox="1"/>
            <p:nvPr/>
          </p:nvSpPr>
          <p:spPr>
            <a:xfrm>
              <a:off x="8798549" y="2668732"/>
              <a:ext cx="2520280" cy="369332"/>
            </a:xfrm>
            <a:prstGeom prst="rect">
              <a:avLst/>
            </a:prstGeom>
            <a:noFill/>
          </p:spPr>
          <p:txBody>
            <a:bodyPr wrap="square" rtlCol="0">
              <a:spAutoFit/>
            </a:bodyPr>
            <a:lstStyle/>
            <a:p>
              <a:pPr algn="ctr"/>
              <a:r>
                <a:rPr lang="fr-FR" noProof="0" dirty="0"/>
                <a:t>...et par groupe d'âge</a:t>
              </a:r>
            </a:p>
          </p:txBody>
        </p:sp>
        <p:pic>
          <p:nvPicPr>
            <p:cNvPr id="8" name="Picture 7">
              <a:extLst>
                <a:ext uri="{FF2B5EF4-FFF2-40B4-BE49-F238E27FC236}">
                  <a16:creationId xmlns:a16="http://schemas.microsoft.com/office/drawing/2014/main" id="{254CA247-1CD1-FB69-06AA-5818F94A060E}"/>
                </a:ext>
              </a:extLst>
            </p:cNvPr>
            <p:cNvPicPr>
              <a:picLocks noChangeAspect="1"/>
            </p:cNvPicPr>
            <p:nvPr/>
          </p:nvPicPr>
          <p:blipFill>
            <a:blip r:embed="rId5"/>
            <a:stretch>
              <a:fillRect/>
            </a:stretch>
          </p:blipFill>
          <p:spPr>
            <a:xfrm>
              <a:off x="8458489" y="3208670"/>
              <a:ext cx="3200400" cy="2279503"/>
            </a:xfrm>
            <a:prstGeom prst="rect">
              <a:avLst/>
            </a:prstGeom>
          </p:spPr>
        </p:pic>
        <p:sp>
          <p:nvSpPr>
            <p:cNvPr id="9" name="Right Arrow 11">
              <a:extLst>
                <a:ext uri="{FF2B5EF4-FFF2-40B4-BE49-F238E27FC236}">
                  <a16:creationId xmlns:a16="http://schemas.microsoft.com/office/drawing/2014/main" id="{29F4CA0D-3B85-BB3A-22C4-E7891DCC73CB}"/>
                </a:ext>
              </a:extLst>
            </p:cNvPr>
            <p:cNvSpPr/>
            <p:nvPr/>
          </p:nvSpPr>
          <p:spPr>
            <a:xfrm>
              <a:off x="3882997" y="4234121"/>
              <a:ext cx="695744" cy="228600"/>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0" name="Right Arrow 12">
              <a:extLst>
                <a:ext uri="{FF2B5EF4-FFF2-40B4-BE49-F238E27FC236}">
                  <a16:creationId xmlns:a16="http://schemas.microsoft.com/office/drawing/2014/main" id="{A32573F6-4A3B-FB9E-3F55-BE1530073BB3}"/>
                </a:ext>
              </a:extLst>
            </p:cNvPr>
            <p:cNvSpPr/>
            <p:nvPr/>
          </p:nvSpPr>
          <p:spPr>
            <a:xfrm>
              <a:off x="7768211" y="4234121"/>
              <a:ext cx="695744" cy="228600"/>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grpSp>
      <p:pic>
        <p:nvPicPr>
          <p:cNvPr id="16" name="Picture 15">
            <a:extLst>
              <a:ext uri="{FF2B5EF4-FFF2-40B4-BE49-F238E27FC236}">
                <a16:creationId xmlns:a16="http://schemas.microsoft.com/office/drawing/2014/main" id="{ACF3C5AD-DB2F-3DCB-5283-EE3FA05220B4}"/>
              </a:ext>
            </a:extLst>
          </p:cNvPr>
          <p:cNvPicPr>
            <a:picLocks noChangeAspect="1"/>
          </p:cNvPicPr>
          <p:nvPr/>
        </p:nvPicPr>
        <p:blipFill rotWithShape="1">
          <a:blip r:embed="rId6"/>
          <a:srcRect b="76246"/>
          <a:stretch/>
        </p:blipFill>
        <p:spPr>
          <a:xfrm>
            <a:off x="4024834" y="1114411"/>
            <a:ext cx="7004068" cy="1029025"/>
          </a:xfrm>
          <a:prstGeom prst="rect">
            <a:avLst/>
          </a:prstGeom>
          <a:effectLst>
            <a:outerShdw blurRad="50800" dist="38100" dir="2700000" algn="tl" rotWithShape="0">
              <a:prstClr val="black">
                <a:alpha val="40000"/>
              </a:prstClr>
            </a:outerShdw>
          </a:effectLst>
        </p:spPr>
      </p:pic>
      <p:sp>
        <p:nvSpPr>
          <p:cNvPr id="17" name="Title 1">
            <a:extLst>
              <a:ext uri="{FF2B5EF4-FFF2-40B4-BE49-F238E27FC236}">
                <a16:creationId xmlns:a16="http://schemas.microsoft.com/office/drawing/2014/main" id="{A301CF58-CDDD-FC49-F540-CFEE8C9A1795}"/>
              </a:ext>
            </a:extLst>
          </p:cNvPr>
          <p:cNvSpPr txBox="1">
            <a:spLocks/>
          </p:cNvSpPr>
          <p:nvPr/>
        </p:nvSpPr>
        <p:spPr>
          <a:xfrm>
            <a:off x="252919" y="1123838"/>
            <a:ext cx="2947482" cy="1076438"/>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fr-FR" sz="3200" b="1" noProof="0" dirty="0"/>
              <a:t>Éditeur de modèles de </a:t>
            </a:r>
            <a:br>
              <a:rPr lang="fr-FR" sz="3200" b="1" noProof="0" dirty="0"/>
            </a:br>
            <a:r>
              <a:rPr lang="fr-FR" sz="3200" b="1" noProof="0" dirty="0"/>
              <a:t>sexe et d'âge</a:t>
            </a:r>
          </a:p>
        </p:txBody>
      </p:sp>
      <p:sp>
        <p:nvSpPr>
          <p:cNvPr id="2" name="TextBox 1">
            <a:extLst>
              <a:ext uri="{FF2B5EF4-FFF2-40B4-BE49-F238E27FC236}">
                <a16:creationId xmlns:a16="http://schemas.microsoft.com/office/drawing/2014/main" id="{04AA496A-6B6F-E870-B41A-C5D7CF9CC4D8}"/>
              </a:ext>
            </a:extLst>
          </p:cNvPr>
          <p:cNvSpPr txBox="1"/>
          <p:nvPr/>
        </p:nvSpPr>
        <p:spPr>
          <a:xfrm>
            <a:off x="451183" y="6035842"/>
            <a:ext cx="10397289"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400" dirty="0"/>
              <a:t>La </a:t>
            </a:r>
            <a:r>
              <a:rPr lang="en-US" sz="1400" dirty="0" err="1"/>
              <a:t>répartition</a:t>
            </a:r>
            <a:r>
              <a:rPr lang="en-US" sz="1400" dirty="0"/>
              <a:t> par </a:t>
            </a:r>
            <a:r>
              <a:rPr lang="en-US" sz="1400" dirty="0" err="1"/>
              <a:t>sexe</a:t>
            </a:r>
            <a:r>
              <a:rPr lang="en-US" sz="1400" dirty="0"/>
              <a:t> de </a:t>
            </a:r>
            <a:r>
              <a:rPr lang="en-US" sz="1400" dirty="0" err="1"/>
              <a:t>l'incidence</a:t>
            </a:r>
            <a:r>
              <a:rPr lang="en-US" sz="1400" dirty="0"/>
              <a:t> et des </a:t>
            </a:r>
            <a:r>
              <a:rPr lang="en-US" sz="1400" dirty="0" err="1"/>
              <a:t>personnes</a:t>
            </a:r>
            <a:r>
              <a:rPr lang="en-US" sz="1400" dirty="0"/>
              <a:t> vivant avec le VIH </a:t>
            </a:r>
            <a:r>
              <a:rPr lang="en-US" sz="1400" dirty="0" err="1"/>
              <a:t>détermine</a:t>
            </a:r>
            <a:r>
              <a:rPr lang="en-US" sz="1400" dirty="0"/>
              <a:t> la couverture relative du </a:t>
            </a:r>
            <a:r>
              <a:rPr lang="en-US" sz="1400" dirty="0" err="1"/>
              <a:t>traitement</a:t>
            </a:r>
            <a:r>
              <a:rPr lang="en-US" sz="1400" dirty="0"/>
              <a:t> </a:t>
            </a:r>
            <a:r>
              <a:rPr lang="en-US" sz="1400" dirty="0" err="1"/>
              <a:t>antirétroviral</a:t>
            </a:r>
            <a:r>
              <a:rPr lang="en-US" sz="1400" dirty="0"/>
              <a:t> chez les hommes et chez les femmes. La </a:t>
            </a:r>
            <a:r>
              <a:rPr lang="en-US" sz="1400" dirty="0" err="1"/>
              <a:t>répartition</a:t>
            </a:r>
            <a:r>
              <a:rPr lang="en-US" sz="1400" dirty="0"/>
              <a:t> par </a:t>
            </a:r>
            <a:r>
              <a:rPr lang="en-US" sz="1400" dirty="0" err="1"/>
              <a:t>âge</a:t>
            </a:r>
            <a:r>
              <a:rPr lang="en-US" sz="1400" dirty="0"/>
              <a:t> </a:t>
            </a:r>
            <a:r>
              <a:rPr lang="en-US" sz="1400" dirty="0" err="1"/>
              <a:t>répartit</a:t>
            </a:r>
            <a:r>
              <a:rPr lang="en-US" sz="1400" dirty="0"/>
              <a:t> le VIH entre les femmes enceintes et les femmes non enceintes, </a:t>
            </a:r>
            <a:r>
              <a:rPr lang="en-US" sz="1400" dirty="0" err="1"/>
              <a:t>ce</a:t>
            </a:r>
            <a:r>
              <a:rPr lang="en-US" sz="1400" dirty="0"/>
              <a:t> qui </a:t>
            </a:r>
            <a:r>
              <a:rPr lang="en-US" sz="1400" dirty="0" err="1"/>
              <a:t>influe</a:t>
            </a:r>
            <a:r>
              <a:rPr lang="en-US" sz="1400" dirty="0"/>
              <a:t> sur la transmission de la mère à </a:t>
            </a:r>
            <a:r>
              <a:rPr lang="en-US" sz="1400" dirty="0" err="1"/>
              <a:t>l'enfant</a:t>
            </a:r>
            <a:r>
              <a:rPr lang="en-US" sz="1400" dirty="0"/>
              <a:t> et sur les </a:t>
            </a:r>
            <a:r>
              <a:rPr lang="en-US" sz="1400" dirty="0" err="1"/>
              <a:t>résultats</a:t>
            </a:r>
            <a:r>
              <a:rPr lang="en-US" sz="1400" dirty="0"/>
              <a:t> pour </a:t>
            </a:r>
            <a:r>
              <a:rPr lang="en-US" sz="1400" dirty="0" err="1"/>
              <a:t>l'enfant</a:t>
            </a:r>
            <a:r>
              <a:rPr lang="en-US" sz="1400" dirty="0"/>
              <a:t>.</a:t>
            </a:r>
          </a:p>
        </p:txBody>
      </p:sp>
    </p:spTree>
    <p:extLst>
      <p:ext uri="{BB962C8B-B14F-4D97-AF65-F5344CB8AC3E}">
        <p14:creationId xmlns:p14="http://schemas.microsoft.com/office/powerpoint/2010/main" val="220862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F009A-B018-D225-0624-B15477EF558F}"/>
              </a:ext>
            </a:extLst>
          </p:cNvPr>
          <p:cNvSpPr>
            <a:spLocks noGrp="1"/>
          </p:cNvSpPr>
          <p:nvPr>
            <p:ph type="title"/>
          </p:nvPr>
        </p:nvSpPr>
        <p:spPr/>
        <p:txBody>
          <a:bodyPr/>
          <a:lstStyle/>
          <a:p>
            <a:r>
              <a:rPr lang="fr-FR" noProof="0" dirty="0"/>
              <a:t>Profil de sexe et d'âge</a:t>
            </a:r>
          </a:p>
        </p:txBody>
      </p:sp>
      <p:sp>
        <p:nvSpPr>
          <p:cNvPr id="3" name="Content Placeholder 2">
            <a:extLst>
              <a:ext uri="{FF2B5EF4-FFF2-40B4-BE49-F238E27FC236}">
                <a16:creationId xmlns:a16="http://schemas.microsoft.com/office/drawing/2014/main" id="{C2CA2B33-6834-31A8-C464-7D252D880A03}"/>
              </a:ext>
            </a:extLst>
          </p:cNvPr>
          <p:cNvSpPr>
            <a:spLocks noGrp="1"/>
          </p:cNvSpPr>
          <p:nvPr>
            <p:ph idx="1"/>
          </p:nvPr>
        </p:nvSpPr>
        <p:spPr>
          <a:xfrm>
            <a:off x="612648" y="1600200"/>
            <a:ext cx="5394960" cy="4525963"/>
          </a:xfrm>
        </p:spPr>
        <p:txBody>
          <a:bodyPr/>
          <a:lstStyle/>
          <a:p>
            <a:pPr>
              <a:buAutoNum type="alphaUcPeriod"/>
            </a:pPr>
            <a:r>
              <a:rPr lang="fr-FR" sz="2000" noProof="0" dirty="0"/>
              <a:t>Spectrum utilise des ratios de taux d'incidence (IRR) pour désagréger les taux d'incidence.</a:t>
            </a:r>
            <a:endParaRPr lang="fr-FR" sz="2000" noProof="0" dirty="0">
              <a:ea typeface="Calibri"/>
              <a:cs typeface="Calibri"/>
            </a:endParaRPr>
          </a:p>
          <a:p>
            <a:pPr>
              <a:buAutoNum type="alphaUcPeriod"/>
            </a:pPr>
            <a:r>
              <a:rPr lang="fr-FR" sz="2000" noProof="0" dirty="0"/>
              <a:t>L'éditeur de schéma sexe/âge est utilisé pour spécifier ces ratios de taux d'incidence</a:t>
            </a:r>
            <a:endParaRPr lang="fr-FR" sz="2000" noProof="0" dirty="0">
              <a:ea typeface="Calibri"/>
              <a:cs typeface="Calibri"/>
            </a:endParaRPr>
          </a:p>
          <a:p>
            <a:pPr marL="0" indent="0">
              <a:buNone/>
            </a:pPr>
            <a:r>
              <a:rPr lang="fr-FR" sz="2000" noProof="0" dirty="0"/>
              <a:t>Options :</a:t>
            </a:r>
            <a:endParaRPr lang="fr-FR" sz="2000" noProof="0" dirty="0">
              <a:ea typeface="Calibri"/>
              <a:cs typeface="Calibri"/>
            </a:endParaRPr>
          </a:p>
          <a:p>
            <a:pPr>
              <a:buAutoNum type="alphaUcPeriod"/>
            </a:pPr>
            <a:r>
              <a:rPr lang="en-US" sz="1800" dirty="0">
                <a:latin typeface="Roboto"/>
                <a:ea typeface="Roboto"/>
                <a:cs typeface="Roboto"/>
              </a:rPr>
              <a:t>EPP: </a:t>
            </a:r>
            <a:r>
              <a:rPr lang="en-US" sz="1800" b="1" err="1">
                <a:ea typeface="+mn-lt"/>
                <a:cs typeface="+mn-lt"/>
              </a:rPr>
              <a:t>adopte</a:t>
            </a:r>
            <a:r>
              <a:rPr lang="en-US" sz="1800" b="1" dirty="0">
                <a:ea typeface="+mn-lt"/>
                <a:cs typeface="+mn-lt"/>
              </a:rPr>
              <a:t> </a:t>
            </a:r>
            <a:r>
              <a:rPr lang="en-US" sz="1800" dirty="0">
                <a:ea typeface="+mn-lt"/>
                <a:cs typeface="+mn-lt"/>
              </a:rPr>
              <a:t>les IRR (par </a:t>
            </a:r>
            <a:r>
              <a:rPr lang="en-US" sz="1800" err="1">
                <a:ea typeface="+mn-lt"/>
                <a:cs typeface="+mn-lt"/>
              </a:rPr>
              <a:t>sexe</a:t>
            </a:r>
            <a:r>
              <a:rPr lang="en-US" sz="1800" dirty="0">
                <a:ea typeface="+mn-lt"/>
                <a:cs typeface="+mn-lt"/>
              </a:rPr>
              <a:t>) </a:t>
            </a:r>
            <a:r>
              <a:rPr lang="en-US" sz="1800" err="1">
                <a:ea typeface="+mn-lt"/>
                <a:cs typeface="+mn-lt"/>
              </a:rPr>
              <a:t>estimés</a:t>
            </a:r>
            <a:r>
              <a:rPr lang="en-US" sz="1800" dirty="0">
                <a:ea typeface="+mn-lt"/>
                <a:cs typeface="+mn-lt"/>
              </a:rPr>
              <a:t> par </a:t>
            </a:r>
            <a:r>
              <a:rPr lang="en-US" sz="1800" b="1" dirty="0">
                <a:ea typeface="+mn-lt"/>
                <a:cs typeface="+mn-lt"/>
              </a:rPr>
              <a:t>EPP</a:t>
            </a:r>
            <a:endParaRPr lang="fr-FR" sz="2000" b="1" dirty="0"/>
          </a:p>
          <a:p>
            <a:pPr>
              <a:buAutoNum type="alphaUcPeriod"/>
            </a:pPr>
            <a:r>
              <a:rPr lang="fr-FR" sz="2000" noProof="0" dirty="0"/>
              <a:t>CSAVR : peut </a:t>
            </a:r>
            <a:r>
              <a:rPr lang="fr-FR" sz="2000" b="1" noProof="0" dirty="0"/>
              <a:t>adapter </a:t>
            </a:r>
            <a:r>
              <a:rPr lang="fr-FR" sz="2000" noProof="0" dirty="0"/>
              <a:t>les IRR aux données de surveillance des cas et/ou d'enregistrement de l'état </a:t>
            </a:r>
            <a:r>
              <a:rPr lang="fr-FR" sz="2000" dirty="0"/>
              <a:t>civil</a:t>
            </a:r>
            <a:endParaRPr lang="fr-FR" sz="2000" dirty="0">
              <a:ea typeface="Calibri"/>
              <a:cs typeface="Calibri"/>
            </a:endParaRPr>
          </a:p>
          <a:p>
            <a:pPr>
              <a:buAutoNum type="alphaUcPeriod"/>
            </a:pPr>
            <a:r>
              <a:rPr lang="fr-FR" sz="2000" dirty="0"/>
              <a:t>Autres</a:t>
            </a:r>
            <a:r>
              <a:rPr lang="fr-FR" sz="2000" noProof="0" dirty="0"/>
              <a:t> modèles d'incidence :</a:t>
            </a:r>
            <a:endParaRPr lang="fr-FR" sz="2000" noProof="0">
              <a:ea typeface="Calibri"/>
              <a:cs typeface="Calibri"/>
            </a:endParaRPr>
          </a:p>
          <a:p>
            <a:pPr marL="914400" lvl="2" indent="0">
              <a:buNone/>
            </a:pPr>
            <a:r>
              <a:rPr lang="fr-FR" dirty="0"/>
              <a:t>C1 </a:t>
            </a:r>
            <a:r>
              <a:rPr lang="fr-FR" b="1" dirty="0"/>
              <a:t>Ajustement</a:t>
            </a:r>
            <a:r>
              <a:rPr lang="fr-FR" b="1" noProof="0" dirty="0"/>
              <a:t> </a:t>
            </a:r>
            <a:r>
              <a:rPr lang="fr-FR" b="1" dirty="0"/>
              <a:t>aux données du TAR</a:t>
            </a:r>
            <a:r>
              <a:rPr lang="fr-FR" b="1" noProof="0" dirty="0"/>
              <a:t> </a:t>
            </a:r>
            <a:r>
              <a:rPr lang="fr-FR" noProof="0" dirty="0"/>
              <a:t>en fonction de l'âge</a:t>
            </a:r>
            <a:endParaRPr lang="fr-FR" noProof="0">
              <a:ea typeface="Calibri"/>
              <a:cs typeface="Calibri"/>
            </a:endParaRPr>
          </a:p>
          <a:p>
            <a:pPr marL="914400" lvl="2" indent="0">
              <a:buNone/>
            </a:pPr>
            <a:r>
              <a:rPr lang="fr-FR" dirty="0"/>
              <a:t>C2 Utilisation</a:t>
            </a:r>
            <a:r>
              <a:rPr lang="fr-FR" noProof="0" dirty="0"/>
              <a:t> </a:t>
            </a:r>
            <a:r>
              <a:rPr lang="fr-FR" dirty="0"/>
              <a:t>d'un</a:t>
            </a:r>
            <a:r>
              <a:rPr lang="fr-FR" noProof="0" dirty="0"/>
              <a:t> </a:t>
            </a:r>
            <a:r>
              <a:rPr lang="fr-FR" b="1" noProof="0" dirty="0"/>
              <a:t>modèle épidémique par défaut</a:t>
            </a:r>
            <a:endParaRPr lang="fr-FR" b="1" noProof="0" dirty="0">
              <a:ea typeface="Calibri"/>
              <a:cs typeface="Calibri"/>
            </a:endParaRPr>
          </a:p>
        </p:txBody>
      </p:sp>
      <p:pic>
        <p:nvPicPr>
          <p:cNvPr id="5" name="Picture 4">
            <a:extLst>
              <a:ext uri="{FF2B5EF4-FFF2-40B4-BE49-F238E27FC236}">
                <a16:creationId xmlns:a16="http://schemas.microsoft.com/office/drawing/2014/main" id="{A769B349-E39B-E52A-7B5A-961CD6D5C044}"/>
              </a:ext>
            </a:extLst>
          </p:cNvPr>
          <p:cNvPicPr>
            <a:picLocks noChangeAspect="1"/>
          </p:cNvPicPr>
          <p:nvPr/>
        </p:nvPicPr>
        <p:blipFill>
          <a:blip r:embed="rId2"/>
          <a:srcRect/>
          <a:stretch/>
        </p:blipFill>
        <p:spPr>
          <a:xfrm>
            <a:off x="6184392" y="1600200"/>
            <a:ext cx="5394960" cy="333684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43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EF9B2-4800-4A34-9445-E7B4E2B64615}"/>
              </a:ext>
            </a:extLst>
          </p:cNvPr>
          <p:cNvSpPr>
            <a:spLocks noGrp="1"/>
          </p:cNvSpPr>
          <p:nvPr>
            <p:ph type="title"/>
          </p:nvPr>
        </p:nvSpPr>
        <p:spPr>
          <a:xfrm>
            <a:off x="0" y="2599693"/>
            <a:ext cx="5219272" cy="3125327"/>
          </a:xfrm>
        </p:spPr>
        <p:txBody>
          <a:bodyPr>
            <a:normAutofit/>
          </a:bodyPr>
          <a:lstStyle/>
          <a:p>
            <a:r>
              <a:rPr lang="en-US" sz="2800" dirty="0">
                <a:solidFill>
                  <a:srgbClr val="7030A0"/>
                </a:solidFill>
              </a:rPr>
              <a:t>Option A: </a:t>
            </a:r>
            <a:br>
              <a:rPr lang="en-US" sz="2800" dirty="0"/>
            </a:br>
            <a:r>
              <a:rPr lang="en-US" sz="2800" b="0" dirty="0">
                <a:ea typeface="+mj-lt"/>
                <a:cs typeface="+mj-lt"/>
              </a:rPr>
              <a:t>De retour dans EPP dans Spectrum/AIM, sous « </a:t>
            </a:r>
            <a:r>
              <a:rPr lang="en-US" sz="2800" b="0" dirty="0" err="1">
                <a:ea typeface="+mj-lt"/>
                <a:cs typeface="+mj-lt"/>
              </a:rPr>
              <a:t>Modèle</a:t>
            </a:r>
            <a:r>
              <a:rPr lang="en-US" sz="2800" b="0" dirty="0">
                <a:ea typeface="+mj-lt"/>
                <a:cs typeface="+mj-lt"/>
              </a:rPr>
              <a:t> </a:t>
            </a:r>
            <a:r>
              <a:rPr lang="en-US" sz="2800" b="0" dirty="0" err="1">
                <a:ea typeface="+mj-lt"/>
                <a:cs typeface="+mj-lt"/>
              </a:rPr>
              <a:t>d'incidence</a:t>
            </a:r>
            <a:r>
              <a:rPr lang="en-US" sz="2800" b="0" dirty="0">
                <a:ea typeface="+mj-lt"/>
                <a:cs typeface="+mj-lt"/>
              </a:rPr>
              <a:t> </a:t>
            </a:r>
            <a:r>
              <a:rPr lang="en-US" sz="2800" b="0" dirty="0" err="1">
                <a:ea typeface="+mj-lt"/>
                <a:cs typeface="+mj-lt"/>
              </a:rPr>
              <a:t>sexe</a:t>
            </a:r>
            <a:r>
              <a:rPr lang="en-US" sz="2800" b="0" dirty="0">
                <a:ea typeface="+mj-lt"/>
                <a:cs typeface="+mj-lt"/>
              </a:rPr>
              <a:t>/</a:t>
            </a:r>
            <a:r>
              <a:rPr lang="en-US" sz="2800" b="0" dirty="0" err="1">
                <a:ea typeface="+mj-lt"/>
                <a:cs typeface="+mj-lt"/>
              </a:rPr>
              <a:t>âge</a:t>
            </a:r>
            <a:r>
              <a:rPr lang="en-US" sz="2800" b="0" dirty="0">
                <a:ea typeface="+mj-lt"/>
                <a:cs typeface="+mj-lt"/>
              </a:rPr>
              <a:t> », </a:t>
            </a:r>
            <a:r>
              <a:rPr lang="en-US" sz="2800" b="0" dirty="0" err="1">
                <a:ea typeface="+mj-lt"/>
                <a:cs typeface="+mj-lt"/>
              </a:rPr>
              <a:t>sélectionner</a:t>
            </a:r>
            <a:r>
              <a:rPr lang="en-US" sz="2800" b="0" dirty="0">
                <a:ea typeface="+mj-lt"/>
                <a:cs typeface="+mj-lt"/>
              </a:rPr>
              <a:t> « Lire le rapport de </a:t>
            </a:r>
            <a:r>
              <a:rPr lang="en-US" sz="2800" b="0" dirty="0" err="1">
                <a:ea typeface="+mj-lt"/>
                <a:cs typeface="+mj-lt"/>
              </a:rPr>
              <a:t>masculinité</a:t>
            </a:r>
            <a:endParaRPr lang="en-US" dirty="0" err="1"/>
          </a:p>
          <a:p>
            <a:r>
              <a:rPr lang="en-US" sz="2800" b="0" dirty="0">
                <a:ea typeface="+mj-lt"/>
                <a:cs typeface="+mj-lt"/>
              </a:rPr>
              <a:t>à </a:t>
            </a:r>
            <a:r>
              <a:rPr lang="en-US" sz="2800" b="0" dirty="0" err="1">
                <a:ea typeface="+mj-lt"/>
                <a:cs typeface="+mj-lt"/>
              </a:rPr>
              <a:t>partir</a:t>
            </a:r>
            <a:r>
              <a:rPr lang="en-US" sz="2800" b="0" dirty="0">
                <a:ea typeface="+mj-lt"/>
                <a:cs typeface="+mj-lt"/>
              </a:rPr>
              <a:t> </a:t>
            </a:r>
            <a:r>
              <a:rPr lang="en-US" sz="2800" b="0" dirty="0" err="1">
                <a:ea typeface="+mj-lt"/>
                <a:cs typeface="+mj-lt"/>
              </a:rPr>
              <a:t>d'EPP</a:t>
            </a:r>
            <a:r>
              <a:rPr lang="en-US" sz="2800" b="0" dirty="0">
                <a:ea typeface="+mj-lt"/>
                <a:cs typeface="+mj-lt"/>
              </a:rPr>
              <a:t> </a:t>
            </a:r>
            <a:r>
              <a:rPr lang="en-US" sz="2800" b="0" dirty="0" err="1">
                <a:ea typeface="+mj-lt"/>
                <a:cs typeface="+mj-lt"/>
              </a:rPr>
              <a:t>ou</a:t>
            </a:r>
            <a:r>
              <a:rPr lang="en-US" sz="2800" b="0" dirty="0">
                <a:ea typeface="+mj-lt"/>
                <a:cs typeface="+mj-lt"/>
              </a:rPr>
              <a:t> </a:t>
            </a:r>
            <a:r>
              <a:rPr lang="en-US" sz="2800" b="0" dirty="0" err="1">
                <a:ea typeface="+mj-lt"/>
                <a:cs typeface="+mj-lt"/>
              </a:rPr>
              <a:t>d'AEM</a:t>
            </a:r>
            <a:r>
              <a:rPr lang="en-US" sz="2800" b="0" dirty="0">
                <a:ea typeface="+mj-lt"/>
                <a:cs typeface="+mj-lt"/>
              </a:rPr>
              <a:t> </a:t>
            </a:r>
            <a:endParaRPr lang="en-US" dirty="0"/>
          </a:p>
        </p:txBody>
      </p:sp>
      <p:grpSp>
        <p:nvGrpSpPr>
          <p:cNvPr id="9" name="Group 8">
            <a:extLst>
              <a:ext uri="{FF2B5EF4-FFF2-40B4-BE49-F238E27FC236}">
                <a16:creationId xmlns:a16="http://schemas.microsoft.com/office/drawing/2014/main" id="{77F77F1D-3CEF-70E0-54D6-041E40D25569}"/>
              </a:ext>
            </a:extLst>
          </p:cNvPr>
          <p:cNvGrpSpPr/>
          <p:nvPr/>
        </p:nvGrpSpPr>
        <p:grpSpPr>
          <a:xfrm>
            <a:off x="4972050" y="1863090"/>
            <a:ext cx="7219951" cy="4994911"/>
            <a:chOff x="5567556" y="2443576"/>
            <a:chExt cx="6371525" cy="4082977"/>
          </a:xfrm>
        </p:grpSpPr>
        <p:pic>
          <p:nvPicPr>
            <p:cNvPr id="8" name="Picture 7">
              <a:extLst>
                <a:ext uri="{FF2B5EF4-FFF2-40B4-BE49-F238E27FC236}">
                  <a16:creationId xmlns:a16="http://schemas.microsoft.com/office/drawing/2014/main" id="{C8254B75-1F53-65D4-EEB8-8FD9BEB2BF91}"/>
                </a:ext>
              </a:extLst>
            </p:cNvPr>
            <p:cNvPicPr>
              <a:picLocks noChangeAspect="1"/>
            </p:cNvPicPr>
            <p:nvPr/>
          </p:nvPicPr>
          <p:blipFill>
            <a:blip r:embed="rId3"/>
            <a:stretch>
              <a:fillRect/>
            </a:stretch>
          </p:blipFill>
          <p:spPr>
            <a:xfrm>
              <a:off x="5567556" y="2443576"/>
              <a:ext cx="6371525" cy="4082977"/>
            </a:xfrm>
            <a:prstGeom prst="rect">
              <a:avLst/>
            </a:prstGeom>
          </p:spPr>
        </p:pic>
        <p:sp>
          <p:nvSpPr>
            <p:cNvPr id="6" name="Oval 5">
              <a:extLst>
                <a:ext uri="{FF2B5EF4-FFF2-40B4-BE49-F238E27FC236}">
                  <a16:creationId xmlns:a16="http://schemas.microsoft.com/office/drawing/2014/main" id="{D9D6C1C3-AA3E-4201-A0E5-EDE43A155D49}"/>
                </a:ext>
              </a:extLst>
            </p:cNvPr>
            <p:cNvSpPr/>
            <p:nvPr/>
          </p:nvSpPr>
          <p:spPr>
            <a:xfrm>
              <a:off x="8879562" y="3792470"/>
              <a:ext cx="1987420" cy="550506"/>
            </a:xfrm>
            <a:prstGeom prst="ellipse">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10">
            <a:extLst>
              <a:ext uri="{FF2B5EF4-FFF2-40B4-BE49-F238E27FC236}">
                <a16:creationId xmlns:a16="http://schemas.microsoft.com/office/drawing/2014/main" id="{44D2AFDF-8428-5F5F-45CE-6FDFF3B8F7A1}"/>
              </a:ext>
            </a:extLst>
          </p:cNvPr>
          <p:cNvPicPr>
            <a:picLocks noChangeAspect="1"/>
          </p:cNvPicPr>
          <p:nvPr/>
        </p:nvPicPr>
        <p:blipFill>
          <a:blip r:embed="rId4"/>
          <a:srcRect t="17695"/>
          <a:stretch/>
        </p:blipFill>
        <p:spPr>
          <a:xfrm>
            <a:off x="1640452" y="32382"/>
            <a:ext cx="10551548" cy="1913893"/>
          </a:xfrm>
          <a:prstGeom prst="rect">
            <a:avLst/>
          </a:prstGeom>
        </p:spPr>
      </p:pic>
    </p:spTree>
    <p:extLst>
      <p:ext uri="{BB962C8B-B14F-4D97-AF65-F5344CB8AC3E}">
        <p14:creationId xmlns:p14="http://schemas.microsoft.com/office/powerpoint/2010/main" val="1174008846"/>
      </p:ext>
    </p:extLst>
  </p:cSld>
  <p:clrMapOvr>
    <a:masterClrMapping/>
  </p:clrMapOvr>
  <mc:AlternateContent xmlns:mc="http://schemas.openxmlformats.org/markup-compatibility/2006" xmlns:p14="http://schemas.microsoft.com/office/powerpoint/2010/main">
    <mc:Choice Requires="p14">
      <p:transition p14:dur="0" advTm="8255000"/>
    </mc:Choice>
    <mc:Fallback xmlns="">
      <p:transition advTm="825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3962816-6F06-66C8-AABD-3256408D0D53}"/>
              </a:ext>
            </a:extLst>
          </p:cNvPr>
          <p:cNvPicPr>
            <a:picLocks noChangeAspect="1"/>
          </p:cNvPicPr>
          <p:nvPr/>
        </p:nvPicPr>
        <p:blipFill>
          <a:blip r:embed="rId2"/>
          <a:stretch>
            <a:fillRect/>
          </a:stretch>
        </p:blipFill>
        <p:spPr>
          <a:xfrm>
            <a:off x="545418" y="1680103"/>
            <a:ext cx="3772426" cy="4001058"/>
          </a:xfrm>
          <a:prstGeom prst="rect">
            <a:avLst/>
          </a:prstGeom>
          <a:effectLst>
            <a:outerShdw blurRad="50800" dist="38100" dir="2700000" algn="tl" rotWithShape="0">
              <a:prstClr val="black">
                <a:alpha val="40000"/>
              </a:prstClr>
            </a:outerShdw>
          </a:effectLst>
        </p:spPr>
      </p:pic>
      <p:pic>
        <p:nvPicPr>
          <p:cNvPr id="17" name="Picture 16">
            <a:extLst>
              <a:ext uri="{FF2B5EF4-FFF2-40B4-BE49-F238E27FC236}">
                <a16:creationId xmlns:a16="http://schemas.microsoft.com/office/drawing/2014/main" id="{02E3F1A2-6585-13FA-B4D5-FF6591A7EC1E}"/>
              </a:ext>
            </a:extLst>
          </p:cNvPr>
          <p:cNvPicPr>
            <a:picLocks noChangeAspect="1"/>
          </p:cNvPicPr>
          <p:nvPr/>
        </p:nvPicPr>
        <p:blipFill rotWithShape="1">
          <a:blip r:embed="rId3"/>
          <a:srcRect r="35032" b="48642"/>
          <a:stretch/>
        </p:blipFill>
        <p:spPr>
          <a:xfrm>
            <a:off x="5613821" y="2857452"/>
            <a:ext cx="6151088" cy="3297124"/>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361AECEB-5861-21FE-D664-BCDD7DEB984E}"/>
              </a:ext>
            </a:extLst>
          </p:cNvPr>
          <p:cNvSpPr>
            <a:spLocks noGrp="1"/>
          </p:cNvSpPr>
          <p:nvPr>
            <p:ph type="title"/>
          </p:nvPr>
        </p:nvSpPr>
        <p:spPr>
          <a:xfrm>
            <a:off x="554516" y="274638"/>
            <a:ext cx="10743282" cy="1143000"/>
          </a:xfrm>
        </p:spPr>
        <p:txBody>
          <a:bodyPr/>
          <a:lstStyle/>
          <a:p>
            <a:r>
              <a:rPr lang="fr-FR" sz="3200" dirty="0">
                <a:solidFill>
                  <a:srgbClr val="7030A0"/>
                </a:solidFill>
                <a:ea typeface="+mj-lt"/>
                <a:cs typeface="+mj-lt"/>
              </a:rPr>
              <a:t>Option B</a:t>
            </a:r>
            <a:r>
              <a:rPr lang="fr-FR" sz="3200" b="0" dirty="0">
                <a:solidFill>
                  <a:srgbClr val="7030A0"/>
                </a:solidFill>
                <a:ea typeface="+mj-lt"/>
                <a:cs typeface="+mj-lt"/>
              </a:rPr>
              <a:t> : </a:t>
            </a:r>
            <a:r>
              <a:rPr lang="fr-FR" sz="3200" b="0" dirty="0">
                <a:solidFill>
                  <a:srgbClr val="00B0F0"/>
                </a:solidFill>
                <a:ea typeface="+mj-lt"/>
                <a:cs typeface="+mj-lt"/>
              </a:rPr>
              <a:t>Retour de CSAVR dans Spectrum/AIM, en tant que « Schéma d'incidence </a:t>
            </a:r>
            <a:r>
              <a:rPr lang="fr-FR" sz="3200" b="0" noProof="0" dirty="0">
                <a:solidFill>
                  <a:srgbClr val="00B0F0"/>
                </a:solidFill>
                <a:ea typeface="+mj-lt"/>
                <a:cs typeface="+mj-lt"/>
              </a:rPr>
              <a:t>sexe/âge</a:t>
            </a:r>
            <a:r>
              <a:rPr lang="fr-FR" sz="3200" b="0" dirty="0">
                <a:solidFill>
                  <a:srgbClr val="00B0F0"/>
                </a:solidFill>
                <a:ea typeface="+mj-lt"/>
                <a:cs typeface="+mj-lt"/>
              </a:rPr>
              <a:t> », sélectionner « Schéma de </a:t>
            </a:r>
            <a:r>
              <a:rPr lang="fr-FR" sz="3200" b="0" noProof="0" dirty="0">
                <a:solidFill>
                  <a:srgbClr val="00B0F0"/>
                </a:solidFill>
                <a:ea typeface="+mj-lt"/>
                <a:cs typeface="+mj-lt"/>
              </a:rPr>
              <a:t>CSAVR </a:t>
            </a:r>
            <a:r>
              <a:rPr lang="fr-FR" sz="3200" b="0" dirty="0">
                <a:solidFill>
                  <a:srgbClr val="00B0F0"/>
                </a:solidFill>
                <a:ea typeface="+mj-lt"/>
                <a:cs typeface="+mj-lt"/>
              </a:rPr>
              <a:t>».</a:t>
            </a:r>
            <a:endParaRPr lang="en-US" dirty="0">
              <a:solidFill>
                <a:srgbClr val="00B0F0"/>
              </a:solidFill>
              <a:ea typeface="Calibri"/>
              <a:cs typeface="Calibri"/>
            </a:endParaRPr>
          </a:p>
        </p:txBody>
      </p:sp>
      <p:sp>
        <p:nvSpPr>
          <p:cNvPr id="7" name="Rectangle: Rounded Corners 6">
            <a:extLst>
              <a:ext uri="{FF2B5EF4-FFF2-40B4-BE49-F238E27FC236}">
                <a16:creationId xmlns:a16="http://schemas.microsoft.com/office/drawing/2014/main" id="{16DD7F36-FA55-EE57-7D7C-7CFC99E5E7DC}"/>
              </a:ext>
            </a:extLst>
          </p:cNvPr>
          <p:cNvSpPr/>
          <p:nvPr/>
        </p:nvSpPr>
        <p:spPr>
          <a:xfrm>
            <a:off x="775883" y="5064813"/>
            <a:ext cx="2001184" cy="65987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5" name="Arrow: Down 14">
            <a:extLst>
              <a:ext uri="{FF2B5EF4-FFF2-40B4-BE49-F238E27FC236}">
                <a16:creationId xmlns:a16="http://schemas.microsoft.com/office/drawing/2014/main" id="{2A7A4922-C07D-5E82-0AE8-D8FBDD823A8B}"/>
              </a:ext>
            </a:extLst>
          </p:cNvPr>
          <p:cNvSpPr/>
          <p:nvPr/>
        </p:nvSpPr>
        <p:spPr>
          <a:xfrm>
            <a:off x="1534741" y="4217907"/>
            <a:ext cx="311084" cy="82997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8" name="Rectangle: Rounded Corners 17">
            <a:extLst>
              <a:ext uri="{FF2B5EF4-FFF2-40B4-BE49-F238E27FC236}">
                <a16:creationId xmlns:a16="http://schemas.microsoft.com/office/drawing/2014/main" id="{CA8E23F2-9E3F-AE1E-A178-73C42EA51D23}"/>
              </a:ext>
            </a:extLst>
          </p:cNvPr>
          <p:cNvSpPr/>
          <p:nvPr/>
        </p:nvSpPr>
        <p:spPr>
          <a:xfrm>
            <a:off x="4782948" y="4434428"/>
            <a:ext cx="5251628" cy="825729"/>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noProof="0" dirty="0">
                <a:solidFill>
                  <a:schemeClr val="tx1"/>
                </a:solidFill>
              </a:rPr>
              <a:t>Une fois de retour dans l'AIM, choisissez "Modèle de CSAVR" dans le formulaire de modèle de sexe/âge.</a:t>
            </a:r>
          </a:p>
        </p:txBody>
      </p:sp>
      <p:sp>
        <p:nvSpPr>
          <p:cNvPr id="19" name="Arrow: Down 18">
            <a:extLst>
              <a:ext uri="{FF2B5EF4-FFF2-40B4-BE49-F238E27FC236}">
                <a16:creationId xmlns:a16="http://schemas.microsoft.com/office/drawing/2014/main" id="{7825D91E-40B9-E4F7-3FF9-F8FB62FE245B}"/>
              </a:ext>
            </a:extLst>
          </p:cNvPr>
          <p:cNvSpPr/>
          <p:nvPr/>
        </p:nvSpPr>
        <p:spPr>
          <a:xfrm flipV="1">
            <a:off x="8964634" y="3578307"/>
            <a:ext cx="311084" cy="83210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20" name="Rectangle: Rounded Corners 19">
            <a:extLst>
              <a:ext uri="{FF2B5EF4-FFF2-40B4-BE49-F238E27FC236}">
                <a16:creationId xmlns:a16="http://schemas.microsoft.com/office/drawing/2014/main" id="{04F2561D-7C77-C26B-756E-FD66B6D5657C}"/>
              </a:ext>
            </a:extLst>
          </p:cNvPr>
          <p:cNvSpPr/>
          <p:nvPr/>
        </p:nvSpPr>
        <p:spPr>
          <a:xfrm>
            <a:off x="8205776" y="3291840"/>
            <a:ext cx="1828800" cy="2743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4" name="Rectangle: Rounded Corners 13">
            <a:extLst>
              <a:ext uri="{FF2B5EF4-FFF2-40B4-BE49-F238E27FC236}">
                <a16:creationId xmlns:a16="http://schemas.microsoft.com/office/drawing/2014/main" id="{09CADB05-ED89-8334-7827-911BFF7BB123}"/>
              </a:ext>
            </a:extLst>
          </p:cNvPr>
          <p:cNvSpPr/>
          <p:nvPr/>
        </p:nvSpPr>
        <p:spPr>
          <a:xfrm>
            <a:off x="1097710" y="2762434"/>
            <a:ext cx="4407543" cy="1462923"/>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noProof="0" dirty="0">
                <a:solidFill>
                  <a:schemeClr val="tx1"/>
                </a:solidFill>
              </a:rPr>
              <a:t>Si les données de surveillance des cas ou d'enregistrement de l'état civil sont ventilées par sexe ou par âge, CSAVR peut alors estimer pour vous la répartition par sexe/âge...</a:t>
            </a:r>
          </a:p>
        </p:txBody>
      </p:sp>
    </p:spTree>
    <p:extLst>
      <p:ext uri="{BB962C8B-B14F-4D97-AF65-F5344CB8AC3E}">
        <p14:creationId xmlns:p14="http://schemas.microsoft.com/office/powerpoint/2010/main" val="1403729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F9A3CCF-C30F-CE65-4BC6-B1B122B1C503}"/>
              </a:ext>
            </a:extLst>
          </p:cNvPr>
          <p:cNvPicPr>
            <a:picLocks noChangeAspect="1"/>
          </p:cNvPicPr>
          <p:nvPr/>
        </p:nvPicPr>
        <p:blipFill>
          <a:blip r:embed="rId3"/>
          <a:srcRect/>
          <a:stretch/>
        </p:blipFill>
        <p:spPr>
          <a:xfrm>
            <a:off x="6506775" y="2812720"/>
            <a:ext cx="5680709" cy="4034790"/>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361AECEB-5861-21FE-D664-BCDD7DEB984E}"/>
              </a:ext>
            </a:extLst>
          </p:cNvPr>
          <p:cNvSpPr>
            <a:spLocks noGrp="1"/>
          </p:cNvSpPr>
          <p:nvPr>
            <p:ph type="title"/>
          </p:nvPr>
        </p:nvSpPr>
        <p:spPr>
          <a:xfrm>
            <a:off x="315192" y="203782"/>
            <a:ext cx="11152908" cy="776975"/>
          </a:xfrm>
        </p:spPr>
        <p:txBody>
          <a:bodyPr/>
          <a:lstStyle/>
          <a:p>
            <a:r>
              <a:rPr lang="en-US" sz="3200" dirty="0">
                <a:solidFill>
                  <a:srgbClr val="7030A0"/>
                </a:solidFill>
                <a:ea typeface="+mj-lt"/>
                <a:cs typeface="+mj-lt"/>
              </a:rPr>
              <a:t>Option C1</a:t>
            </a:r>
            <a:r>
              <a:rPr lang="en-US" sz="3200" b="0" dirty="0">
                <a:ea typeface="+mj-lt"/>
                <a:cs typeface="+mj-lt"/>
              </a:rPr>
              <a:t> : </a:t>
            </a:r>
            <a:r>
              <a:rPr lang="en-US" sz="3200" b="0" err="1">
                <a:ea typeface="+mj-lt"/>
                <a:cs typeface="+mj-lt"/>
              </a:rPr>
              <a:t>Ajuster</a:t>
            </a:r>
            <a:r>
              <a:rPr lang="en-US" sz="3200" b="0" dirty="0">
                <a:ea typeface="+mj-lt"/>
                <a:cs typeface="+mj-lt"/>
              </a:rPr>
              <a:t> le </a:t>
            </a:r>
            <a:r>
              <a:rPr lang="en-US" sz="3200" b="0" err="1">
                <a:ea typeface="+mj-lt"/>
                <a:cs typeface="+mj-lt"/>
              </a:rPr>
              <a:t>modèle</a:t>
            </a:r>
            <a:r>
              <a:rPr lang="en-US" sz="3200" b="0" dirty="0">
                <a:ea typeface="+mj-lt"/>
                <a:cs typeface="+mj-lt"/>
              </a:rPr>
              <a:t> </a:t>
            </a:r>
            <a:r>
              <a:rPr lang="en-US" sz="3200" b="0" err="1">
                <a:ea typeface="+mj-lt"/>
                <a:cs typeface="+mj-lt"/>
              </a:rPr>
              <a:t>d'incidence</a:t>
            </a:r>
            <a:r>
              <a:rPr lang="en-US" sz="3200" b="0" dirty="0">
                <a:ea typeface="+mj-lt"/>
                <a:cs typeface="+mj-lt"/>
              </a:rPr>
              <a:t> </a:t>
            </a:r>
            <a:r>
              <a:rPr lang="en-US" sz="3200" b="0" err="1">
                <a:ea typeface="+mj-lt"/>
                <a:cs typeface="+mj-lt"/>
              </a:rPr>
              <a:t>âge</a:t>
            </a:r>
            <a:r>
              <a:rPr lang="en-US" sz="3200" b="0" dirty="0">
                <a:ea typeface="+mj-lt"/>
                <a:cs typeface="+mj-lt"/>
              </a:rPr>
              <a:t>/</a:t>
            </a:r>
            <a:r>
              <a:rPr lang="en-US" sz="3200" b="0" err="1">
                <a:ea typeface="+mj-lt"/>
                <a:cs typeface="+mj-lt"/>
              </a:rPr>
              <a:t>sexe</a:t>
            </a:r>
            <a:r>
              <a:rPr lang="en-US" sz="3200" b="0" dirty="0">
                <a:ea typeface="+mj-lt"/>
                <a:cs typeface="+mj-lt"/>
              </a:rPr>
              <a:t> aux données du </a:t>
            </a:r>
            <a:r>
              <a:rPr lang="en-US" sz="3200" b="0" err="1">
                <a:ea typeface="+mj-lt"/>
                <a:cs typeface="+mj-lt"/>
              </a:rPr>
              <a:t>programme</a:t>
            </a:r>
            <a:r>
              <a:rPr lang="en-US" sz="3200" b="0" dirty="0">
                <a:ea typeface="+mj-lt"/>
                <a:cs typeface="+mj-lt"/>
              </a:rPr>
              <a:t> ART</a:t>
            </a:r>
            <a:endParaRPr lang="en-US" b="0" dirty="0">
              <a:ea typeface="+mj-lt"/>
              <a:cs typeface="+mj-lt"/>
            </a:endParaRPr>
          </a:p>
        </p:txBody>
      </p:sp>
      <p:pic>
        <p:nvPicPr>
          <p:cNvPr id="3" name="Picture 2">
            <a:extLst>
              <a:ext uri="{FF2B5EF4-FFF2-40B4-BE49-F238E27FC236}">
                <a16:creationId xmlns:a16="http://schemas.microsoft.com/office/drawing/2014/main" id="{C44CE198-AE15-9DF8-4777-FFBBE5B5B4B2}"/>
              </a:ext>
            </a:extLst>
          </p:cNvPr>
          <p:cNvPicPr>
            <a:picLocks noChangeAspect="1"/>
          </p:cNvPicPr>
          <p:nvPr/>
        </p:nvPicPr>
        <p:blipFill rotWithShape="1">
          <a:blip r:embed="rId4"/>
          <a:srcRect r="42999" b="49872"/>
          <a:stretch/>
        </p:blipFill>
        <p:spPr>
          <a:xfrm>
            <a:off x="191831" y="1095665"/>
            <a:ext cx="4877114" cy="2948482"/>
          </a:xfrm>
          <a:prstGeom prst="rect">
            <a:avLst/>
          </a:prstGeom>
          <a:effectLst>
            <a:outerShdw blurRad="50800" dist="38100" dir="2700000" algn="tl" rotWithShape="0">
              <a:prstClr val="black">
                <a:alpha val="40000"/>
              </a:prstClr>
            </a:outerShdw>
          </a:effectLst>
        </p:spPr>
      </p:pic>
      <p:sp>
        <p:nvSpPr>
          <p:cNvPr id="4" name="Rectangle: Rounded Corners 3">
            <a:extLst>
              <a:ext uri="{FF2B5EF4-FFF2-40B4-BE49-F238E27FC236}">
                <a16:creationId xmlns:a16="http://schemas.microsoft.com/office/drawing/2014/main" id="{F6E862BD-1A9A-345A-8088-E4E574582F45}"/>
              </a:ext>
            </a:extLst>
          </p:cNvPr>
          <p:cNvSpPr/>
          <p:nvPr/>
        </p:nvSpPr>
        <p:spPr>
          <a:xfrm>
            <a:off x="6334553" y="699632"/>
            <a:ext cx="5852931" cy="1881640"/>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tx1"/>
                </a:solidFill>
                <a:ea typeface="+mn-lt"/>
                <a:cs typeface="+mn-lt"/>
              </a:rPr>
              <a:t>Si </a:t>
            </a:r>
            <a:r>
              <a:rPr lang="en-US" dirty="0" err="1">
                <a:solidFill>
                  <a:schemeClr val="tx1"/>
                </a:solidFill>
                <a:ea typeface="+mn-lt"/>
                <a:cs typeface="+mn-lt"/>
              </a:rPr>
              <a:t>vous</a:t>
            </a:r>
            <a:r>
              <a:rPr lang="en-US" dirty="0">
                <a:solidFill>
                  <a:schemeClr val="tx1"/>
                </a:solidFill>
                <a:ea typeface="+mn-lt"/>
                <a:cs typeface="+mn-lt"/>
              </a:rPr>
              <a:t> </a:t>
            </a:r>
            <a:r>
              <a:rPr lang="en-US" dirty="0" err="1">
                <a:solidFill>
                  <a:schemeClr val="tx1"/>
                </a:solidFill>
                <a:ea typeface="+mn-lt"/>
                <a:cs typeface="+mn-lt"/>
              </a:rPr>
              <a:t>avez</a:t>
            </a:r>
            <a:r>
              <a:rPr lang="en-US" dirty="0">
                <a:solidFill>
                  <a:schemeClr val="tx1"/>
                </a:solidFill>
                <a:ea typeface="+mn-lt"/>
                <a:cs typeface="+mn-lt"/>
              </a:rPr>
              <a:t> </a:t>
            </a:r>
            <a:r>
              <a:rPr lang="en-US" dirty="0" err="1">
                <a:solidFill>
                  <a:schemeClr val="tx1"/>
                </a:solidFill>
                <a:ea typeface="+mn-lt"/>
                <a:cs typeface="+mn-lt"/>
              </a:rPr>
              <a:t>saisi</a:t>
            </a:r>
            <a:r>
              <a:rPr lang="en-US" dirty="0">
                <a:solidFill>
                  <a:schemeClr val="tx1"/>
                </a:solidFill>
                <a:ea typeface="+mn-lt"/>
                <a:cs typeface="+mn-lt"/>
              </a:rPr>
              <a:t> des données de </a:t>
            </a:r>
            <a:r>
              <a:rPr lang="en-US" dirty="0" err="1">
                <a:solidFill>
                  <a:schemeClr val="tx1"/>
                </a:solidFill>
                <a:ea typeface="+mn-lt"/>
                <a:cs typeface="+mn-lt"/>
              </a:rPr>
              <a:t>programme</a:t>
            </a:r>
            <a:r>
              <a:rPr lang="en-US" dirty="0">
                <a:solidFill>
                  <a:schemeClr val="tx1"/>
                </a:solidFill>
                <a:ea typeface="+mn-lt"/>
                <a:cs typeface="+mn-lt"/>
              </a:rPr>
              <a:t> sur les </a:t>
            </a:r>
            <a:r>
              <a:rPr lang="en-US" dirty="0" err="1">
                <a:solidFill>
                  <a:schemeClr val="tx1"/>
                </a:solidFill>
                <a:ea typeface="+mn-lt"/>
                <a:cs typeface="+mn-lt"/>
              </a:rPr>
              <a:t>personnes</a:t>
            </a:r>
            <a:r>
              <a:rPr lang="en-US" dirty="0">
                <a:solidFill>
                  <a:schemeClr val="tx1"/>
                </a:solidFill>
                <a:ea typeface="+mn-lt"/>
                <a:cs typeface="+mn-lt"/>
              </a:rPr>
              <a:t> sous TAR par </a:t>
            </a:r>
            <a:r>
              <a:rPr lang="en-US" dirty="0" err="1">
                <a:solidFill>
                  <a:schemeClr val="tx1"/>
                </a:solidFill>
                <a:ea typeface="+mn-lt"/>
                <a:cs typeface="+mn-lt"/>
              </a:rPr>
              <a:t>âge</a:t>
            </a:r>
            <a:r>
              <a:rPr lang="en-US" dirty="0">
                <a:solidFill>
                  <a:schemeClr val="tx1"/>
                </a:solidFill>
                <a:ea typeface="+mn-lt"/>
                <a:cs typeface="+mn-lt"/>
              </a:rPr>
              <a:t>, </a:t>
            </a:r>
            <a:r>
              <a:rPr lang="en-US" dirty="0" err="1">
                <a:solidFill>
                  <a:schemeClr val="tx1"/>
                </a:solidFill>
                <a:ea typeface="+mn-lt"/>
                <a:cs typeface="+mn-lt"/>
              </a:rPr>
              <a:t>celles</a:t>
            </a:r>
            <a:r>
              <a:rPr lang="en-US" dirty="0">
                <a:solidFill>
                  <a:schemeClr val="tx1"/>
                </a:solidFill>
                <a:ea typeface="+mn-lt"/>
                <a:cs typeface="+mn-lt"/>
              </a:rPr>
              <a:t>-ci </a:t>
            </a:r>
            <a:r>
              <a:rPr lang="en-US" dirty="0" err="1">
                <a:solidFill>
                  <a:schemeClr val="tx1"/>
                </a:solidFill>
                <a:ea typeface="+mn-lt"/>
                <a:cs typeface="+mn-lt"/>
              </a:rPr>
              <a:t>peuvent</a:t>
            </a:r>
            <a:r>
              <a:rPr lang="en-US" dirty="0">
                <a:solidFill>
                  <a:schemeClr val="tx1"/>
                </a:solidFill>
                <a:ea typeface="+mn-lt"/>
                <a:cs typeface="+mn-lt"/>
              </a:rPr>
              <a:t> </a:t>
            </a:r>
            <a:r>
              <a:rPr lang="en-US" dirty="0" err="1">
                <a:solidFill>
                  <a:schemeClr val="tx1"/>
                </a:solidFill>
                <a:ea typeface="+mn-lt"/>
                <a:cs typeface="+mn-lt"/>
              </a:rPr>
              <a:t>être</a:t>
            </a:r>
            <a:r>
              <a:rPr lang="en-US" dirty="0">
                <a:solidFill>
                  <a:schemeClr val="tx1"/>
                </a:solidFill>
                <a:ea typeface="+mn-lt"/>
                <a:cs typeface="+mn-lt"/>
              </a:rPr>
              <a:t> </a:t>
            </a:r>
            <a:r>
              <a:rPr lang="en-US" dirty="0" err="1">
                <a:solidFill>
                  <a:schemeClr val="tx1"/>
                </a:solidFill>
                <a:ea typeface="+mn-lt"/>
                <a:cs typeface="+mn-lt"/>
              </a:rPr>
              <a:t>utilisées</a:t>
            </a:r>
            <a:r>
              <a:rPr lang="en-US" dirty="0">
                <a:solidFill>
                  <a:schemeClr val="tx1"/>
                </a:solidFill>
                <a:ea typeface="+mn-lt"/>
                <a:cs typeface="+mn-lt"/>
              </a:rPr>
              <a:t> pour </a:t>
            </a:r>
            <a:r>
              <a:rPr lang="en-US" dirty="0" err="1">
                <a:solidFill>
                  <a:schemeClr val="tx1"/>
                </a:solidFill>
                <a:ea typeface="+mn-lt"/>
                <a:cs typeface="+mn-lt"/>
              </a:rPr>
              <a:t>estimer</a:t>
            </a:r>
            <a:r>
              <a:rPr lang="en-US" dirty="0">
                <a:solidFill>
                  <a:schemeClr val="tx1"/>
                </a:solidFill>
                <a:ea typeface="+mn-lt"/>
                <a:cs typeface="+mn-lt"/>
              </a:rPr>
              <a:t> les TRI par </a:t>
            </a:r>
            <a:r>
              <a:rPr lang="en-US" dirty="0" err="1">
                <a:solidFill>
                  <a:schemeClr val="tx1"/>
                </a:solidFill>
                <a:ea typeface="+mn-lt"/>
                <a:cs typeface="+mn-lt"/>
              </a:rPr>
              <a:t>âge</a:t>
            </a:r>
            <a:r>
              <a:rPr lang="en-US" dirty="0">
                <a:solidFill>
                  <a:schemeClr val="tx1"/>
                </a:solidFill>
                <a:ea typeface="+mn-lt"/>
                <a:cs typeface="+mn-lt"/>
              </a:rPr>
              <a:t>.</a:t>
            </a:r>
            <a:endParaRPr lang="en-US" dirty="0">
              <a:solidFill>
                <a:schemeClr val="tx1"/>
              </a:solidFill>
            </a:endParaRPr>
          </a:p>
          <a:p>
            <a:r>
              <a:rPr lang="en-US" dirty="0">
                <a:solidFill>
                  <a:schemeClr val="tx1"/>
                </a:solidFill>
                <a:ea typeface="+mn-lt"/>
                <a:cs typeface="+mn-lt"/>
              </a:rPr>
              <a:t>Les données sur les </a:t>
            </a:r>
            <a:r>
              <a:rPr lang="en-US" b="1" err="1">
                <a:solidFill>
                  <a:schemeClr val="tx1"/>
                </a:solidFill>
                <a:ea typeface="+mn-lt"/>
                <a:cs typeface="+mn-lt"/>
              </a:rPr>
              <a:t>groupes</a:t>
            </a:r>
            <a:r>
              <a:rPr lang="en-US" b="1" dirty="0">
                <a:solidFill>
                  <a:schemeClr val="tx1"/>
                </a:solidFill>
                <a:ea typeface="+mn-lt"/>
                <a:cs typeface="+mn-lt"/>
              </a:rPr>
              <a:t> </a:t>
            </a:r>
            <a:r>
              <a:rPr lang="en-US" b="1" err="1">
                <a:solidFill>
                  <a:schemeClr val="tx1"/>
                </a:solidFill>
                <a:ea typeface="+mn-lt"/>
                <a:cs typeface="+mn-lt"/>
              </a:rPr>
              <a:t>d'âge</a:t>
            </a:r>
            <a:r>
              <a:rPr lang="en-US" b="1" dirty="0">
                <a:solidFill>
                  <a:schemeClr val="tx1"/>
                </a:solidFill>
                <a:ea typeface="+mn-lt"/>
                <a:cs typeface="+mn-lt"/>
              </a:rPr>
              <a:t> de 5 </a:t>
            </a:r>
            <a:r>
              <a:rPr lang="en-US" b="1" err="1">
                <a:solidFill>
                  <a:schemeClr val="tx1"/>
                </a:solidFill>
                <a:ea typeface="+mn-lt"/>
                <a:cs typeface="+mn-lt"/>
              </a:rPr>
              <a:t>ans</a:t>
            </a:r>
            <a:r>
              <a:rPr lang="en-US" dirty="0">
                <a:solidFill>
                  <a:schemeClr val="tx1"/>
                </a:solidFill>
                <a:ea typeface="+mn-lt"/>
                <a:cs typeface="+mn-lt"/>
              </a:rPr>
              <a:t> </a:t>
            </a:r>
            <a:r>
              <a:rPr lang="en-US" err="1">
                <a:solidFill>
                  <a:schemeClr val="tx1"/>
                </a:solidFill>
                <a:ea typeface="+mn-lt"/>
                <a:cs typeface="+mn-lt"/>
              </a:rPr>
              <a:t>sont</a:t>
            </a:r>
            <a:r>
              <a:rPr lang="en-US" dirty="0">
                <a:solidFill>
                  <a:schemeClr val="tx1"/>
                </a:solidFill>
                <a:ea typeface="+mn-lt"/>
                <a:cs typeface="+mn-lt"/>
              </a:rPr>
              <a:t> les plus </a:t>
            </a:r>
            <a:r>
              <a:rPr lang="en-US" err="1">
                <a:solidFill>
                  <a:schemeClr val="tx1"/>
                </a:solidFill>
                <a:ea typeface="+mn-lt"/>
                <a:cs typeface="+mn-lt"/>
              </a:rPr>
              <a:t>efficaces</a:t>
            </a:r>
            <a:r>
              <a:rPr lang="en-US" dirty="0">
                <a:solidFill>
                  <a:schemeClr val="tx1"/>
                </a:solidFill>
                <a:ea typeface="+mn-lt"/>
                <a:cs typeface="+mn-lt"/>
              </a:rPr>
              <a:t>.</a:t>
            </a:r>
            <a:endParaRPr lang="en-US">
              <a:solidFill>
                <a:schemeClr val="tx1"/>
              </a:solidFill>
              <a:ea typeface="Calibri"/>
              <a:cs typeface="Calibri"/>
            </a:endParaRPr>
          </a:p>
          <a:p>
            <a:r>
              <a:rPr lang="en-US" dirty="0">
                <a:solidFill>
                  <a:schemeClr val="tx1"/>
                </a:solidFill>
                <a:ea typeface="+mn-lt"/>
                <a:cs typeface="+mn-lt"/>
              </a:rPr>
              <a:t>Si </a:t>
            </a:r>
            <a:r>
              <a:rPr lang="en-US" dirty="0" err="1">
                <a:solidFill>
                  <a:schemeClr val="tx1"/>
                </a:solidFill>
                <a:ea typeface="+mn-lt"/>
                <a:cs typeface="+mn-lt"/>
              </a:rPr>
              <a:t>vous</a:t>
            </a:r>
            <a:r>
              <a:rPr lang="en-US" dirty="0">
                <a:solidFill>
                  <a:schemeClr val="tx1"/>
                </a:solidFill>
                <a:ea typeface="+mn-lt"/>
                <a:cs typeface="+mn-lt"/>
              </a:rPr>
              <a:t> </a:t>
            </a:r>
            <a:r>
              <a:rPr lang="en-US" dirty="0" err="1">
                <a:solidFill>
                  <a:schemeClr val="tx1"/>
                </a:solidFill>
                <a:ea typeface="+mn-lt"/>
                <a:cs typeface="+mn-lt"/>
              </a:rPr>
              <a:t>utilisez</a:t>
            </a:r>
            <a:r>
              <a:rPr lang="en-US" dirty="0">
                <a:solidFill>
                  <a:schemeClr val="tx1"/>
                </a:solidFill>
                <a:ea typeface="+mn-lt"/>
                <a:cs typeface="+mn-lt"/>
              </a:rPr>
              <a:t> des </a:t>
            </a:r>
            <a:r>
              <a:rPr lang="en-US" dirty="0" err="1">
                <a:solidFill>
                  <a:schemeClr val="tx1"/>
                </a:solidFill>
                <a:ea typeface="+mn-lt"/>
                <a:cs typeface="+mn-lt"/>
              </a:rPr>
              <a:t>groupes</a:t>
            </a:r>
            <a:r>
              <a:rPr lang="en-US" dirty="0">
                <a:solidFill>
                  <a:schemeClr val="tx1"/>
                </a:solidFill>
                <a:ea typeface="+mn-lt"/>
                <a:cs typeface="+mn-lt"/>
              </a:rPr>
              <a:t> </a:t>
            </a:r>
            <a:r>
              <a:rPr lang="en-US" dirty="0" err="1">
                <a:solidFill>
                  <a:schemeClr val="tx1"/>
                </a:solidFill>
                <a:ea typeface="+mn-lt"/>
                <a:cs typeface="+mn-lt"/>
              </a:rPr>
              <a:t>d'âge</a:t>
            </a:r>
            <a:r>
              <a:rPr lang="en-US" dirty="0">
                <a:solidFill>
                  <a:schemeClr val="tx1"/>
                </a:solidFill>
                <a:ea typeface="+mn-lt"/>
                <a:cs typeface="+mn-lt"/>
              </a:rPr>
              <a:t> </a:t>
            </a:r>
            <a:r>
              <a:rPr lang="en-US" b="1" dirty="0">
                <a:solidFill>
                  <a:schemeClr val="tx1"/>
                </a:solidFill>
                <a:ea typeface="+mn-lt"/>
                <a:cs typeface="+mn-lt"/>
              </a:rPr>
              <a:t>GAM</a:t>
            </a:r>
            <a:r>
              <a:rPr lang="en-US" dirty="0">
                <a:solidFill>
                  <a:schemeClr val="tx1"/>
                </a:solidFill>
                <a:ea typeface="+mn-lt"/>
                <a:cs typeface="+mn-lt"/>
              </a:rPr>
              <a:t>, </a:t>
            </a:r>
            <a:r>
              <a:rPr lang="en-US" dirty="0" err="1">
                <a:solidFill>
                  <a:schemeClr val="tx1"/>
                </a:solidFill>
                <a:ea typeface="+mn-lt"/>
                <a:cs typeface="+mn-lt"/>
              </a:rPr>
              <a:t>examinez</a:t>
            </a:r>
            <a:r>
              <a:rPr lang="en-US" dirty="0">
                <a:solidFill>
                  <a:schemeClr val="tx1"/>
                </a:solidFill>
                <a:ea typeface="+mn-lt"/>
                <a:cs typeface="+mn-lt"/>
              </a:rPr>
              <a:t> </a:t>
            </a:r>
            <a:r>
              <a:rPr lang="en-US" dirty="0" err="1">
                <a:solidFill>
                  <a:schemeClr val="tx1"/>
                </a:solidFill>
                <a:ea typeface="+mn-lt"/>
                <a:cs typeface="+mn-lt"/>
              </a:rPr>
              <a:t>attentivement</a:t>
            </a:r>
            <a:r>
              <a:rPr lang="en-US" dirty="0">
                <a:solidFill>
                  <a:schemeClr val="tx1"/>
                </a:solidFill>
                <a:ea typeface="+mn-lt"/>
                <a:cs typeface="+mn-lt"/>
              </a:rPr>
              <a:t> les TRI </a:t>
            </a:r>
            <a:r>
              <a:rPr lang="en-US" dirty="0" err="1">
                <a:solidFill>
                  <a:schemeClr val="tx1"/>
                </a:solidFill>
                <a:ea typeface="+mn-lt"/>
                <a:cs typeface="+mn-lt"/>
              </a:rPr>
              <a:t>obtenus</a:t>
            </a:r>
            <a:r>
              <a:rPr lang="en-US" dirty="0">
                <a:solidFill>
                  <a:schemeClr val="tx1"/>
                </a:solidFill>
                <a:ea typeface="+mn-lt"/>
                <a:cs typeface="+mn-lt"/>
              </a:rPr>
              <a:t> !</a:t>
            </a:r>
            <a:endParaRPr lang="en-US">
              <a:solidFill>
                <a:schemeClr val="tx1"/>
              </a:solidFill>
              <a:ea typeface="+mn-lt"/>
              <a:cs typeface="+mn-lt"/>
            </a:endParaRPr>
          </a:p>
        </p:txBody>
      </p:sp>
      <p:sp>
        <p:nvSpPr>
          <p:cNvPr id="12" name="Oval 11">
            <a:extLst>
              <a:ext uri="{FF2B5EF4-FFF2-40B4-BE49-F238E27FC236}">
                <a16:creationId xmlns:a16="http://schemas.microsoft.com/office/drawing/2014/main" id="{7E95097A-39E1-1501-D8AC-6EA31CF37975}"/>
              </a:ext>
            </a:extLst>
          </p:cNvPr>
          <p:cNvSpPr/>
          <p:nvPr/>
        </p:nvSpPr>
        <p:spPr>
          <a:xfrm>
            <a:off x="8642804" y="2815507"/>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FF0000"/>
                </a:solidFill>
                <a:latin typeface="Calibri (Body)"/>
              </a:rPr>
              <a:t>B</a:t>
            </a:r>
          </a:p>
        </p:txBody>
      </p:sp>
      <p:sp>
        <p:nvSpPr>
          <p:cNvPr id="13" name="Oval 12">
            <a:extLst>
              <a:ext uri="{FF2B5EF4-FFF2-40B4-BE49-F238E27FC236}">
                <a16:creationId xmlns:a16="http://schemas.microsoft.com/office/drawing/2014/main" id="{C3B179C3-6724-DFCD-CC06-D759E8CB044C}"/>
              </a:ext>
            </a:extLst>
          </p:cNvPr>
          <p:cNvSpPr/>
          <p:nvPr/>
        </p:nvSpPr>
        <p:spPr>
          <a:xfrm>
            <a:off x="9679493" y="3651734"/>
            <a:ext cx="643513" cy="27432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FF0000"/>
                </a:solidFill>
                <a:latin typeface="Calibri (Body)"/>
              </a:rPr>
              <a:t>C1</a:t>
            </a:r>
          </a:p>
        </p:txBody>
      </p:sp>
      <p:sp>
        <p:nvSpPr>
          <p:cNvPr id="7" name="Oval 6">
            <a:extLst>
              <a:ext uri="{FF2B5EF4-FFF2-40B4-BE49-F238E27FC236}">
                <a16:creationId xmlns:a16="http://schemas.microsoft.com/office/drawing/2014/main" id="{137A5888-BFB6-A4C6-DC2C-6C17438EDB61}"/>
              </a:ext>
            </a:extLst>
          </p:cNvPr>
          <p:cNvSpPr/>
          <p:nvPr/>
        </p:nvSpPr>
        <p:spPr>
          <a:xfrm>
            <a:off x="10898230" y="4174922"/>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a:solidFill>
                  <a:srgbClr val="FF0000"/>
                </a:solidFill>
                <a:latin typeface="Calibri (Body)"/>
              </a:rPr>
              <a:t>A</a:t>
            </a:r>
          </a:p>
        </p:txBody>
      </p:sp>
      <p:sp>
        <p:nvSpPr>
          <p:cNvPr id="14" name="Oval 13">
            <a:extLst>
              <a:ext uri="{FF2B5EF4-FFF2-40B4-BE49-F238E27FC236}">
                <a16:creationId xmlns:a16="http://schemas.microsoft.com/office/drawing/2014/main" id="{B00809AB-133F-E580-FA79-7AD020081388}"/>
              </a:ext>
            </a:extLst>
          </p:cNvPr>
          <p:cNvSpPr/>
          <p:nvPr/>
        </p:nvSpPr>
        <p:spPr>
          <a:xfrm>
            <a:off x="9679493" y="6217602"/>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a:solidFill>
                  <a:srgbClr val="FF0000"/>
                </a:solidFill>
                <a:latin typeface="Calibri (Body)"/>
              </a:rPr>
              <a:t>C2</a:t>
            </a:r>
          </a:p>
        </p:txBody>
      </p:sp>
      <p:sp>
        <p:nvSpPr>
          <p:cNvPr id="9" name="Rectangle: Rounded Corners 8">
            <a:extLst>
              <a:ext uri="{FF2B5EF4-FFF2-40B4-BE49-F238E27FC236}">
                <a16:creationId xmlns:a16="http://schemas.microsoft.com/office/drawing/2014/main" id="{5E52D95D-9BE0-B852-60E8-5742CA3E1B5A}"/>
              </a:ext>
            </a:extLst>
          </p:cNvPr>
          <p:cNvSpPr/>
          <p:nvPr/>
        </p:nvSpPr>
        <p:spPr>
          <a:xfrm>
            <a:off x="191831" y="4176265"/>
            <a:ext cx="5995400" cy="2671537"/>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1600" b="0" i="0" dirty="0">
                <a:solidFill>
                  <a:schemeClr val="tx1"/>
                </a:solidFill>
                <a:effectLst/>
                <a:ea typeface="+mn-lt"/>
                <a:cs typeface="+mn-lt"/>
              </a:rPr>
              <a:t>Options </a:t>
            </a:r>
            <a:r>
              <a:rPr lang="en-US" sz="1600" dirty="0">
                <a:solidFill>
                  <a:schemeClr val="tx1"/>
                </a:solidFill>
                <a:ea typeface="+mn-lt"/>
                <a:cs typeface="+mn-lt"/>
              </a:rPr>
              <a:t>pour la fixation des </a:t>
            </a:r>
            <a:r>
              <a:rPr lang="en-US" sz="1600" err="1">
                <a:solidFill>
                  <a:schemeClr val="tx1"/>
                </a:solidFill>
                <a:ea typeface="+mn-lt"/>
                <a:cs typeface="+mn-lt"/>
              </a:rPr>
              <a:t>taux</a:t>
            </a:r>
            <a:r>
              <a:rPr lang="en-US" sz="1600" dirty="0">
                <a:solidFill>
                  <a:schemeClr val="tx1"/>
                </a:solidFill>
                <a:ea typeface="+mn-lt"/>
                <a:cs typeface="+mn-lt"/>
              </a:rPr>
              <a:t> </a:t>
            </a:r>
            <a:r>
              <a:rPr lang="en-US" sz="1600" err="1">
                <a:solidFill>
                  <a:schemeClr val="tx1"/>
                </a:solidFill>
                <a:ea typeface="+mn-lt"/>
                <a:cs typeface="+mn-lt"/>
              </a:rPr>
              <a:t>d'incidence</a:t>
            </a:r>
            <a:r>
              <a:rPr lang="en-US" sz="1600" dirty="0">
                <a:solidFill>
                  <a:schemeClr val="tx1"/>
                </a:solidFill>
                <a:ea typeface="+mn-lt"/>
                <a:cs typeface="+mn-lt"/>
              </a:rPr>
              <a:t> par </a:t>
            </a:r>
            <a:r>
              <a:rPr lang="en-US" sz="1600" err="1">
                <a:solidFill>
                  <a:schemeClr val="tx1"/>
                </a:solidFill>
                <a:ea typeface="+mn-lt"/>
                <a:cs typeface="+mn-lt"/>
              </a:rPr>
              <a:t>sexe</a:t>
            </a:r>
            <a:endParaRPr lang="en-US" sz="1600">
              <a:solidFill>
                <a:schemeClr val="tx1"/>
              </a:solidFill>
              <a:ea typeface="Calibri"/>
              <a:cs typeface="Calibri"/>
            </a:endParaRPr>
          </a:p>
          <a:p>
            <a:endParaRPr lang="en-US" sz="1600" dirty="0">
              <a:ea typeface="Calibri"/>
              <a:cs typeface="Calibri"/>
            </a:endParaRPr>
          </a:p>
          <a:p>
            <a:r>
              <a:rPr lang="en-US" sz="1600" dirty="0">
                <a:solidFill>
                  <a:schemeClr val="tx1"/>
                </a:solidFill>
                <a:ea typeface="+mn-lt"/>
                <a:cs typeface="+mn-lt"/>
              </a:rPr>
              <a:t>A. A </a:t>
            </a:r>
            <a:r>
              <a:rPr lang="en-US" sz="1600" err="1">
                <a:solidFill>
                  <a:schemeClr val="tx1"/>
                </a:solidFill>
                <a:ea typeface="+mn-lt"/>
                <a:cs typeface="+mn-lt"/>
              </a:rPr>
              <a:t>partir</a:t>
            </a:r>
            <a:r>
              <a:rPr lang="en-US" sz="1600" dirty="0">
                <a:solidFill>
                  <a:schemeClr val="tx1"/>
                </a:solidFill>
                <a:ea typeface="+mn-lt"/>
                <a:cs typeface="+mn-lt"/>
              </a:rPr>
              <a:t> </a:t>
            </a:r>
            <a:r>
              <a:rPr lang="en-US" sz="1600" err="1">
                <a:solidFill>
                  <a:schemeClr val="tx1"/>
                </a:solidFill>
                <a:ea typeface="+mn-lt"/>
                <a:cs typeface="+mn-lt"/>
              </a:rPr>
              <a:t>d'EPP</a:t>
            </a:r>
            <a:endParaRPr lang="en-US" sz="1600">
              <a:solidFill>
                <a:schemeClr val="tx1"/>
              </a:solidFill>
              <a:ea typeface="Calibri"/>
              <a:cs typeface="Calibri"/>
            </a:endParaRPr>
          </a:p>
          <a:p>
            <a:r>
              <a:rPr lang="en-US" sz="1600" dirty="0">
                <a:solidFill>
                  <a:schemeClr val="tx1"/>
                </a:solidFill>
                <a:ea typeface="+mn-lt"/>
                <a:cs typeface="+mn-lt"/>
              </a:rPr>
              <a:t>B. A </a:t>
            </a:r>
            <a:r>
              <a:rPr lang="en-US" sz="1600" err="1">
                <a:solidFill>
                  <a:schemeClr val="tx1"/>
                </a:solidFill>
                <a:ea typeface="+mn-lt"/>
                <a:cs typeface="+mn-lt"/>
              </a:rPr>
              <a:t>partir</a:t>
            </a:r>
            <a:r>
              <a:rPr lang="en-US" sz="1600" dirty="0">
                <a:solidFill>
                  <a:schemeClr val="tx1"/>
                </a:solidFill>
                <a:ea typeface="+mn-lt"/>
                <a:cs typeface="+mn-lt"/>
              </a:rPr>
              <a:t> de </a:t>
            </a:r>
            <a:r>
              <a:rPr lang="en-US" sz="1600" b="0" i="0" dirty="0">
                <a:solidFill>
                  <a:schemeClr val="tx1"/>
                </a:solidFill>
                <a:effectLst/>
                <a:ea typeface="+mn-lt"/>
                <a:cs typeface="+mn-lt"/>
              </a:rPr>
              <a:t>CSAVR</a:t>
            </a:r>
            <a:endParaRPr lang="en-US" sz="1600" dirty="0">
              <a:solidFill>
                <a:schemeClr val="tx1"/>
              </a:solidFill>
              <a:ea typeface="+mn-lt"/>
              <a:cs typeface="+mn-lt"/>
            </a:endParaRPr>
          </a:p>
          <a:p>
            <a:endParaRPr lang="en-US" sz="1600" dirty="0">
              <a:ea typeface="Calibri"/>
              <a:cs typeface="Calibri"/>
            </a:endParaRPr>
          </a:p>
          <a:p>
            <a:r>
              <a:rPr lang="en-US" sz="1600" dirty="0">
                <a:solidFill>
                  <a:schemeClr val="tx1"/>
                </a:solidFill>
                <a:ea typeface="+mn-lt"/>
                <a:cs typeface="+mn-lt"/>
              </a:rPr>
              <a:t>    </a:t>
            </a:r>
            <a:r>
              <a:rPr lang="en-US" sz="1600" b="0" i="0" dirty="0">
                <a:solidFill>
                  <a:schemeClr val="tx1"/>
                </a:solidFill>
                <a:effectLst/>
                <a:ea typeface="+mn-lt"/>
                <a:cs typeface="+mn-lt"/>
              </a:rPr>
              <a:t>C1. </a:t>
            </a:r>
            <a:r>
              <a:rPr lang="en-US" sz="1600" err="1">
                <a:solidFill>
                  <a:schemeClr val="tx1"/>
                </a:solidFill>
                <a:ea typeface="+mn-lt"/>
                <a:cs typeface="+mn-lt"/>
              </a:rPr>
              <a:t>Sélectionner</a:t>
            </a:r>
            <a:r>
              <a:rPr lang="en-US" sz="1600" dirty="0">
                <a:solidFill>
                  <a:schemeClr val="tx1"/>
                </a:solidFill>
                <a:ea typeface="+mn-lt"/>
                <a:cs typeface="+mn-lt"/>
              </a:rPr>
              <a:t> « </a:t>
            </a:r>
            <a:r>
              <a:rPr lang="en-US" sz="1600" b="1" err="1">
                <a:solidFill>
                  <a:schemeClr val="tx1"/>
                </a:solidFill>
                <a:ea typeface="+mn-lt"/>
                <a:cs typeface="+mn-lt"/>
              </a:rPr>
              <a:t>Modèle</a:t>
            </a:r>
            <a:r>
              <a:rPr lang="en-US" sz="1600" b="1" dirty="0">
                <a:solidFill>
                  <a:schemeClr val="tx1"/>
                </a:solidFill>
                <a:ea typeface="+mn-lt"/>
                <a:cs typeface="+mn-lt"/>
              </a:rPr>
              <a:t> </a:t>
            </a:r>
            <a:r>
              <a:rPr lang="en-US" sz="1600" b="1" err="1">
                <a:solidFill>
                  <a:schemeClr val="tx1"/>
                </a:solidFill>
                <a:ea typeface="+mn-lt"/>
                <a:cs typeface="+mn-lt"/>
              </a:rPr>
              <a:t>ajusté</a:t>
            </a:r>
            <a:r>
              <a:rPr lang="en-US" sz="1600" b="1" dirty="0">
                <a:solidFill>
                  <a:schemeClr val="tx1"/>
                </a:solidFill>
                <a:ea typeface="+mn-lt"/>
                <a:cs typeface="+mn-lt"/>
              </a:rPr>
              <a:t> pour la </a:t>
            </a:r>
            <a:r>
              <a:rPr lang="en-US" sz="1600" b="1" err="1">
                <a:solidFill>
                  <a:schemeClr val="tx1"/>
                </a:solidFill>
                <a:ea typeface="+mn-lt"/>
                <a:cs typeface="+mn-lt"/>
              </a:rPr>
              <a:t>prévalence</a:t>
            </a:r>
            <a:r>
              <a:rPr lang="en-US" sz="1600" b="1" dirty="0">
                <a:solidFill>
                  <a:schemeClr val="tx1"/>
                </a:solidFill>
                <a:ea typeface="+mn-lt"/>
                <a:cs typeface="+mn-lt"/>
              </a:rPr>
              <a:t> du VIH </a:t>
            </a:r>
            <a:r>
              <a:rPr lang="en-US" sz="1600" b="1" err="1">
                <a:solidFill>
                  <a:schemeClr val="tx1"/>
                </a:solidFill>
                <a:ea typeface="+mn-lt"/>
                <a:cs typeface="+mn-lt"/>
              </a:rPr>
              <a:t>ou</a:t>
            </a:r>
            <a:r>
              <a:rPr lang="en-US" sz="1600" b="1" dirty="0">
                <a:solidFill>
                  <a:schemeClr val="tx1"/>
                </a:solidFill>
                <a:ea typeface="+mn-lt"/>
                <a:cs typeface="+mn-lt"/>
              </a:rPr>
              <a:t> du TAR »</a:t>
            </a:r>
            <a:r>
              <a:rPr lang="en-US" sz="1600" dirty="0">
                <a:solidFill>
                  <a:schemeClr val="tx1"/>
                </a:solidFill>
                <a:ea typeface="+mn-lt"/>
                <a:cs typeface="+mn-lt"/>
              </a:rPr>
              <a:t> et </a:t>
            </a:r>
            <a:r>
              <a:rPr lang="en-US" sz="1600" err="1">
                <a:solidFill>
                  <a:schemeClr val="tx1"/>
                </a:solidFill>
                <a:ea typeface="+mn-lt"/>
                <a:cs typeface="+mn-lt"/>
              </a:rPr>
              <a:t>cliquer</a:t>
            </a:r>
            <a:r>
              <a:rPr lang="en-US" sz="1600" dirty="0">
                <a:solidFill>
                  <a:schemeClr val="tx1"/>
                </a:solidFill>
                <a:ea typeface="+mn-lt"/>
                <a:cs typeface="+mn-lt"/>
              </a:rPr>
              <a:t> sur « </a:t>
            </a:r>
            <a:r>
              <a:rPr lang="en-US" sz="1600" err="1">
                <a:solidFill>
                  <a:schemeClr val="tx1"/>
                </a:solidFill>
                <a:ea typeface="+mn-lt"/>
                <a:cs typeface="+mn-lt"/>
              </a:rPr>
              <a:t>Ajuster</a:t>
            </a:r>
            <a:r>
              <a:rPr lang="en-US" sz="1600" dirty="0">
                <a:solidFill>
                  <a:schemeClr val="tx1"/>
                </a:solidFill>
                <a:ea typeface="+mn-lt"/>
                <a:cs typeface="+mn-lt"/>
              </a:rPr>
              <a:t> les rapports </a:t>
            </a:r>
            <a:r>
              <a:rPr lang="en-US" sz="1600" err="1">
                <a:solidFill>
                  <a:schemeClr val="tx1"/>
                </a:solidFill>
                <a:ea typeface="+mn-lt"/>
                <a:cs typeface="+mn-lt"/>
              </a:rPr>
              <a:t>d'incidence</a:t>
            </a:r>
            <a:r>
              <a:rPr lang="en-US" sz="1600" dirty="0">
                <a:solidFill>
                  <a:schemeClr val="tx1"/>
                </a:solidFill>
                <a:ea typeface="+mn-lt"/>
                <a:cs typeface="+mn-lt"/>
              </a:rPr>
              <a:t> » et </a:t>
            </a:r>
            <a:r>
              <a:rPr lang="en-US" sz="1600" err="1">
                <a:solidFill>
                  <a:schemeClr val="tx1"/>
                </a:solidFill>
                <a:ea typeface="+mn-lt"/>
                <a:cs typeface="+mn-lt"/>
              </a:rPr>
              <a:t>cliquez</a:t>
            </a:r>
            <a:r>
              <a:rPr lang="en-US" sz="1600" dirty="0">
                <a:solidFill>
                  <a:schemeClr val="tx1"/>
                </a:solidFill>
                <a:ea typeface="+mn-lt"/>
                <a:cs typeface="+mn-lt"/>
              </a:rPr>
              <a:t> sur « </a:t>
            </a:r>
            <a:r>
              <a:rPr lang="en-US" sz="1600" err="1">
                <a:solidFill>
                  <a:schemeClr val="tx1"/>
                </a:solidFill>
                <a:ea typeface="+mn-lt"/>
                <a:cs typeface="+mn-lt"/>
              </a:rPr>
              <a:t>Ajuster</a:t>
            </a:r>
            <a:r>
              <a:rPr lang="en-US" sz="1600" dirty="0">
                <a:solidFill>
                  <a:schemeClr val="tx1"/>
                </a:solidFill>
                <a:ea typeface="+mn-lt"/>
                <a:cs typeface="+mn-lt"/>
              </a:rPr>
              <a:t> les </a:t>
            </a:r>
            <a:r>
              <a:rPr lang="en-US" sz="1600" err="1">
                <a:solidFill>
                  <a:schemeClr val="tx1"/>
                </a:solidFill>
                <a:ea typeface="+mn-lt"/>
                <a:cs typeface="+mn-lt"/>
              </a:rPr>
              <a:t>taux</a:t>
            </a:r>
            <a:r>
              <a:rPr lang="en-US" sz="1600" dirty="0">
                <a:solidFill>
                  <a:schemeClr val="tx1"/>
                </a:solidFill>
                <a:ea typeface="+mn-lt"/>
                <a:cs typeface="+mn-lt"/>
              </a:rPr>
              <a:t> </a:t>
            </a:r>
            <a:r>
              <a:rPr lang="en-US" sz="1600" err="1">
                <a:solidFill>
                  <a:schemeClr val="tx1"/>
                </a:solidFill>
                <a:ea typeface="+mn-lt"/>
                <a:cs typeface="+mn-lt"/>
              </a:rPr>
              <a:t>d'incidence</a:t>
            </a:r>
            <a:r>
              <a:rPr lang="en-US" sz="1600" dirty="0">
                <a:solidFill>
                  <a:schemeClr val="tx1"/>
                </a:solidFill>
                <a:ea typeface="+mn-lt"/>
                <a:cs typeface="+mn-lt"/>
              </a:rPr>
              <a:t> » pour </a:t>
            </a:r>
            <a:r>
              <a:rPr lang="en-US" sz="1600" err="1">
                <a:solidFill>
                  <a:schemeClr val="tx1"/>
                </a:solidFill>
                <a:ea typeface="+mn-lt"/>
                <a:cs typeface="+mn-lt"/>
              </a:rPr>
              <a:t>ouvrir</a:t>
            </a:r>
            <a:r>
              <a:rPr lang="en-US" sz="1600" dirty="0">
                <a:solidFill>
                  <a:schemeClr val="tx1"/>
                </a:solidFill>
                <a:ea typeface="+mn-lt"/>
                <a:cs typeface="+mn-lt"/>
              </a:rPr>
              <a:t> </a:t>
            </a:r>
            <a:r>
              <a:rPr lang="en-US" sz="1600" err="1">
                <a:solidFill>
                  <a:schemeClr val="tx1"/>
                </a:solidFill>
                <a:ea typeface="+mn-lt"/>
                <a:cs typeface="+mn-lt"/>
              </a:rPr>
              <a:t>l'outil</a:t>
            </a:r>
            <a:r>
              <a:rPr lang="en-US" sz="1600" dirty="0">
                <a:solidFill>
                  <a:schemeClr val="tx1"/>
                </a:solidFill>
                <a:ea typeface="+mn-lt"/>
                <a:cs typeface="+mn-lt"/>
              </a:rPr>
              <a:t> </a:t>
            </a:r>
            <a:r>
              <a:rPr lang="en-US" sz="1600" err="1">
                <a:solidFill>
                  <a:schemeClr val="tx1"/>
                </a:solidFill>
                <a:ea typeface="+mn-lt"/>
                <a:cs typeface="+mn-lt"/>
              </a:rPr>
              <a:t>d'ajustement</a:t>
            </a:r>
            <a:r>
              <a:rPr lang="en-US" sz="1600" dirty="0">
                <a:solidFill>
                  <a:schemeClr val="tx1"/>
                </a:solidFill>
                <a:ea typeface="+mn-lt"/>
                <a:cs typeface="+mn-lt"/>
              </a:rPr>
              <a:t> </a:t>
            </a:r>
            <a:r>
              <a:rPr lang="en-US" sz="1600" b="0" i="0" dirty="0">
                <a:solidFill>
                  <a:schemeClr val="tx1"/>
                </a:solidFill>
                <a:effectLst/>
                <a:ea typeface="+mn-lt"/>
                <a:cs typeface="+mn-lt"/>
              </a:rPr>
              <a:t>IRR</a:t>
            </a:r>
            <a:endParaRPr lang="en-US" sz="1600" dirty="0">
              <a:solidFill>
                <a:schemeClr val="tx1"/>
              </a:solidFill>
              <a:ea typeface="+mn-lt"/>
              <a:cs typeface="+mn-lt"/>
            </a:endParaRPr>
          </a:p>
          <a:p>
            <a:endParaRPr lang="en-US" sz="1600" dirty="0">
              <a:ea typeface="Calibri"/>
              <a:cs typeface="Calibri"/>
            </a:endParaRPr>
          </a:p>
          <a:p>
            <a:r>
              <a:rPr lang="en-US" sz="1600" dirty="0">
                <a:solidFill>
                  <a:schemeClr val="tx1"/>
                </a:solidFill>
                <a:ea typeface="+mn-lt"/>
                <a:cs typeface="+mn-lt"/>
              </a:rPr>
              <a:t>    </a:t>
            </a:r>
            <a:r>
              <a:rPr lang="en-US" sz="1600" i="0" dirty="0">
                <a:solidFill>
                  <a:schemeClr val="tx1"/>
                </a:solidFill>
                <a:effectLst/>
                <a:ea typeface="+mn-lt"/>
                <a:cs typeface="+mn-lt"/>
              </a:rPr>
              <a:t>C2</a:t>
            </a:r>
            <a:r>
              <a:rPr lang="en-US" sz="1600" dirty="0">
                <a:solidFill>
                  <a:schemeClr val="tx1"/>
                </a:solidFill>
                <a:ea typeface="+mn-lt"/>
                <a:cs typeface="+mn-lt"/>
              </a:rPr>
              <a:t> </a:t>
            </a:r>
            <a:r>
              <a:rPr lang="en-US" sz="1600" i="0" dirty="0">
                <a:solidFill>
                  <a:schemeClr val="tx1"/>
                </a:solidFill>
                <a:effectLst/>
                <a:ea typeface="+mn-lt"/>
                <a:cs typeface="+mn-lt"/>
              </a:rPr>
              <a:t>: </a:t>
            </a:r>
            <a:r>
              <a:rPr lang="en-US" sz="1600" err="1">
                <a:solidFill>
                  <a:schemeClr val="tx1"/>
                </a:solidFill>
                <a:ea typeface="+mn-lt"/>
                <a:cs typeface="+mn-lt"/>
              </a:rPr>
              <a:t>Schéma</a:t>
            </a:r>
            <a:r>
              <a:rPr lang="en-US" sz="1600" dirty="0">
                <a:solidFill>
                  <a:schemeClr val="tx1"/>
                </a:solidFill>
                <a:ea typeface="+mn-lt"/>
                <a:cs typeface="+mn-lt"/>
              </a:rPr>
              <a:t> </a:t>
            </a:r>
            <a:r>
              <a:rPr lang="en-US" sz="1600" err="1">
                <a:solidFill>
                  <a:schemeClr val="tx1"/>
                </a:solidFill>
                <a:ea typeface="+mn-lt"/>
                <a:cs typeface="+mn-lt"/>
              </a:rPr>
              <a:t>épidémique</a:t>
            </a:r>
            <a:r>
              <a:rPr lang="en-US" sz="1600" dirty="0">
                <a:solidFill>
                  <a:schemeClr val="tx1"/>
                </a:solidFill>
                <a:ea typeface="+mn-lt"/>
                <a:cs typeface="+mn-lt"/>
              </a:rPr>
              <a:t> par </a:t>
            </a:r>
            <a:r>
              <a:rPr lang="en-US" sz="1600" err="1">
                <a:solidFill>
                  <a:schemeClr val="tx1"/>
                </a:solidFill>
                <a:ea typeface="+mn-lt"/>
                <a:cs typeface="+mn-lt"/>
              </a:rPr>
              <a:t>défaut</a:t>
            </a:r>
            <a:endParaRPr lang="en-US" sz="1600" err="1">
              <a:solidFill>
                <a:schemeClr val="tx1"/>
              </a:solidFill>
              <a:ea typeface="Calibri"/>
              <a:cs typeface="Calibri"/>
            </a:endParaRPr>
          </a:p>
        </p:txBody>
      </p:sp>
      <p:sp>
        <p:nvSpPr>
          <p:cNvPr id="5" name="Oval 4">
            <a:extLst>
              <a:ext uri="{FF2B5EF4-FFF2-40B4-BE49-F238E27FC236}">
                <a16:creationId xmlns:a16="http://schemas.microsoft.com/office/drawing/2014/main" id="{1BB08F1D-C6A8-1B21-927F-FC6FA2CAF2DE}"/>
              </a:ext>
            </a:extLst>
          </p:cNvPr>
          <p:cNvSpPr/>
          <p:nvPr/>
        </p:nvSpPr>
        <p:spPr>
          <a:xfrm>
            <a:off x="8660648" y="3633195"/>
            <a:ext cx="643513" cy="27432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FF0000"/>
                </a:solidFill>
                <a:latin typeface="Calibri (Body)"/>
              </a:rPr>
              <a:t>C1</a:t>
            </a:r>
          </a:p>
        </p:txBody>
      </p:sp>
    </p:spTree>
    <p:extLst>
      <p:ext uri="{BB962C8B-B14F-4D97-AF65-F5344CB8AC3E}">
        <p14:creationId xmlns:p14="http://schemas.microsoft.com/office/powerpoint/2010/main" val="768529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F9A3CCF-C30F-CE65-4BC6-B1B122B1C503}"/>
              </a:ext>
            </a:extLst>
          </p:cNvPr>
          <p:cNvPicPr>
            <a:picLocks noChangeAspect="1"/>
          </p:cNvPicPr>
          <p:nvPr/>
        </p:nvPicPr>
        <p:blipFill>
          <a:blip r:embed="rId3"/>
          <a:srcRect/>
          <a:stretch/>
        </p:blipFill>
        <p:spPr>
          <a:xfrm>
            <a:off x="5573088" y="2845412"/>
            <a:ext cx="5680709" cy="3851910"/>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361AECEB-5861-21FE-D664-BCDD7DEB984E}"/>
              </a:ext>
            </a:extLst>
          </p:cNvPr>
          <p:cNvSpPr>
            <a:spLocks noGrp="1"/>
          </p:cNvSpPr>
          <p:nvPr>
            <p:ph type="title"/>
          </p:nvPr>
        </p:nvSpPr>
        <p:spPr/>
        <p:txBody>
          <a:bodyPr/>
          <a:lstStyle/>
          <a:p>
            <a:r>
              <a:rPr lang="fr-FR" noProof="0" dirty="0"/>
              <a:t>Mise à jour du modèle sexe/âge</a:t>
            </a:r>
            <a:br>
              <a:rPr lang="fr-FR" noProof="0" dirty="0"/>
            </a:br>
            <a:r>
              <a:rPr lang="fr-FR" sz="3200" noProof="0" dirty="0">
                <a:solidFill>
                  <a:srgbClr val="7030A0"/>
                </a:solidFill>
              </a:rPr>
              <a:t>Cas 2 : Ajustement aux données TARV</a:t>
            </a:r>
          </a:p>
        </p:txBody>
      </p:sp>
      <p:pic>
        <p:nvPicPr>
          <p:cNvPr id="3" name="Picture 2">
            <a:extLst>
              <a:ext uri="{FF2B5EF4-FFF2-40B4-BE49-F238E27FC236}">
                <a16:creationId xmlns:a16="http://schemas.microsoft.com/office/drawing/2014/main" id="{C44CE198-AE15-9DF8-4777-FFBBE5B5B4B2}"/>
              </a:ext>
            </a:extLst>
          </p:cNvPr>
          <p:cNvPicPr>
            <a:picLocks noChangeAspect="1"/>
          </p:cNvPicPr>
          <p:nvPr/>
        </p:nvPicPr>
        <p:blipFill rotWithShape="1">
          <a:blip r:embed="rId4"/>
          <a:srcRect r="42999" b="49872"/>
          <a:stretch/>
        </p:blipFill>
        <p:spPr>
          <a:xfrm>
            <a:off x="429492" y="1739731"/>
            <a:ext cx="4877114" cy="2948482"/>
          </a:xfrm>
          <a:prstGeom prst="rect">
            <a:avLst/>
          </a:prstGeom>
          <a:effectLst>
            <a:outerShdw blurRad="50800" dist="38100" dir="2700000" algn="tl" rotWithShape="0">
              <a:prstClr val="black">
                <a:alpha val="40000"/>
              </a:prstClr>
            </a:outerShdw>
          </a:effectLst>
        </p:spPr>
      </p:pic>
      <p:sp>
        <p:nvSpPr>
          <p:cNvPr id="4" name="Rectangle: Rounded Corners 3">
            <a:extLst>
              <a:ext uri="{FF2B5EF4-FFF2-40B4-BE49-F238E27FC236}">
                <a16:creationId xmlns:a16="http://schemas.microsoft.com/office/drawing/2014/main" id="{F6E862BD-1A9A-345A-8088-E4E574582F45}"/>
              </a:ext>
            </a:extLst>
          </p:cNvPr>
          <p:cNvSpPr/>
          <p:nvPr/>
        </p:nvSpPr>
        <p:spPr>
          <a:xfrm>
            <a:off x="705813" y="4921582"/>
            <a:ext cx="4114800" cy="1936418"/>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noProof="0" dirty="0">
                <a:solidFill>
                  <a:schemeClr val="tx1"/>
                </a:solidFill>
              </a:rPr>
              <a:t>Si vous avez saisi des données de programme sur les personnes sous TAR par âge, celles-ci peuvent être utilisées pour estimer les TRI par âge.</a:t>
            </a:r>
          </a:p>
          <a:p>
            <a:pPr marL="342900" indent="-342900">
              <a:buFont typeface="Arial" panose="020B0604020202020204" pitchFamily="34" charset="0"/>
              <a:buChar char="•"/>
            </a:pPr>
            <a:r>
              <a:rPr lang="fr-FR" sz="1400" noProof="0" dirty="0">
                <a:solidFill>
                  <a:schemeClr val="tx1"/>
                </a:solidFill>
              </a:rPr>
              <a:t>Les données sur les groupes d'âge de 5 ans sont les plus efficaces</a:t>
            </a:r>
          </a:p>
          <a:p>
            <a:pPr marL="342900" indent="-342900">
              <a:buFont typeface="Arial" panose="020B0604020202020204" pitchFamily="34" charset="0"/>
              <a:buChar char="•"/>
            </a:pPr>
            <a:r>
              <a:rPr lang="fr-FR" sz="1400" noProof="0" dirty="0">
                <a:solidFill>
                  <a:schemeClr val="tx1"/>
                </a:solidFill>
              </a:rPr>
              <a:t>Pour les groupes d'âge GAM en particulier, examinez attentivement les TRI qui en résultent !</a:t>
            </a:r>
          </a:p>
        </p:txBody>
      </p:sp>
      <p:sp>
        <p:nvSpPr>
          <p:cNvPr id="10" name="Rectangle: Rounded Corners 9">
            <a:extLst>
              <a:ext uri="{FF2B5EF4-FFF2-40B4-BE49-F238E27FC236}">
                <a16:creationId xmlns:a16="http://schemas.microsoft.com/office/drawing/2014/main" id="{E08C0810-1D6C-64EF-5246-019E3930DDC6}"/>
              </a:ext>
            </a:extLst>
          </p:cNvPr>
          <p:cNvSpPr/>
          <p:nvPr/>
        </p:nvSpPr>
        <p:spPr>
          <a:xfrm>
            <a:off x="7117476" y="3239440"/>
            <a:ext cx="1508760" cy="2743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1" name="Rectangle: Rounded Corners 10">
            <a:extLst>
              <a:ext uri="{FF2B5EF4-FFF2-40B4-BE49-F238E27FC236}">
                <a16:creationId xmlns:a16="http://schemas.microsoft.com/office/drawing/2014/main" id="{E7C1FCA8-8AE1-60F0-7FCE-85E805ADB03D}"/>
              </a:ext>
            </a:extLst>
          </p:cNvPr>
          <p:cNvSpPr/>
          <p:nvPr/>
        </p:nvSpPr>
        <p:spPr>
          <a:xfrm>
            <a:off x="8682274" y="3239440"/>
            <a:ext cx="841248" cy="2743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2" name="Oval 11">
            <a:extLst>
              <a:ext uri="{FF2B5EF4-FFF2-40B4-BE49-F238E27FC236}">
                <a16:creationId xmlns:a16="http://schemas.microsoft.com/office/drawing/2014/main" id="{7E95097A-39E1-1501-D8AC-6EA31CF37975}"/>
              </a:ext>
            </a:extLst>
          </p:cNvPr>
          <p:cNvSpPr/>
          <p:nvPr/>
        </p:nvSpPr>
        <p:spPr>
          <a:xfrm>
            <a:off x="6899103" y="2923379"/>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noProof="0" dirty="0">
                <a:solidFill>
                  <a:srgbClr val="FF0000"/>
                </a:solidFill>
                <a:latin typeface="Calibri (Body)"/>
              </a:rPr>
              <a:t>2</a:t>
            </a:r>
          </a:p>
        </p:txBody>
      </p:sp>
      <p:sp>
        <p:nvSpPr>
          <p:cNvPr id="13" name="Oval 12">
            <a:extLst>
              <a:ext uri="{FF2B5EF4-FFF2-40B4-BE49-F238E27FC236}">
                <a16:creationId xmlns:a16="http://schemas.microsoft.com/office/drawing/2014/main" id="{C3B179C3-6724-DFCD-CC06-D759E8CB044C}"/>
              </a:ext>
            </a:extLst>
          </p:cNvPr>
          <p:cNvSpPr/>
          <p:nvPr/>
        </p:nvSpPr>
        <p:spPr>
          <a:xfrm>
            <a:off x="9384152" y="2923379"/>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noProof="0" dirty="0">
                <a:solidFill>
                  <a:srgbClr val="FF0000"/>
                </a:solidFill>
                <a:latin typeface="Calibri (Body)"/>
              </a:rPr>
              <a:t>3</a:t>
            </a:r>
          </a:p>
        </p:txBody>
      </p:sp>
      <p:sp>
        <p:nvSpPr>
          <p:cNvPr id="15" name="Rectangle: Rounded Corners 14">
            <a:extLst>
              <a:ext uri="{FF2B5EF4-FFF2-40B4-BE49-F238E27FC236}">
                <a16:creationId xmlns:a16="http://schemas.microsoft.com/office/drawing/2014/main" id="{85E72392-DDF8-DA2B-39AD-537EE18797A3}"/>
              </a:ext>
            </a:extLst>
          </p:cNvPr>
          <p:cNvSpPr/>
          <p:nvPr/>
        </p:nvSpPr>
        <p:spPr>
          <a:xfrm>
            <a:off x="8660648" y="4138020"/>
            <a:ext cx="1340602" cy="2743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7" name="Oval 6">
            <a:extLst>
              <a:ext uri="{FF2B5EF4-FFF2-40B4-BE49-F238E27FC236}">
                <a16:creationId xmlns:a16="http://schemas.microsoft.com/office/drawing/2014/main" id="{137A5888-BFB6-A4C6-DC2C-6C17438EDB61}"/>
              </a:ext>
            </a:extLst>
          </p:cNvPr>
          <p:cNvSpPr/>
          <p:nvPr/>
        </p:nvSpPr>
        <p:spPr>
          <a:xfrm>
            <a:off x="8398870" y="3907515"/>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400" b="1" noProof="0" dirty="0">
                <a:solidFill>
                  <a:srgbClr val="FF0000"/>
                </a:solidFill>
                <a:latin typeface="Calibri (Body)"/>
              </a:rPr>
              <a:t>1A</a:t>
            </a:r>
          </a:p>
        </p:txBody>
      </p:sp>
      <p:sp>
        <p:nvSpPr>
          <p:cNvPr id="16" name="Rectangle: Rounded Corners 15">
            <a:extLst>
              <a:ext uri="{FF2B5EF4-FFF2-40B4-BE49-F238E27FC236}">
                <a16:creationId xmlns:a16="http://schemas.microsoft.com/office/drawing/2014/main" id="{A441F268-EE10-5AF7-3A10-2192F75DCCCC}"/>
              </a:ext>
            </a:extLst>
          </p:cNvPr>
          <p:cNvSpPr/>
          <p:nvPr/>
        </p:nvSpPr>
        <p:spPr>
          <a:xfrm>
            <a:off x="8432492" y="6461102"/>
            <a:ext cx="1152144" cy="2743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4" name="Oval 13">
            <a:extLst>
              <a:ext uri="{FF2B5EF4-FFF2-40B4-BE49-F238E27FC236}">
                <a16:creationId xmlns:a16="http://schemas.microsoft.com/office/drawing/2014/main" id="{B00809AB-133F-E580-FA79-7AD020081388}"/>
              </a:ext>
            </a:extLst>
          </p:cNvPr>
          <p:cNvSpPr/>
          <p:nvPr/>
        </p:nvSpPr>
        <p:spPr>
          <a:xfrm>
            <a:off x="8182937" y="6184877"/>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400" b="1" noProof="0" dirty="0">
                <a:solidFill>
                  <a:srgbClr val="FF0000"/>
                </a:solidFill>
                <a:latin typeface="Calibri (Body)"/>
              </a:rPr>
              <a:t>1B</a:t>
            </a:r>
          </a:p>
        </p:txBody>
      </p:sp>
      <p:sp>
        <p:nvSpPr>
          <p:cNvPr id="9" name="Rectangle: Rounded Corners 8">
            <a:extLst>
              <a:ext uri="{FF2B5EF4-FFF2-40B4-BE49-F238E27FC236}">
                <a16:creationId xmlns:a16="http://schemas.microsoft.com/office/drawing/2014/main" id="{5E52D95D-9BE0-B852-60E8-5742CA3E1B5A}"/>
              </a:ext>
            </a:extLst>
          </p:cNvPr>
          <p:cNvSpPr/>
          <p:nvPr/>
        </p:nvSpPr>
        <p:spPr>
          <a:xfrm>
            <a:off x="6150697" y="896993"/>
            <a:ext cx="6041303" cy="1828800"/>
          </a:xfrm>
          <a:prstGeom prst="roundRect">
            <a:avLst/>
          </a:prstGeom>
          <a:solidFill>
            <a:srgbClr val="FFFFCC"/>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noProof="0" dirty="0">
                <a:solidFill>
                  <a:schemeClr val="tx1"/>
                </a:solidFill>
              </a:rPr>
              <a:t>Dans le formulaire du modèle sexe/âge :</a:t>
            </a:r>
          </a:p>
          <a:p>
            <a:pPr marL="457200" indent="-457200">
              <a:buAutoNum type="arabicPeriod"/>
            </a:pPr>
            <a:r>
              <a:rPr lang="fr-FR" sz="1400" noProof="0" dirty="0">
                <a:solidFill>
                  <a:schemeClr val="tx1"/>
                </a:solidFill>
              </a:rPr>
              <a:t>Fixer les ratios des taux d'incidence par sexe</a:t>
            </a:r>
          </a:p>
          <a:p>
            <a:pPr marL="914400" lvl="1" indent="-457200">
              <a:buFont typeface="+mj-lt"/>
              <a:buAutoNum type="alphaUcPeriod"/>
            </a:pPr>
            <a:r>
              <a:rPr lang="fr-FR" sz="1400" noProof="0" dirty="0">
                <a:solidFill>
                  <a:schemeClr val="tx1"/>
                </a:solidFill>
              </a:rPr>
              <a:t>De l'EPP ou de l'AEM</a:t>
            </a:r>
          </a:p>
          <a:p>
            <a:pPr marL="914400" lvl="1" indent="-457200">
              <a:buFont typeface="+mj-lt"/>
              <a:buAutoNum type="alphaUcPeriod"/>
            </a:pPr>
            <a:r>
              <a:rPr lang="fr-FR" sz="1400" noProof="0" dirty="0">
                <a:solidFill>
                  <a:schemeClr val="tx1"/>
                </a:solidFill>
              </a:rPr>
              <a:t>Modèle épidémique par défaut</a:t>
            </a:r>
          </a:p>
          <a:p>
            <a:pPr marL="457200" indent="-457200">
              <a:buAutoNum type="arabicPeriod"/>
            </a:pPr>
            <a:r>
              <a:rPr lang="fr-FR" sz="1400" noProof="0" dirty="0">
                <a:solidFill>
                  <a:schemeClr val="tx1"/>
                </a:solidFill>
              </a:rPr>
              <a:t>Sélectionnez "Modèle adapté à la prévalence du VIH ou au traitement antirétroviral"</a:t>
            </a:r>
          </a:p>
          <a:p>
            <a:pPr marL="457200" indent="-457200">
              <a:buAutoNum type="arabicPeriod"/>
            </a:pPr>
            <a:r>
              <a:rPr lang="fr-FR" sz="1400" noProof="0" dirty="0">
                <a:solidFill>
                  <a:schemeClr val="tx1"/>
                </a:solidFill>
              </a:rPr>
              <a:t>Cliquez sur "Ajuster les rapports d'incidence" pour ouvrir l'outil d'ajustement.</a:t>
            </a:r>
          </a:p>
        </p:txBody>
      </p:sp>
    </p:spTree>
    <p:extLst>
      <p:ext uri="{BB962C8B-B14F-4D97-AF65-F5344CB8AC3E}">
        <p14:creationId xmlns:p14="http://schemas.microsoft.com/office/powerpoint/2010/main" val="3991337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AECEB-5861-21FE-D664-BCDD7DEB984E}"/>
              </a:ext>
            </a:extLst>
          </p:cNvPr>
          <p:cNvSpPr>
            <a:spLocks noGrp="1"/>
          </p:cNvSpPr>
          <p:nvPr>
            <p:ph type="title"/>
          </p:nvPr>
        </p:nvSpPr>
        <p:spPr/>
        <p:txBody>
          <a:bodyPr/>
          <a:lstStyle/>
          <a:p>
            <a:r>
              <a:rPr lang="fr-FR" sz="3200" dirty="0">
                <a:solidFill>
                  <a:srgbClr val="7030A0"/>
                </a:solidFill>
                <a:ea typeface="+mj-lt"/>
                <a:cs typeface="+mj-lt"/>
              </a:rPr>
              <a:t>Option C1</a:t>
            </a:r>
            <a:r>
              <a:rPr lang="fr-FR" sz="3200" b="0" dirty="0">
                <a:solidFill>
                  <a:srgbClr val="7030A0"/>
                </a:solidFill>
                <a:ea typeface="+mj-lt"/>
                <a:cs typeface="+mj-lt"/>
              </a:rPr>
              <a:t> :</a:t>
            </a:r>
            <a:r>
              <a:rPr lang="fr-FR" sz="3200" b="0" dirty="0">
                <a:solidFill>
                  <a:srgbClr val="0070C0"/>
                </a:solidFill>
                <a:ea typeface="+mj-lt"/>
                <a:cs typeface="+mj-lt"/>
              </a:rPr>
              <a:t> Ajuster le </a:t>
            </a:r>
            <a:r>
              <a:rPr lang="fr-FR" sz="3200" b="0" noProof="0" dirty="0">
                <a:solidFill>
                  <a:srgbClr val="0070C0"/>
                </a:solidFill>
                <a:ea typeface="+mj-lt"/>
                <a:cs typeface="+mj-lt"/>
              </a:rPr>
              <a:t>modèle </a:t>
            </a:r>
            <a:r>
              <a:rPr lang="fr-FR" sz="3200" b="0" dirty="0">
                <a:solidFill>
                  <a:srgbClr val="0070C0"/>
                </a:solidFill>
                <a:ea typeface="+mj-lt"/>
                <a:cs typeface="+mj-lt"/>
              </a:rPr>
              <a:t>d'incidence âge/</a:t>
            </a:r>
            <a:r>
              <a:rPr lang="fr-FR" sz="3200" b="0" noProof="0" dirty="0">
                <a:solidFill>
                  <a:srgbClr val="0070C0"/>
                </a:solidFill>
                <a:ea typeface="+mj-lt"/>
                <a:cs typeface="+mj-lt"/>
              </a:rPr>
              <a:t>sexe aux données </a:t>
            </a:r>
            <a:r>
              <a:rPr lang="fr-FR" sz="3200" b="0" dirty="0">
                <a:solidFill>
                  <a:srgbClr val="0070C0"/>
                </a:solidFill>
                <a:ea typeface="+mj-lt"/>
                <a:cs typeface="+mj-lt"/>
              </a:rPr>
              <a:t>du programme TAR</a:t>
            </a:r>
            <a:endParaRPr lang="en-US" dirty="0">
              <a:solidFill>
                <a:srgbClr val="0070C0"/>
              </a:solidFill>
            </a:endParaRPr>
          </a:p>
        </p:txBody>
      </p:sp>
      <p:pic>
        <p:nvPicPr>
          <p:cNvPr id="8" name="Picture 7">
            <a:extLst>
              <a:ext uri="{FF2B5EF4-FFF2-40B4-BE49-F238E27FC236}">
                <a16:creationId xmlns:a16="http://schemas.microsoft.com/office/drawing/2014/main" id="{2D98D14A-A9BB-576D-AD31-2BA6AE98302A}"/>
              </a:ext>
            </a:extLst>
          </p:cNvPr>
          <p:cNvPicPr>
            <a:picLocks noChangeAspect="1"/>
          </p:cNvPicPr>
          <p:nvPr/>
        </p:nvPicPr>
        <p:blipFill>
          <a:blip r:embed="rId3"/>
          <a:stretch>
            <a:fillRect/>
          </a:stretch>
        </p:blipFill>
        <p:spPr>
          <a:xfrm>
            <a:off x="4471987" y="1728787"/>
            <a:ext cx="6987540" cy="4259580"/>
          </a:xfrm>
          <a:prstGeom prst="rect">
            <a:avLst/>
          </a:prstGeom>
          <a:effectLst>
            <a:outerShdw blurRad="50800" dist="38100" dir="2700000" algn="tl" rotWithShape="0">
              <a:prstClr val="black">
                <a:alpha val="40000"/>
              </a:prstClr>
            </a:outerShdw>
          </a:effectLst>
        </p:spPr>
      </p:pic>
      <p:sp>
        <p:nvSpPr>
          <p:cNvPr id="17" name="Content Placeholder 2">
            <a:extLst>
              <a:ext uri="{FF2B5EF4-FFF2-40B4-BE49-F238E27FC236}">
                <a16:creationId xmlns:a16="http://schemas.microsoft.com/office/drawing/2014/main" id="{D49B77D1-4B7C-288D-59F2-EB0F33946E08}"/>
              </a:ext>
            </a:extLst>
          </p:cNvPr>
          <p:cNvSpPr>
            <a:spLocks noGrp="1"/>
          </p:cNvSpPr>
          <p:nvPr>
            <p:ph idx="1"/>
          </p:nvPr>
        </p:nvSpPr>
        <p:spPr>
          <a:xfrm>
            <a:off x="612648" y="1600200"/>
            <a:ext cx="3264027" cy="5184990"/>
          </a:xfrm>
        </p:spPr>
        <p:txBody>
          <a:bodyPr/>
          <a:lstStyle/>
          <a:p>
            <a:pPr marL="457200" indent="-457200">
              <a:spcBef>
                <a:spcPts val="1200"/>
              </a:spcBef>
              <a:buFont typeface="+mj-lt"/>
              <a:buAutoNum type="arabicPeriod"/>
            </a:pPr>
            <a:r>
              <a:rPr lang="fr-FR" sz="1800" noProof="0" dirty="0"/>
              <a:t>Source des données : Sélectionnez "</a:t>
            </a:r>
            <a:r>
              <a:rPr lang="fr-FR" sz="1800" dirty="0"/>
              <a:t>TAR</a:t>
            </a:r>
            <a:r>
              <a:rPr lang="fr-FR" sz="1800" noProof="0" dirty="0"/>
              <a:t> par âge" (peut être présélectionné à partir de l'année dernière, ou si aucune autre source de données n'est disponible).</a:t>
            </a:r>
          </a:p>
          <a:p>
            <a:pPr marL="457200" indent="-457200">
              <a:spcBef>
                <a:spcPts val="1200"/>
              </a:spcBef>
              <a:buFont typeface="+mj-lt"/>
              <a:buAutoNum type="arabicPeriod"/>
            </a:pPr>
            <a:r>
              <a:rPr lang="fr-FR" sz="1800" noProof="0" dirty="0"/>
              <a:t>Appuyez sur "Ajuster les ratios d'incidence"</a:t>
            </a:r>
          </a:p>
          <a:p>
            <a:pPr marL="457200" indent="-457200">
              <a:spcBef>
                <a:spcPts val="1200"/>
              </a:spcBef>
              <a:buFont typeface="+mj-lt"/>
              <a:buAutoNum type="arabicPeriod"/>
            </a:pPr>
            <a:r>
              <a:rPr lang="fr-FR" sz="1800" noProof="0" dirty="0"/>
              <a:t>Lorsque l'ajustement est terminé, appuyez sur "OK" pour accepter l'ajustement.</a:t>
            </a:r>
          </a:p>
        </p:txBody>
      </p:sp>
      <p:sp>
        <p:nvSpPr>
          <p:cNvPr id="20" name="Oval 19">
            <a:extLst>
              <a:ext uri="{FF2B5EF4-FFF2-40B4-BE49-F238E27FC236}">
                <a16:creationId xmlns:a16="http://schemas.microsoft.com/office/drawing/2014/main" id="{8B313E60-55E8-482C-60CE-676191E7963D}"/>
              </a:ext>
            </a:extLst>
          </p:cNvPr>
          <p:cNvSpPr/>
          <p:nvPr/>
        </p:nvSpPr>
        <p:spPr>
          <a:xfrm>
            <a:off x="5424865" y="2312238"/>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noProof="0" dirty="0">
                <a:solidFill>
                  <a:srgbClr val="FF0000"/>
                </a:solidFill>
                <a:latin typeface="Calibri (Body)"/>
              </a:rPr>
              <a:t>1</a:t>
            </a:r>
          </a:p>
        </p:txBody>
      </p:sp>
      <p:sp>
        <p:nvSpPr>
          <p:cNvPr id="19" name="Oval 18">
            <a:extLst>
              <a:ext uri="{FF2B5EF4-FFF2-40B4-BE49-F238E27FC236}">
                <a16:creationId xmlns:a16="http://schemas.microsoft.com/office/drawing/2014/main" id="{9FBA9567-6A0B-C3D1-771D-727259B976E7}"/>
              </a:ext>
            </a:extLst>
          </p:cNvPr>
          <p:cNvSpPr/>
          <p:nvPr/>
        </p:nvSpPr>
        <p:spPr>
          <a:xfrm>
            <a:off x="4874022" y="3152201"/>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noProof="0" dirty="0">
                <a:solidFill>
                  <a:srgbClr val="FF0000"/>
                </a:solidFill>
                <a:latin typeface="Calibri (Body)"/>
              </a:rPr>
              <a:t>2</a:t>
            </a:r>
          </a:p>
        </p:txBody>
      </p:sp>
      <p:sp>
        <p:nvSpPr>
          <p:cNvPr id="18" name="Oval 17">
            <a:extLst>
              <a:ext uri="{FF2B5EF4-FFF2-40B4-BE49-F238E27FC236}">
                <a16:creationId xmlns:a16="http://schemas.microsoft.com/office/drawing/2014/main" id="{C9FB2292-B4C1-11AE-48C3-D97752309CBF}"/>
              </a:ext>
            </a:extLst>
          </p:cNvPr>
          <p:cNvSpPr/>
          <p:nvPr/>
        </p:nvSpPr>
        <p:spPr>
          <a:xfrm>
            <a:off x="4690407" y="5331310"/>
            <a:ext cx="365760" cy="36576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noProof="0" dirty="0">
                <a:solidFill>
                  <a:srgbClr val="FF0000"/>
                </a:solidFill>
                <a:latin typeface="Calibri (Body)"/>
              </a:rPr>
              <a:t>3</a:t>
            </a:r>
          </a:p>
        </p:txBody>
      </p:sp>
      <p:sp>
        <p:nvSpPr>
          <p:cNvPr id="24" name="TextBox 23">
            <a:extLst>
              <a:ext uri="{FF2B5EF4-FFF2-40B4-BE49-F238E27FC236}">
                <a16:creationId xmlns:a16="http://schemas.microsoft.com/office/drawing/2014/main" id="{7D0B5516-2BD7-6E5E-F60C-A8EED22468D6}"/>
              </a:ext>
            </a:extLst>
          </p:cNvPr>
          <p:cNvSpPr txBox="1"/>
          <p:nvPr/>
        </p:nvSpPr>
        <p:spPr>
          <a:xfrm>
            <a:off x="609600" y="5328169"/>
            <a:ext cx="3529964" cy="1200329"/>
          </a:xfrm>
          <a:prstGeom prst="rect">
            <a:avLst/>
          </a:prstGeom>
          <a:noFill/>
        </p:spPr>
        <p:txBody>
          <a:bodyPr wrap="square" lIns="91440" tIns="45720" rIns="91440" bIns="45720" rtlCol="0" anchor="t">
            <a:spAutoFit/>
          </a:bodyPr>
          <a:lstStyle/>
          <a:p>
            <a:r>
              <a:rPr lang="fr-FR" b="1" noProof="0" dirty="0">
                <a:solidFill>
                  <a:srgbClr val="FF0000"/>
                </a:solidFill>
              </a:rPr>
              <a:t>Les ajustements </a:t>
            </a:r>
            <a:r>
              <a:rPr lang="fr-FR" b="1" dirty="0">
                <a:solidFill>
                  <a:srgbClr val="FF0000"/>
                </a:solidFill>
              </a:rPr>
              <a:t>d'IRR</a:t>
            </a:r>
            <a:r>
              <a:rPr lang="fr-FR" b="1" noProof="0" dirty="0">
                <a:solidFill>
                  <a:srgbClr val="FF0000"/>
                </a:solidFill>
              </a:rPr>
              <a:t> peuvent être médiocres si les données relatives </a:t>
            </a:r>
            <a:r>
              <a:rPr lang="fr-FR" b="1" dirty="0">
                <a:solidFill>
                  <a:srgbClr val="FF0000"/>
                </a:solidFill>
              </a:rPr>
              <a:t>au TAR</a:t>
            </a:r>
            <a:r>
              <a:rPr lang="fr-FR" b="1" noProof="0" dirty="0">
                <a:solidFill>
                  <a:srgbClr val="FF0000"/>
                </a:solidFill>
              </a:rPr>
              <a:t> par âge ne correspondent pas aux chiffres globaux </a:t>
            </a:r>
            <a:r>
              <a:rPr lang="fr-FR" b="1" dirty="0">
                <a:solidFill>
                  <a:srgbClr val="FF0000"/>
                </a:solidFill>
              </a:rPr>
              <a:t>du TAR </a:t>
            </a:r>
            <a:r>
              <a:rPr lang="fr-FR" b="1" noProof="0" dirty="0">
                <a:solidFill>
                  <a:srgbClr val="FF0000"/>
                </a:solidFill>
              </a:rPr>
              <a:t>!</a:t>
            </a:r>
          </a:p>
        </p:txBody>
      </p:sp>
    </p:spTree>
    <p:extLst>
      <p:ext uri="{BB962C8B-B14F-4D97-AF65-F5344CB8AC3E}">
        <p14:creationId xmlns:p14="http://schemas.microsoft.com/office/powerpoint/2010/main" val="3203640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AECEB-5861-21FE-D664-BCDD7DEB984E}"/>
              </a:ext>
            </a:extLst>
          </p:cNvPr>
          <p:cNvSpPr>
            <a:spLocks noGrp="1"/>
          </p:cNvSpPr>
          <p:nvPr>
            <p:ph type="title"/>
          </p:nvPr>
        </p:nvSpPr>
        <p:spPr/>
        <p:txBody>
          <a:bodyPr/>
          <a:lstStyle/>
          <a:p>
            <a:r>
              <a:rPr lang="fr-FR" sz="3200" dirty="0">
                <a:solidFill>
                  <a:srgbClr val="7030A0"/>
                </a:solidFill>
                <a:ea typeface="+mj-lt"/>
                <a:cs typeface="+mj-lt"/>
              </a:rPr>
              <a:t>Option C2</a:t>
            </a:r>
            <a:r>
              <a:rPr lang="fr-FR" sz="3200" b="0" dirty="0">
                <a:solidFill>
                  <a:srgbClr val="7030A0"/>
                </a:solidFill>
                <a:ea typeface="+mj-lt"/>
                <a:cs typeface="+mj-lt"/>
              </a:rPr>
              <a:t> </a:t>
            </a:r>
            <a:r>
              <a:rPr lang="fr-FR" sz="3200" b="0" noProof="0" dirty="0">
                <a:solidFill>
                  <a:srgbClr val="7030A0"/>
                </a:solidFill>
                <a:ea typeface="+mj-lt"/>
                <a:cs typeface="+mj-lt"/>
              </a:rPr>
              <a:t>: </a:t>
            </a:r>
            <a:r>
              <a:rPr lang="fr-FR" sz="3200" b="0" noProof="0" dirty="0">
                <a:solidFill>
                  <a:srgbClr val="00B0F0"/>
                </a:solidFill>
                <a:ea typeface="+mj-lt"/>
                <a:cs typeface="+mj-lt"/>
              </a:rPr>
              <a:t>Modèle épidémique par défaut</a:t>
            </a:r>
            <a:r>
              <a:rPr lang="fr-FR" sz="3200" b="0" dirty="0">
                <a:solidFill>
                  <a:srgbClr val="00B0F0"/>
                </a:solidFill>
                <a:ea typeface="+mj-lt"/>
                <a:cs typeface="+mj-lt"/>
              </a:rPr>
              <a:t> en fonction du sexe et de l'âge</a:t>
            </a:r>
            <a:endParaRPr lang="en-US" dirty="0">
              <a:solidFill>
                <a:srgbClr val="00B0F0"/>
              </a:solidFill>
            </a:endParaRPr>
          </a:p>
        </p:txBody>
      </p:sp>
      <p:pic>
        <p:nvPicPr>
          <p:cNvPr id="4" name="Picture 3">
            <a:extLst>
              <a:ext uri="{FF2B5EF4-FFF2-40B4-BE49-F238E27FC236}">
                <a16:creationId xmlns:a16="http://schemas.microsoft.com/office/drawing/2014/main" id="{75A56FC6-9605-C568-FFDC-A23594E9201B}"/>
              </a:ext>
            </a:extLst>
          </p:cNvPr>
          <p:cNvPicPr>
            <a:picLocks noChangeAspect="1"/>
          </p:cNvPicPr>
          <p:nvPr/>
        </p:nvPicPr>
        <p:blipFill>
          <a:blip r:embed="rId2"/>
          <a:stretch>
            <a:fillRect/>
          </a:stretch>
        </p:blipFill>
        <p:spPr>
          <a:xfrm>
            <a:off x="444628" y="1632268"/>
            <a:ext cx="6627495" cy="4493895"/>
          </a:xfrm>
          <a:prstGeom prst="rect">
            <a:avLst/>
          </a:prstGeom>
          <a:effectLst>
            <a:outerShdw blurRad="50800" dist="38100" dir="2700000" algn="tl" rotWithShape="0">
              <a:prstClr val="black">
                <a:alpha val="40000"/>
              </a:prstClr>
            </a:outerShdw>
          </a:effectLst>
        </p:spPr>
      </p:pic>
      <p:sp>
        <p:nvSpPr>
          <p:cNvPr id="6" name="Content Placeholder 2">
            <a:extLst>
              <a:ext uri="{FF2B5EF4-FFF2-40B4-BE49-F238E27FC236}">
                <a16:creationId xmlns:a16="http://schemas.microsoft.com/office/drawing/2014/main" id="{33482C38-C35E-BF4E-D567-B6C49D7D5A02}"/>
              </a:ext>
            </a:extLst>
          </p:cNvPr>
          <p:cNvSpPr>
            <a:spLocks noGrp="1"/>
          </p:cNvSpPr>
          <p:nvPr>
            <p:ph idx="1"/>
          </p:nvPr>
        </p:nvSpPr>
        <p:spPr>
          <a:xfrm>
            <a:off x="7175372" y="1600200"/>
            <a:ext cx="4572000" cy="4525963"/>
          </a:xfrm>
        </p:spPr>
        <p:txBody>
          <a:bodyPr/>
          <a:lstStyle/>
          <a:p>
            <a:pPr marL="0" indent="0">
              <a:spcBef>
                <a:spcPts val="1200"/>
              </a:spcBef>
              <a:buNone/>
            </a:pPr>
            <a:r>
              <a:rPr lang="fr-FR" sz="1800" b="1" dirty="0"/>
              <a:t>Option C2.</a:t>
            </a:r>
            <a:r>
              <a:rPr lang="fr-FR" sz="1800" dirty="0"/>
              <a:t> Le</a:t>
            </a:r>
            <a:r>
              <a:rPr lang="fr-FR" sz="1800" noProof="0" dirty="0"/>
              <a:t> rétablissement des valeurs par défaut permet de revenir à un modèle par défaut basé sur votre typologie épidémique.</a:t>
            </a:r>
            <a:endParaRPr lang="en-US"/>
          </a:p>
          <a:p>
            <a:pPr marL="0" indent="0">
              <a:spcBef>
                <a:spcPts val="1200"/>
              </a:spcBef>
              <a:buNone/>
            </a:pPr>
            <a:r>
              <a:rPr lang="fr-FR" sz="1800" b="1" dirty="0">
                <a:ea typeface="Calibri"/>
                <a:cs typeface="Calibri"/>
              </a:rPr>
              <a:t>Option C3 </a:t>
            </a:r>
            <a:r>
              <a:rPr lang="fr-FR" sz="1800" dirty="0">
                <a:ea typeface="Calibri"/>
                <a:cs typeface="Calibri"/>
              </a:rPr>
              <a:t>(exception)</a:t>
            </a:r>
            <a:endParaRPr lang="fr-FR" sz="1800" noProof="0" dirty="0">
              <a:ea typeface="Calibri"/>
              <a:cs typeface="Calibri"/>
            </a:endParaRPr>
          </a:p>
          <a:p>
            <a:pPr marL="0" indent="0">
              <a:spcBef>
                <a:spcPts val="1200"/>
              </a:spcBef>
              <a:buNone/>
            </a:pPr>
            <a:r>
              <a:rPr lang="fr-FR" sz="1800" b="1" noProof="0" dirty="0"/>
              <a:t>En option </a:t>
            </a:r>
            <a:r>
              <a:rPr lang="fr-FR" sz="1800" noProof="0" dirty="0"/>
              <a:t>: Utilisez "Personnalisé" pour éditer manuellement les TRI par âge si nécessaire.</a:t>
            </a:r>
            <a:endParaRPr lang="fr-FR" sz="1800" noProof="0" dirty="0">
              <a:ea typeface="Calibri"/>
              <a:cs typeface="Calibri"/>
            </a:endParaRPr>
          </a:p>
        </p:txBody>
      </p:sp>
      <p:sp>
        <p:nvSpPr>
          <p:cNvPr id="8" name="Rectangle: Rounded Corners 7">
            <a:extLst>
              <a:ext uri="{FF2B5EF4-FFF2-40B4-BE49-F238E27FC236}">
                <a16:creationId xmlns:a16="http://schemas.microsoft.com/office/drawing/2014/main" id="{C8F1E81A-6596-609B-D88E-9DC56E0821D9}"/>
              </a:ext>
            </a:extLst>
          </p:cNvPr>
          <p:cNvSpPr/>
          <p:nvPr/>
        </p:nvSpPr>
        <p:spPr>
          <a:xfrm>
            <a:off x="3790848" y="5861358"/>
            <a:ext cx="1325901" cy="27453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9" name="Oval 8">
            <a:extLst>
              <a:ext uri="{FF2B5EF4-FFF2-40B4-BE49-F238E27FC236}">
                <a16:creationId xmlns:a16="http://schemas.microsoft.com/office/drawing/2014/main" id="{BC0168BC-A750-C015-071B-438C76176F2F}"/>
              </a:ext>
            </a:extLst>
          </p:cNvPr>
          <p:cNvSpPr/>
          <p:nvPr/>
        </p:nvSpPr>
        <p:spPr>
          <a:xfrm>
            <a:off x="3556344" y="5632864"/>
            <a:ext cx="595278" cy="37494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1400" b="1" dirty="0">
                <a:solidFill>
                  <a:srgbClr val="FF0000"/>
                </a:solidFill>
                <a:latin typeface="Calibri (Body)"/>
              </a:rPr>
              <a:t>C2</a:t>
            </a:r>
            <a:endParaRPr lang="fr-FR" sz="1400" b="1" noProof="0" dirty="0">
              <a:solidFill>
                <a:srgbClr val="FF0000"/>
              </a:solidFill>
              <a:latin typeface="Calibri (Body)"/>
            </a:endParaRPr>
          </a:p>
        </p:txBody>
      </p:sp>
      <p:sp>
        <p:nvSpPr>
          <p:cNvPr id="11" name="Oval 10">
            <a:extLst>
              <a:ext uri="{FF2B5EF4-FFF2-40B4-BE49-F238E27FC236}">
                <a16:creationId xmlns:a16="http://schemas.microsoft.com/office/drawing/2014/main" id="{3592ABBA-0379-E821-DAC5-6394144FE947}"/>
              </a:ext>
            </a:extLst>
          </p:cNvPr>
          <p:cNvSpPr/>
          <p:nvPr/>
        </p:nvSpPr>
        <p:spPr>
          <a:xfrm>
            <a:off x="1153686" y="2588898"/>
            <a:ext cx="604457" cy="384120"/>
          </a:xfrm>
          <a:prstGeom prst="ellipse">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1200" b="1" dirty="0">
                <a:solidFill>
                  <a:srgbClr val="FF0000"/>
                </a:solidFill>
                <a:latin typeface="Calibri (Body)"/>
              </a:rPr>
              <a:t>C3</a:t>
            </a:r>
            <a:endParaRPr lang="fr-FR" sz="1200" b="1" noProof="0" dirty="0">
              <a:solidFill>
                <a:srgbClr val="FF0000"/>
              </a:solidFill>
              <a:latin typeface="Calibri (Body)"/>
            </a:endParaRPr>
          </a:p>
        </p:txBody>
      </p:sp>
      <p:sp>
        <p:nvSpPr>
          <p:cNvPr id="12" name="Rectangle: Rounded Corners 11">
            <a:extLst>
              <a:ext uri="{FF2B5EF4-FFF2-40B4-BE49-F238E27FC236}">
                <a16:creationId xmlns:a16="http://schemas.microsoft.com/office/drawing/2014/main" id="{05FAC4B7-7213-906B-477B-05108D619DB1}"/>
              </a:ext>
            </a:extLst>
          </p:cNvPr>
          <p:cNvSpPr/>
          <p:nvPr/>
        </p:nvSpPr>
        <p:spPr>
          <a:xfrm>
            <a:off x="429856" y="2692416"/>
            <a:ext cx="620731" cy="27453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Tree>
    <p:extLst>
      <p:ext uri="{BB962C8B-B14F-4D97-AF65-F5344CB8AC3E}">
        <p14:creationId xmlns:p14="http://schemas.microsoft.com/office/powerpoint/2010/main" val="4059291910"/>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Custom Design">
  <a:themeElements>
    <a:clrScheme name="UNAIDS Global">
      <a:dk1>
        <a:sysClr val="windowText" lastClr="000000"/>
      </a:dk1>
      <a:lt1>
        <a:sysClr val="window" lastClr="FFFFFF"/>
      </a:lt1>
      <a:dk2>
        <a:srgbClr val="70C8BE"/>
      </a:dk2>
      <a:lt2>
        <a:srgbClr val="B6AEA7"/>
      </a:lt2>
      <a:accent1>
        <a:srgbClr val="70C8BE"/>
      </a:accent1>
      <a:accent2>
        <a:srgbClr val="F15B40"/>
      </a:accent2>
      <a:accent3>
        <a:srgbClr val="00A99A"/>
      </a:accent3>
      <a:accent4>
        <a:srgbClr val="78BCC1"/>
      </a:accent4>
      <a:accent5>
        <a:srgbClr val="78A7B7"/>
      </a:accent5>
      <a:accent6>
        <a:srgbClr val="CDC88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3348D8-5DCF-4FC6-BCAF-DC16A5F324AE}">
  <ds:schemaRefs>
    <ds:schemaRef ds:uri="http://schemas.openxmlformats.org/package/2006/metadata/core-properties"/>
    <ds:schemaRef ds:uri="http://purl.org/dc/terms/"/>
    <ds:schemaRef ds:uri="http://purl.org/dc/elements/1.1/"/>
    <ds:schemaRef ds:uri="288ef829-98c5-46d1-83dc-c2ef7c814da2"/>
    <ds:schemaRef ds:uri="http://schemas.microsoft.com/office/2006/documentManagement/types"/>
    <ds:schemaRef ds:uri="http://schemas.microsoft.com/office/infopath/2007/PartnerControls"/>
    <ds:schemaRef ds:uri="http://purl.org/dc/dcmitype/"/>
    <ds:schemaRef ds:uri="2ddeef39-65d3-4660-94f2-f063f949c57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DB5B80E-5266-4E5E-8844-31FC27D1D27B}">
  <ds:schemaRefs>
    <ds:schemaRef ds:uri="http://schemas.microsoft.com/sharepoint/v3/contenttype/forms"/>
  </ds:schemaRefs>
</ds:datastoreItem>
</file>

<file path=customXml/itemProps3.xml><?xml version="1.0" encoding="utf-8"?>
<ds:datastoreItem xmlns:ds="http://schemas.openxmlformats.org/officeDocument/2006/customXml" ds:itemID="{BD56D2C6-379E-489C-AB1C-49B9B203A392}"/>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TM03457475[[fn=Frame]]</Template>
  <TotalTime>2953</TotalTime>
  <Words>1002</Words>
  <Application>Microsoft Office PowerPoint</Application>
  <PresentationFormat>Widescreen</PresentationFormat>
  <Paragraphs>83</Paragraphs>
  <Slides>16</Slides>
  <Notes>7</Notes>
  <HiddenSlides>6</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Frame</vt:lpstr>
      <vt:lpstr>1_Custom Design</vt:lpstr>
      <vt:lpstr>Estimation de l'incidence du VIH par âge et par sexe</vt:lpstr>
      <vt:lpstr>PowerPoint Presentation</vt:lpstr>
      <vt:lpstr>Profil de sexe et d'âge</vt:lpstr>
      <vt:lpstr>Option A:  De retour dans EPP dans Spectrum/AIM, sous « Modèle d'incidence sexe/âge », sélectionner « Lire le rapport de masculinité à partir d'EPP ou d'AEM </vt:lpstr>
      <vt:lpstr>Option B : Retour de CSAVR dans Spectrum/AIM, en tant que « Schéma d'incidence sexe/âge », sélectionner « Schéma de CSAVR ».</vt:lpstr>
      <vt:lpstr>Option C1 : Ajuster le modèle d'incidence âge/sexe aux données du programme ART</vt:lpstr>
      <vt:lpstr>Mise à jour du modèle sexe/âge Cas 2 : Ajustement aux données TARV</vt:lpstr>
      <vt:lpstr>Option C1 : Ajuster le modèle d'incidence âge/sexe aux données du programme TAR</vt:lpstr>
      <vt:lpstr>Option C2 : Modèle épidémique par défaut en fonction du sexe et de l'âge</vt:lpstr>
      <vt:lpstr>Comparer avec les données du programme : Nombre de personnes sous traitement antirétroviral par âge </vt:lpstr>
      <vt:lpstr>Prise en compte de la migration des personnes séropositives</vt:lpstr>
      <vt:lpstr>Comment Spectrum tient-il compte de la migration des personnes séropositives ?</vt:lpstr>
      <vt:lpstr>Comment Spectrum tient-il compte de la migration des personnes séropositives ?</vt:lpstr>
      <vt:lpstr>Considérations pour le CSAVR</vt:lpstr>
      <vt:lpstr>Notes de clôture</vt:lpstr>
      <vt:lpstr>Merci de votre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MAHY, Mary</dc:creator>
  <cp:keywords>, docId:42C25EB6E52851106C35A7F3FE1BE168</cp:keywords>
  <cp:lastModifiedBy>KORENROMP, Eline Louise</cp:lastModifiedBy>
  <cp:revision>512</cp:revision>
  <cp:lastPrinted>2021-11-24T09:18:03Z</cp:lastPrinted>
  <dcterms:created xsi:type="dcterms:W3CDTF">2020-10-27T09:55:01Z</dcterms:created>
  <dcterms:modified xsi:type="dcterms:W3CDTF">2025-02-12T12:02:07Z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