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B9_9D33071C.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793" r:id="rId5"/>
  </p:sldMasterIdLst>
  <p:notesMasterIdLst>
    <p:notesMasterId r:id="rId20"/>
  </p:notesMasterIdLst>
  <p:sldIdLst>
    <p:sldId id="433" r:id="rId6"/>
    <p:sldId id="366" r:id="rId7"/>
    <p:sldId id="435" r:id="rId8"/>
    <p:sldId id="436" r:id="rId9"/>
    <p:sldId id="437" r:id="rId10"/>
    <p:sldId id="438" r:id="rId11"/>
    <p:sldId id="439" r:id="rId12"/>
    <p:sldId id="440" r:id="rId13"/>
    <p:sldId id="441" r:id="rId14"/>
    <p:sldId id="442" r:id="rId15"/>
    <p:sldId id="443" r:id="rId16"/>
    <p:sldId id="444" r:id="rId17"/>
    <p:sldId id="598" r:id="rId18"/>
    <p:sldId id="596" r:id="rId19"/>
  </p:sldIdLst>
  <p:sldSz cx="12192000" cy="6858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EK" userId="S::KorenrompE@unaids.org::a44abeb2-aa4e-4d35-a6f5-0d25c352ba16" providerId="AD"/>
  <p188:author id="{533D1E9D-59B8-62D1-1A8B-624C14EEDC41}" name="Robert Glaubius" initials="RG" userId="S::rglaubius_avenirhealth.org#ext#@unaids.onmicrosoft.com::ce50593f-0189-4cf2-864a-de0991ebb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0" autoAdjust="0"/>
    <p:restoredTop sz="92206" autoAdjust="0"/>
  </p:normalViewPr>
  <p:slideViewPr>
    <p:cSldViewPr snapToGrid="0">
      <p:cViewPr varScale="1">
        <p:scale>
          <a:sx n="99" d="100"/>
          <a:sy n="99" d="100"/>
        </p:scale>
        <p:origin x="1176" y="90"/>
      </p:cViewPr>
      <p:guideLst/>
    </p:cSldViewPr>
  </p:slideViewPr>
  <p:notesTextViewPr>
    <p:cViewPr>
      <p:scale>
        <a:sx n="1" d="1"/>
        <a:sy n="1" d="1"/>
      </p:scale>
      <p:origin x="0" y="0"/>
    </p:cViewPr>
  </p:notesTextViewPr>
  <p:sorterViewPr>
    <p:cViewPr>
      <p:scale>
        <a:sx n="66" d="100"/>
        <a:sy n="66" d="100"/>
      </p:scale>
      <p:origin x="0" y="-346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laubius" userId="S::rglaubius_avenirhealth.org#ext#@unaids.onmicrosoft.com::ce50593f-0189-4cf2-864a-de0991ebb9cd" providerId="AD" clId="Web-{8070E181-2334-B085-8B2D-5291DFB9CCDE}"/>
    <pc:docChg chg="modSld">
      <pc:chgData name="Robert Glaubius" userId="S::rglaubius_avenirhealth.org#ext#@unaids.onmicrosoft.com::ce50593f-0189-4cf2-864a-de0991ebb9cd" providerId="AD" clId="Web-{8070E181-2334-B085-8B2D-5291DFB9CCDE}" dt="2025-01-21T00:41:10.762" v="2" actId="20577"/>
      <pc:docMkLst>
        <pc:docMk/>
      </pc:docMkLst>
      <pc:sldChg chg="modSp">
        <pc:chgData name="Robert Glaubius" userId="S::rglaubius_avenirhealth.org#ext#@unaids.onmicrosoft.com::ce50593f-0189-4cf2-864a-de0991ebb9cd" providerId="AD" clId="Web-{8070E181-2334-B085-8B2D-5291DFB9CCDE}" dt="2025-01-21T00:41:10.762" v="2" actId="20577"/>
        <pc:sldMkLst>
          <pc:docMk/>
          <pc:sldMk cId="2798585004" sldId="433"/>
        </pc:sldMkLst>
        <pc:spChg chg="mod">
          <ac:chgData name="Robert Glaubius" userId="S::rglaubius_avenirhealth.org#ext#@unaids.onmicrosoft.com::ce50593f-0189-4cf2-864a-de0991ebb9cd" providerId="AD" clId="Web-{8070E181-2334-B085-8B2D-5291DFB9CCDE}" dt="2025-01-21T00:41:10.762" v="2" actId="20577"/>
          <ac:spMkLst>
            <pc:docMk/>
            <pc:sldMk cId="2798585004" sldId="433"/>
            <ac:spMk id="3" creationId="{92995B8F-0949-4302-83ED-6C466CBCC80B}"/>
          </ac:spMkLst>
        </pc:spChg>
      </pc:sldChg>
    </pc:docChg>
  </pc:docChgLst>
  <pc:docChgLst>
    <pc:chgData name="Robert Glaubius" userId="S::rglaubius_avenirhealth.org#ext#@unaids.onmicrosoft.com::ce50593f-0189-4cf2-864a-de0991ebb9cd" providerId="AD" clId="Web-{D4B11869-CFC0-5815-DBCF-54332B860B69}"/>
    <pc:docChg chg="mod modSld">
      <pc:chgData name="Robert Glaubius" userId="S::rglaubius_avenirhealth.org#ext#@unaids.onmicrosoft.com::ce50593f-0189-4cf2-864a-de0991ebb9cd" providerId="AD" clId="Web-{D4B11869-CFC0-5815-DBCF-54332B860B69}" dt="2025-01-17T17:43:31.993" v="5"/>
      <pc:docMkLst>
        <pc:docMk/>
      </pc:docMkLst>
      <pc:sldChg chg="mod modShow">
        <pc:chgData name="Robert Glaubius" userId="S::rglaubius_avenirhealth.org#ext#@unaids.onmicrosoft.com::ce50593f-0189-4cf2-864a-de0991ebb9cd" providerId="AD" clId="Web-{D4B11869-CFC0-5815-DBCF-54332B860B69}" dt="2025-01-17T17:43:27.821" v="4"/>
        <pc:sldMkLst>
          <pc:docMk/>
          <pc:sldMk cId="2637367068" sldId="441"/>
        </pc:sldMkLst>
      </pc:sldChg>
      <pc:sldChg chg="mod modShow">
        <pc:chgData name="Robert Glaubius" userId="S::rglaubius_avenirhealth.org#ext#@unaids.onmicrosoft.com::ce50593f-0189-4cf2-864a-de0991ebb9cd" providerId="AD" clId="Web-{D4B11869-CFC0-5815-DBCF-54332B860B69}" dt="2025-01-17T17:43:27.587" v="0"/>
        <pc:sldMkLst>
          <pc:docMk/>
          <pc:sldMk cId="4105132640" sldId="442"/>
        </pc:sldMkLst>
      </pc:sldChg>
      <pc:sldChg chg="mod modShow">
        <pc:chgData name="Robert Glaubius" userId="S::rglaubius_avenirhealth.org#ext#@unaids.onmicrosoft.com::ce50593f-0189-4cf2-864a-de0991ebb9cd" providerId="AD" clId="Web-{D4B11869-CFC0-5815-DBCF-54332B860B69}" dt="2025-01-17T17:43:27.759" v="2"/>
        <pc:sldMkLst>
          <pc:docMk/>
          <pc:sldMk cId="1762330546" sldId="443"/>
        </pc:sldMkLst>
      </pc:sldChg>
      <pc:sldChg chg="mod modShow">
        <pc:chgData name="Robert Glaubius" userId="S::rglaubius_avenirhealth.org#ext#@unaids.onmicrosoft.com::ce50593f-0189-4cf2-864a-de0991ebb9cd" providerId="AD" clId="Web-{D4B11869-CFC0-5815-DBCF-54332B860B69}" dt="2025-01-17T17:43:27.618" v="1"/>
        <pc:sldMkLst>
          <pc:docMk/>
          <pc:sldMk cId="1697032502" sldId="444"/>
        </pc:sldMkLst>
      </pc:sldChg>
      <pc:sldChg chg="mod modShow">
        <pc:chgData name="Robert Glaubius" userId="S::rglaubius_avenirhealth.org#ext#@unaids.onmicrosoft.com::ce50593f-0189-4cf2-864a-de0991ebb9cd" providerId="AD" clId="Web-{D4B11869-CFC0-5815-DBCF-54332B860B69}" dt="2025-01-17T17:43:27.790" v="3"/>
        <pc:sldMkLst>
          <pc:docMk/>
          <pc:sldMk cId="900683180" sldId="598"/>
        </pc:sldMkLst>
      </pc:sldChg>
    </pc:docChg>
  </pc:docChgLst>
  <pc:docChgLst>
    <pc:chgData name="ILYENKOVA, VERA" userId="S::ilyenkovav@unaids.org::1254e244-da2b-40f6-8c5a-46d2c7a0f38a" providerId="AD" clId="Web-{6D5537BF-F1C0-5C7A-A513-498E2213BBF7}"/>
    <pc:docChg chg="modSld">
      <pc:chgData name="ILYENKOVA, VERA" userId="S::ilyenkovav@unaids.org::1254e244-da2b-40f6-8c5a-46d2c7a0f38a" providerId="AD" clId="Web-{6D5537BF-F1C0-5C7A-A513-498E2213BBF7}" dt="2025-02-17T08:39:14.027" v="17" actId="20577"/>
      <pc:docMkLst>
        <pc:docMk/>
      </pc:docMkLst>
      <pc:sldChg chg="modSp">
        <pc:chgData name="ILYENKOVA, VERA" userId="S::ilyenkovav@unaids.org::1254e244-da2b-40f6-8c5a-46d2c7a0f38a" providerId="AD" clId="Web-{6D5537BF-F1C0-5C7A-A513-498E2213BBF7}" dt="2025-02-17T08:39:14.027" v="17" actId="20577"/>
        <pc:sldMkLst>
          <pc:docMk/>
          <pc:sldMk cId="2798585004" sldId="433"/>
        </pc:sldMkLst>
        <pc:spChg chg="mod">
          <ac:chgData name="ILYENKOVA, VERA" userId="S::ilyenkovav@unaids.org::1254e244-da2b-40f6-8c5a-46d2c7a0f38a" providerId="AD" clId="Web-{6D5537BF-F1C0-5C7A-A513-498E2213BBF7}" dt="2025-02-17T08:39:14.027" v="17" actId="20577"/>
          <ac:spMkLst>
            <pc:docMk/>
            <pc:sldMk cId="2798585004" sldId="433"/>
            <ac:spMk id="3" creationId="{92995B8F-0949-4302-83ED-6C466CBCC80B}"/>
          </ac:spMkLst>
        </pc:spChg>
      </pc:sldChg>
    </pc:docChg>
  </pc:docChgLst>
  <pc:docChgLst>
    <pc:chgData name="SABIN, Keith" userId="14b285c7-8c9d-43ac-b9d9-79b7ea51a1e5" providerId="ADAL" clId="{56D04B8E-EEE8-4585-8CE3-5C8A97BF509C}"/>
    <pc:docChg chg="custSel modSld">
      <pc:chgData name="SABIN, Keith" userId="14b285c7-8c9d-43ac-b9d9-79b7ea51a1e5" providerId="ADAL" clId="{56D04B8E-EEE8-4585-8CE3-5C8A97BF509C}" dt="2025-02-18T08:40:34.519" v="134" actId="729"/>
      <pc:docMkLst>
        <pc:docMk/>
      </pc:docMkLst>
      <pc:sldChg chg="addSp delSp modSp mod">
        <pc:chgData name="SABIN, Keith" userId="14b285c7-8c9d-43ac-b9d9-79b7ea51a1e5" providerId="ADAL" clId="{56D04B8E-EEE8-4585-8CE3-5C8A97BF509C}" dt="2025-02-18T08:22:00.037" v="16" actId="1076"/>
        <pc:sldMkLst>
          <pc:docMk/>
          <pc:sldMk cId="2208624670" sldId="366"/>
        </pc:sldMkLst>
        <pc:spChg chg="mod">
          <ac:chgData name="SABIN, Keith" userId="14b285c7-8c9d-43ac-b9d9-79b7ea51a1e5" providerId="ADAL" clId="{56D04B8E-EEE8-4585-8CE3-5C8A97BF509C}" dt="2025-02-18T08:20:49.834" v="10" actId="14100"/>
          <ac:spMkLst>
            <pc:docMk/>
            <pc:sldMk cId="2208624670" sldId="366"/>
            <ac:spMk id="4" creationId="{68A5516B-7BB4-0E89-9598-B4FCC62BB661}"/>
          </ac:spMkLst>
        </pc:spChg>
        <pc:spChg chg="mod">
          <ac:chgData name="SABIN, Keith" userId="14b285c7-8c9d-43ac-b9d9-79b7ea51a1e5" providerId="ADAL" clId="{56D04B8E-EEE8-4585-8CE3-5C8A97BF509C}" dt="2025-02-18T08:20:43.574" v="8" actId="14100"/>
          <ac:spMkLst>
            <pc:docMk/>
            <pc:sldMk cId="2208624670" sldId="366"/>
            <ac:spMk id="6" creationId="{D6E9B207-B91C-5F68-750D-DB8FD3007BB0}"/>
          </ac:spMkLst>
        </pc:spChg>
        <pc:spChg chg="mod">
          <ac:chgData name="SABIN, Keith" userId="14b285c7-8c9d-43ac-b9d9-79b7ea51a1e5" providerId="ADAL" clId="{56D04B8E-EEE8-4585-8CE3-5C8A97BF509C}" dt="2025-02-18T08:20:27.560" v="5" actId="1076"/>
          <ac:spMkLst>
            <pc:docMk/>
            <pc:sldMk cId="2208624670" sldId="366"/>
            <ac:spMk id="7" creationId="{904E7466-2653-1443-3D9E-6CC49B22CEEB}"/>
          </ac:spMkLst>
        </pc:spChg>
        <pc:picChg chg="del">
          <ac:chgData name="SABIN, Keith" userId="14b285c7-8c9d-43ac-b9d9-79b7ea51a1e5" providerId="ADAL" clId="{56D04B8E-EEE8-4585-8CE3-5C8A97BF509C}" dt="2025-02-18T08:20:12.577" v="0" actId="478"/>
          <ac:picMkLst>
            <pc:docMk/>
            <pc:sldMk cId="2208624670" sldId="366"/>
            <ac:picMk id="8" creationId="{254CA247-1CD1-FB69-06AA-5818F94A060E}"/>
          </ac:picMkLst>
        </pc:picChg>
        <pc:picChg chg="add mod">
          <ac:chgData name="SABIN, Keith" userId="14b285c7-8c9d-43ac-b9d9-79b7ea51a1e5" providerId="ADAL" clId="{56D04B8E-EEE8-4585-8CE3-5C8A97BF509C}" dt="2025-02-18T08:20:22.001" v="4" actId="14100"/>
          <ac:picMkLst>
            <pc:docMk/>
            <pc:sldMk cId="2208624670" sldId="366"/>
            <ac:picMk id="12" creationId="{44F49532-84A9-CB70-7277-DD4EF45D3702}"/>
          </ac:picMkLst>
        </pc:picChg>
        <pc:picChg chg="add mod">
          <ac:chgData name="SABIN, Keith" userId="14b285c7-8c9d-43ac-b9d9-79b7ea51a1e5" providerId="ADAL" clId="{56D04B8E-EEE8-4585-8CE3-5C8A97BF509C}" dt="2025-02-18T08:22:00.037" v="16" actId="1076"/>
          <ac:picMkLst>
            <pc:docMk/>
            <pc:sldMk cId="2208624670" sldId="366"/>
            <ac:picMk id="15" creationId="{7F470117-2822-306B-9484-2064CB8DFEEC}"/>
          </ac:picMkLst>
        </pc:picChg>
        <pc:picChg chg="del">
          <ac:chgData name="SABIN, Keith" userId="14b285c7-8c9d-43ac-b9d9-79b7ea51a1e5" providerId="ADAL" clId="{56D04B8E-EEE8-4585-8CE3-5C8A97BF509C}" dt="2025-02-18T08:21:57.149" v="15" actId="478"/>
          <ac:picMkLst>
            <pc:docMk/>
            <pc:sldMk cId="2208624670" sldId="366"/>
            <ac:picMk id="16" creationId="{ACF3C5AD-DB2F-3DCB-5283-EE3FA05220B4}"/>
          </ac:picMkLst>
        </pc:picChg>
      </pc:sldChg>
      <pc:sldChg chg="addSp delSp modSp mod">
        <pc:chgData name="SABIN, Keith" userId="14b285c7-8c9d-43ac-b9d9-79b7ea51a1e5" providerId="ADAL" clId="{56D04B8E-EEE8-4585-8CE3-5C8A97BF509C}" dt="2025-02-18T08:22:40.654" v="22" actId="1076"/>
        <pc:sldMkLst>
          <pc:docMk/>
          <pc:sldMk cId="5643503" sldId="435"/>
        </pc:sldMkLst>
        <pc:picChg chg="del">
          <ac:chgData name="SABIN, Keith" userId="14b285c7-8c9d-43ac-b9d9-79b7ea51a1e5" providerId="ADAL" clId="{56D04B8E-EEE8-4585-8CE3-5C8A97BF509C}" dt="2025-02-18T08:22:30.470" v="17" actId="478"/>
          <ac:picMkLst>
            <pc:docMk/>
            <pc:sldMk cId="5643503" sldId="435"/>
            <ac:picMk id="5" creationId="{A769B349-E39B-E52A-7B5A-961CD6D5C044}"/>
          </ac:picMkLst>
        </pc:picChg>
        <pc:picChg chg="add mod">
          <ac:chgData name="SABIN, Keith" userId="14b285c7-8c9d-43ac-b9d9-79b7ea51a1e5" providerId="ADAL" clId="{56D04B8E-EEE8-4585-8CE3-5C8A97BF509C}" dt="2025-02-18T08:22:40.654" v="22" actId="1076"/>
          <ac:picMkLst>
            <pc:docMk/>
            <pc:sldMk cId="5643503" sldId="435"/>
            <ac:picMk id="6" creationId="{09F1DC8C-08E9-C09A-7364-CDF3391EB690}"/>
          </ac:picMkLst>
        </pc:picChg>
      </pc:sldChg>
      <pc:sldChg chg="addSp delSp modSp mod">
        <pc:chgData name="SABIN, Keith" userId="14b285c7-8c9d-43ac-b9d9-79b7ea51a1e5" providerId="ADAL" clId="{56D04B8E-EEE8-4585-8CE3-5C8A97BF509C}" dt="2025-02-18T08:25:39.177" v="43" actId="732"/>
        <pc:sldMkLst>
          <pc:docMk/>
          <pc:sldMk cId="1403729606" sldId="436"/>
        </pc:sldMkLst>
        <pc:spChg chg="mod">
          <ac:chgData name="SABIN, Keith" userId="14b285c7-8c9d-43ac-b9d9-79b7ea51a1e5" providerId="ADAL" clId="{56D04B8E-EEE8-4585-8CE3-5C8A97BF509C}" dt="2025-02-18T08:24:51.446" v="40" actId="14100"/>
          <ac:spMkLst>
            <pc:docMk/>
            <pc:sldMk cId="1403729606" sldId="436"/>
            <ac:spMk id="7" creationId="{16DD7F36-FA55-EE57-7D7C-7CFC99E5E7DC}"/>
          </ac:spMkLst>
        </pc:spChg>
        <pc:picChg chg="add mod ord">
          <ac:chgData name="SABIN, Keith" userId="14b285c7-8c9d-43ac-b9d9-79b7ea51a1e5" providerId="ADAL" clId="{56D04B8E-EEE8-4585-8CE3-5C8A97BF509C}" dt="2025-02-18T08:23:37.217" v="31" actId="1076"/>
          <ac:picMkLst>
            <pc:docMk/>
            <pc:sldMk cId="1403729606" sldId="436"/>
            <ac:picMk id="4" creationId="{0BF3EC09-89F2-42DD-C6DB-D8E100B87FFB}"/>
          </ac:picMkLst>
        </pc:picChg>
        <pc:picChg chg="del">
          <ac:chgData name="SABIN, Keith" userId="14b285c7-8c9d-43ac-b9d9-79b7ea51a1e5" providerId="ADAL" clId="{56D04B8E-EEE8-4585-8CE3-5C8A97BF509C}" dt="2025-02-18T08:24:34.229" v="34" actId="478"/>
          <ac:picMkLst>
            <pc:docMk/>
            <pc:sldMk cId="1403729606" sldId="436"/>
            <ac:picMk id="6" creationId="{A3962816-6F06-66C8-AABD-3256408D0D53}"/>
          </ac:picMkLst>
        </pc:picChg>
        <pc:picChg chg="add mod ord modCrop">
          <ac:chgData name="SABIN, Keith" userId="14b285c7-8c9d-43ac-b9d9-79b7ea51a1e5" providerId="ADAL" clId="{56D04B8E-EEE8-4585-8CE3-5C8A97BF509C}" dt="2025-02-18T08:25:39.177" v="43" actId="732"/>
          <ac:picMkLst>
            <pc:docMk/>
            <pc:sldMk cId="1403729606" sldId="436"/>
            <ac:picMk id="8" creationId="{BD544B6E-CCD7-16CE-C1B6-1769D9DA4231}"/>
          </ac:picMkLst>
        </pc:picChg>
        <pc:picChg chg="del">
          <ac:chgData name="SABIN, Keith" userId="14b285c7-8c9d-43ac-b9d9-79b7ea51a1e5" providerId="ADAL" clId="{56D04B8E-EEE8-4585-8CE3-5C8A97BF509C}" dt="2025-02-18T08:23:11.850" v="23" actId="478"/>
          <ac:picMkLst>
            <pc:docMk/>
            <pc:sldMk cId="1403729606" sldId="436"/>
            <ac:picMk id="17" creationId="{02E3F1A2-6585-13FA-B4D5-FF6591A7EC1E}"/>
          </ac:picMkLst>
        </pc:picChg>
      </pc:sldChg>
      <pc:sldChg chg="addSp delSp modSp mod">
        <pc:chgData name="SABIN, Keith" userId="14b285c7-8c9d-43ac-b9d9-79b7ea51a1e5" providerId="ADAL" clId="{56D04B8E-EEE8-4585-8CE3-5C8A97BF509C}" dt="2025-02-18T08:28:46.209" v="60" actId="167"/>
        <pc:sldMkLst>
          <pc:docMk/>
          <pc:sldMk cId="3991337686" sldId="437"/>
        </pc:sldMkLst>
        <pc:spChg chg="mod">
          <ac:chgData name="SABIN, Keith" userId="14b285c7-8c9d-43ac-b9d9-79b7ea51a1e5" providerId="ADAL" clId="{56D04B8E-EEE8-4585-8CE3-5C8A97BF509C}" dt="2025-02-18T08:26:51.571" v="51" actId="14100"/>
          <ac:spMkLst>
            <pc:docMk/>
            <pc:sldMk cId="3991337686" sldId="437"/>
            <ac:spMk id="11" creationId="{E7C1FCA8-8AE1-60F0-7FCE-85E805ADB03D}"/>
          </ac:spMkLst>
        </pc:spChg>
        <pc:spChg chg="mod">
          <ac:chgData name="SABIN, Keith" userId="14b285c7-8c9d-43ac-b9d9-79b7ea51a1e5" providerId="ADAL" clId="{56D04B8E-EEE8-4585-8CE3-5C8A97BF509C}" dt="2025-02-18T08:26:51.571" v="51" actId="14100"/>
          <ac:spMkLst>
            <pc:docMk/>
            <pc:sldMk cId="3991337686" sldId="437"/>
            <ac:spMk id="13" creationId="{C3B179C3-6724-DFCD-CC06-D759E8CB044C}"/>
          </ac:spMkLst>
        </pc:spChg>
        <pc:spChg chg="mod">
          <ac:chgData name="SABIN, Keith" userId="14b285c7-8c9d-43ac-b9d9-79b7ea51a1e5" providerId="ADAL" clId="{56D04B8E-EEE8-4585-8CE3-5C8A97BF509C}" dt="2025-02-18T08:27:09.409" v="54" actId="1076"/>
          <ac:spMkLst>
            <pc:docMk/>
            <pc:sldMk cId="3991337686" sldId="437"/>
            <ac:spMk id="14" creationId="{B00809AB-133F-E580-FA79-7AD020081388}"/>
          </ac:spMkLst>
        </pc:spChg>
        <pc:spChg chg="mod">
          <ac:chgData name="SABIN, Keith" userId="14b285c7-8c9d-43ac-b9d9-79b7ea51a1e5" providerId="ADAL" clId="{56D04B8E-EEE8-4585-8CE3-5C8A97BF509C}" dt="2025-02-18T08:26:59.430" v="52" actId="1076"/>
          <ac:spMkLst>
            <pc:docMk/>
            <pc:sldMk cId="3991337686" sldId="437"/>
            <ac:spMk id="15" creationId="{85E72392-DDF8-DA2B-39AD-537EE18797A3}"/>
          </ac:spMkLst>
        </pc:spChg>
        <pc:spChg chg="mod">
          <ac:chgData name="SABIN, Keith" userId="14b285c7-8c9d-43ac-b9d9-79b7ea51a1e5" providerId="ADAL" clId="{56D04B8E-EEE8-4585-8CE3-5C8A97BF509C}" dt="2025-02-18T08:27:02.735" v="53" actId="1076"/>
          <ac:spMkLst>
            <pc:docMk/>
            <pc:sldMk cId="3991337686" sldId="437"/>
            <ac:spMk id="16" creationId="{A441F268-EE10-5AF7-3A10-2192F75DCCCC}"/>
          </ac:spMkLst>
        </pc:spChg>
        <pc:picChg chg="del">
          <ac:chgData name="SABIN, Keith" userId="14b285c7-8c9d-43ac-b9d9-79b7ea51a1e5" providerId="ADAL" clId="{56D04B8E-EEE8-4585-8CE3-5C8A97BF509C}" dt="2025-02-18T08:28:37.966" v="58" actId="478"/>
          <ac:picMkLst>
            <pc:docMk/>
            <pc:sldMk cId="3991337686" sldId="437"/>
            <ac:picMk id="3" creationId="{C44CE198-AE15-9DF8-4777-FFBBE5B5B4B2}"/>
          </ac:picMkLst>
        </pc:picChg>
        <pc:picChg chg="del">
          <ac:chgData name="SABIN, Keith" userId="14b285c7-8c9d-43ac-b9d9-79b7ea51a1e5" providerId="ADAL" clId="{56D04B8E-EEE8-4585-8CE3-5C8A97BF509C}" dt="2025-02-18T08:26:27.923" v="44" actId="478"/>
          <ac:picMkLst>
            <pc:docMk/>
            <pc:sldMk cId="3991337686" sldId="437"/>
            <ac:picMk id="6" creationId="{3F9A3CCF-C30F-CE65-4BC6-B1B122B1C503}"/>
          </ac:picMkLst>
        </pc:picChg>
        <pc:picChg chg="add mod ord">
          <ac:chgData name="SABIN, Keith" userId="14b285c7-8c9d-43ac-b9d9-79b7ea51a1e5" providerId="ADAL" clId="{56D04B8E-EEE8-4585-8CE3-5C8A97BF509C}" dt="2025-02-18T08:26:42.281" v="49" actId="1076"/>
          <ac:picMkLst>
            <pc:docMk/>
            <pc:sldMk cId="3991337686" sldId="437"/>
            <ac:picMk id="8" creationId="{F287AD9A-8651-ACA1-524A-7F24BC230090}"/>
          </ac:picMkLst>
        </pc:picChg>
        <pc:picChg chg="add mod ord">
          <ac:chgData name="SABIN, Keith" userId="14b285c7-8c9d-43ac-b9d9-79b7ea51a1e5" providerId="ADAL" clId="{56D04B8E-EEE8-4585-8CE3-5C8A97BF509C}" dt="2025-02-18T08:28:46.209" v="60" actId="167"/>
          <ac:picMkLst>
            <pc:docMk/>
            <pc:sldMk cId="3991337686" sldId="437"/>
            <ac:picMk id="18" creationId="{A5C5E723-54C2-B8BC-B8E2-9E88E3075198}"/>
          </ac:picMkLst>
        </pc:picChg>
      </pc:sldChg>
      <pc:sldChg chg="addSp delSp modSp mod">
        <pc:chgData name="SABIN, Keith" userId="14b285c7-8c9d-43ac-b9d9-79b7ea51a1e5" providerId="ADAL" clId="{56D04B8E-EEE8-4585-8CE3-5C8A97BF509C}" dt="2025-02-18T08:30:33.907" v="75" actId="1038"/>
        <pc:sldMkLst>
          <pc:docMk/>
          <pc:sldMk cId="3203640239" sldId="438"/>
        </pc:sldMkLst>
        <pc:spChg chg="mod">
          <ac:chgData name="SABIN, Keith" userId="14b285c7-8c9d-43ac-b9d9-79b7ea51a1e5" providerId="ADAL" clId="{56D04B8E-EEE8-4585-8CE3-5C8A97BF509C}" dt="2025-02-18T08:30:33.907" v="75" actId="1038"/>
          <ac:spMkLst>
            <pc:docMk/>
            <pc:sldMk cId="3203640239" sldId="438"/>
            <ac:spMk id="18" creationId="{C9FB2292-B4C1-11AE-48C3-D97752309CBF}"/>
          </ac:spMkLst>
        </pc:spChg>
        <pc:spChg chg="mod">
          <ac:chgData name="SABIN, Keith" userId="14b285c7-8c9d-43ac-b9d9-79b7ea51a1e5" providerId="ADAL" clId="{56D04B8E-EEE8-4585-8CE3-5C8A97BF509C}" dt="2025-02-18T08:30:19.614" v="66" actId="14100"/>
          <ac:spMkLst>
            <pc:docMk/>
            <pc:sldMk cId="3203640239" sldId="438"/>
            <ac:spMk id="21" creationId="{0CE41EF0-77DD-B5FA-6C2D-BAFF1B15EDB1}"/>
          </ac:spMkLst>
        </pc:spChg>
        <pc:spChg chg="mod">
          <ac:chgData name="SABIN, Keith" userId="14b285c7-8c9d-43ac-b9d9-79b7ea51a1e5" providerId="ADAL" clId="{56D04B8E-EEE8-4585-8CE3-5C8A97BF509C}" dt="2025-02-18T08:30:24.503" v="67" actId="14100"/>
          <ac:spMkLst>
            <pc:docMk/>
            <pc:sldMk cId="3203640239" sldId="438"/>
            <ac:spMk id="22" creationId="{6D0883BD-4724-E860-69E5-DDD82D86C652}"/>
          </ac:spMkLst>
        </pc:spChg>
        <pc:spChg chg="mod">
          <ac:chgData name="SABIN, Keith" userId="14b285c7-8c9d-43ac-b9d9-79b7ea51a1e5" providerId="ADAL" clId="{56D04B8E-EEE8-4585-8CE3-5C8A97BF509C}" dt="2025-02-18T08:30:33.907" v="75" actId="1038"/>
          <ac:spMkLst>
            <pc:docMk/>
            <pc:sldMk cId="3203640239" sldId="438"/>
            <ac:spMk id="23" creationId="{B7D1CCC5-C6F0-ACC6-6B14-5C8E5D4632DC}"/>
          </ac:spMkLst>
        </pc:spChg>
        <pc:picChg chg="add mod ord">
          <ac:chgData name="SABIN, Keith" userId="14b285c7-8c9d-43ac-b9d9-79b7ea51a1e5" providerId="ADAL" clId="{56D04B8E-EEE8-4585-8CE3-5C8A97BF509C}" dt="2025-02-18T08:30:11.130" v="65" actId="167"/>
          <ac:picMkLst>
            <pc:docMk/>
            <pc:sldMk cId="3203640239" sldId="438"/>
            <ac:picMk id="4" creationId="{2BBFB611-76C4-F3F4-BFBB-7A4142397E9B}"/>
          </ac:picMkLst>
        </pc:picChg>
        <pc:picChg chg="del">
          <ac:chgData name="SABIN, Keith" userId="14b285c7-8c9d-43ac-b9d9-79b7ea51a1e5" providerId="ADAL" clId="{56D04B8E-EEE8-4585-8CE3-5C8A97BF509C}" dt="2025-02-18T08:30:00.682" v="61" actId="478"/>
          <ac:picMkLst>
            <pc:docMk/>
            <pc:sldMk cId="3203640239" sldId="438"/>
            <ac:picMk id="8" creationId="{2D98D14A-A9BB-576D-AD31-2BA6AE98302A}"/>
          </ac:picMkLst>
        </pc:picChg>
      </pc:sldChg>
      <pc:sldChg chg="addSp delSp modSp mod">
        <pc:chgData name="SABIN, Keith" userId="14b285c7-8c9d-43ac-b9d9-79b7ea51a1e5" providerId="ADAL" clId="{56D04B8E-EEE8-4585-8CE3-5C8A97BF509C}" dt="2025-02-18T08:32:17.103" v="114" actId="14100"/>
        <pc:sldMkLst>
          <pc:docMk/>
          <pc:sldMk cId="4059291910" sldId="439"/>
        </pc:sldMkLst>
        <pc:spChg chg="mod">
          <ac:chgData name="SABIN, Keith" userId="14b285c7-8c9d-43ac-b9d9-79b7ea51a1e5" providerId="ADAL" clId="{56D04B8E-EEE8-4585-8CE3-5C8A97BF509C}" dt="2025-02-18T08:32:17.103" v="114" actId="14100"/>
          <ac:spMkLst>
            <pc:docMk/>
            <pc:sldMk cId="4059291910" sldId="439"/>
            <ac:spMk id="8" creationId="{C8F1E81A-6596-609B-D88E-9DC56E0821D9}"/>
          </ac:spMkLst>
        </pc:spChg>
        <pc:spChg chg="mod">
          <ac:chgData name="SABIN, Keith" userId="14b285c7-8c9d-43ac-b9d9-79b7ea51a1e5" providerId="ADAL" clId="{56D04B8E-EEE8-4585-8CE3-5C8A97BF509C}" dt="2025-02-18T08:31:53.642" v="84" actId="14100"/>
          <ac:spMkLst>
            <pc:docMk/>
            <pc:sldMk cId="4059291910" sldId="439"/>
            <ac:spMk id="10" creationId="{5812860A-7F50-40BA-C90F-83E52CB7EB23}"/>
          </ac:spMkLst>
        </pc:spChg>
        <pc:spChg chg="mod">
          <ac:chgData name="SABIN, Keith" userId="14b285c7-8c9d-43ac-b9d9-79b7ea51a1e5" providerId="ADAL" clId="{56D04B8E-EEE8-4585-8CE3-5C8A97BF509C}" dt="2025-02-18T08:32:06.456" v="106" actId="1038"/>
          <ac:spMkLst>
            <pc:docMk/>
            <pc:sldMk cId="4059291910" sldId="439"/>
            <ac:spMk id="11" creationId="{3592ABBA-0379-E821-DAC5-6394144FE947}"/>
          </ac:spMkLst>
        </pc:spChg>
        <pc:spChg chg="mod">
          <ac:chgData name="SABIN, Keith" userId="14b285c7-8c9d-43ac-b9d9-79b7ea51a1e5" providerId="ADAL" clId="{56D04B8E-EEE8-4585-8CE3-5C8A97BF509C}" dt="2025-02-18T08:31:48.772" v="83" actId="14100"/>
          <ac:spMkLst>
            <pc:docMk/>
            <pc:sldMk cId="4059291910" sldId="439"/>
            <ac:spMk id="12" creationId="{05FAC4B7-7213-906B-477B-05108D619DB1}"/>
          </ac:spMkLst>
        </pc:spChg>
        <pc:picChg chg="del">
          <ac:chgData name="SABIN, Keith" userId="14b285c7-8c9d-43ac-b9d9-79b7ea51a1e5" providerId="ADAL" clId="{56D04B8E-EEE8-4585-8CE3-5C8A97BF509C}" dt="2025-02-18T08:31:44.029" v="82" actId="478"/>
          <ac:picMkLst>
            <pc:docMk/>
            <pc:sldMk cId="4059291910" sldId="439"/>
            <ac:picMk id="4" creationId="{75A56FC6-9605-C568-FFDC-A23594E9201B}"/>
          </ac:picMkLst>
        </pc:picChg>
        <pc:picChg chg="add mod ord">
          <ac:chgData name="SABIN, Keith" userId="14b285c7-8c9d-43ac-b9d9-79b7ea51a1e5" providerId="ADAL" clId="{56D04B8E-EEE8-4585-8CE3-5C8A97BF509C}" dt="2025-02-18T08:32:07.895" v="107" actId="1076"/>
          <ac:picMkLst>
            <pc:docMk/>
            <pc:sldMk cId="4059291910" sldId="439"/>
            <ac:picMk id="5" creationId="{35BE154F-8CF5-152F-9BA5-6000B4AE9CC0}"/>
          </ac:picMkLst>
        </pc:picChg>
      </pc:sldChg>
      <pc:sldChg chg="addSp delSp modSp mod">
        <pc:chgData name="SABIN, Keith" userId="14b285c7-8c9d-43ac-b9d9-79b7ea51a1e5" providerId="ADAL" clId="{56D04B8E-EEE8-4585-8CE3-5C8A97BF509C}" dt="2025-02-18T08:33:08.251" v="120" actId="14100"/>
        <pc:sldMkLst>
          <pc:docMk/>
          <pc:sldMk cId="1657361060" sldId="440"/>
        </pc:sldMkLst>
        <pc:spChg chg="add del mod">
          <ac:chgData name="SABIN, Keith" userId="14b285c7-8c9d-43ac-b9d9-79b7ea51a1e5" providerId="ADAL" clId="{56D04B8E-EEE8-4585-8CE3-5C8A97BF509C}" dt="2025-02-18T08:33:02.331" v="118" actId="478"/>
          <ac:spMkLst>
            <pc:docMk/>
            <pc:sldMk cId="1657361060" sldId="440"/>
            <ac:spMk id="5" creationId="{8FA66728-A81A-4B4D-EC1C-2ADA4321BE8C}"/>
          </ac:spMkLst>
        </pc:spChg>
        <pc:picChg chg="del">
          <ac:chgData name="SABIN, Keith" userId="14b285c7-8c9d-43ac-b9d9-79b7ea51a1e5" providerId="ADAL" clId="{56D04B8E-EEE8-4585-8CE3-5C8A97BF509C}" dt="2025-02-18T08:32:55.266" v="115" actId="478"/>
          <ac:picMkLst>
            <pc:docMk/>
            <pc:sldMk cId="1657361060" sldId="440"/>
            <ac:picMk id="7" creationId="{B8FF757E-FDB3-B4FA-D0CC-ECC4FA5A3230}"/>
          </ac:picMkLst>
        </pc:picChg>
        <pc:picChg chg="add mod">
          <ac:chgData name="SABIN, Keith" userId="14b285c7-8c9d-43ac-b9d9-79b7ea51a1e5" providerId="ADAL" clId="{56D04B8E-EEE8-4585-8CE3-5C8A97BF509C}" dt="2025-02-18T08:33:08.251" v="120" actId="14100"/>
          <ac:picMkLst>
            <pc:docMk/>
            <pc:sldMk cId="1657361060" sldId="440"/>
            <ac:picMk id="9" creationId="{65CD9B75-E017-2564-34AC-4C1995DC3152}"/>
          </ac:picMkLst>
        </pc:picChg>
      </pc:sldChg>
      <pc:sldChg chg="addSp delSp modSp mod modShow">
        <pc:chgData name="SABIN, Keith" userId="14b285c7-8c9d-43ac-b9d9-79b7ea51a1e5" providerId="ADAL" clId="{56D04B8E-EEE8-4585-8CE3-5C8A97BF509C}" dt="2025-02-18T08:40:34.519" v="134" actId="729"/>
        <pc:sldMkLst>
          <pc:docMk/>
          <pc:sldMk cId="4105132640" sldId="442"/>
        </pc:sldMkLst>
        <pc:picChg chg="del">
          <ac:chgData name="SABIN, Keith" userId="14b285c7-8c9d-43ac-b9d9-79b7ea51a1e5" providerId="ADAL" clId="{56D04B8E-EEE8-4585-8CE3-5C8A97BF509C}" dt="2025-02-18T08:34:22.786" v="125" actId="478"/>
          <ac:picMkLst>
            <pc:docMk/>
            <pc:sldMk cId="4105132640" sldId="442"/>
            <ac:picMk id="5" creationId="{653DDDC4-C501-3594-27D5-AED4B554C675}"/>
          </ac:picMkLst>
        </pc:picChg>
        <pc:picChg chg="add del mod">
          <ac:chgData name="SABIN, Keith" userId="14b285c7-8c9d-43ac-b9d9-79b7ea51a1e5" providerId="ADAL" clId="{56D04B8E-EEE8-4585-8CE3-5C8A97BF509C}" dt="2025-02-18T08:34:22.786" v="125" actId="478"/>
          <ac:picMkLst>
            <pc:docMk/>
            <pc:sldMk cId="4105132640" sldId="442"/>
            <ac:picMk id="6" creationId="{51D818D5-7F85-076F-B375-C3C039AF1ADD}"/>
          </ac:picMkLst>
        </pc:picChg>
        <pc:picChg chg="del">
          <ac:chgData name="SABIN, Keith" userId="14b285c7-8c9d-43ac-b9d9-79b7ea51a1e5" providerId="ADAL" clId="{56D04B8E-EEE8-4585-8CE3-5C8A97BF509C}" dt="2025-02-18T08:33:57.507" v="122" actId="478"/>
          <ac:picMkLst>
            <pc:docMk/>
            <pc:sldMk cId="4105132640" sldId="442"/>
            <ac:picMk id="7" creationId="{A932E1F1-EADC-6EE7-93EC-7F8D9F8597BA}"/>
          </ac:picMkLst>
        </pc:picChg>
        <pc:picChg chg="add mod">
          <ac:chgData name="SABIN, Keith" userId="14b285c7-8c9d-43ac-b9d9-79b7ea51a1e5" providerId="ADAL" clId="{56D04B8E-EEE8-4585-8CE3-5C8A97BF509C}" dt="2025-02-18T08:34:30.922" v="129" actId="1076"/>
          <ac:picMkLst>
            <pc:docMk/>
            <pc:sldMk cId="4105132640" sldId="442"/>
            <ac:picMk id="9" creationId="{33328993-B2BD-1232-F856-8BBD33A6D1B9}"/>
          </ac:picMkLst>
        </pc:picChg>
      </pc:sldChg>
      <pc:sldChg chg="addSp modSp mod modShow">
        <pc:chgData name="SABIN, Keith" userId="14b285c7-8c9d-43ac-b9d9-79b7ea51a1e5" providerId="ADAL" clId="{56D04B8E-EEE8-4585-8CE3-5C8A97BF509C}" dt="2025-02-18T08:40:34.519" v="134" actId="729"/>
        <pc:sldMkLst>
          <pc:docMk/>
          <pc:sldMk cId="1762330546" sldId="443"/>
        </pc:sldMkLst>
        <pc:picChg chg="add mod">
          <ac:chgData name="SABIN, Keith" userId="14b285c7-8c9d-43ac-b9d9-79b7ea51a1e5" providerId="ADAL" clId="{56D04B8E-EEE8-4585-8CE3-5C8A97BF509C}" dt="2025-02-18T08:40:20.119" v="133" actId="1076"/>
          <ac:picMkLst>
            <pc:docMk/>
            <pc:sldMk cId="1762330546" sldId="443"/>
            <ac:picMk id="7" creationId="{9FAB907C-C05F-D3EE-C8C9-18DFAEF31821}"/>
          </ac:picMkLst>
        </pc:picChg>
      </pc:sldChg>
      <pc:sldChg chg="mod modShow">
        <pc:chgData name="SABIN, Keith" userId="14b285c7-8c9d-43ac-b9d9-79b7ea51a1e5" providerId="ADAL" clId="{56D04B8E-EEE8-4585-8CE3-5C8A97BF509C}" dt="2025-02-18T08:40:34.519" v="134" actId="729"/>
        <pc:sldMkLst>
          <pc:docMk/>
          <pc:sldMk cId="1697032502" sldId="444"/>
        </pc:sldMkLst>
      </pc:sldChg>
      <pc:sldChg chg="mod modShow">
        <pc:chgData name="SABIN, Keith" userId="14b285c7-8c9d-43ac-b9d9-79b7ea51a1e5" providerId="ADAL" clId="{56D04B8E-EEE8-4585-8CE3-5C8A97BF509C}" dt="2025-02-18T08:40:34.519" v="134" actId="729"/>
        <pc:sldMkLst>
          <pc:docMk/>
          <pc:sldMk cId="900683180" sldId="598"/>
        </pc:sldMkLst>
      </pc:sldChg>
    </pc:docChg>
  </pc:docChgLst>
  <pc:docChgLst>
    <pc:chgData name="KORENROMP, Eline Louise" userId="a44abeb2-aa4e-4d35-a6f5-0d25c352ba16" providerId="ADAL" clId="{617EF10E-BF2C-4BE8-A891-6822C87EE46F}"/>
    <pc:docChg chg="custSel modSld">
      <pc:chgData name="KORENROMP, Eline Louise" userId="a44abeb2-aa4e-4d35-a6f5-0d25c352ba16" providerId="ADAL" clId="{617EF10E-BF2C-4BE8-A891-6822C87EE46F}" dt="2025-01-24T10:58:44.880" v="86" actId="113"/>
      <pc:docMkLst>
        <pc:docMk/>
      </pc:docMkLst>
      <pc:sldChg chg="modSp mod">
        <pc:chgData name="KORENROMP, Eline Louise" userId="a44abeb2-aa4e-4d35-a6f5-0d25c352ba16" providerId="ADAL" clId="{617EF10E-BF2C-4BE8-A891-6822C87EE46F}" dt="2025-01-24T10:58:44.880" v="86" actId="113"/>
        <pc:sldMkLst>
          <pc:docMk/>
          <pc:sldMk cId="2798585004" sldId="433"/>
        </pc:sldMkLst>
        <pc:spChg chg="mod">
          <ac:chgData name="KORENROMP, Eline Louise" userId="a44abeb2-aa4e-4d35-a6f5-0d25c352ba16" providerId="ADAL" clId="{617EF10E-BF2C-4BE8-A891-6822C87EE46F}" dt="2025-01-24T10:58:10.158" v="2" actId="404"/>
          <ac:spMkLst>
            <pc:docMk/>
            <pc:sldMk cId="2798585004" sldId="433"/>
            <ac:spMk id="2" creationId="{445F07DE-F1B7-B5DA-3C5B-91D4509E74F3}"/>
          </ac:spMkLst>
        </pc:spChg>
        <pc:spChg chg="mod">
          <ac:chgData name="KORENROMP, Eline Louise" userId="a44abeb2-aa4e-4d35-a6f5-0d25c352ba16" providerId="ADAL" clId="{617EF10E-BF2C-4BE8-A891-6822C87EE46F}" dt="2025-01-24T10:58:44.880" v="86" actId="113"/>
          <ac:spMkLst>
            <pc:docMk/>
            <pc:sldMk cId="2798585004" sldId="433"/>
            <ac:spMk id="3" creationId="{92995B8F-0949-4302-83ED-6C466CBCC80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Мужчина</c:v>
                </c:pt>
              </c:strCache>
            </c:strRef>
          </c:tx>
          <c:spPr>
            <a:ln w="28575" cap="rnd">
              <a:solidFill>
                <a:srgbClr val="92D050"/>
              </a:solidFill>
              <a:round/>
            </a:ln>
            <a:effectLst/>
          </c:spPr>
          <c:marker>
            <c:symbol val="none"/>
          </c:marker>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Sheet1!$B$2:$B$52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0.01</c:v>
                </c:pt>
                <c:pt idx="13">
                  <c:v>0.02</c:v>
                </c:pt>
                <c:pt idx="14">
                  <c:v>0.05</c:v>
                </c:pt>
                <c:pt idx="15">
                  <c:v>0.12</c:v>
                </c:pt>
                <c:pt idx="16">
                  <c:v>0.28999999999999998</c:v>
                </c:pt>
                <c:pt idx="17">
                  <c:v>0.63</c:v>
                </c:pt>
                <c:pt idx="18">
                  <c:v>1.26</c:v>
                </c:pt>
                <c:pt idx="19">
                  <c:v>2.35</c:v>
                </c:pt>
                <c:pt idx="20">
                  <c:v>4</c:v>
                </c:pt>
                <c:pt idx="21">
                  <c:v>6.27</c:v>
                </c:pt>
                <c:pt idx="22">
                  <c:v>9.07</c:v>
                </c:pt>
                <c:pt idx="23">
                  <c:v>12.17</c:v>
                </c:pt>
                <c:pt idx="24">
                  <c:v>15.24</c:v>
                </c:pt>
                <c:pt idx="25">
                  <c:v>17.86</c:v>
                </c:pt>
                <c:pt idx="26">
                  <c:v>19.829999999999998</c:v>
                </c:pt>
                <c:pt idx="27">
                  <c:v>21.12</c:v>
                </c:pt>
                <c:pt idx="28">
                  <c:v>21.68</c:v>
                </c:pt>
                <c:pt idx="29">
                  <c:v>21.57</c:v>
                </c:pt>
                <c:pt idx="30">
                  <c:v>20.98</c:v>
                </c:pt>
                <c:pt idx="31">
                  <c:v>20.03</c:v>
                </c:pt>
                <c:pt idx="32">
                  <c:v>18.79</c:v>
                </c:pt>
                <c:pt idx="33">
                  <c:v>17.52</c:v>
                </c:pt>
                <c:pt idx="34">
                  <c:v>16.170000000000002</c:v>
                </c:pt>
                <c:pt idx="35">
                  <c:v>14.91</c:v>
                </c:pt>
                <c:pt idx="36">
                  <c:v>13.86</c:v>
                </c:pt>
                <c:pt idx="37">
                  <c:v>13.05</c:v>
                </c:pt>
                <c:pt idx="38">
                  <c:v>12.47</c:v>
                </c:pt>
                <c:pt idx="39">
                  <c:v>12.11</c:v>
                </c:pt>
                <c:pt idx="40">
                  <c:v>11.87</c:v>
                </c:pt>
                <c:pt idx="41">
                  <c:v>11.67</c:v>
                </c:pt>
                <c:pt idx="42">
                  <c:v>11.49</c:v>
                </c:pt>
                <c:pt idx="43">
                  <c:v>11.34</c:v>
                </c:pt>
                <c:pt idx="44">
                  <c:v>11.23</c:v>
                </c:pt>
                <c:pt idx="45">
                  <c:v>11.09</c:v>
                </c:pt>
                <c:pt idx="46">
                  <c:v>10.92</c:v>
                </c:pt>
                <c:pt idx="47">
                  <c:v>10.71</c:v>
                </c:pt>
                <c:pt idx="48">
                  <c:v>10.48</c:v>
                </c:pt>
                <c:pt idx="49">
                  <c:v>10.23</c:v>
                </c:pt>
                <c:pt idx="50">
                  <c:v>9.98</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E6-452B-979E-7827AC0DEFB5}"/>
            </c:ext>
          </c:extLst>
        </c:ser>
        <c:ser>
          <c:idx val="1"/>
          <c:order val="1"/>
          <c:tx>
            <c:strRef>
              <c:f>Sheet1!$C$1</c:f>
              <c:strCache>
                <c:ptCount val="1"/>
                <c:pt idx="0">
                  <c:v>Женщины</c:v>
                </c:pt>
              </c:strCache>
            </c:strRef>
          </c:tx>
          <c:spPr>
            <a:ln w="28575" cap="rnd">
              <a:solidFill>
                <a:schemeClr val="accent2"/>
              </a:solidFill>
              <a:round/>
            </a:ln>
            <a:effectLst/>
          </c:spPr>
          <c:marker>
            <c:symbol val="none"/>
          </c:marker>
          <c:cat>
            <c:numRef>
              <c:f>Sheet1!$A$2:$A$52</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Sheet1!$C$2:$C$52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0.01</c:v>
                </c:pt>
                <c:pt idx="14">
                  <c:v>0.04</c:v>
                </c:pt>
                <c:pt idx="15">
                  <c:v>0.11</c:v>
                </c:pt>
                <c:pt idx="16">
                  <c:v>0.28000000000000003</c:v>
                </c:pt>
                <c:pt idx="17">
                  <c:v>0.64</c:v>
                </c:pt>
                <c:pt idx="18">
                  <c:v>1.34</c:v>
                </c:pt>
                <c:pt idx="19">
                  <c:v>2.61</c:v>
                </c:pt>
                <c:pt idx="20">
                  <c:v>4.6100000000000003</c:v>
                </c:pt>
                <c:pt idx="21">
                  <c:v>7.45</c:v>
                </c:pt>
                <c:pt idx="22">
                  <c:v>11.02</c:v>
                </c:pt>
                <c:pt idx="23">
                  <c:v>15.06</c:v>
                </c:pt>
                <c:pt idx="24">
                  <c:v>19.09</c:v>
                </c:pt>
                <c:pt idx="25">
                  <c:v>22.57</c:v>
                </c:pt>
                <c:pt idx="26">
                  <c:v>25.23</c:v>
                </c:pt>
                <c:pt idx="27">
                  <c:v>27.03</c:v>
                </c:pt>
                <c:pt idx="28">
                  <c:v>27.9</c:v>
                </c:pt>
                <c:pt idx="29">
                  <c:v>27.94</c:v>
                </c:pt>
                <c:pt idx="30">
                  <c:v>27.37</c:v>
                </c:pt>
                <c:pt idx="31">
                  <c:v>26.35</c:v>
                </c:pt>
                <c:pt idx="32">
                  <c:v>24.97</c:v>
                </c:pt>
                <c:pt idx="33">
                  <c:v>23.54</c:v>
                </c:pt>
                <c:pt idx="34">
                  <c:v>21.96</c:v>
                </c:pt>
                <c:pt idx="35">
                  <c:v>20.5</c:v>
                </c:pt>
                <c:pt idx="36">
                  <c:v>19.27</c:v>
                </c:pt>
                <c:pt idx="37">
                  <c:v>18.309999999999999</c:v>
                </c:pt>
                <c:pt idx="38">
                  <c:v>17.61</c:v>
                </c:pt>
                <c:pt idx="39">
                  <c:v>17.16</c:v>
                </c:pt>
                <c:pt idx="40">
                  <c:v>16.87</c:v>
                </c:pt>
                <c:pt idx="41">
                  <c:v>16.71</c:v>
                </c:pt>
                <c:pt idx="42">
                  <c:v>16.62</c:v>
                </c:pt>
                <c:pt idx="43">
                  <c:v>16.53</c:v>
                </c:pt>
                <c:pt idx="44">
                  <c:v>16.41</c:v>
                </c:pt>
                <c:pt idx="45">
                  <c:v>16.239999999999998</c:v>
                </c:pt>
                <c:pt idx="46">
                  <c:v>16.02</c:v>
                </c:pt>
                <c:pt idx="47">
                  <c:v>15.74</c:v>
                </c:pt>
                <c:pt idx="48">
                  <c:v>15.41</c:v>
                </c:pt>
                <c:pt idx="49">
                  <c:v>15.06</c:v>
                </c:pt>
                <c:pt idx="50">
                  <c:v>14.7</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E6-452B-979E-7827AC0DEFB5}"/>
            </c:ext>
          </c:extLst>
        </c:ser>
        <c:dLbls>
          <c:showLegendKey val="0"/>
          <c:showVal val="0"/>
          <c:showCatName val="0"/>
          <c:showSerName val="0"/>
          <c:showPercent val="0"/>
          <c:showBubbleSize val="0"/>
        </c:dLbls>
        <c:smooth val="0"/>
        <c:axId val="36897152"/>
        <c:axId val="36898688"/>
      </c:lineChart>
      <c:catAx>
        <c:axId val="368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6898688"/>
        <c:crosses val="autoZero"/>
        <c:auto val="1"/>
        <c:lblAlgn val="ctr"/>
        <c:lblOffset val="100"/>
        <c:tickLblSkip val="10"/>
        <c:noMultiLvlLbl val="0"/>
      </c:catAx>
      <c:valAx>
        <c:axId val="3689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9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B9_9D33071C.xml><?xml version="1.0" encoding="utf-8"?>
<p188:cmLst xmlns:a="http://schemas.openxmlformats.org/drawingml/2006/main" xmlns:r="http://schemas.openxmlformats.org/officeDocument/2006/relationships" xmlns:p188="http://schemas.microsoft.com/office/powerpoint/2018/8/main">
  <p188:cm id="{B38204CD-26AD-45D4-9A25-BE1CEF1A6176}" authorId="{423B4970-DA43-C9EB-9F95-5A546B8F60C8}" created="2025-01-14T15:05:20.889">
    <pc:sldMkLst xmlns:pc="http://schemas.microsoft.com/office/powerpoint/2013/main/command">
      <pc:docMk/>
      <pc:sldMk cId="2637367068" sldId="441"/>
    </pc:sldMkLst>
    <p188:replyLst>
      <p188:reply id="{E834F3BF-533E-4675-88B8-46C5CFB8BC07}" authorId="{533D1E9D-59B8-62D1-1A8B-624C14EEDC41}" created="2025-01-17T17:43:31.993">
        <p188:txBody>
          <a:bodyPr/>
          <a:lstStyle/>
          <a:p>
            <a:r>
              <a:rPr lang="en-US"/>
              <a:t>Done</a:t>
            </a:r>
          </a:p>
        </p188:txBody>
      </p188:reply>
    </p188:replyLst>
    <p188:txBody>
      <a:bodyPr/>
      <a:lstStyle/>
      <a:p>
        <a:r>
          <a:rPr lang="en-CH"/>
          <a:t>I think no country in CAR uses the migration feature, and none is planning to nor is UNAIDS planning to propose it to any specifically. Only the DR (in LA region workshop, for Spanish) has Haitian immigrants as sub-population in EPP configuration. Hide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18/02/2025</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2</a:t>
            </a:fld>
            <a:endParaRPr lang="en-CH"/>
          </a:p>
        </p:txBody>
      </p:sp>
    </p:spTree>
    <p:extLst>
      <p:ext uri="{BB962C8B-B14F-4D97-AF65-F5344CB8AC3E}">
        <p14:creationId xmlns:p14="http://schemas.microsoft.com/office/powerpoint/2010/main" val="1678629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Возрастные группы GAM объединяют возраст 25-49 и 50+, что отбрасывает большую часть информации, имеющейся в данных АРТ по возрасту.</a:t>
            </a:r>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260340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20617-EDB4-4A2C-8E78-C191A3D3B818}" type="slidenum">
              <a:rPr lang="en-US" smtClean="0"/>
              <a:t>6</a:t>
            </a:fld>
            <a:endParaRPr lang="en-US"/>
          </a:p>
        </p:txBody>
      </p:sp>
    </p:spTree>
    <p:extLst>
      <p:ext uri="{BB962C8B-B14F-4D97-AF65-F5344CB8AC3E}">
        <p14:creationId xmlns:p14="http://schemas.microsoft.com/office/powerpoint/2010/main" val="416371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3B704D-9A56-4BE7-9B00-7FDF7739138E}" type="slidenum">
              <a:rPr lang="en-CH" smtClean="0"/>
              <a:t>10</a:t>
            </a:fld>
            <a:endParaRPr lang="en-CH"/>
          </a:p>
        </p:txBody>
      </p:sp>
    </p:spTree>
    <p:extLst>
      <p:ext uri="{BB962C8B-B14F-4D97-AF65-F5344CB8AC3E}">
        <p14:creationId xmlns:p14="http://schemas.microsoft.com/office/powerpoint/2010/main" val="34688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5C949-0488-B840-3A70-A380DBB11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FF7B2-51A9-E006-CC63-BA70A4C23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5780E-EDBB-F044-3F19-853E5C0B2B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98B9AC-AD11-F95F-DEA3-F814D16DC4FC}"/>
              </a:ext>
            </a:extLst>
          </p:cNvPr>
          <p:cNvSpPr>
            <a:spLocks noGrp="1"/>
          </p:cNvSpPr>
          <p:nvPr>
            <p:ph type="sldNum" sz="quarter" idx="5"/>
          </p:nvPr>
        </p:nvSpPr>
        <p:spPr/>
        <p:txBody>
          <a:bodyPr/>
          <a:lstStyle/>
          <a:p>
            <a:fld id="{523B704D-9A56-4BE7-9B00-7FDF7739138E}" type="slidenum">
              <a:rPr lang="en-CH" smtClean="0"/>
              <a:t>11</a:t>
            </a:fld>
            <a:endParaRPr lang="en-CH"/>
          </a:p>
        </p:txBody>
      </p:sp>
    </p:spTree>
    <p:extLst>
      <p:ext uri="{BB962C8B-B14F-4D97-AF65-F5344CB8AC3E}">
        <p14:creationId xmlns:p14="http://schemas.microsoft.com/office/powerpoint/2010/main" val="3040708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2862" y="558464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9264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2/18/2025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2/18/2025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2/18/2025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2/18/2025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2/18/2025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Нажмите, чтобы отредактировать стиль заголовка мастера</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Нажмите, чтобы отредактировать стили основного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t>2/18/2025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Нажмите, чтобы отредактировать стиль заголовка мастера</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Нажмите, чтобы отредактировать стили основного текста</a:t>
            </a:r>
          </a:p>
          <a:p>
            <a:pPr lvl="1"/>
            <a:r>
              <a:rPr lang="en-US" altLang="en-US" dirty="0"/>
              <a:t>Второй уровень</a:t>
            </a:r>
          </a:p>
          <a:p>
            <a:pPr lvl="2"/>
            <a:r>
              <a:rPr lang="en-US" altLang="en-US" dirty="0"/>
              <a:t>Третий уровень</a:t>
            </a:r>
          </a:p>
          <a:p>
            <a:pPr lvl="3"/>
            <a:r>
              <a:rPr lang="en-US" altLang="en-US" dirty="0"/>
              <a:t>Четвертый уровень</a:t>
            </a:r>
          </a:p>
          <a:p>
            <a:pPr lvl="4"/>
            <a:r>
              <a:rPr lang="en-US" altLang="en-US" dirty="0"/>
              <a:t>Пятый уровень</a:t>
            </a:r>
          </a:p>
        </p:txBody>
      </p:sp>
      <p:pic>
        <p:nvPicPr>
          <p:cNvPr id="4" name="Picture 3" descr="A drawing of a person&#10;&#10;Description automatically generated">
            <a:extLst>
              <a:ext uri="{FF2B5EF4-FFF2-40B4-BE49-F238E27FC236}">
                <a16:creationId xmlns:a16="http://schemas.microsoft.com/office/drawing/2014/main" id="{3B3A8714-1E2B-0259-B55B-37F51725EC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 bg1="lt1" tx1="dk1" bg2="lt2" tx2="dk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4400" b="1" kern="1200">
          <a:solidFill>
            <a:srgbClr val="40BAD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B9_9D33071C.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a:xfrm>
            <a:off x="833377" y="1298448"/>
            <a:ext cx="7859209" cy="3255264"/>
          </a:xfrm>
        </p:spPr>
        <p:txBody>
          <a:bodyPr anchor="ctr">
            <a:normAutofit/>
          </a:bodyPr>
          <a:lstStyle/>
          <a:p>
            <a:pPr algn="ctr"/>
            <a:r>
              <a:rPr lang="en-US" sz="5400" b="1" dirty="0"/>
              <a:t>Оценка заболеваемости ВИЧ по возрасту и полу</a:t>
            </a:r>
          </a:p>
        </p:txBody>
      </p:sp>
      <p:sp>
        <p:nvSpPr>
          <p:cNvPr id="3" name="Subtitle 2">
            <a:extLst>
              <a:ext uri="{FF2B5EF4-FFF2-40B4-BE49-F238E27FC236}">
                <a16:creationId xmlns:a16="http://schemas.microsoft.com/office/drawing/2014/main" id="{92995B8F-0949-4302-83ED-6C466CBCC80B}"/>
              </a:ext>
            </a:extLst>
          </p:cNvPr>
          <p:cNvSpPr>
            <a:spLocks noGrp="1"/>
          </p:cNvSpPr>
          <p:nvPr>
            <p:ph type="subTitle" idx="1"/>
          </p:nvPr>
        </p:nvSpPr>
        <p:spPr>
          <a:xfrm>
            <a:off x="1100015" y="4049486"/>
            <a:ext cx="7315200" cy="1535160"/>
          </a:xfrm>
        </p:spPr>
        <p:txBody>
          <a:bodyPr>
            <a:noAutofit/>
          </a:bodyPr>
          <a:lstStyle/>
          <a:p>
            <a:pPr algn="ctr"/>
            <a:r>
              <a:rPr lang="en-US" b="1" dirty="0">
                <a:solidFill>
                  <a:srgbClr val="D9F1F6"/>
                </a:solidFill>
                <a:cs typeface="Arial"/>
              </a:rPr>
              <a:t>Avenir Health</a:t>
            </a:r>
            <a:br>
              <a:rPr lang="en-US" b="1" dirty="0">
                <a:cs typeface="Arial" panose="020B0604020202020204" pitchFamily="34" charset="0"/>
              </a:rPr>
            </a:br>
            <a:endParaRPr lang="en-US" b="1" dirty="0">
              <a:solidFill>
                <a:srgbClr val="D9F1F6"/>
              </a:solidFill>
              <a:cs typeface="Arial" panose="020B0604020202020204" pitchFamily="34" charset="0"/>
            </a:endParaRPr>
          </a:p>
          <a:p>
            <a:pPr algn="ctr"/>
            <a:r>
              <a:rPr lang="en-US" b="1" dirty="0">
                <a:solidFill>
                  <a:srgbClr val="D9F1F6"/>
                </a:solidFill>
                <a:cs typeface="Arial" panose="020B0604020202020204" pitchFamily="34" charset="0"/>
              </a:rPr>
              <a:t>Тренинг по оценке ВИЧ и использованию данных, </a:t>
            </a:r>
            <a:endParaRPr lang="en-US" dirty="0">
              <a:solidFill>
                <a:srgbClr val="000000"/>
              </a:solidFill>
              <a:cs typeface="Arial" panose="020B0604020202020204" pitchFamily="34" charset="0"/>
            </a:endParaRPr>
          </a:p>
          <a:p>
            <a:pPr algn="ctr"/>
            <a:r>
              <a:rPr lang="en-US" dirty="0" err="1">
                <a:solidFill>
                  <a:srgbClr val="D9F1F6"/>
                </a:solidFill>
                <a:cs typeface="Arial"/>
              </a:rPr>
              <a:t>Регион</a:t>
            </a:r>
            <a:r>
              <a:rPr lang="en-US" dirty="0">
                <a:solidFill>
                  <a:srgbClr val="D9F1F6"/>
                </a:solidFill>
                <a:cs typeface="Arial"/>
              </a:rPr>
              <a:t> ВЕЦА, 17-21 </a:t>
            </a:r>
            <a:r>
              <a:rPr lang="en-US" dirty="0" err="1">
                <a:solidFill>
                  <a:srgbClr val="D9F1F6"/>
                </a:solidFill>
                <a:cs typeface="Arial"/>
              </a:rPr>
              <a:t>февраля</a:t>
            </a:r>
            <a:r>
              <a:rPr lang="en-US" dirty="0">
                <a:solidFill>
                  <a:srgbClr val="D9F1F6"/>
                </a:solidFill>
                <a:cs typeface="Arial"/>
              </a:rPr>
              <a:t> 2025 г.</a:t>
            </a:r>
          </a:p>
        </p:txBody>
      </p:sp>
    </p:spTree>
    <p:extLst>
      <p:ext uri="{BB962C8B-B14F-4D97-AF65-F5344CB8AC3E}">
        <p14:creationId xmlns:p14="http://schemas.microsoft.com/office/powerpoint/2010/main" val="27985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685D-C782-7A52-63F3-7ED3F7B9752D}"/>
              </a:ext>
            </a:extLst>
          </p:cNvPr>
          <p:cNvSpPr>
            <a:spLocks noGrp="1"/>
          </p:cNvSpPr>
          <p:nvPr>
            <p:ph type="title"/>
          </p:nvPr>
        </p:nvSpPr>
        <p:spPr>
          <a:xfrm>
            <a:off x="252919" y="1123837"/>
            <a:ext cx="2947482" cy="4601183"/>
          </a:xfrm>
        </p:spPr>
        <p:txBody>
          <a:bodyPr anchor="t">
            <a:normAutofit/>
          </a:bodyPr>
          <a:lstStyle/>
          <a:p>
            <a:r>
              <a:rPr lang="en-US" sz="3200"/>
              <a:t>Как Spectrum учитывает миграцию людей с ВИЧ?</a:t>
            </a:r>
          </a:p>
        </p:txBody>
      </p:sp>
      <p:sp>
        <p:nvSpPr>
          <p:cNvPr id="3" name="Content Placeholder 2">
            <a:extLst>
              <a:ext uri="{FF2B5EF4-FFF2-40B4-BE49-F238E27FC236}">
                <a16:creationId xmlns:a16="http://schemas.microsoft.com/office/drawing/2014/main" id="{8A3DF684-7260-204B-7EF5-06B691E843FB}"/>
              </a:ext>
            </a:extLst>
          </p:cNvPr>
          <p:cNvSpPr>
            <a:spLocks noGrp="1"/>
          </p:cNvSpPr>
          <p:nvPr>
            <p:ph idx="1"/>
          </p:nvPr>
        </p:nvSpPr>
        <p:spPr>
          <a:xfrm>
            <a:off x="3869268" y="416051"/>
            <a:ext cx="7315200" cy="5120640"/>
          </a:xfrm>
        </p:spPr>
        <p:txBody>
          <a:bodyPr anchor="t">
            <a:normAutofit/>
          </a:bodyPr>
          <a:lstStyle/>
          <a:p>
            <a:r>
              <a:rPr lang="en-US" sz="1800" dirty="0" err="1"/>
              <a:t>Модуль</a:t>
            </a:r>
            <a:r>
              <a:rPr lang="en-US" sz="1800" dirty="0"/>
              <a:t> </a:t>
            </a:r>
            <a:r>
              <a:rPr lang="en-US" sz="1800" dirty="0" err="1"/>
              <a:t>DemProj</a:t>
            </a:r>
            <a:r>
              <a:rPr lang="en-US" sz="1800" dirty="0"/>
              <a:t> </a:t>
            </a:r>
            <a:r>
              <a:rPr lang="en-US" sz="1800" dirty="0" err="1"/>
              <a:t>от</a:t>
            </a:r>
            <a:r>
              <a:rPr lang="en-US" sz="1800" dirty="0"/>
              <a:t> Spectrum </a:t>
            </a:r>
            <a:r>
              <a:rPr lang="en-US" sz="1800" dirty="0" err="1"/>
              <a:t>использует</a:t>
            </a:r>
            <a:r>
              <a:rPr lang="en-US" sz="1800" dirty="0"/>
              <a:t> </a:t>
            </a:r>
            <a:r>
              <a:rPr lang="en-US" sz="1800" dirty="0" err="1"/>
              <a:t>оценки</a:t>
            </a:r>
            <a:r>
              <a:rPr lang="en-US" sz="1800" dirty="0"/>
              <a:t> и </a:t>
            </a:r>
            <a:r>
              <a:rPr lang="en-US" sz="1800" dirty="0" err="1"/>
              <a:t>прогнозы</a:t>
            </a:r>
            <a:r>
              <a:rPr lang="en-US" sz="1800" dirty="0"/>
              <a:t> </a:t>
            </a:r>
            <a:r>
              <a:rPr lang="en-US" sz="1800" dirty="0" err="1"/>
              <a:t>чистой</a:t>
            </a:r>
            <a:r>
              <a:rPr lang="en-US" sz="1800" dirty="0"/>
              <a:t> </a:t>
            </a:r>
            <a:r>
              <a:rPr lang="en-US" sz="1800" dirty="0" err="1"/>
              <a:t>миграции</a:t>
            </a:r>
            <a:r>
              <a:rPr lang="en-US" sz="1800" dirty="0"/>
              <a:t> </a:t>
            </a:r>
            <a:r>
              <a:rPr lang="en-US" sz="1800" dirty="0" err="1"/>
              <a:t>из</a:t>
            </a:r>
            <a:r>
              <a:rPr lang="en-US" sz="1800" dirty="0"/>
              <a:t> WPP 2024, </a:t>
            </a:r>
            <a:r>
              <a:rPr lang="en-US" sz="1800" dirty="0" err="1"/>
              <a:t>чтобы</a:t>
            </a:r>
            <a:r>
              <a:rPr lang="en-US" sz="1800" dirty="0"/>
              <a:t> </a:t>
            </a:r>
            <a:r>
              <a:rPr lang="en-US" sz="1800" dirty="0" err="1"/>
              <a:t>определить</a:t>
            </a:r>
            <a:r>
              <a:rPr lang="en-US" sz="1800" dirty="0"/>
              <a:t> </a:t>
            </a:r>
            <a:r>
              <a:rPr lang="en-US" sz="1800" dirty="0" err="1"/>
              <a:t>чистый</a:t>
            </a:r>
            <a:r>
              <a:rPr lang="en-US" sz="1800" dirty="0"/>
              <a:t> </a:t>
            </a:r>
            <a:r>
              <a:rPr lang="en-US" sz="1800" dirty="0" err="1"/>
              <a:t>приток</a:t>
            </a:r>
            <a:r>
              <a:rPr lang="en-US" sz="1800" dirty="0"/>
              <a:t> </a:t>
            </a:r>
            <a:r>
              <a:rPr lang="en-US" sz="1800" dirty="0" err="1"/>
              <a:t>или</a:t>
            </a:r>
            <a:r>
              <a:rPr lang="en-US" sz="1800" dirty="0"/>
              <a:t> </a:t>
            </a:r>
            <a:r>
              <a:rPr lang="en-US" sz="1800" dirty="0" err="1"/>
              <a:t>отток</a:t>
            </a:r>
            <a:r>
              <a:rPr lang="en-US" sz="1800" dirty="0"/>
              <a:t> </a:t>
            </a:r>
            <a:r>
              <a:rPr lang="en-US" sz="1800" dirty="0" err="1"/>
              <a:t>людей</a:t>
            </a:r>
            <a:r>
              <a:rPr lang="en-US" sz="1800" dirty="0"/>
              <a:t> </a:t>
            </a:r>
            <a:r>
              <a:rPr lang="en-US" sz="1800" dirty="0" err="1"/>
              <a:t>по</a:t>
            </a:r>
            <a:r>
              <a:rPr lang="en-US" sz="1800" dirty="0"/>
              <a:t> </a:t>
            </a:r>
            <a:r>
              <a:rPr lang="en-US" sz="1800" dirty="0" err="1"/>
              <a:t>возрасту</a:t>
            </a:r>
            <a:r>
              <a:rPr lang="en-US" sz="1800" dirty="0"/>
              <a:t> и </a:t>
            </a:r>
            <a:r>
              <a:rPr lang="en-US" sz="1800" dirty="0" err="1"/>
              <a:t>полу</a:t>
            </a:r>
            <a:r>
              <a:rPr lang="en-US" sz="1800" dirty="0"/>
              <a:t> с </a:t>
            </a:r>
            <a:r>
              <a:rPr lang="en-US" sz="1800" dirty="0" err="1"/>
              <a:t>течением</a:t>
            </a:r>
            <a:r>
              <a:rPr lang="en-US" sz="1800" dirty="0"/>
              <a:t> </a:t>
            </a:r>
            <a:r>
              <a:rPr lang="en-US" sz="1800" dirty="0" err="1"/>
              <a:t>времени</a:t>
            </a:r>
            <a:endParaRPr lang="en-US" sz="1800" dirty="0"/>
          </a:p>
          <a:p>
            <a:r>
              <a:rPr lang="en-US" sz="1800" dirty="0" err="1"/>
              <a:t>По</a:t>
            </a:r>
            <a:r>
              <a:rPr lang="en-US" sz="1800" dirty="0"/>
              <a:t> </a:t>
            </a:r>
            <a:r>
              <a:rPr lang="en-US" sz="1800" dirty="0" err="1"/>
              <a:t>умолчанию</a:t>
            </a:r>
            <a:r>
              <a:rPr lang="en-US" sz="1800" dirty="0"/>
              <a:t> AIM </a:t>
            </a:r>
            <a:r>
              <a:rPr lang="en-US" sz="1800" dirty="0" err="1"/>
              <a:t>предполагает</a:t>
            </a:r>
            <a:r>
              <a:rPr lang="en-US" sz="1800" dirty="0"/>
              <a:t>, </a:t>
            </a:r>
            <a:r>
              <a:rPr lang="en-US" sz="1800" dirty="0" err="1"/>
              <a:t>что</a:t>
            </a:r>
            <a:r>
              <a:rPr lang="en-US" sz="1800" dirty="0"/>
              <a:t> </a:t>
            </a:r>
            <a:r>
              <a:rPr lang="en-US" sz="1800" dirty="0" err="1"/>
              <a:t>распространенность</a:t>
            </a:r>
            <a:r>
              <a:rPr lang="en-US" sz="1800" dirty="0"/>
              <a:t> ВИЧ </a:t>
            </a:r>
            <a:r>
              <a:rPr lang="en-US" sz="1800" dirty="0" err="1"/>
              <a:t>среди</a:t>
            </a:r>
            <a:r>
              <a:rPr lang="en-US" sz="1800" dirty="0"/>
              <a:t> </a:t>
            </a:r>
            <a:r>
              <a:rPr lang="en-US" sz="1800" dirty="0" err="1"/>
              <a:t>мигрантов</a:t>
            </a:r>
            <a:r>
              <a:rPr lang="en-US" sz="1800" dirty="0"/>
              <a:t> </a:t>
            </a:r>
            <a:r>
              <a:rPr lang="en-US" sz="1800" dirty="0" err="1"/>
              <a:t>такая</a:t>
            </a:r>
            <a:r>
              <a:rPr lang="en-US" sz="1800" dirty="0"/>
              <a:t> </a:t>
            </a:r>
            <a:r>
              <a:rPr lang="en-US" sz="1800" dirty="0" err="1"/>
              <a:t>же</a:t>
            </a:r>
            <a:r>
              <a:rPr lang="en-US" sz="1800" dirty="0"/>
              <a:t>, </a:t>
            </a:r>
            <a:r>
              <a:rPr lang="en-US" sz="1800" dirty="0" err="1"/>
              <a:t>как</a:t>
            </a:r>
            <a:r>
              <a:rPr lang="en-US" sz="1800" dirty="0"/>
              <a:t> и </a:t>
            </a:r>
            <a:r>
              <a:rPr lang="en-US" sz="1800" dirty="0" err="1"/>
              <a:t>среди</a:t>
            </a:r>
            <a:r>
              <a:rPr lang="en-US" sz="1800" dirty="0"/>
              <a:t> </a:t>
            </a:r>
            <a:r>
              <a:rPr lang="en-US" sz="1800" dirty="0" err="1"/>
              <a:t>постоянного</a:t>
            </a:r>
            <a:r>
              <a:rPr lang="en-US" sz="1800" dirty="0"/>
              <a:t> </a:t>
            </a:r>
            <a:r>
              <a:rPr lang="en-US" sz="1800" dirty="0" err="1"/>
              <a:t>населения</a:t>
            </a:r>
            <a:r>
              <a:rPr lang="en-US" sz="1800" dirty="0"/>
              <a:t> </a:t>
            </a:r>
            <a:r>
              <a:rPr lang="en-US" sz="1800" dirty="0" err="1"/>
              <a:t>того</a:t>
            </a:r>
            <a:r>
              <a:rPr lang="en-US" sz="1800" dirty="0"/>
              <a:t> </a:t>
            </a:r>
            <a:r>
              <a:rPr lang="en-US" sz="1800" dirty="0" err="1"/>
              <a:t>же</a:t>
            </a:r>
            <a:r>
              <a:rPr lang="en-US" sz="1800" dirty="0"/>
              <a:t> </a:t>
            </a:r>
            <a:r>
              <a:rPr lang="en-US" sz="1800" dirty="0" err="1"/>
              <a:t>возраста</a:t>
            </a:r>
            <a:r>
              <a:rPr lang="en-US" sz="1800" dirty="0"/>
              <a:t> и </a:t>
            </a:r>
            <a:r>
              <a:rPr lang="en-US" sz="1800" dirty="0" err="1"/>
              <a:t>пола</a:t>
            </a:r>
            <a:r>
              <a:rPr lang="en-US" sz="1800" dirty="0"/>
              <a:t>.</a:t>
            </a:r>
          </a:p>
          <a:p>
            <a:r>
              <a:rPr lang="en-US" sz="1800" dirty="0" err="1"/>
              <a:t>Это</a:t>
            </a:r>
            <a:r>
              <a:rPr lang="en-US" sz="1800" dirty="0"/>
              <a:t> </a:t>
            </a:r>
            <a:r>
              <a:rPr lang="en-US" sz="1800" dirty="0" err="1"/>
              <a:t>может</a:t>
            </a:r>
            <a:r>
              <a:rPr lang="en-US" sz="1800" dirty="0"/>
              <a:t> </a:t>
            </a:r>
            <a:r>
              <a:rPr lang="en-US" sz="1800" dirty="0" err="1"/>
              <a:t>быть</a:t>
            </a:r>
            <a:r>
              <a:rPr lang="en-US" sz="1800" dirty="0"/>
              <a:t> </a:t>
            </a:r>
            <a:r>
              <a:rPr lang="en-US" sz="1800" dirty="0" err="1"/>
              <a:t>не</a:t>
            </a:r>
            <a:r>
              <a:rPr lang="en-US" sz="1800" dirty="0"/>
              <a:t> </a:t>
            </a:r>
            <a:r>
              <a:rPr lang="en-US" sz="1800" dirty="0" err="1"/>
              <a:t>так</a:t>
            </a:r>
            <a:r>
              <a:rPr lang="en-US" sz="1800" dirty="0"/>
              <a:t>, </a:t>
            </a:r>
            <a:r>
              <a:rPr lang="en-US" sz="1800" dirty="0" err="1"/>
              <a:t>если</a:t>
            </a:r>
            <a:r>
              <a:rPr lang="en-US" sz="1800" dirty="0"/>
              <a:t> </a:t>
            </a:r>
            <a:r>
              <a:rPr lang="en-US" sz="1800" dirty="0" err="1"/>
              <a:t>Ваша</a:t>
            </a:r>
            <a:r>
              <a:rPr lang="en-US" sz="1800" dirty="0"/>
              <a:t> </a:t>
            </a:r>
            <a:r>
              <a:rPr lang="en-US" sz="1800" dirty="0" err="1"/>
              <a:t>страна</a:t>
            </a:r>
            <a:r>
              <a:rPr lang="en-US" sz="1800" dirty="0"/>
              <a:t> </a:t>
            </a:r>
            <a:r>
              <a:rPr lang="en-US" sz="1800" dirty="0" err="1"/>
              <a:t>привлекает</a:t>
            </a:r>
            <a:r>
              <a:rPr lang="en-US" sz="1800" dirty="0"/>
              <a:t> </a:t>
            </a:r>
            <a:r>
              <a:rPr lang="en-US" sz="1800" dirty="0" err="1"/>
              <a:t>людей</a:t>
            </a:r>
            <a:r>
              <a:rPr lang="en-US" sz="1800" dirty="0"/>
              <a:t> </a:t>
            </a:r>
            <a:r>
              <a:rPr lang="en-US" sz="1800" dirty="0" err="1"/>
              <a:t>из</a:t>
            </a:r>
            <a:r>
              <a:rPr lang="en-US" sz="1800" dirty="0"/>
              <a:t> </a:t>
            </a:r>
            <a:r>
              <a:rPr lang="en-US" sz="1800" dirty="0" err="1"/>
              <a:t>других</a:t>
            </a:r>
            <a:r>
              <a:rPr lang="en-US" sz="1800" dirty="0"/>
              <a:t> </a:t>
            </a:r>
            <a:r>
              <a:rPr lang="en-US" sz="1800" dirty="0" err="1"/>
              <a:t>стран</a:t>
            </a:r>
            <a:r>
              <a:rPr lang="en-US" sz="1800" dirty="0"/>
              <a:t> с </a:t>
            </a:r>
            <a:r>
              <a:rPr lang="en-US" sz="1800" dirty="0" err="1"/>
              <a:t>существенно</a:t>
            </a:r>
            <a:r>
              <a:rPr lang="en-US" sz="1800" dirty="0"/>
              <a:t> </a:t>
            </a:r>
            <a:r>
              <a:rPr lang="en-US" sz="1800" dirty="0" err="1"/>
              <a:t>более</a:t>
            </a:r>
            <a:r>
              <a:rPr lang="en-US" sz="1800" dirty="0"/>
              <a:t> </a:t>
            </a:r>
            <a:r>
              <a:rPr lang="en-US" sz="1800" dirty="0" err="1"/>
              <a:t>высоким</a:t>
            </a:r>
            <a:r>
              <a:rPr lang="en-US" sz="1800" dirty="0"/>
              <a:t> </a:t>
            </a:r>
            <a:r>
              <a:rPr lang="en-US" sz="1800" dirty="0" err="1"/>
              <a:t>или</a:t>
            </a:r>
            <a:r>
              <a:rPr lang="en-US" sz="1800" dirty="0"/>
              <a:t> </a:t>
            </a:r>
            <a:r>
              <a:rPr lang="en-US" sz="1800" dirty="0" err="1"/>
              <a:t>низким</a:t>
            </a:r>
            <a:r>
              <a:rPr lang="en-US" sz="1800" dirty="0"/>
              <a:t> </a:t>
            </a:r>
            <a:r>
              <a:rPr lang="en-US" sz="1800" dirty="0" err="1"/>
              <a:t>уровнем</a:t>
            </a:r>
            <a:r>
              <a:rPr lang="en-US" sz="1800" dirty="0"/>
              <a:t> </a:t>
            </a:r>
            <a:r>
              <a:rPr lang="en-US" sz="1800" dirty="0" err="1"/>
              <a:t>распространенности</a:t>
            </a:r>
            <a:r>
              <a:rPr lang="en-US" sz="1800" dirty="0"/>
              <a:t> ВИЧ.</a:t>
            </a:r>
          </a:p>
          <a:p>
            <a:r>
              <a:rPr lang="en-US" sz="1800" dirty="0" err="1"/>
              <a:t>Если</a:t>
            </a:r>
            <a:r>
              <a:rPr lang="en-US" sz="1800" dirty="0"/>
              <a:t> в </a:t>
            </a:r>
            <a:r>
              <a:rPr lang="en-US" sz="1800" dirty="0" err="1"/>
              <a:t>Вашей</a:t>
            </a:r>
            <a:r>
              <a:rPr lang="en-US" sz="1800" dirty="0"/>
              <a:t> </a:t>
            </a:r>
            <a:r>
              <a:rPr lang="en-US" sz="1800" dirty="0" err="1"/>
              <a:t>стране</a:t>
            </a:r>
            <a:r>
              <a:rPr lang="en-US" sz="1800" dirty="0"/>
              <a:t> </a:t>
            </a:r>
            <a:r>
              <a:rPr lang="en-US" sz="1800" dirty="0" err="1"/>
              <a:t>имеются</a:t>
            </a:r>
            <a:r>
              <a:rPr lang="en-US" sz="1800" dirty="0"/>
              <a:t> </a:t>
            </a:r>
            <a:r>
              <a:rPr lang="en-US" sz="1800" dirty="0" err="1"/>
              <a:t>данные</a:t>
            </a:r>
            <a:r>
              <a:rPr lang="en-US" sz="1800" dirty="0"/>
              <a:t> о </a:t>
            </a:r>
            <a:r>
              <a:rPr lang="en-US" sz="1800" dirty="0" err="1"/>
              <a:t>количестве</a:t>
            </a:r>
            <a:r>
              <a:rPr lang="en-US" sz="1800" dirty="0"/>
              <a:t> </a:t>
            </a:r>
            <a:r>
              <a:rPr lang="en-US" sz="1800" dirty="0" err="1"/>
              <a:t>чистых</a:t>
            </a:r>
            <a:r>
              <a:rPr lang="en-US" sz="1800" dirty="0"/>
              <a:t> </a:t>
            </a:r>
            <a:r>
              <a:rPr lang="en-US" sz="1800" dirty="0" err="1"/>
              <a:t>мигрантов</a:t>
            </a:r>
            <a:r>
              <a:rPr lang="en-US" sz="1800" dirty="0"/>
              <a:t> с ВИЧ, </a:t>
            </a:r>
            <a:r>
              <a:rPr lang="en-US" sz="1800" dirty="0" err="1"/>
              <a:t>их</a:t>
            </a:r>
            <a:r>
              <a:rPr lang="en-US" sz="1800" dirty="0"/>
              <a:t> </a:t>
            </a:r>
            <a:r>
              <a:rPr lang="en-US" sz="1800" dirty="0" err="1"/>
              <a:t>можно</a:t>
            </a:r>
            <a:r>
              <a:rPr lang="en-US" sz="1800" dirty="0"/>
              <a:t> </a:t>
            </a:r>
            <a:r>
              <a:rPr lang="en-US" sz="1800" dirty="0" err="1"/>
              <a:t>ввести</a:t>
            </a:r>
            <a:r>
              <a:rPr lang="en-US" sz="1800" dirty="0"/>
              <a:t> в AIM</a:t>
            </a:r>
          </a:p>
        </p:txBody>
      </p:sp>
      <p:pic>
        <p:nvPicPr>
          <p:cNvPr id="9" name="Picture 8">
            <a:extLst>
              <a:ext uri="{FF2B5EF4-FFF2-40B4-BE49-F238E27FC236}">
                <a16:creationId xmlns:a16="http://schemas.microsoft.com/office/drawing/2014/main" id="{33328993-B2BD-1232-F856-8BBD33A6D1B9}"/>
              </a:ext>
            </a:extLst>
          </p:cNvPr>
          <p:cNvPicPr>
            <a:picLocks noChangeAspect="1"/>
          </p:cNvPicPr>
          <p:nvPr/>
        </p:nvPicPr>
        <p:blipFill>
          <a:blip r:embed="rId3"/>
          <a:stretch>
            <a:fillRect/>
          </a:stretch>
        </p:blipFill>
        <p:spPr>
          <a:xfrm>
            <a:off x="4928134" y="3696101"/>
            <a:ext cx="4751657" cy="2940518"/>
          </a:xfrm>
          <a:prstGeom prst="rect">
            <a:avLst/>
          </a:prstGeom>
        </p:spPr>
      </p:pic>
    </p:spTree>
    <p:extLst>
      <p:ext uri="{BB962C8B-B14F-4D97-AF65-F5344CB8AC3E}">
        <p14:creationId xmlns:p14="http://schemas.microsoft.com/office/powerpoint/2010/main" val="410513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F231-FC65-AF7E-D058-021789835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11DFA-8D8F-F976-214A-508B704A69F2}"/>
              </a:ext>
            </a:extLst>
          </p:cNvPr>
          <p:cNvSpPr>
            <a:spLocks noGrp="1"/>
          </p:cNvSpPr>
          <p:nvPr>
            <p:ph type="title"/>
          </p:nvPr>
        </p:nvSpPr>
        <p:spPr/>
        <p:txBody>
          <a:bodyPr anchor="ctr">
            <a:normAutofit/>
          </a:bodyPr>
          <a:lstStyle/>
          <a:p>
            <a:r>
              <a:rPr lang="en-US" sz="3200"/>
              <a:t>Как Spectrum учитывает миграцию людей с ВИЧ?</a:t>
            </a:r>
          </a:p>
        </p:txBody>
      </p:sp>
      <p:sp>
        <p:nvSpPr>
          <p:cNvPr id="3" name="Content Placeholder 2">
            <a:extLst>
              <a:ext uri="{FF2B5EF4-FFF2-40B4-BE49-F238E27FC236}">
                <a16:creationId xmlns:a16="http://schemas.microsoft.com/office/drawing/2014/main" id="{4FCDC546-E635-AA5E-8330-7A782DBDEE9B}"/>
              </a:ext>
            </a:extLst>
          </p:cNvPr>
          <p:cNvSpPr>
            <a:spLocks noGrp="1"/>
          </p:cNvSpPr>
          <p:nvPr>
            <p:ph idx="1"/>
          </p:nvPr>
        </p:nvSpPr>
        <p:spPr>
          <a:xfrm>
            <a:off x="3869268" y="864108"/>
            <a:ext cx="7315200" cy="5120640"/>
          </a:xfrm>
        </p:spPr>
        <p:txBody>
          <a:bodyPr anchor="t"/>
          <a:lstStyle/>
          <a:p>
            <a:r>
              <a:rPr lang="en-US"/>
              <a:t>Чистые мигранты, введенные Вами в AIM, добавляются непосредственно к смоделированному населению с ВИЧ и отменяют чистую миграцию людей с ВИЧ, рассчитанную DemProj.</a:t>
            </a:r>
          </a:p>
        </p:txBody>
      </p:sp>
      <p:sp>
        <p:nvSpPr>
          <p:cNvPr id="8" name="Rectangle 7">
            <a:extLst>
              <a:ext uri="{FF2B5EF4-FFF2-40B4-BE49-F238E27FC236}">
                <a16:creationId xmlns:a16="http://schemas.microsoft.com/office/drawing/2014/main" id="{7E65A726-6332-4D4C-A7BC-EB6F8E1FCA1B}"/>
              </a:ext>
            </a:extLst>
          </p:cNvPr>
          <p:cNvSpPr/>
          <p:nvPr/>
        </p:nvSpPr>
        <p:spPr>
          <a:xfrm>
            <a:off x="4360069" y="3198019"/>
            <a:ext cx="1509712" cy="250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BD2B68D-4F3B-85AF-F7A4-454B25EA8353}"/>
              </a:ext>
            </a:extLst>
          </p:cNvPr>
          <p:cNvGrpSpPr/>
          <p:nvPr/>
        </p:nvGrpSpPr>
        <p:grpSpPr>
          <a:xfrm>
            <a:off x="3944470" y="1917567"/>
            <a:ext cx="7600764" cy="4141394"/>
            <a:chOff x="3944470" y="1818953"/>
            <a:chExt cx="7600764" cy="4141394"/>
          </a:xfrm>
        </p:grpSpPr>
        <p:pic>
          <p:nvPicPr>
            <p:cNvPr id="6" name="Picture 5">
              <a:extLst>
                <a:ext uri="{FF2B5EF4-FFF2-40B4-BE49-F238E27FC236}">
                  <a16:creationId xmlns:a16="http://schemas.microsoft.com/office/drawing/2014/main" id="{62759ECD-86F7-E83E-D406-7E44D026BD8F}"/>
                </a:ext>
              </a:extLst>
            </p:cNvPr>
            <p:cNvPicPr>
              <a:picLocks noChangeAspect="1"/>
            </p:cNvPicPr>
            <p:nvPr/>
          </p:nvPicPr>
          <p:blipFill>
            <a:blip r:embed="rId3"/>
            <a:stretch>
              <a:fillRect/>
            </a:stretch>
          </p:blipFill>
          <p:spPr>
            <a:xfrm>
              <a:off x="3944470" y="2124634"/>
              <a:ext cx="6861739" cy="3835713"/>
            </a:xfrm>
            <a:prstGeom prst="rect">
              <a:avLst/>
            </a:prstGeom>
          </p:spPr>
        </p:pic>
        <p:sp>
          <p:nvSpPr>
            <p:cNvPr id="9" name="Left Brace 8">
              <a:extLst>
                <a:ext uri="{FF2B5EF4-FFF2-40B4-BE49-F238E27FC236}">
                  <a16:creationId xmlns:a16="http://schemas.microsoft.com/office/drawing/2014/main" id="{94BB2606-3851-1D42-9CE6-00AADB8FF31C}"/>
                </a:ext>
              </a:extLst>
            </p:cNvPr>
            <p:cNvSpPr/>
            <p:nvPr/>
          </p:nvSpPr>
          <p:spPr>
            <a:xfrm rot="5400000">
              <a:off x="6898970" y="2443379"/>
              <a:ext cx="321470" cy="4993341"/>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51BB9094-7856-649C-D6D6-324C6955B042}"/>
                </a:ext>
              </a:extLst>
            </p:cNvPr>
            <p:cNvSpPr txBox="1"/>
            <p:nvPr/>
          </p:nvSpPr>
          <p:spPr>
            <a:xfrm>
              <a:off x="5586748" y="4159629"/>
              <a:ext cx="2945914" cy="523220"/>
            </a:xfrm>
            <a:prstGeom prst="rect">
              <a:avLst/>
            </a:prstGeom>
            <a:solidFill>
              <a:schemeClr val="accent2">
                <a:lumMod val="20000"/>
                <a:lumOff val="80000"/>
              </a:schemeClr>
            </a:solidFill>
            <a:ln w="28575">
              <a:solidFill>
                <a:schemeClr val="accent1">
                  <a:lumMod val="75000"/>
                </a:schemeClr>
              </a:solidFill>
            </a:ln>
          </p:spPr>
          <p:txBody>
            <a:bodyPr wrap="square" rtlCol="0">
              <a:spAutoFit/>
            </a:bodyPr>
            <a:lstStyle/>
            <a:p>
              <a:pPr algn="ctr"/>
              <a:r>
                <a:rPr lang="en-US" sz="1400">
                  <a:latin typeface="Calibri" panose="020F0502020204030204" pitchFamily="34" charset="0"/>
                  <a:ea typeface="Calibri" panose="020F0502020204030204" pitchFamily="34" charset="0"/>
                  <a:cs typeface="Calibri" panose="020F0502020204030204" pitchFamily="34" charset="0"/>
                </a:rPr>
                <a:t>Чистые мигранты с ВИЧ, рассчитанные компанией Spectrum</a:t>
              </a:r>
            </a:p>
          </p:txBody>
        </p:sp>
        <p:sp>
          <p:nvSpPr>
            <p:cNvPr id="11" name="Left Brace 10">
              <a:extLst>
                <a:ext uri="{FF2B5EF4-FFF2-40B4-BE49-F238E27FC236}">
                  <a16:creationId xmlns:a16="http://schemas.microsoft.com/office/drawing/2014/main" id="{A5A7E183-6D17-8FAB-62C9-7DDA4328DBE0}"/>
                </a:ext>
              </a:extLst>
            </p:cNvPr>
            <p:cNvSpPr/>
            <p:nvPr/>
          </p:nvSpPr>
          <p:spPr>
            <a:xfrm rot="5400000">
              <a:off x="10072476" y="2334667"/>
              <a:ext cx="321470" cy="582705"/>
            </a:xfrm>
            <a:prstGeom prst="leftBrac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16D1D8F-FB28-2912-D688-67E726F30006}"/>
                </a:ext>
              </a:extLst>
            </p:cNvPr>
            <p:cNvSpPr txBox="1"/>
            <p:nvPr/>
          </p:nvSpPr>
          <p:spPr>
            <a:xfrm>
              <a:off x="8921187" y="1818953"/>
              <a:ext cx="2624047" cy="523220"/>
            </a:xfrm>
            <a:prstGeom prst="rect">
              <a:avLst/>
            </a:prstGeom>
            <a:solidFill>
              <a:schemeClr val="accent2">
                <a:lumMod val="20000"/>
                <a:lumOff val="80000"/>
              </a:schemeClr>
            </a:solidFill>
            <a:ln w="28575">
              <a:solidFill>
                <a:schemeClr val="accent1">
                  <a:lumMod val="75000"/>
                </a:schemeClr>
              </a:solidFill>
            </a:ln>
          </p:spPr>
          <p:txBody>
            <a:bodyPr wrap="square" rtlCol="0">
              <a:spAutoFit/>
            </a:bodyPr>
            <a:lstStyle/>
            <a:p>
              <a:pPr algn="ctr"/>
              <a:r>
                <a:rPr lang="en-US" sz="1400">
                  <a:latin typeface="Calibri" panose="020F0502020204030204" pitchFamily="34" charset="0"/>
                  <a:ea typeface="Calibri" panose="020F0502020204030204" pitchFamily="34" charset="0"/>
                  <a:cs typeface="Calibri" panose="020F0502020204030204" pitchFamily="34" charset="0"/>
                </a:rPr>
                <a:t>Чистые мигранты с ВИЧ, внесенные в обычные данные</a:t>
              </a:r>
            </a:p>
          </p:txBody>
        </p:sp>
      </p:grpSp>
      <p:sp>
        <p:nvSpPr>
          <p:cNvPr id="4" name="TextBox 3">
            <a:extLst>
              <a:ext uri="{FF2B5EF4-FFF2-40B4-BE49-F238E27FC236}">
                <a16:creationId xmlns:a16="http://schemas.microsoft.com/office/drawing/2014/main" id="{E2B90C89-7700-AFB7-E390-6F41730DE578}"/>
              </a:ext>
            </a:extLst>
          </p:cNvPr>
          <p:cNvSpPr txBox="1"/>
          <p:nvPr/>
        </p:nvSpPr>
        <p:spPr>
          <a:xfrm>
            <a:off x="3944470" y="6056865"/>
            <a:ext cx="4529830" cy="276999"/>
          </a:xfrm>
          <a:prstGeom prst="rect">
            <a:avLst/>
          </a:prstGeom>
          <a:noFill/>
        </p:spPr>
        <p:txBody>
          <a:bodyPr wrap="none" rtlCol="0">
            <a:spAutoFit/>
          </a:bodyPr>
          <a:lstStyle/>
          <a:p>
            <a:r>
              <a:rPr lang="en-US" sz="1200">
                <a:solidFill>
                  <a:schemeClr val="tx1">
                    <a:lumMod val="65000"/>
                    <a:lumOff val="35000"/>
                  </a:schemeClr>
                </a:solidFill>
              </a:rPr>
              <a:t>* Вывод из 'AIM &gt; Результаты &gt; Общее население &gt; Чистые ВИЧ+ мигранты'</a:t>
            </a:r>
          </a:p>
        </p:txBody>
      </p:sp>
      <p:pic>
        <p:nvPicPr>
          <p:cNvPr id="7" name="Picture 6">
            <a:extLst>
              <a:ext uri="{FF2B5EF4-FFF2-40B4-BE49-F238E27FC236}">
                <a16:creationId xmlns:a16="http://schemas.microsoft.com/office/drawing/2014/main" id="{9FAB907C-C05F-D3EE-C8C9-18DFAEF31821}"/>
              </a:ext>
            </a:extLst>
          </p:cNvPr>
          <p:cNvPicPr>
            <a:picLocks noChangeAspect="1"/>
          </p:cNvPicPr>
          <p:nvPr/>
        </p:nvPicPr>
        <p:blipFill>
          <a:blip r:embed="rId4"/>
          <a:stretch>
            <a:fillRect/>
          </a:stretch>
        </p:blipFill>
        <p:spPr>
          <a:xfrm>
            <a:off x="5710644" y="2007166"/>
            <a:ext cx="2928898" cy="592591"/>
          </a:xfrm>
          <a:prstGeom prst="rect">
            <a:avLst/>
          </a:prstGeom>
        </p:spPr>
      </p:pic>
    </p:spTree>
    <p:extLst>
      <p:ext uri="{BB962C8B-B14F-4D97-AF65-F5344CB8AC3E}">
        <p14:creationId xmlns:p14="http://schemas.microsoft.com/office/powerpoint/2010/main" val="1762330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6DBF-E198-E763-47FB-3E86DE68028E}"/>
              </a:ext>
            </a:extLst>
          </p:cNvPr>
          <p:cNvSpPr>
            <a:spLocks noGrp="1"/>
          </p:cNvSpPr>
          <p:nvPr>
            <p:ph type="title"/>
          </p:nvPr>
        </p:nvSpPr>
        <p:spPr/>
        <p:txBody>
          <a:bodyPr/>
          <a:lstStyle/>
          <a:p>
            <a:pPr algn="ctr"/>
            <a:r>
              <a:rPr lang="en-US"/>
              <a:t>Соображения для CSAVR</a:t>
            </a:r>
          </a:p>
        </p:txBody>
      </p:sp>
      <p:sp>
        <p:nvSpPr>
          <p:cNvPr id="3" name="Content Placeholder 2">
            <a:extLst>
              <a:ext uri="{FF2B5EF4-FFF2-40B4-BE49-F238E27FC236}">
                <a16:creationId xmlns:a16="http://schemas.microsoft.com/office/drawing/2014/main" id="{B2248AE0-1B1B-5A63-18F4-3843BFBF1283}"/>
              </a:ext>
            </a:extLst>
          </p:cNvPr>
          <p:cNvSpPr>
            <a:spLocks noGrp="1"/>
          </p:cNvSpPr>
          <p:nvPr>
            <p:ph idx="1"/>
          </p:nvPr>
        </p:nvSpPr>
        <p:spPr/>
        <p:txBody>
          <a:bodyPr anchor="ctr"/>
          <a:lstStyle/>
          <a:p>
            <a:r>
              <a:rPr lang="en-US"/>
              <a:t>Если в AIM будут введены новые мигранты с ВИЧ, CSAVR добавит их непосредственно в свою популяцию с известным ВИЧ+ статусом</a:t>
            </a:r>
          </a:p>
          <a:p>
            <a:r>
              <a:rPr lang="en-US"/>
              <a:t>Чистые мигранты с ВИЧ должны учитывать только </a:t>
            </a:r>
            <a:r>
              <a:rPr lang="en-US" b="1">
                <a:solidFill>
                  <a:schemeClr val="accent3">
                    <a:lumMod val="75000"/>
                  </a:schemeClr>
                </a:solidFill>
              </a:rPr>
              <a:t>"</a:t>
            </a:r>
            <a:r>
              <a:rPr lang="en-US" b="1" i="1">
                <a:solidFill>
                  <a:schemeClr val="accent3">
                    <a:lumMod val="75000"/>
                  </a:schemeClr>
                </a:solidFill>
              </a:rPr>
              <a:t>предыдущие положительные результаты"</a:t>
            </a:r>
            <a:r>
              <a:rPr lang="en-US"/>
              <a:t>: людей, чей ВИЧ+ статус был диагностирован до приезда в Вашу страну</a:t>
            </a:r>
          </a:p>
          <a:p>
            <a:r>
              <a:rPr lang="en-US"/>
              <a:t>Новые диагнозы, внесенные в CSAVR, должны исключать эти "предыдущие положительные результаты", чтобы избежать двойного учета</a:t>
            </a:r>
          </a:p>
        </p:txBody>
      </p:sp>
    </p:spTree>
    <p:extLst>
      <p:ext uri="{BB962C8B-B14F-4D97-AF65-F5344CB8AC3E}">
        <p14:creationId xmlns:p14="http://schemas.microsoft.com/office/powerpoint/2010/main" val="169703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D810-942C-D086-B134-9DAB0D237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D67BF-01A5-1B98-4034-F25EBC84EF44}"/>
              </a:ext>
            </a:extLst>
          </p:cNvPr>
          <p:cNvSpPr>
            <a:spLocks noGrp="1"/>
          </p:cNvSpPr>
          <p:nvPr>
            <p:ph type="title"/>
          </p:nvPr>
        </p:nvSpPr>
        <p:spPr/>
        <p:txBody>
          <a:bodyPr/>
          <a:lstStyle/>
          <a:p>
            <a:r>
              <a:rPr lang="en-US"/>
              <a:t>Заключительные замечания</a:t>
            </a:r>
          </a:p>
        </p:txBody>
      </p:sp>
      <p:sp>
        <p:nvSpPr>
          <p:cNvPr id="3" name="Content Placeholder 2">
            <a:extLst>
              <a:ext uri="{FF2B5EF4-FFF2-40B4-BE49-F238E27FC236}">
                <a16:creationId xmlns:a16="http://schemas.microsoft.com/office/drawing/2014/main" id="{608179A5-5B16-D307-9398-927C51E1F626}"/>
              </a:ext>
            </a:extLst>
          </p:cNvPr>
          <p:cNvSpPr>
            <a:spLocks noGrp="1"/>
          </p:cNvSpPr>
          <p:nvPr>
            <p:ph idx="1"/>
          </p:nvPr>
        </p:nvSpPr>
        <p:spPr/>
        <p:txBody>
          <a:bodyPr anchor="ctr"/>
          <a:lstStyle/>
          <a:p>
            <a:r>
              <a:rPr lang="en-US"/>
              <a:t>Пожалуйста, рассмотрите потенциальные ограничения данных о чистой миграции</a:t>
            </a:r>
          </a:p>
          <a:p>
            <a:pPr lvl="1"/>
            <a:r>
              <a:rPr lang="en-US"/>
              <a:t>Полны ли данные?</a:t>
            </a:r>
          </a:p>
          <a:p>
            <a:pPr lvl="1"/>
            <a:r>
              <a:rPr lang="en-US"/>
              <a:t>Адекватно ли отражена миграция из страны?</a:t>
            </a:r>
          </a:p>
          <a:p>
            <a:pPr lvl="1"/>
            <a:endParaRPr lang="en-US"/>
          </a:p>
          <a:p>
            <a:r>
              <a:rPr lang="en-US"/>
              <a:t>Если у Вас есть данные о миграции, Вы можете подготовить прогнозы с этими исходными данными и без них, чтобы проверить, влияет ли их включение на Ваши оценки ключевых показателей.</a:t>
            </a:r>
          </a:p>
          <a:p>
            <a:pPr lvl="1"/>
            <a:r>
              <a:rPr lang="en-US"/>
              <a:t>Заболеваемость ВИЧ</a:t>
            </a:r>
          </a:p>
          <a:p>
            <a:pPr lvl="1"/>
            <a:r>
              <a:rPr lang="en-US"/>
              <a:t>Распространенность ВИЧ</a:t>
            </a:r>
          </a:p>
        </p:txBody>
      </p:sp>
    </p:spTree>
    <p:extLst>
      <p:ext uri="{BB962C8B-B14F-4D97-AF65-F5344CB8AC3E}">
        <p14:creationId xmlns:p14="http://schemas.microsoft.com/office/powerpoint/2010/main" val="9006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en-US" b="1"/>
              <a:t>Спасибо за внимание!</a:t>
            </a:r>
          </a:p>
        </p:txBody>
      </p:sp>
    </p:spTree>
    <p:extLst>
      <p:ext uri="{BB962C8B-B14F-4D97-AF65-F5344CB8AC3E}">
        <p14:creationId xmlns:p14="http://schemas.microsoft.com/office/powerpoint/2010/main" val="335706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C967D42-7262-808B-889C-BF3BB1FAF9B5}"/>
              </a:ext>
            </a:extLst>
          </p:cNvPr>
          <p:cNvGrpSpPr/>
          <p:nvPr/>
        </p:nvGrpSpPr>
        <p:grpSpPr>
          <a:xfrm>
            <a:off x="533111" y="2341268"/>
            <a:ext cx="11454573" cy="3554576"/>
            <a:chOff x="533111" y="2170444"/>
            <a:chExt cx="11454573" cy="3554576"/>
          </a:xfrm>
        </p:grpSpPr>
        <p:sp>
          <p:nvSpPr>
            <p:cNvPr id="11" name="Rectangle 10">
              <a:extLst>
                <a:ext uri="{FF2B5EF4-FFF2-40B4-BE49-F238E27FC236}">
                  <a16:creationId xmlns:a16="http://schemas.microsoft.com/office/drawing/2014/main" id="{21D2227D-74B0-49F6-ABB1-0779CCC962F1}"/>
                </a:ext>
              </a:extLst>
            </p:cNvPr>
            <p:cNvSpPr/>
            <p:nvPr/>
          </p:nvSpPr>
          <p:spPr>
            <a:xfrm>
              <a:off x="533111" y="2170444"/>
              <a:ext cx="11454573" cy="3554576"/>
            </a:xfrm>
            <a:prstGeom prst="rect">
              <a:avLst/>
            </a:prstGeom>
            <a:solidFill>
              <a:schemeClr val="bg1"/>
            </a:solidFill>
            <a:ln w="28575">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AECB233-40BC-29B9-3BC5-F0DEFABB2BA8}"/>
                </a:ext>
              </a:extLst>
            </p:cNvPr>
            <p:cNvPicPr>
              <a:picLocks noChangeAspect="1"/>
            </p:cNvPicPr>
            <p:nvPr/>
          </p:nvPicPr>
          <p:blipFill>
            <a:blip r:embed="rId3"/>
            <a:stretch>
              <a:fillRect/>
            </a:stretch>
          </p:blipFill>
          <p:spPr>
            <a:xfrm>
              <a:off x="688063" y="3340437"/>
              <a:ext cx="3200400" cy="2015969"/>
            </a:xfrm>
            <a:prstGeom prst="rect">
              <a:avLst/>
            </a:prstGeom>
          </p:spPr>
        </p:pic>
        <p:sp>
          <p:nvSpPr>
            <p:cNvPr id="4" name="TextBox 3">
              <a:extLst>
                <a:ext uri="{FF2B5EF4-FFF2-40B4-BE49-F238E27FC236}">
                  <a16:creationId xmlns:a16="http://schemas.microsoft.com/office/drawing/2014/main" id="{68A5516B-7BB4-0E89-9598-B4FCC62BB661}"/>
                </a:ext>
              </a:extLst>
            </p:cNvPr>
            <p:cNvSpPr txBox="1"/>
            <p:nvPr/>
          </p:nvSpPr>
          <p:spPr>
            <a:xfrm>
              <a:off x="873171" y="2252585"/>
              <a:ext cx="3009825" cy="923330"/>
            </a:xfrm>
            <a:prstGeom prst="rect">
              <a:avLst/>
            </a:prstGeom>
            <a:noFill/>
          </p:spPr>
          <p:txBody>
            <a:bodyPr wrap="square" rtlCol="0">
              <a:spAutoFit/>
            </a:bodyPr>
            <a:lstStyle/>
            <a:p>
              <a:pPr algn="ctr"/>
              <a:r>
                <a:rPr lang="en-US" dirty="0"/>
                <a:t>AEM, CSAVR </a:t>
              </a:r>
              <a:r>
                <a:rPr lang="en-US" dirty="0" err="1"/>
                <a:t>или</a:t>
              </a:r>
              <a:r>
                <a:rPr lang="en-US" dirty="0"/>
                <a:t> EPP </a:t>
              </a:r>
              <a:r>
                <a:rPr lang="en-US" dirty="0" err="1"/>
                <a:t>отправляет</a:t>
              </a:r>
              <a:r>
                <a:rPr lang="en-US" dirty="0"/>
                <a:t> AIM </a:t>
              </a:r>
              <a:r>
                <a:rPr lang="en-US" dirty="0" err="1"/>
                <a:t>суммарную</a:t>
              </a:r>
              <a:r>
                <a:rPr lang="en-US" dirty="0"/>
                <a:t> </a:t>
              </a:r>
              <a:r>
                <a:rPr lang="en-US" dirty="0" err="1"/>
                <a:t>тенденцию</a:t>
              </a:r>
              <a:r>
                <a:rPr lang="en-US" dirty="0"/>
                <a:t> </a:t>
              </a:r>
              <a:r>
                <a:rPr lang="en-US" dirty="0" err="1"/>
                <a:t>заболеваемости</a:t>
              </a:r>
              <a:endParaRPr lang="en-US" dirty="0"/>
            </a:p>
          </p:txBody>
        </p:sp>
        <p:graphicFrame>
          <p:nvGraphicFramePr>
            <p:cNvPr id="5" name="Chart 4">
              <a:extLst>
                <a:ext uri="{FF2B5EF4-FFF2-40B4-BE49-F238E27FC236}">
                  <a16:creationId xmlns:a16="http://schemas.microsoft.com/office/drawing/2014/main" id="{E61E3078-322C-DF11-04DE-396721CD3A84}"/>
                </a:ext>
              </a:extLst>
            </p:cNvPr>
            <p:cNvGraphicFramePr/>
            <p:nvPr/>
          </p:nvGraphicFramePr>
          <p:xfrm>
            <a:off x="4573276" y="3241904"/>
            <a:ext cx="3200400" cy="221303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6E9B207-B91C-5F68-750D-DB8FD3007BB0}"/>
                </a:ext>
              </a:extLst>
            </p:cNvPr>
            <p:cNvSpPr txBox="1"/>
            <p:nvPr/>
          </p:nvSpPr>
          <p:spPr>
            <a:xfrm>
              <a:off x="4913335" y="2252585"/>
              <a:ext cx="2854875" cy="923330"/>
            </a:xfrm>
            <a:prstGeom prst="rect">
              <a:avLst/>
            </a:prstGeom>
            <a:noFill/>
          </p:spPr>
          <p:txBody>
            <a:bodyPr wrap="square" rtlCol="0">
              <a:spAutoFit/>
            </a:bodyPr>
            <a:lstStyle/>
            <a:p>
              <a:pPr algn="ctr"/>
              <a:r>
                <a:rPr lang="en-US" dirty="0"/>
                <a:t>AIM </a:t>
              </a:r>
              <a:r>
                <a:rPr lang="en-US" dirty="0" err="1"/>
                <a:t>требует</a:t>
              </a:r>
              <a:r>
                <a:rPr lang="en-US" dirty="0"/>
                <a:t> </a:t>
              </a:r>
              <a:r>
                <a:rPr lang="en-US" dirty="0" err="1"/>
                <a:t>заболеваемости</a:t>
              </a:r>
              <a:r>
                <a:rPr lang="en-US" dirty="0"/>
                <a:t> у </a:t>
              </a:r>
              <a:r>
                <a:rPr lang="en-US" dirty="0" err="1"/>
                <a:t>мужчин</a:t>
              </a:r>
              <a:r>
                <a:rPr lang="en-US" dirty="0"/>
                <a:t> и </a:t>
              </a:r>
              <a:r>
                <a:rPr lang="en-US" dirty="0" err="1"/>
                <a:t>женщин</a:t>
              </a:r>
              <a:r>
                <a:rPr lang="en-US" dirty="0"/>
                <a:t> </a:t>
              </a:r>
              <a:r>
                <a:rPr lang="en-US" dirty="0" err="1"/>
                <a:t>отдельно</a:t>
              </a:r>
              <a:r>
                <a:rPr lang="en-US" dirty="0"/>
                <a:t>...</a:t>
              </a:r>
            </a:p>
          </p:txBody>
        </p:sp>
        <p:sp>
          <p:nvSpPr>
            <p:cNvPr id="7" name="TextBox 6">
              <a:extLst>
                <a:ext uri="{FF2B5EF4-FFF2-40B4-BE49-F238E27FC236}">
                  <a16:creationId xmlns:a16="http://schemas.microsoft.com/office/drawing/2014/main" id="{904E7466-2653-1443-3D9E-6CC49B22CEEB}"/>
                </a:ext>
              </a:extLst>
            </p:cNvPr>
            <p:cNvSpPr txBox="1"/>
            <p:nvPr/>
          </p:nvSpPr>
          <p:spPr>
            <a:xfrm>
              <a:off x="8798549" y="2517437"/>
              <a:ext cx="2520280" cy="369332"/>
            </a:xfrm>
            <a:prstGeom prst="rect">
              <a:avLst/>
            </a:prstGeom>
            <a:noFill/>
          </p:spPr>
          <p:txBody>
            <a:bodyPr wrap="square" rtlCol="0">
              <a:spAutoFit/>
            </a:bodyPr>
            <a:lstStyle/>
            <a:p>
              <a:pPr algn="ctr"/>
              <a:r>
                <a:rPr lang="en-US" dirty="0"/>
                <a:t>...и по возрастным группам</a:t>
              </a:r>
            </a:p>
          </p:txBody>
        </p:sp>
        <p:sp>
          <p:nvSpPr>
            <p:cNvPr id="9" name="Right Arrow 11">
              <a:extLst>
                <a:ext uri="{FF2B5EF4-FFF2-40B4-BE49-F238E27FC236}">
                  <a16:creationId xmlns:a16="http://schemas.microsoft.com/office/drawing/2014/main" id="{29F4CA0D-3B85-BB3A-22C4-E7891DCC73CB}"/>
                </a:ext>
              </a:extLst>
            </p:cNvPr>
            <p:cNvSpPr/>
            <p:nvPr/>
          </p:nvSpPr>
          <p:spPr>
            <a:xfrm>
              <a:off x="3882997" y="4234121"/>
              <a:ext cx="695744" cy="2286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2">
              <a:extLst>
                <a:ext uri="{FF2B5EF4-FFF2-40B4-BE49-F238E27FC236}">
                  <a16:creationId xmlns:a16="http://schemas.microsoft.com/office/drawing/2014/main" id="{A32573F6-4A3B-FB9E-3F55-BE1530073BB3}"/>
                </a:ext>
              </a:extLst>
            </p:cNvPr>
            <p:cNvSpPr/>
            <p:nvPr/>
          </p:nvSpPr>
          <p:spPr>
            <a:xfrm>
              <a:off x="7768211" y="4234121"/>
              <a:ext cx="695744" cy="2286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1">
            <a:extLst>
              <a:ext uri="{FF2B5EF4-FFF2-40B4-BE49-F238E27FC236}">
                <a16:creationId xmlns:a16="http://schemas.microsoft.com/office/drawing/2014/main" id="{A301CF58-CDDD-FC49-F540-CFEE8C9A1795}"/>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Редактор моделей </a:t>
            </a:r>
            <a:r>
              <a:rPr lang="en-US" sz="3200" b="1" dirty="0"/>
              <a:t>пола/возраста</a:t>
            </a:r>
          </a:p>
        </p:txBody>
      </p:sp>
      <p:pic>
        <p:nvPicPr>
          <p:cNvPr id="12" name="Picture 11">
            <a:extLst>
              <a:ext uri="{FF2B5EF4-FFF2-40B4-BE49-F238E27FC236}">
                <a16:creationId xmlns:a16="http://schemas.microsoft.com/office/drawing/2014/main" id="{44F49532-84A9-CB70-7277-DD4EF45D3702}"/>
              </a:ext>
            </a:extLst>
          </p:cNvPr>
          <p:cNvPicPr>
            <a:picLocks noChangeAspect="1"/>
          </p:cNvPicPr>
          <p:nvPr/>
        </p:nvPicPr>
        <p:blipFill>
          <a:blip r:embed="rId5"/>
          <a:stretch>
            <a:fillRect/>
          </a:stretch>
        </p:blipFill>
        <p:spPr>
          <a:xfrm>
            <a:off x="8458489" y="3404585"/>
            <a:ext cx="3516391" cy="2427678"/>
          </a:xfrm>
          <a:prstGeom prst="rect">
            <a:avLst/>
          </a:prstGeom>
        </p:spPr>
      </p:pic>
      <p:pic>
        <p:nvPicPr>
          <p:cNvPr id="15" name="Picture 14">
            <a:extLst>
              <a:ext uri="{FF2B5EF4-FFF2-40B4-BE49-F238E27FC236}">
                <a16:creationId xmlns:a16="http://schemas.microsoft.com/office/drawing/2014/main" id="{7F470117-2822-306B-9484-2064CB8DFEEC}"/>
              </a:ext>
            </a:extLst>
          </p:cNvPr>
          <p:cNvPicPr>
            <a:picLocks noChangeAspect="1"/>
          </p:cNvPicPr>
          <p:nvPr/>
        </p:nvPicPr>
        <p:blipFill>
          <a:blip r:embed="rId6"/>
          <a:stretch>
            <a:fillRect/>
          </a:stretch>
        </p:blipFill>
        <p:spPr>
          <a:xfrm>
            <a:off x="3729735" y="944511"/>
            <a:ext cx="7778872" cy="1032056"/>
          </a:xfrm>
          <a:prstGeom prst="rect">
            <a:avLst/>
          </a:prstGeom>
        </p:spPr>
      </p:pic>
    </p:spTree>
    <p:extLst>
      <p:ext uri="{BB962C8B-B14F-4D97-AF65-F5344CB8AC3E}">
        <p14:creationId xmlns:p14="http://schemas.microsoft.com/office/powerpoint/2010/main" val="220862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009A-B018-D225-0624-B15477EF558F}"/>
              </a:ext>
            </a:extLst>
          </p:cNvPr>
          <p:cNvSpPr>
            <a:spLocks noGrp="1"/>
          </p:cNvSpPr>
          <p:nvPr>
            <p:ph type="title"/>
          </p:nvPr>
        </p:nvSpPr>
        <p:spPr/>
        <p:txBody>
          <a:bodyPr/>
          <a:lstStyle/>
          <a:p>
            <a:r>
              <a:rPr lang="en-US" dirty="0"/>
              <a:t>Половой/возрастной фон</a:t>
            </a:r>
          </a:p>
        </p:txBody>
      </p:sp>
      <p:sp>
        <p:nvSpPr>
          <p:cNvPr id="3" name="Content Placeholder 2">
            <a:extLst>
              <a:ext uri="{FF2B5EF4-FFF2-40B4-BE49-F238E27FC236}">
                <a16:creationId xmlns:a16="http://schemas.microsoft.com/office/drawing/2014/main" id="{C2CA2B33-6834-31A8-C464-7D252D880A03}"/>
              </a:ext>
            </a:extLst>
          </p:cNvPr>
          <p:cNvSpPr>
            <a:spLocks noGrp="1"/>
          </p:cNvSpPr>
          <p:nvPr>
            <p:ph idx="1"/>
          </p:nvPr>
        </p:nvSpPr>
        <p:spPr>
          <a:xfrm>
            <a:off x="612648" y="1600200"/>
            <a:ext cx="5394960" cy="4525963"/>
          </a:xfrm>
        </p:spPr>
        <p:txBody>
          <a:bodyPr/>
          <a:lstStyle/>
          <a:p>
            <a:r>
              <a:rPr lang="en-US" sz="2000"/>
              <a:t>Spectrum </a:t>
            </a:r>
            <a:r>
              <a:rPr lang="en-US" sz="2000" dirty="0"/>
              <a:t>использует коэффициенты частоты заболеваемости (IRR) для дезагрегирования заболеваемости</a:t>
            </a:r>
          </a:p>
          <a:p>
            <a:r>
              <a:rPr lang="en-US" sz="2000" dirty="0"/>
              <a:t>Редактор моделей пола/возраста используется для задания этих коэффициентов заболеваемости</a:t>
            </a:r>
          </a:p>
          <a:p>
            <a:r>
              <a:rPr lang="en-US" sz="2000" b="1"/>
              <a:t>Варианты:</a:t>
            </a:r>
            <a:endParaRPr lang="en-US" sz="2000" b="1" dirty="0"/>
          </a:p>
          <a:p>
            <a:pPr lvl="1"/>
            <a:r>
              <a:rPr lang="en-US" sz="2000" b="1" dirty="0"/>
              <a:t>CSAVR</a:t>
            </a:r>
            <a:r>
              <a:rPr lang="en-US" sz="2000" dirty="0"/>
              <a:t>: может подгонять ИКР к данным наблюдения за случаями и/или регистрации жизни</a:t>
            </a:r>
          </a:p>
          <a:p>
            <a:pPr lvl="1"/>
            <a:r>
              <a:rPr lang="en-US" sz="2000" b="1" dirty="0"/>
              <a:t>Другие модели заболеваемости</a:t>
            </a:r>
            <a:r>
              <a:rPr lang="en-US" sz="2000" dirty="0"/>
              <a:t>:</a:t>
            </a:r>
          </a:p>
          <a:p>
            <a:pPr lvl="2"/>
            <a:r>
              <a:rPr lang="en-US" dirty="0"/>
              <a:t>Соответствие АРТ возрастным данным</a:t>
            </a:r>
          </a:p>
          <a:p>
            <a:pPr lvl="2"/>
            <a:r>
              <a:rPr lang="en-US" dirty="0"/>
              <a:t>Используйте эпидемический узор по умолчанию</a:t>
            </a:r>
            <a:endParaRPr lang="en-US" b="1" dirty="0"/>
          </a:p>
        </p:txBody>
      </p:sp>
      <p:pic>
        <p:nvPicPr>
          <p:cNvPr id="6" name="Picture 5">
            <a:extLst>
              <a:ext uri="{FF2B5EF4-FFF2-40B4-BE49-F238E27FC236}">
                <a16:creationId xmlns:a16="http://schemas.microsoft.com/office/drawing/2014/main" id="{09F1DC8C-08E9-C09A-7364-CDF3391EB690}"/>
              </a:ext>
            </a:extLst>
          </p:cNvPr>
          <p:cNvPicPr>
            <a:picLocks noChangeAspect="1"/>
          </p:cNvPicPr>
          <p:nvPr/>
        </p:nvPicPr>
        <p:blipFill>
          <a:blip r:embed="rId2"/>
          <a:stretch>
            <a:fillRect/>
          </a:stretch>
        </p:blipFill>
        <p:spPr>
          <a:xfrm>
            <a:off x="6096000" y="1983506"/>
            <a:ext cx="6007606" cy="3428297"/>
          </a:xfrm>
          <a:prstGeom prst="rect">
            <a:avLst/>
          </a:prstGeom>
        </p:spPr>
      </p:pic>
    </p:spTree>
    <p:extLst>
      <p:ext uri="{BB962C8B-B14F-4D97-AF65-F5344CB8AC3E}">
        <p14:creationId xmlns:p14="http://schemas.microsoft.com/office/powerpoint/2010/main" val="564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44B6E-CCD7-16CE-C1B6-1769D9DA4231}"/>
              </a:ext>
            </a:extLst>
          </p:cNvPr>
          <p:cNvPicPr>
            <a:picLocks noChangeAspect="1"/>
          </p:cNvPicPr>
          <p:nvPr/>
        </p:nvPicPr>
        <p:blipFill>
          <a:blip r:embed="rId2"/>
          <a:srcRect r="4932"/>
          <a:stretch/>
        </p:blipFill>
        <p:spPr>
          <a:xfrm>
            <a:off x="464662" y="4959600"/>
            <a:ext cx="3019683" cy="1876687"/>
          </a:xfrm>
          <a:prstGeom prst="rect">
            <a:avLst/>
          </a:prstGeom>
        </p:spPr>
      </p:pic>
      <p:pic>
        <p:nvPicPr>
          <p:cNvPr id="4" name="Picture 3">
            <a:extLst>
              <a:ext uri="{FF2B5EF4-FFF2-40B4-BE49-F238E27FC236}">
                <a16:creationId xmlns:a16="http://schemas.microsoft.com/office/drawing/2014/main" id="{0BF3EC09-89F2-42DD-C6DB-D8E100B87FFB}"/>
              </a:ext>
            </a:extLst>
          </p:cNvPr>
          <p:cNvPicPr>
            <a:picLocks noChangeAspect="1"/>
          </p:cNvPicPr>
          <p:nvPr/>
        </p:nvPicPr>
        <p:blipFill>
          <a:blip r:embed="rId3"/>
          <a:stretch>
            <a:fillRect/>
          </a:stretch>
        </p:blipFill>
        <p:spPr>
          <a:xfrm>
            <a:off x="4926211" y="3151693"/>
            <a:ext cx="7248631" cy="2746251"/>
          </a:xfrm>
          <a:prstGeom prst="rect">
            <a:avLst/>
          </a:prstGeom>
        </p:spPr>
      </p:pic>
      <p:sp>
        <p:nvSpPr>
          <p:cNvPr id="2" name="Title 1">
            <a:extLst>
              <a:ext uri="{FF2B5EF4-FFF2-40B4-BE49-F238E27FC236}">
                <a16:creationId xmlns:a16="http://schemas.microsoft.com/office/drawing/2014/main" id="{361AECEB-5861-21FE-D664-BCDD7DEB984E}"/>
              </a:ext>
            </a:extLst>
          </p:cNvPr>
          <p:cNvSpPr>
            <a:spLocks noGrp="1"/>
          </p:cNvSpPr>
          <p:nvPr>
            <p:ph type="title"/>
          </p:nvPr>
        </p:nvSpPr>
        <p:spPr/>
        <p:txBody>
          <a:bodyPr/>
          <a:lstStyle/>
          <a:p>
            <a:r>
              <a:rPr lang="en-US" dirty="0"/>
              <a:t>Обновление половозрастной модели</a:t>
            </a:r>
            <a:br>
              <a:rPr lang="en-US" dirty="0"/>
            </a:br>
            <a:r>
              <a:rPr lang="en-US" sz="3200" dirty="0">
                <a:solidFill>
                  <a:srgbClr val="7030A0"/>
                </a:solidFill>
              </a:rPr>
              <a:t>Пример 1: CSAVR используется для оценки заболеваемости</a:t>
            </a:r>
          </a:p>
        </p:txBody>
      </p:sp>
      <p:sp>
        <p:nvSpPr>
          <p:cNvPr id="7" name="Rectangle: Rounded Corners 6">
            <a:extLst>
              <a:ext uri="{FF2B5EF4-FFF2-40B4-BE49-F238E27FC236}">
                <a16:creationId xmlns:a16="http://schemas.microsoft.com/office/drawing/2014/main" id="{16DD7F36-FA55-EE57-7D7C-7CFC99E5E7DC}"/>
              </a:ext>
            </a:extLst>
          </p:cNvPr>
          <p:cNvSpPr/>
          <p:nvPr/>
        </p:nvSpPr>
        <p:spPr>
          <a:xfrm>
            <a:off x="609600" y="5064813"/>
            <a:ext cx="2167467" cy="6598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2A7A4922-C07D-5E82-0AE8-D8FBDD823A8B}"/>
              </a:ext>
            </a:extLst>
          </p:cNvPr>
          <p:cNvSpPr/>
          <p:nvPr/>
        </p:nvSpPr>
        <p:spPr>
          <a:xfrm>
            <a:off x="1534741" y="4217907"/>
            <a:ext cx="311084" cy="82997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A8E23F2-9E3F-AE1E-A178-73C42EA51D23}"/>
              </a:ext>
            </a:extLst>
          </p:cNvPr>
          <p:cNvSpPr/>
          <p:nvPr/>
        </p:nvSpPr>
        <p:spPr>
          <a:xfrm>
            <a:off x="4782948" y="4434428"/>
            <a:ext cx="5251628" cy="825729"/>
          </a:xfrm>
          <a:prstGeom prst="roundRect">
            <a:avLst/>
          </a:prstGeom>
          <a:solidFill>
            <a:srgbClr val="FFFFCC"/>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Вернувшись в AIM, </a:t>
            </a:r>
            <a:r>
              <a:rPr lang="en-US" sz="2000">
                <a:solidFill>
                  <a:schemeClr val="tx1"/>
                </a:solidFill>
              </a:rPr>
              <a:t>выберите "Образец из CSAVR" </a:t>
            </a:r>
            <a:r>
              <a:rPr lang="en-US" sz="2000" dirty="0">
                <a:solidFill>
                  <a:schemeClr val="tx1"/>
                </a:solidFill>
              </a:rPr>
              <a:t>в форме образца пола/возраста</a:t>
            </a:r>
          </a:p>
        </p:txBody>
      </p:sp>
      <p:sp>
        <p:nvSpPr>
          <p:cNvPr id="19" name="Arrow: Down 18">
            <a:extLst>
              <a:ext uri="{FF2B5EF4-FFF2-40B4-BE49-F238E27FC236}">
                <a16:creationId xmlns:a16="http://schemas.microsoft.com/office/drawing/2014/main" id="{7825D91E-40B9-E4F7-3FF9-F8FB62FE245B}"/>
              </a:ext>
            </a:extLst>
          </p:cNvPr>
          <p:cNvSpPr/>
          <p:nvPr/>
        </p:nvSpPr>
        <p:spPr>
          <a:xfrm flipV="1">
            <a:off x="8964634" y="3578307"/>
            <a:ext cx="311084" cy="8321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4F2561D-7C77-C26B-756E-FD66B6D5657C}"/>
              </a:ext>
            </a:extLst>
          </p:cNvPr>
          <p:cNvSpPr/>
          <p:nvPr/>
        </p:nvSpPr>
        <p:spPr>
          <a:xfrm>
            <a:off x="8205776" y="3291840"/>
            <a:ext cx="1828800" cy="27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9CADB05-ED89-8334-7827-911BFF7BB123}"/>
              </a:ext>
            </a:extLst>
          </p:cNvPr>
          <p:cNvSpPr/>
          <p:nvPr/>
        </p:nvSpPr>
        <p:spPr>
          <a:xfrm>
            <a:off x="1097710" y="2762434"/>
            <a:ext cx="4407543" cy="1462923"/>
          </a:xfrm>
          <a:prstGeom prst="roundRect">
            <a:avLst/>
          </a:prstGeom>
          <a:solidFill>
            <a:srgbClr val="FFFFCC"/>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Если</a:t>
            </a:r>
            <a:r>
              <a:rPr lang="en-US" dirty="0">
                <a:solidFill>
                  <a:schemeClr val="tx1"/>
                </a:solidFill>
              </a:rPr>
              <a:t> </a:t>
            </a:r>
            <a:r>
              <a:rPr lang="en-US" dirty="0" err="1">
                <a:solidFill>
                  <a:schemeClr val="tx1"/>
                </a:solidFill>
              </a:rPr>
              <a:t>данные</a:t>
            </a:r>
            <a:r>
              <a:rPr lang="en-US" dirty="0">
                <a:solidFill>
                  <a:schemeClr val="tx1"/>
                </a:solidFill>
              </a:rPr>
              <a:t> </a:t>
            </a:r>
            <a:r>
              <a:rPr lang="en-US" sz="1600" dirty="0" err="1">
                <a:solidFill>
                  <a:schemeClr val="tx1"/>
                </a:solidFill>
              </a:rPr>
              <a:t>эпидемиологического</a:t>
            </a:r>
            <a:r>
              <a:rPr lang="en-US" dirty="0">
                <a:solidFill>
                  <a:schemeClr val="tx1"/>
                </a:solidFill>
              </a:rPr>
              <a:t> </a:t>
            </a:r>
            <a:r>
              <a:rPr lang="en-US" dirty="0" err="1">
                <a:solidFill>
                  <a:schemeClr val="tx1"/>
                </a:solidFill>
              </a:rPr>
              <a:t>надзора</a:t>
            </a:r>
            <a:r>
              <a:rPr lang="en-US" dirty="0">
                <a:solidFill>
                  <a:schemeClr val="tx1"/>
                </a:solidFill>
              </a:rPr>
              <a:t> </a:t>
            </a:r>
            <a:r>
              <a:rPr lang="en-US" dirty="0" err="1">
                <a:solidFill>
                  <a:schemeClr val="tx1"/>
                </a:solidFill>
              </a:rPr>
              <a:t>или</a:t>
            </a:r>
            <a:r>
              <a:rPr lang="en-US" dirty="0">
                <a:solidFill>
                  <a:schemeClr val="tx1"/>
                </a:solidFill>
              </a:rPr>
              <a:t> </a:t>
            </a:r>
            <a:r>
              <a:rPr lang="en-US" dirty="0" err="1">
                <a:solidFill>
                  <a:schemeClr val="tx1"/>
                </a:solidFill>
              </a:rPr>
              <a:t>регистрации</a:t>
            </a:r>
            <a:r>
              <a:rPr lang="en-US" dirty="0">
                <a:solidFill>
                  <a:schemeClr val="tx1"/>
                </a:solidFill>
              </a:rPr>
              <a:t> </a:t>
            </a:r>
            <a:r>
              <a:rPr lang="en-US" dirty="0" err="1">
                <a:solidFill>
                  <a:schemeClr val="tx1"/>
                </a:solidFill>
              </a:rPr>
              <a:t>актов</a:t>
            </a:r>
            <a:r>
              <a:rPr lang="en-US" dirty="0">
                <a:solidFill>
                  <a:schemeClr val="tx1"/>
                </a:solidFill>
              </a:rPr>
              <a:t> </a:t>
            </a:r>
            <a:r>
              <a:rPr lang="en-US" dirty="0" err="1">
                <a:solidFill>
                  <a:schemeClr val="tx1"/>
                </a:solidFill>
              </a:rPr>
              <a:t>гражданского</a:t>
            </a:r>
            <a:r>
              <a:rPr lang="en-US" dirty="0">
                <a:solidFill>
                  <a:schemeClr val="tx1"/>
                </a:solidFill>
              </a:rPr>
              <a:t> </a:t>
            </a:r>
            <a:r>
              <a:rPr lang="en-US" dirty="0" err="1">
                <a:solidFill>
                  <a:schemeClr val="tx1"/>
                </a:solidFill>
              </a:rPr>
              <a:t>состояния</a:t>
            </a:r>
            <a:r>
              <a:rPr lang="en-US" dirty="0">
                <a:solidFill>
                  <a:schemeClr val="tx1"/>
                </a:solidFill>
              </a:rPr>
              <a:t> дезагрегированы по полу или возрасту, то CSAVR может оценить для Вас половозрастную структуру...</a:t>
            </a:r>
          </a:p>
        </p:txBody>
      </p:sp>
    </p:spTree>
    <p:extLst>
      <p:ext uri="{BB962C8B-B14F-4D97-AF65-F5344CB8AC3E}">
        <p14:creationId xmlns:p14="http://schemas.microsoft.com/office/powerpoint/2010/main" val="140372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C5E723-54C2-B8BC-B8E2-9E88E3075198}"/>
              </a:ext>
            </a:extLst>
          </p:cNvPr>
          <p:cNvPicPr>
            <a:picLocks noChangeAspect="1"/>
          </p:cNvPicPr>
          <p:nvPr/>
        </p:nvPicPr>
        <p:blipFill>
          <a:blip r:embed="rId3"/>
          <a:stretch>
            <a:fillRect/>
          </a:stretch>
        </p:blipFill>
        <p:spPr>
          <a:xfrm>
            <a:off x="429493" y="1709781"/>
            <a:ext cx="4950278" cy="2794842"/>
          </a:xfrm>
          <a:prstGeom prst="rect">
            <a:avLst/>
          </a:prstGeom>
        </p:spPr>
      </p:pic>
      <p:pic>
        <p:nvPicPr>
          <p:cNvPr id="8" name="Picture 7">
            <a:extLst>
              <a:ext uri="{FF2B5EF4-FFF2-40B4-BE49-F238E27FC236}">
                <a16:creationId xmlns:a16="http://schemas.microsoft.com/office/drawing/2014/main" id="{F287AD9A-8651-ACA1-524A-7F24BC230090}"/>
              </a:ext>
            </a:extLst>
          </p:cNvPr>
          <p:cNvPicPr>
            <a:picLocks noChangeAspect="1"/>
          </p:cNvPicPr>
          <p:nvPr/>
        </p:nvPicPr>
        <p:blipFill>
          <a:blip r:embed="rId4"/>
          <a:stretch>
            <a:fillRect/>
          </a:stretch>
        </p:blipFill>
        <p:spPr>
          <a:xfrm>
            <a:off x="5686829" y="2833980"/>
            <a:ext cx="5601573" cy="3797166"/>
          </a:xfrm>
          <a:prstGeom prst="rect">
            <a:avLst/>
          </a:prstGeom>
        </p:spPr>
      </p:pic>
      <p:sp>
        <p:nvSpPr>
          <p:cNvPr id="2" name="Title 1">
            <a:extLst>
              <a:ext uri="{FF2B5EF4-FFF2-40B4-BE49-F238E27FC236}">
                <a16:creationId xmlns:a16="http://schemas.microsoft.com/office/drawing/2014/main" id="{361AECEB-5861-21FE-D664-BCDD7DEB984E}"/>
              </a:ext>
            </a:extLst>
          </p:cNvPr>
          <p:cNvSpPr>
            <a:spLocks noGrp="1"/>
          </p:cNvSpPr>
          <p:nvPr>
            <p:ph type="title"/>
          </p:nvPr>
        </p:nvSpPr>
        <p:spPr/>
        <p:txBody>
          <a:bodyPr/>
          <a:lstStyle/>
          <a:p>
            <a:r>
              <a:rPr lang="en-US" dirty="0"/>
              <a:t>Обновление половозрастной модели</a:t>
            </a:r>
            <a:br>
              <a:rPr lang="en-US" dirty="0"/>
            </a:br>
            <a:r>
              <a:rPr lang="en-US" sz="3200" dirty="0">
                <a:solidFill>
                  <a:srgbClr val="7030A0"/>
                </a:solidFill>
              </a:rPr>
              <a:t>Пример 2: Подгонка к данным АРТ</a:t>
            </a:r>
          </a:p>
        </p:txBody>
      </p:sp>
      <p:sp>
        <p:nvSpPr>
          <p:cNvPr id="4" name="Rectangle: Rounded Corners 3">
            <a:extLst>
              <a:ext uri="{FF2B5EF4-FFF2-40B4-BE49-F238E27FC236}">
                <a16:creationId xmlns:a16="http://schemas.microsoft.com/office/drawing/2014/main" id="{F6E862BD-1A9A-345A-8088-E4E574582F45}"/>
              </a:ext>
            </a:extLst>
          </p:cNvPr>
          <p:cNvSpPr/>
          <p:nvPr/>
        </p:nvSpPr>
        <p:spPr>
          <a:xfrm>
            <a:off x="1294142" y="3711907"/>
            <a:ext cx="4114800" cy="1936418"/>
          </a:xfrm>
          <a:prstGeom prst="roundRect">
            <a:avLst/>
          </a:prstGeom>
          <a:solidFill>
            <a:srgbClr val="FFFFCC"/>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Если Вы ввели в программу данные о людях, принимающих АРТ, по возрасту, их можно использовать для оценки IRR по возрасту</a:t>
            </a:r>
          </a:p>
          <a:p>
            <a:pPr marL="342900" indent="-342900">
              <a:buFont typeface="Arial" panose="020B0604020202020204" pitchFamily="34" charset="0"/>
              <a:buChar char="•"/>
            </a:pPr>
            <a:r>
              <a:rPr lang="en-US" sz="1600" dirty="0">
                <a:solidFill>
                  <a:schemeClr val="tx1"/>
                </a:solidFill>
              </a:rPr>
              <a:t>Лучше всего подходят данные по 5-летним возрастным группам</a:t>
            </a:r>
          </a:p>
          <a:p>
            <a:pPr marL="342900" indent="-342900">
              <a:buFont typeface="Arial" panose="020B0604020202020204" pitchFamily="34" charset="0"/>
              <a:buChar char="•"/>
            </a:pPr>
            <a:r>
              <a:rPr lang="en-US" sz="1600" dirty="0" err="1">
                <a:solidFill>
                  <a:schemeClr val="tx1"/>
                </a:solidFill>
              </a:rPr>
              <a:t>Особенно</a:t>
            </a:r>
            <a:r>
              <a:rPr lang="en-US" sz="1600" dirty="0">
                <a:solidFill>
                  <a:schemeClr val="tx1"/>
                </a:solidFill>
              </a:rPr>
              <a:t> для </a:t>
            </a:r>
            <a:r>
              <a:rPr lang="en-US" sz="1600" dirty="0" err="1">
                <a:solidFill>
                  <a:schemeClr val="tx1"/>
                </a:solidFill>
              </a:rPr>
              <a:t>возрастных</a:t>
            </a:r>
            <a:r>
              <a:rPr lang="en-US" sz="1600" dirty="0">
                <a:solidFill>
                  <a:schemeClr val="tx1"/>
                </a:solidFill>
              </a:rPr>
              <a:t> </a:t>
            </a:r>
            <a:r>
              <a:rPr lang="en-US" sz="1600" dirty="0" err="1">
                <a:solidFill>
                  <a:schemeClr val="tx1"/>
                </a:solidFill>
              </a:rPr>
              <a:t>групп</a:t>
            </a:r>
            <a:r>
              <a:rPr lang="en-US" sz="1600" dirty="0">
                <a:solidFill>
                  <a:schemeClr val="tx1"/>
                </a:solidFill>
              </a:rPr>
              <a:t> GAM, внимательно изучите полученный IRR!</a:t>
            </a:r>
          </a:p>
        </p:txBody>
      </p:sp>
      <p:sp>
        <p:nvSpPr>
          <p:cNvPr id="10" name="Rectangle: Rounded Corners 9">
            <a:extLst>
              <a:ext uri="{FF2B5EF4-FFF2-40B4-BE49-F238E27FC236}">
                <a16:creationId xmlns:a16="http://schemas.microsoft.com/office/drawing/2014/main" id="{E08C0810-1D6C-64EF-5246-019E3930DDC6}"/>
              </a:ext>
            </a:extLst>
          </p:cNvPr>
          <p:cNvSpPr/>
          <p:nvPr/>
        </p:nvSpPr>
        <p:spPr>
          <a:xfrm>
            <a:off x="7117476" y="3239440"/>
            <a:ext cx="1508760" cy="27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7C1FCA8-8AE1-60F0-7FCE-85E805ADB03D}"/>
              </a:ext>
            </a:extLst>
          </p:cNvPr>
          <p:cNvSpPr/>
          <p:nvPr/>
        </p:nvSpPr>
        <p:spPr>
          <a:xfrm>
            <a:off x="8772129" y="3189741"/>
            <a:ext cx="1122642" cy="27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E95097A-39E1-1501-D8AC-6EA31CF37975}"/>
              </a:ext>
            </a:extLst>
          </p:cNvPr>
          <p:cNvSpPr/>
          <p:nvPr/>
        </p:nvSpPr>
        <p:spPr>
          <a:xfrm>
            <a:off x="6899103" y="29233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3" name="Oval 12">
            <a:extLst>
              <a:ext uri="{FF2B5EF4-FFF2-40B4-BE49-F238E27FC236}">
                <a16:creationId xmlns:a16="http://schemas.microsoft.com/office/drawing/2014/main" id="{C3B179C3-6724-DFCD-CC06-D759E8CB044C}"/>
              </a:ext>
            </a:extLst>
          </p:cNvPr>
          <p:cNvSpPr/>
          <p:nvPr/>
        </p:nvSpPr>
        <p:spPr>
          <a:xfrm>
            <a:off x="9474006" y="2873680"/>
            <a:ext cx="488105"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15" name="Rectangle: Rounded Corners 14">
            <a:extLst>
              <a:ext uri="{FF2B5EF4-FFF2-40B4-BE49-F238E27FC236}">
                <a16:creationId xmlns:a16="http://schemas.microsoft.com/office/drawing/2014/main" id="{85E72392-DDF8-DA2B-39AD-537EE18797A3}"/>
              </a:ext>
            </a:extLst>
          </p:cNvPr>
          <p:cNvSpPr/>
          <p:nvPr/>
        </p:nvSpPr>
        <p:spPr>
          <a:xfrm>
            <a:off x="8764630" y="4090395"/>
            <a:ext cx="1340602" cy="27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37A5888-BFB6-A4C6-DC2C-6C17438EDB61}"/>
              </a:ext>
            </a:extLst>
          </p:cNvPr>
          <p:cNvSpPr/>
          <p:nvPr/>
        </p:nvSpPr>
        <p:spPr>
          <a:xfrm>
            <a:off x="8398870" y="39075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0000"/>
                </a:solidFill>
                <a:latin typeface="Calibri (Body)"/>
              </a:rPr>
              <a:t>1A</a:t>
            </a:r>
          </a:p>
        </p:txBody>
      </p:sp>
      <p:sp>
        <p:nvSpPr>
          <p:cNvPr id="16" name="Rectangle: Rounded Corners 15">
            <a:extLst>
              <a:ext uri="{FF2B5EF4-FFF2-40B4-BE49-F238E27FC236}">
                <a16:creationId xmlns:a16="http://schemas.microsoft.com/office/drawing/2014/main" id="{A441F268-EE10-5AF7-3A10-2192F75DCCCC}"/>
              </a:ext>
            </a:extLst>
          </p:cNvPr>
          <p:cNvSpPr/>
          <p:nvPr/>
        </p:nvSpPr>
        <p:spPr>
          <a:xfrm>
            <a:off x="8548697" y="6392473"/>
            <a:ext cx="1152144" cy="274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00809AB-133F-E580-FA79-7AD020081388}"/>
              </a:ext>
            </a:extLst>
          </p:cNvPr>
          <p:cNvSpPr/>
          <p:nvPr/>
        </p:nvSpPr>
        <p:spPr>
          <a:xfrm>
            <a:off x="8182937" y="610033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FF0000"/>
                </a:solidFill>
                <a:latin typeface="Calibri (Body)"/>
              </a:rPr>
              <a:t>1B</a:t>
            </a:r>
          </a:p>
        </p:txBody>
      </p:sp>
      <p:sp>
        <p:nvSpPr>
          <p:cNvPr id="9" name="Rectangle: Rounded Corners 8">
            <a:extLst>
              <a:ext uri="{FF2B5EF4-FFF2-40B4-BE49-F238E27FC236}">
                <a16:creationId xmlns:a16="http://schemas.microsoft.com/office/drawing/2014/main" id="{5E52D95D-9BE0-B852-60E8-5742CA3E1B5A}"/>
              </a:ext>
            </a:extLst>
          </p:cNvPr>
          <p:cNvSpPr/>
          <p:nvPr/>
        </p:nvSpPr>
        <p:spPr>
          <a:xfrm>
            <a:off x="5686829" y="1028381"/>
            <a:ext cx="6041303" cy="1828800"/>
          </a:xfrm>
          <a:prstGeom prst="roundRect">
            <a:avLst/>
          </a:prstGeom>
          <a:solidFill>
            <a:srgbClr val="FFFFCC"/>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В форме шаблона пол/возраст:</a:t>
            </a:r>
          </a:p>
          <a:p>
            <a:pPr marL="457200" indent="-457200">
              <a:buAutoNum type="arabicPeriod"/>
            </a:pPr>
            <a:r>
              <a:rPr lang="en-US" sz="1600" dirty="0">
                <a:solidFill>
                  <a:schemeClr val="tx1"/>
                </a:solidFill>
              </a:rPr>
              <a:t>Установите коэффициенты заболеваемости по полу</a:t>
            </a:r>
          </a:p>
          <a:p>
            <a:pPr marL="914400" lvl="1" indent="-457200">
              <a:buFont typeface="+mj-lt"/>
              <a:buAutoNum type="alphaUcPeriod"/>
            </a:pPr>
            <a:r>
              <a:rPr lang="en-US" sz="1600" dirty="0">
                <a:solidFill>
                  <a:schemeClr val="tx1"/>
                </a:solidFill>
              </a:rPr>
              <a:t>От EPP или AEM</a:t>
            </a:r>
          </a:p>
          <a:p>
            <a:pPr marL="914400" lvl="1" indent="-457200">
              <a:buFont typeface="+mj-lt"/>
              <a:buAutoNum type="alphaUcPeriod"/>
            </a:pPr>
            <a:r>
              <a:rPr lang="en-US" sz="1600" dirty="0">
                <a:solidFill>
                  <a:schemeClr val="tx1"/>
                </a:solidFill>
              </a:rPr>
              <a:t>Эпидемический шаблон по умолчанию</a:t>
            </a:r>
          </a:p>
          <a:p>
            <a:pPr marL="457200" indent="-457200">
              <a:buAutoNum type="arabicPeriod"/>
            </a:pPr>
            <a:r>
              <a:rPr lang="en-US" sz="1600" dirty="0">
                <a:solidFill>
                  <a:schemeClr val="tx1"/>
                </a:solidFill>
              </a:rPr>
              <a:t>Выберите "Модель, соответствующая распространенности ВИЧ или АРТ".</a:t>
            </a:r>
          </a:p>
          <a:p>
            <a:pPr marL="457200" indent="-457200">
              <a:buAutoNum type="arabicPeriod"/>
            </a:pPr>
            <a:r>
              <a:rPr lang="en-US" sz="1600" dirty="0">
                <a:solidFill>
                  <a:schemeClr val="tx1"/>
                </a:solidFill>
              </a:rPr>
              <a:t>Нажмите "Fit incidence ratios", чтобы открыть инструмент для подгонки.</a:t>
            </a:r>
          </a:p>
        </p:txBody>
      </p:sp>
    </p:spTree>
    <p:extLst>
      <p:ext uri="{BB962C8B-B14F-4D97-AF65-F5344CB8AC3E}">
        <p14:creationId xmlns:p14="http://schemas.microsoft.com/office/powerpoint/2010/main" val="399133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BFB611-76C4-F3F4-BFBB-7A4142397E9B}"/>
              </a:ext>
            </a:extLst>
          </p:cNvPr>
          <p:cNvPicPr>
            <a:picLocks noChangeAspect="1"/>
          </p:cNvPicPr>
          <p:nvPr/>
        </p:nvPicPr>
        <p:blipFill>
          <a:blip r:embed="rId3"/>
          <a:stretch>
            <a:fillRect/>
          </a:stretch>
        </p:blipFill>
        <p:spPr>
          <a:xfrm>
            <a:off x="4507291" y="1701283"/>
            <a:ext cx="7072061" cy="4354436"/>
          </a:xfrm>
          <a:prstGeom prst="rect">
            <a:avLst/>
          </a:prstGeom>
        </p:spPr>
      </p:pic>
      <p:sp>
        <p:nvSpPr>
          <p:cNvPr id="2" name="Title 1">
            <a:extLst>
              <a:ext uri="{FF2B5EF4-FFF2-40B4-BE49-F238E27FC236}">
                <a16:creationId xmlns:a16="http://schemas.microsoft.com/office/drawing/2014/main" id="{361AECEB-5861-21FE-D664-BCDD7DEB984E}"/>
              </a:ext>
            </a:extLst>
          </p:cNvPr>
          <p:cNvSpPr>
            <a:spLocks noGrp="1"/>
          </p:cNvSpPr>
          <p:nvPr>
            <p:ph type="title"/>
          </p:nvPr>
        </p:nvSpPr>
        <p:spPr/>
        <p:txBody>
          <a:bodyPr/>
          <a:lstStyle/>
          <a:p>
            <a:r>
              <a:rPr lang="en-US" dirty="0"/>
              <a:t>Обновление половозрастной модели</a:t>
            </a:r>
            <a:br>
              <a:rPr lang="en-US" dirty="0"/>
            </a:br>
            <a:r>
              <a:rPr lang="en-US" sz="3200" dirty="0">
                <a:solidFill>
                  <a:srgbClr val="7030A0"/>
                </a:solidFill>
              </a:rPr>
              <a:t>Пример 2: Подгонка к данным АРТ</a:t>
            </a:r>
          </a:p>
        </p:txBody>
      </p:sp>
      <p:sp>
        <p:nvSpPr>
          <p:cNvPr id="17" name="Content Placeholder 2">
            <a:extLst>
              <a:ext uri="{FF2B5EF4-FFF2-40B4-BE49-F238E27FC236}">
                <a16:creationId xmlns:a16="http://schemas.microsoft.com/office/drawing/2014/main" id="{D49B77D1-4B7C-288D-59F2-EB0F33946E08}"/>
              </a:ext>
            </a:extLst>
          </p:cNvPr>
          <p:cNvSpPr>
            <a:spLocks noGrp="1"/>
          </p:cNvSpPr>
          <p:nvPr>
            <p:ph idx="1"/>
          </p:nvPr>
        </p:nvSpPr>
        <p:spPr>
          <a:xfrm>
            <a:off x="612648" y="1600200"/>
            <a:ext cx="3264027" cy="4525963"/>
          </a:xfrm>
        </p:spPr>
        <p:txBody>
          <a:bodyPr/>
          <a:lstStyle/>
          <a:p>
            <a:pPr marL="457200" indent="-457200">
              <a:spcBef>
                <a:spcPts val="1200"/>
              </a:spcBef>
              <a:buFont typeface="+mj-lt"/>
              <a:buAutoNum type="arabicPeriod"/>
            </a:pPr>
            <a:r>
              <a:rPr lang="en-US" sz="1800" dirty="0"/>
              <a:t>Источник данных: Выберите "АРТ по возрасту" (может быть предварительно выбрано из прошлого года или если нет других источников данных)</a:t>
            </a:r>
          </a:p>
          <a:p>
            <a:pPr marL="457200" indent="-457200">
              <a:spcBef>
                <a:spcPts val="1200"/>
              </a:spcBef>
              <a:buFont typeface="+mj-lt"/>
              <a:buAutoNum type="arabicPeriod"/>
            </a:pPr>
            <a:r>
              <a:rPr lang="en-US" sz="1800" dirty="0"/>
              <a:t>Нажмите "Подогнать коэффициенты заболеваемости".</a:t>
            </a:r>
          </a:p>
          <a:p>
            <a:pPr marL="457200" indent="-457200">
              <a:spcBef>
                <a:spcPts val="1200"/>
              </a:spcBef>
              <a:buFont typeface="+mj-lt"/>
              <a:buAutoNum type="arabicPeriod"/>
            </a:pPr>
            <a:r>
              <a:rPr lang="en-US" sz="1800" dirty="0"/>
              <a:t>После завершения подгонки нажмите "OK", чтобы принять подгонку.</a:t>
            </a:r>
          </a:p>
        </p:txBody>
      </p:sp>
      <p:sp>
        <p:nvSpPr>
          <p:cNvPr id="21" name="Rectangle: Rounded Corners 20">
            <a:extLst>
              <a:ext uri="{FF2B5EF4-FFF2-40B4-BE49-F238E27FC236}">
                <a16:creationId xmlns:a16="http://schemas.microsoft.com/office/drawing/2014/main" id="{0CE41EF0-77DD-B5FA-6C2D-BAFF1B15EDB1}"/>
              </a:ext>
            </a:extLst>
          </p:cNvPr>
          <p:cNvSpPr/>
          <p:nvPr/>
        </p:nvSpPr>
        <p:spPr>
          <a:xfrm>
            <a:off x="4481511" y="1993418"/>
            <a:ext cx="1803785" cy="6545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313E60-55E8-482C-60CE-676191E7963D}"/>
              </a:ext>
            </a:extLst>
          </p:cNvPr>
          <p:cNvSpPr/>
          <p:nvPr/>
        </p:nvSpPr>
        <p:spPr>
          <a:xfrm>
            <a:off x="4139564" y="213780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22" name="Rectangle: Rounded Corners 21">
            <a:extLst>
              <a:ext uri="{FF2B5EF4-FFF2-40B4-BE49-F238E27FC236}">
                <a16:creationId xmlns:a16="http://schemas.microsoft.com/office/drawing/2014/main" id="{6D0883BD-4724-E860-69E5-DDD82D86C652}"/>
              </a:ext>
            </a:extLst>
          </p:cNvPr>
          <p:cNvSpPr/>
          <p:nvPr/>
        </p:nvSpPr>
        <p:spPr>
          <a:xfrm>
            <a:off x="4481512" y="2683764"/>
            <a:ext cx="1871162" cy="256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FBA9567-6A0B-C3D1-771D-727259B976E7}"/>
              </a:ext>
            </a:extLst>
          </p:cNvPr>
          <p:cNvSpPr/>
          <p:nvPr/>
        </p:nvSpPr>
        <p:spPr>
          <a:xfrm>
            <a:off x="4139564" y="262890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23" name="Rectangle: Rounded Corners 22">
            <a:extLst>
              <a:ext uri="{FF2B5EF4-FFF2-40B4-BE49-F238E27FC236}">
                <a16:creationId xmlns:a16="http://schemas.microsoft.com/office/drawing/2014/main" id="{B7D1CCC5-C6F0-ACC6-6B14-5C8E5D4632DC}"/>
              </a:ext>
            </a:extLst>
          </p:cNvPr>
          <p:cNvSpPr/>
          <p:nvPr/>
        </p:nvSpPr>
        <p:spPr>
          <a:xfrm>
            <a:off x="4510387" y="5750816"/>
            <a:ext cx="777240" cy="2840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9FB2292-B4C1-11AE-48C3-D97752309CBF}"/>
              </a:ext>
            </a:extLst>
          </p:cNvPr>
          <p:cNvSpPr/>
          <p:nvPr/>
        </p:nvSpPr>
        <p:spPr>
          <a:xfrm>
            <a:off x="4168439" y="570994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24" name="TextBox 23">
            <a:extLst>
              <a:ext uri="{FF2B5EF4-FFF2-40B4-BE49-F238E27FC236}">
                <a16:creationId xmlns:a16="http://schemas.microsoft.com/office/drawing/2014/main" id="{7D0B5516-2BD7-6E5E-F60C-A8EED22468D6}"/>
              </a:ext>
            </a:extLst>
          </p:cNvPr>
          <p:cNvSpPr txBox="1"/>
          <p:nvPr/>
        </p:nvSpPr>
        <p:spPr>
          <a:xfrm>
            <a:off x="609600" y="5525036"/>
            <a:ext cx="3529964" cy="923330"/>
          </a:xfrm>
          <a:prstGeom prst="rect">
            <a:avLst/>
          </a:prstGeom>
          <a:noFill/>
        </p:spPr>
        <p:txBody>
          <a:bodyPr wrap="square" rtlCol="0">
            <a:spAutoFit/>
          </a:bodyPr>
          <a:lstStyle/>
          <a:p>
            <a:r>
              <a:rPr lang="en-US" b="1" dirty="0">
                <a:solidFill>
                  <a:srgbClr val="FF0000"/>
                </a:solidFill>
              </a:rPr>
              <a:t>Плохое </a:t>
            </a:r>
            <a:r>
              <a:rPr lang="en-US" b="1" dirty="0" err="1">
                <a:solidFill>
                  <a:srgbClr val="FF0000"/>
                </a:solidFill>
              </a:rPr>
              <a:t>соответствие</a:t>
            </a:r>
            <a:r>
              <a:rPr lang="en-US" b="1" dirty="0">
                <a:solidFill>
                  <a:srgbClr val="FF0000"/>
                </a:solidFill>
              </a:rPr>
              <a:t> IRR </a:t>
            </a:r>
            <a:r>
              <a:rPr lang="en-US" b="1" dirty="0" err="1">
                <a:solidFill>
                  <a:srgbClr val="FF0000"/>
                </a:solidFill>
              </a:rPr>
              <a:t>может</a:t>
            </a:r>
            <a:r>
              <a:rPr lang="en-US" b="1" dirty="0">
                <a:solidFill>
                  <a:srgbClr val="FF0000"/>
                </a:solidFill>
              </a:rPr>
              <a:t> </a:t>
            </a:r>
            <a:r>
              <a:rPr lang="en-US" b="1" dirty="0" err="1">
                <a:solidFill>
                  <a:srgbClr val="FF0000"/>
                </a:solidFill>
              </a:rPr>
              <a:t>возникнуть</a:t>
            </a:r>
            <a:r>
              <a:rPr lang="en-US" b="1" dirty="0">
                <a:solidFill>
                  <a:srgbClr val="FF0000"/>
                </a:solidFill>
              </a:rPr>
              <a:t>, </a:t>
            </a:r>
            <a:r>
              <a:rPr lang="en-US" b="1" dirty="0" err="1">
                <a:solidFill>
                  <a:srgbClr val="FF0000"/>
                </a:solidFill>
              </a:rPr>
              <a:t>если</a:t>
            </a:r>
            <a:r>
              <a:rPr lang="en-US" b="1" dirty="0">
                <a:solidFill>
                  <a:srgbClr val="FF0000"/>
                </a:solidFill>
              </a:rPr>
              <a:t> Ваши данные АРТ по возрасту не совпадают с общими показателями АРТ!</a:t>
            </a:r>
          </a:p>
        </p:txBody>
      </p:sp>
    </p:spTree>
    <p:extLst>
      <p:ext uri="{BB962C8B-B14F-4D97-AF65-F5344CB8AC3E}">
        <p14:creationId xmlns:p14="http://schemas.microsoft.com/office/powerpoint/2010/main" val="320364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E154F-8CF5-152F-9BA5-6000B4AE9CC0}"/>
              </a:ext>
            </a:extLst>
          </p:cNvPr>
          <p:cNvPicPr>
            <a:picLocks noChangeAspect="1"/>
          </p:cNvPicPr>
          <p:nvPr/>
        </p:nvPicPr>
        <p:blipFill>
          <a:blip r:embed="rId2"/>
          <a:stretch>
            <a:fillRect/>
          </a:stretch>
        </p:blipFill>
        <p:spPr>
          <a:xfrm>
            <a:off x="429856" y="1658779"/>
            <a:ext cx="6627495" cy="4490173"/>
          </a:xfrm>
          <a:prstGeom prst="rect">
            <a:avLst/>
          </a:prstGeom>
        </p:spPr>
      </p:pic>
      <p:sp>
        <p:nvSpPr>
          <p:cNvPr id="2" name="Title 1">
            <a:extLst>
              <a:ext uri="{FF2B5EF4-FFF2-40B4-BE49-F238E27FC236}">
                <a16:creationId xmlns:a16="http://schemas.microsoft.com/office/drawing/2014/main" id="{361AECEB-5861-21FE-D664-BCDD7DEB984E}"/>
              </a:ext>
            </a:extLst>
          </p:cNvPr>
          <p:cNvSpPr>
            <a:spLocks noGrp="1"/>
          </p:cNvSpPr>
          <p:nvPr>
            <p:ph type="title"/>
          </p:nvPr>
        </p:nvSpPr>
        <p:spPr/>
        <p:txBody>
          <a:bodyPr/>
          <a:lstStyle/>
          <a:p>
            <a:r>
              <a:rPr lang="en-US" dirty="0"/>
              <a:t>Обновление половозрастной модели</a:t>
            </a:r>
            <a:br>
              <a:rPr lang="en-US" dirty="0"/>
            </a:br>
            <a:r>
              <a:rPr lang="en-US" sz="3200" dirty="0">
                <a:solidFill>
                  <a:srgbClr val="7030A0"/>
                </a:solidFill>
              </a:rPr>
              <a:t>Пример 3: Эпидемическая картина по умолчанию</a:t>
            </a:r>
          </a:p>
        </p:txBody>
      </p:sp>
      <p:sp>
        <p:nvSpPr>
          <p:cNvPr id="6" name="Content Placeholder 2">
            <a:extLst>
              <a:ext uri="{FF2B5EF4-FFF2-40B4-BE49-F238E27FC236}">
                <a16:creationId xmlns:a16="http://schemas.microsoft.com/office/drawing/2014/main" id="{33482C38-C35E-BF4E-D567-B6C49D7D5A02}"/>
              </a:ext>
            </a:extLst>
          </p:cNvPr>
          <p:cNvSpPr>
            <a:spLocks noGrp="1"/>
          </p:cNvSpPr>
          <p:nvPr>
            <p:ph idx="1"/>
          </p:nvPr>
        </p:nvSpPr>
        <p:spPr>
          <a:xfrm>
            <a:off x="7175372" y="1600200"/>
            <a:ext cx="4572000" cy="4525963"/>
          </a:xfrm>
        </p:spPr>
        <p:txBody>
          <a:bodyPr/>
          <a:lstStyle/>
          <a:p>
            <a:pPr marL="457200" indent="-457200">
              <a:spcBef>
                <a:spcPts val="1200"/>
              </a:spcBef>
              <a:buFont typeface="+mj-lt"/>
              <a:buAutoNum type="arabicPeriod"/>
            </a:pPr>
            <a:r>
              <a:rPr lang="en-US" sz="1800" dirty="0"/>
              <a:t>Восстановление значений по умолчанию приведет к восстановлению шаблона по умолчанию, основанного на Вашей типологии эпидемий</a:t>
            </a:r>
          </a:p>
          <a:p>
            <a:pPr marL="457200" indent="-457200">
              <a:spcBef>
                <a:spcPts val="1200"/>
              </a:spcBef>
              <a:buFont typeface="+mj-lt"/>
              <a:buAutoNum type="arabicPeriod"/>
            </a:pPr>
            <a:r>
              <a:rPr lang="en-US" sz="1800" dirty="0"/>
              <a:t>Если Вы используете EPP или AEM, поставьте галочку напротив пункта "Считать соотношение полов из EPP или AEM".</a:t>
            </a:r>
          </a:p>
          <a:p>
            <a:pPr>
              <a:spcBef>
                <a:spcPts val="1200"/>
              </a:spcBef>
            </a:pPr>
            <a:r>
              <a:rPr lang="en-US" sz="1800" b="1" dirty="0"/>
              <a:t>По желанию</a:t>
            </a:r>
            <a:r>
              <a:rPr lang="en-US" sz="1800" dirty="0"/>
              <a:t>: Используйте "Custom" для редактирования IRRs по возрастам вручную, если это необходимо.</a:t>
            </a:r>
          </a:p>
        </p:txBody>
      </p:sp>
      <p:sp>
        <p:nvSpPr>
          <p:cNvPr id="8" name="Rectangle: Rounded Corners 7">
            <a:extLst>
              <a:ext uri="{FF2B5EF4-FFF2-40B4-BE49-F238E27FC236}">
                <a16:creationId xmlns:a16="http://schemas.microsoft.com/office/drawing/2014/main" id="{C8F1E81A-6596-609B-D88E-9DC56E0821D9}"/>
              </a:ext>
            </a:extLst>
          </p:cNvPr>
          <p:cNvSpPr/>
          <p:nvPr/>
        </p:nvSpPr>
        <p:spPr>
          <a:xfrm>
            <a:off x="3790848" y="5919108"/>
            <a:ext cx="1416419" cy="2745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C0168BC-A750-C015-071B-438C76176F2F}"/>
              </a:ext>
            </a:extLst>
          </p:cNvPr>
          <p:cNvSpPr/>
          <p:nvPr/>
        </p:nvSpPr>
        <p:spPr>
          <a:xfrm>
            <a:off x="3556344" y="563286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0" name="Rectangle: Rounded Corners 9">
            <a:extLst>
              <a:ext uri="{FF2B5EF4-FFF2-40B4-BE49-F238E27FC236}">
                <a16:creationId xmlns:a16="http://schemas.microsoft.com/office/drawing/2014/main" id="{5812860A-7F50-40BA-C90F-83E52CB7EB23}"/>
              </a:ext>
            </a:extLst>
          </p:cNvPr>
          <p:cNvSpPr/>
          <p:nvPr/>
        </p:nvSpPr>
        <p:spPr>
          <a:xfrm>
            <a:off x="4032238" y="3166259"/>
            <a:ext cx="2189879" cy="2745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592ABBA-0379-E821-DAC5-6394144FE947}"/>
              </a:ext>
            </a:extLst>
          </p:cNvPr>
          <p:cNvSpPr/>
          <p:nvPr/>
        </p:nvSpPr>
        <p:spPr>
          <a:xfrm>
            <a:off x="3884359" y="28126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2" name="Rectangle: Rounded Corners 11">
            <a:extLst>
              <a:ext uri="{FF2B5EF4-FFF2-40B4-BE49-F238E27FC236}">
                <a16:creationId xmlns:a16="http://schemas.microsoft.com/office/drawing/2014/main" id="{05FAC4B7-7213-906B-477B-05108D619DB1}"/>
              </a:ext>
            </a:extLst>
          </p:cNvPr>
          <p:cNvSpPr/>
          <p:nvPr/>
        </p:nvSpPr>
        <p:spPr>
          <a:xfrm>
            <a:off x="429856" y="2692416"/>
            <a:ext cx="975432" cy="2745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29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72AE-8605-1D3E-78E8-76554A5727EA}"/>
              </a:ext>
            </a:extLst>
          </p:cNvPr>
          <p:cNvSpPr>
            <a:spLocks noGrp="1"/>
          </p:cNvSpPr>
          <p:nvPr>
            <p:ph type="title"/>
          </p:nvPr>
        </p:nvSpPr>
        <p:spPr/>
        <p:txBody>
          <a:bodyPr anchor="t">
            <a:normAutofit/>
          </a:bodyPr>
          <a:lstStyle/>
          <a:p>
            <a:r>
              <a:rPr lang="en-US" sz="2800" b="1" dirty="0" err="1"/>
              <a:t>Сравните</a:t>
            </a:r>
            <a:r>
              <a:rPr lang="en-US" sz="2800" b="1" dirty="0"/>
              <a:t> с </a:t>
            </a:r>
            <a:r>
              <a:rPr lang="en-US" sz="2800" b="1" dirty="0" err="1"/>
              <a:t>данными</a:t>
            </a:r>
            <a:r>
              <a:rPr lang="en-US" sz="2800" b="1" dirty="0"/>
              <a:t> </a:t>
            </a:r>
            <a:r>
              <a:rPr lang="en-US" sz="2800" b="1" dirty="0" err="1"/>
              <a:t>программы</a:t>
            </a:r>
            <a:r>
              <a:rPr lang="en-US" sz="2800" b="1" dirty="0"/>
              <a:t>: </a:t>
            </a:r>
            <a:r>
              <a:rPr lang="en-US" sz="2800" dirty="0" err="1"/>
              <a:t>Количество</a:t>
            </a:r>
            <a:r>
              <a:rPr lang="en-US" sz="2800" dirty="0"/>
              <a:t> </a:t>
            </a:r>
            <a:r>
              <a:rPr lang="en-US" sz="2800" dirty="0" err="1"/>
              <a:t>получающих</a:t>
            </a:r>
            <a:r>
              <a:rPr lang="en-US" sz="2800" dirty="0"/>
              <a:t> АРТ </a:t>
            </a:r>
            <a:r>
              <a:rPr lang="en-US" sz="2800" dirty="0" err="1"/>
              <a:t>по</a:t>
            </a:r>
            <a:r>
              <a:rPr lang="en-US" sz="2800" dirty="0"/>
              <a:t> </a:t>
            </a:r>
            <a:r>
              <a:rPr lang="en-US" sz="2800" dirty="0" err="1"/>
              <a:t>возрасту</a:t>
            </a:r>
            <a:br>
              <a:rPr lang="en-US" sz="2800" dirty="0"/>
            </a:br>
            <a:endParaRPr lang="en-US" sz="1600" b="1" dirty="0"/>
          </a:p>
        </p:txBody>
      </p:sp>
      <p:sp>
        <p:nvSpPr>
          <p:cNvPr id="8" name="TextBox 7">
            <a:extLst>
              <a:ext uri="{FF2B5EF4-FFF2-40B4-BE49-F238E27FC236}">
                <a16:creationId xmlns:a16="http://schemas.microsoft.com/office/drawing/2014/main" id="{7BD7582A-7195-A4D5-29C1-3F1E264594C1}"/>
              </a:ext>
            </a:extLst>
          </p:cNvPr>
          <p:cNvSpPr txBox="1"/>
          <p:nvPr/>
        </p:nvSpPr>
        <p:spPr>
          <a:xfrm>
            <a:off x="256033" y="3424428"/>
            <a:ext cx="2944368" cy="1754326"/>
          </a:xfrm>
          <a:prstGeom prst="rect">
            <a:avLst/>
          </a:prstGeom>
          <a:noFill/>
        </p:spPr>
        <p:txBody>
          <a:bodyPr wrap="square" rtlCol="0">
            <a:spAutoFit/>
          </a:bodyPr>
          <a:lstStyle/>
          <a:p>
            <a:r>
              <a:rPr lang="en-US" sz="1800" b="1">
                <a:solidFill>
                  <a:schemeClr val="bg1"/>
                </a:solidFill>
              </a:rPr>
              <a:t>Найдено в рубрике:</a:t>
            </a:r>
          </a:p>
          <a:p>
            <a:r>
              <a:rPr lang="en-US" sz="1800">
                <a:solidFill>
                  <a:schemeClr val="bg1"/>
                </a:solidFill>
              </a:rPr>
              <a:t>Валидация</a:t>
            </a:r>
          </a:p>
          <a:p>
            <a:r>
              <a:rPr lang="en-US" sz="1800">
                <a:solidFill>
                  <a:schemeClr val="bg1"/>
                </a:solidFill>
              </a:rPr>
              <a:t>&gt; ART</a:t>
            </a:r>
          </a:p>
          <a:p>
            <a:r>
              <a:rPr lang="en-US" sz="1800">
                <a:solidFill>
                  <a:schemeClr val="bg1"/>
                </a:solidFill>
              </a:rPr>
              <a:t>&gt; "Соответствует ли оценка спектра АРТ по возрасту данным программы?"</a:t>
            </a:r>
            <a:endParaRPr lang="en-US" sz="1800" dirty="0">
              <a:solidFill>
                <a:schemeClr val="bg1"/>
              </a:solidFill>
            </a:endParaRPr>
          </a:p>
        </p:txBody>
      </p:sp>
      <p:sp>
        <p:nvSpPr>
          <p:cNvPr id="3" name="Content Placeholder 2">
            <a:extLst>
              <a:ext uri="{FF2B5EF4-FFF2-40B4-BE49-F238E27FC236}">
                <a16:creationId xmlns:a16="http://schemas.microsoft.com/office/drawing/2014/main" id="{AB62BC38-8013-82BB-EE43-D6F6190E18A4}"/>
              </a:ext>
            </a:extLst>
          </p:cNvPr>
          <p:cNvSpPr txBox="1">
            <a:spLocks/>
          </p:cNvSpPr>
          <p:nvPr/>
        </p:nvSpPr>
        <p:spPr>
          <a:xfrm>
            <a:off x="3857445" y="533368"/>
            <a:ext cx="7315200" cy="5120640"/>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err="1"/>
              <a:t>Если</a:t>
            </a:r>
            <a:r>
              <a:rPr lang="en-US" dirty="0"/>
              <a:t> </a:t>
            </a:r>
            <a:r>
              <a:rPr lang="en-US" dirty="0" err="1"/>
              <a:t>Вы</a:t>
            </a:r>
            <a:r>
              <a:rPr lang="en-US" dirty="0"/>
              <a:t> </a:t>
            </a:r>
            <a:r>
              <a:rPr lang="en-US" dirty="0" err="1"/>
              <a:t>не</a:t>
            </a:r>
            <a:r>
              <a:rPr lang="en-US" dirty="0"/>
              <a:t> </a:t>
            </a:r>
            <a:r>
              <a:rPr lang="en-US" dirty="0" err="1"/>
              <a:t>подогнали</a:t>
            </a:r>
            <a:r>
              <a:rPr lang="en-US" dirty="0"/>
              <a:t> </a:t>
            </a:r>
            <a:r>
              <a:rPr lang="en-US" dirty="0" err="1"/>
              <a:t>данные</a:t>
            </a:r>
            <a:r>
              <a:rPr lang="en-US" dirty="0"/>
              <a:t> АРТ </a:t>
            </a:r>
            <a:r>
              <a:rPr lang="en-US" dirty="0" err="1"/>
              <a:t>по</a:t>
            </a:r>
            <a:r>
              <a:rPr lang="en-US" dirty="0"/>
              <a:t> </a:t>
            </a:r>
            <a:r>
              <a:rPr lang="en-US" dirty="0" err="1"/>
              <a:t>возрасту</a:t>
            </a:r>
            <a:r>
              <a:rPr lang="en-US" dirty="0"/>
              <a:t>, </a:t>
            </a:r>
            <a:r>
              <a:rPr lang="en-US" dirty="0" err="1"/>
              <a:t>Вы</a:t>
            </a:r>
            <a:r>
              <a:rPr lang="en-US" dirty="0"/>
              <a:t> </a:t>
            </a:r>
            <a:r>
              <a:rPr lang="en-US" dirty="0" err="1"/>
              <a:t>все</a:t>
            </a:r>
            <a:r>
              <a:rPr lang="en-US" dirty="0"/>
              <a:t> </a:t>
            </a:r>
            <a:r>
              <a:rPr lang="en-US" dirty="0" err="1"/>
              <a:t>равно</a:t>
            </a:r>
            <a:r>
              <a:rPr lang="en-US" dirty="0"/>
              <a:t> </a:t>
            </a:r>
            <a:r>
              <a:rPr lang="en-US" dirty="0" err="1"/>
              <a:t>можете</a:t>
            </a:r>
            <a:r>
              <a:rPr lang="en-US" dirty="0"/>
              <a:t> </a:t>
            </a:r>
            <a:r>
              <a:rPr lang="en-US" dirty="0" err="1"/>
              <a:t>использовать</a:t>
            </a:r>
            <a:r>
              <a:rPr lang="en-US" dirty="0"/>
              <a:t> </a:t>
            </a:r>
            <a:r>
              <a:rPr lang="en-US" dirty="0" err="1"/>
              <a:t>эти</a:t>
            </a:r>
            <a:r>
              <a:rPr lang="en-US" dirty="0"/>
              <a:t> </a:t>
            </a:r>
            <a:r>
              <a:rPr lang="en-US" dirty="0" err="1"/>
              <a:t>данные</a:t>
            </a:r>
            <a:r>
              <a:rPr lang="en-US" dirty="0"/>
              <a:t> </a:t>
            </a:r>
            <a:r>
              <a:rPr lang="en-US" dirty="0" err="1"/>
              <a:t>для</a:t>
            </a:r>
            <a:r>
              <a:rPr lang="en-US" dirty="0"/>
              <a:t> </a:t>
            </a:r>
            <a:r>
              <a:rPr lang="en-US" dirty="0" err="1"/>
              <a:t>подтверждения</a:t>
            </a:r>
            <a:r>
              <a:rPr lang="en-US" dirty="0"/>
              <a:t> </a:t>
            </a:r>
            <a:r>
              <a:rPr lang="en-US" dirty="0" err="1"/>
              <a:t>Вашей</a:t>
            </a:r>
            <a:r>
              <a:rPr lang="en-US" dirty="0"/>
              <a:t> </a:t>
            </a:r>
            <a:r>
              <a:rPr lang="en-US" dirty="0" err="1"/>
              <a:t>модели</a:t>
            </a:r>
            <a:r>
              <a:rPr lang="en-US" dirty="0"/>
              <a:t> </a:t>
            </a:r>
            <a:r>
              <a:rPr lang="en-US" dirty="0" err="1"/>
              <a:t>заболеваемости</a:t>
            </a:r>
            <a:r>
              <a:rPr lang="en-US" dirty="0"/>
              <a:t> </a:t>
            </a:r>
            <a:r>
              <a:rPr lang="en-US" dirty="0" err="1"/>
              <a:t>по</a:t>
            </a:r>
            <a:r>
              <a:rPr lang="en-US" dirty="0"/>
              <a:t> </a:t>
            </a:r>
            <a:r>
              <a:rPr lang="en-US" dirty="0" err="1"/>
              <a:t>полу</a:t>
            </a:r>
            <a:r>
              <a:rPr lang="en-US" dirty="0"/>
              <a:t> и </a:t>
            </a:r>
            <a:r>
              <a:rPr lang="en-US" dirty="0" err="1"/>
              <a:t>возрасту</a:t>
            </a:r>
            <a:r>
              <a:rPr lang="en-US" dirty="0"/>
              <a:t>.</a:t>
            </a:r>
          </a:p>
          <a:p>
            <a:r>
              <a:rPr lang="en-US" dirty="0" err="1"/>
              <a:t>Плохое</a:t>
            </a:r>
            <a:r>
              <a:rPr lang="en-US" dirty="0"/>
              <a:t> </a:t>
            </a:r>
            <a:r>
              <a:rPr lang="en-US" dirty="0" err="1"/>
              <a:t>согласование</a:t>
            </a:r>
            <a:r>
              <a:rPr lang="en-US" dirty="0"/>
              <a:t> </a:t>
            </a:r>
            <a:r>
              <a:rPr lang="en-US" dirty="0" err="1"/>
              <a:t>может</a:t>
            </a:r>
            <a:r>
              <a:rPr lang="en-US" dirty="0"/>
              <a:t> </a:t>
            </a:r>
            <a:r>
              <a:rPr lang="en-US" dirty="0" err="1"/>
              <a:t>быть</a:t>
            </a:r>
            <a:r>
              <a:rPr lang="en-US" dirty="0"/>
              <a:t> </a:t>
            </a:r>
            <a:r>
              <a:rPr lang="en-US" dirty="0" err="1"/>
              <a:t>устранено</a:t>
            </a:r>
            <a:r>
              <a:rPr lang="en-US" dirty="0"/>
              <a:t> </a:t>
            </a:r>
            <a:r>
              <a:rPr lang="en-US" dirty="0" err="1"/>
              <a:t>путем</a:t>
            </a:r>
            <a:r>
              <a:rPr lang="en-US" dirty="0"/>
              <a:t> </a:t>
            </a:r>
            <a:r>
              <a:rPr lang="en-US" dirty="0" err="1"/>
              <a:t>корректировки</a:t>
            </a:r>
            <a:r>
              <a:rPr lang="en-US" dirty="0"/>
              <a:t> </a:t>
            </a:r>
            <a:r>
              <a:rPr lang="en-US" dirty="0" err="1"/>
              <a:t>половозрастной</a:t>
            </a:r>
            <a:r>
              <a:rPr lang="en-US" dirty="0"/>
              <a:t> </a:t>
            </a:r>
            <a:r>
              <a:rPr lang="en-US" dirty="0" err="1"/>
              <a:t>структуры</a:t>
            </a:r>
            <a:r>
              <a:rPr lang="en-US" dirty="0"/>
              <a:t>, </a:t>
            </a:r>
            <a:r>
              <a:rPr lang="en-US" dirty="0" err="1"/>
              <a:t>частоты</a:t>
            </a:r>
            <a:r>
              <a:rPr lang="en-US" dirty="0"/>
              <a:t> </a:t>
            </a:r>
            <a:r>
              <a:rPr lang="en-US" dirty="0" err="1"/>
              <a:t>прерывания</a:t>
            </a:r>
            <a:r>
              <a:rPr lang="en-US" dirty="0"/>
              <a:t> АРТ </a:t>
            </a:r>
            <a:r>
              <a:rPr lang="en-US" dirty="0" err="1"/>
              <a:t>или</a:t>
            </a:r>
            <a:r>
              <a:rPr lang="en-US" dirty="0"/>
              <a:t> </a:t>
            </a:r>
            <a:r>
              <a:rPr lang="en-US" dirty="0" err="1"/>
              <a:t>метода</a:t>
            </a:r>
            <a:r>
              <a:rPr lang="en-US" dirty="0"/>
              <a:t> </a:t>
            </a:r>
            <a:r>
              <a:rPr lang="en-US" dirty="0" err="1"/>
              <a:t>распределения</a:t>
            </a:r>
            <a:r>
              <a:rPr lang="en-US" dirty="0"/>
              <a:t> АРТ</a:t>
            </a:r>
          </a:p>
        </p:txBody>
      </p:sp>
      <p:pic>
        <p:nvPicPr>
          <p:cNvPr id="9" name="Picture 8">
            <a:extLst>
              <a:ext uri="{FF2B5EF4-FFF2-40B4-BE49-F238E27FC236}">
                <a16:creationId xmlns:a16="http://schemas.microsoft.com/office/drawing/2014/main" id="{65CD9B75-E017-2564-34AC-4C1995DC3152}"/>
              </a:ext>
            </a:extLst>
          </p:cNvPr>
          <p:cNvPicPr>
            <a:picLocks noChangeAspect="1"/>
          </p:cNvPicPr>
          <p:nvPr/>
        </p:nvPicPr>
        <p:blipFill>
          <a:blip r:embed="rId2"/>
          <a:stretch>
            <a:fillRect/>
          </a:stretch>
        </p:blipFill>
        <p:spPr>
          <a:xfrm>
            <a:off x="4109987" y="2474348"/>
            <a:ext cx="6728059" cy="3669851"/>
          </a:xfrm>
          <a:prstGeom prst="rect">
            <a:avLst/>
          </a:prstGeom>
        </p:spPr>
      </p:pic>
    </p:spTree>
    <p:extLst>
      <p:ext uri="{BB962C8B-B14F-4D97-AF65-F5344CB8AC3E}">
        <p14:creationId xmlns:p14="http://schemas.microsoft.com/office/powerpoint/2010/main" val="165736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FDC6-B37D-76AC-B2AD-07CF634D9EA3}"/>
              </a:ext>
            </a:extLst>
          </p:cNvPr>
          <p:cNvSpPr>
            <a:spLocks noGrp="1"/>
          </p:cNvSpPr>
          <p:nvPr>
            <p:ph type="ctrTitle"/>
          </p:nvPr>
        </p:nvSpPr>
        <p:spPr/>
        <p:txBody>
          <a:bodyPr>
            <a:normAutofit/>
          </a:bodyPr>
          <a:lstStyle/>
          <a:p>
            <a:r>
              <a:rPr lang="en-US" sz="4800" b="1"/>
              <a:t>Учет миграции людей с ВИЧ</a:t>
            </a:r>
          </a:p>
        </p:txBody>
      </p:sp>
    </p:spTree>
    <p:extLst>
      <p:ext uri="{BB962C8B-B14F-4D97-AF65-F5344CB8AC3E}">
        <p14:creationId xmlns:p14="http://schemas.microsoft.com/office/powerpoint/2010/main" val="263736706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348D8-5DCF-4FC6-BCAF-DC16A5F324AE}">
  <ds:schemaRefs>
    <ds:schemaRef ds:uri="http://www.w3.org/XML/1998/namespace"/>
    <ds:schemaRef ds:uri="http://purl.org/dc/elements/1.1/"/>
    <ds:schemaRef ds:uri="http://schemas.microsoft.com/office/2006/documentManagement/types"/>
    <ds:schemaRef ds:uri="http://schemas.microsoft.com/office/2006/metadata/properties"/>
    <ds:schemaRef ds:uri="288ef829-98c5-46d1-83dc-c2ef7c814da2"/>
    <ds:schemaRef ds:uri="http://schemas.microsoft.com/office/infopath/2007/PartnerControls"/>
    <ds:schemaRef ds:uri="http://schemas.openxmlformats.org/package/2006/metadata/core-properties"/>
    <ds:schemaRef ds:uri="2ddeef39-65d3-4660-94f2-f063f949c57e"/>
    <ds:schemaRef ds:uri="http://purl.org/dc/dcmitype/"/>
    <ds:schemaRef ds:uri="http://purl.org/dc/terms/"/>
  </ds:schemaRefs>
</ds:datastoreItem>
</file>

<file path=customXml/itemProps2.xml><?xml version="1.0" encoding="utf-8"?>
<ds:datastoreItem xmlns:ds="http://schemas.openxmlformats.org/officeDocument/2006/customXml" ds:itemID="{6DB5B80E-5266-4E5E-8844-31FC27D1D27B}">
  <ds:schemaRefs>
    <ds:schemaRef ds:uri="http://schemas.microsoft.com/sharepoint/v3/contenttype/forms"/>
  </ds:schemaRefs>
</ds:datastoreItem>
</file>

<file path=customXml/itemProps3.xml><?xml version="1.0" encoding="utf-8"?>
<ds:datastoreItem xmlns:ds="http://schemas.openxmlformats.org/officeDocument/2006/customXml" ds:itemID="{93B3F43A-3C0C-44E0-81FF-C6C9623044E7}"/>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TM03457475[[fn=Frame]]</Template>
  <TotalTime>2999</TotalTime>
  <Words>808</Words>
  <Application>Microsoft Office PowerPoint</Application>
  <PresentationFormat>Widescreen</PresentationFormat>
  <Paragraphs>84</Paragraphs>
  <Slides>14</Slides>
  <Notes>5</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Calibri (Body)</vt:lpstr>
      <vt:lpstr>Arial</vt:lpstr>
      <vt:lpstr>Calibri</vt:lpstr>
      <vt:lpstr>Corbel</vt:lpstr>
      <vt:lpstr>Wingdings 2</vt:lpstr>
      <vt:lpstr>Frame</vt:lpstr>
      <vt:lpstr>1_Custom Design</vt:lpstr>
      <vt:lpstr>Оценка заболеваемости ВИЧ по возрасту и полу</vt:lpstr>
      <vt:lpstr>PowerPoint Presentation</vt:lpstr>
      <vt:lpstr>Половой/возрастной фон</vt:lpstr>
      <vt:lpstr>Обновление половозрастной модели Пример 1: CSAVR используется для оценки заболеваемости</vt:lpstr>
      <vt:lpstr>Обновление половозрастной модели Пример 2: Подгонка к данным АРТ</vt:lpstr>
      <vt:lpstr>Обновление половозрастной модели Пример 2: Подгонка к данным АРТ</vt:lpstr>
      <vt:lpstr>Обновление половозрастной модели Пример 3: Эпидемическая картина по умолчанию</vt:lpstr>
      <vt:lpstr>Сравните с данными программы: Количество получающих АРТ по возрасту </vt:lpstr>
      <vt:lpstr>Учет миграции людей с ВИЧ</vt:lpstr>
      <vt:lpstr>Как Spectrum учитывает миграцию людей с ВИЧ?</vt:lpstr>
      <vt:lpstr>Как Spectrum учитывает миграцию людей с ВИЧ?</vt:lpstr>
      <vt:lpstr>Соображения для CSAVR</vt:lpstr>
      <vt:lpstr>Заключительные замечания</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docId:C67DCF966D40D76B241D0E4C1D0B2FD9</cp:keywords>
  <cp:lastModifiedBy>SABIN, Keith</cp:lastModifiedBy>
  <cp:revision>368</cp:revision>
  <cp:lastPrinted>2021-11-24T09:18:03Z</cp:lastPrinted>
  <dcterms:created xsi:type="dcterms:W3CDTF">2020-10-27T09:55:01Z</dcterms:created>
  <dcterms:modified xsi:type="dcterms:W3CDTF">2025-02-18T08:40:43Z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