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4"/>
    <p:sldMasterId id="2147483793" r:id="rId5"/>
  </p:sldMasterIdLst>
  <p:notesMasterIdLst>
    <p:notesMasterId r:id="rId20"/>
  </p:notesMasterIdLst>
  <p:sldIdLst>
    <p:sldId id="433" r:id="rId6"/>
    <p:sldId id="366" r:id="rId7"/>
    <p:sldId id="435" r:id="rId8"/>
    <p:sldId id="301" r:id="rId9"/>
    <p:sldId id="436" r:id="rId10"/>
    <p:sldId id="437" r:id="rId11"/>
    <p:sldId id="438" r:id="rId12"/>
    <p:sldId id="439" r:id="rId13"/>
    <p:sldId id="440" r:id="rId14"/>
    <p:sldId id="441" r:id="rId15"/>
    <p:sldId id="442" r:id="rId16"/>
    <p:sldId id="443" r:id="rId17"/>
    <p:sldId id="444" r:id="rId18"/>
    <p:sldId id="598" r:id="rId19"/>
  </p:sldIdLst>
  <p:sldSz cx="12192000" cy="6858000"/>
  <p:notesSz cx="6865938" cy="90471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3B4970-DA43-C9EB-9F95-5A546B8F60C8}" name="KORENROMP, Eline Louise" initials="EK" userId="S::KorenrompE@unaids.org::a44abeb2-aa4e-4d35-a6f5-0d25c352ba16" providerId="AD"/>
  <p188:author id="{533D1E9D-59B8-62D1-1A8B-624C14EEDC41}" name="Robert Glaubius" initials="RG" userId="S::rglaubius_avenirhealth.org#ext#@unaids.onmicrosoft.com::ce50593f-0189-4cf2-864a-de0991ebb9cd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BAD2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DB65160-9BDE-400A-B88A-68D15A8E0529}" v="544" dt="2025-02-04T13:55:48.46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97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heme" Target="theme/theme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viewProps" Target="viewProps.xml"/><Relationship Id="rId27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REZZO, Clarisa Del Valle" userId="S::brezzoc@unaids.org::bebc3066-450e-46df-9bad-a001279d7e55" providerId="AD" clId="Web-{445BB0A9-FD19-961C-9C81-1F61499BFE42}"/>
    <pc:docChg chg="modSld">
      <pc:chgData name="BREZZO, Clarisa Del Valle" userId="S::brezzoc@unaids.org::bebc3066-450e-46df-9bad-a001279d7e55" providerId="AD" clId="Web-{445BB0A9-FD19-961C-9C81-1F61499BFE42}" dt="2025-02-04T14:07:05.621" v="12" actId="14100"/>
      <pc:docMkLst>
        <pc:docMk/>
      </pc:docMkLst>
      <pc:sldChg chg="modSp">
        <pc:chgData name="BREZZO, Clarisa Del Valle" userId="S::brezzoc@unaids.org::bebc3066-450e-46df-9bad-a001279d7e55" providerId="AD" clId="Web-{445BB0A9-FD19-961C-9C81-1F61499BFE42}" dt="2025-02-04T14:07:05.621" v="12" actId="14100"/>
        <pc:sldMkLst>
          <pc:docMk/>
          <pc:sldMk cId="5643503" sldId="435"/>
        </pc:sldMkLst>
        <pc:spChg chg="mod">
          <ac:chgData name="BREZZO, Clarisa Del Valle" userId="S::brezzoc@unaids.org::bebc3066-450e-46df-9bad-a001279d7e55" providerId="AD" clId="Web-{445BB0A9-FD19-961C-9C81-1F61499BFE42}" dt="2025-02-04T14:06:44.449" v="1" actId="1076"/>
          <ac:spMkLst>
            <pc:docMk/>
            <pc:sldMk cId="5643503" sldId="435"/>
            <ac:spMk id="2" creationId="{B7EF009A-B018-D225-0624-B15477EF558F}"/>
          </ac:spMkLst>
        </pc:spChg>
        <pc:spChg chg="mod">
          <ac:chgData name="BREZZO, Clarisa Del Valle" userId="S::brezzoc@unaids.org::bebc3066-450e-46df-9bad-a001279d7e55" providerId="AD" clId="Web-{445BB0A9-FD19-961C-9C81-1F61499BFE42}" dt="2025-02-04T14:07:05.621" v="12" actId="14100"/>
          <ac:spMkLst>
            <pc:docMk/>
            <pc:sldMk cId="5643503" sldId="435"/>
            <ac:spMk id="3" creationId="{C2CA2B33-6834-31A8-C464-7D252D880A03}"/>
          </ac:spMkLst>
        </pc:spChg>
      </pc:sldChg>
    </pc:docChg>
  </pc:docChgLst>
  <pc:docChgLst>
    <pc:chgData name="KORENROMP, Eline Louise" userId="a44abeb2-aa4e-4d35-a6f5-0d25c352ba16" providerId="ADAL" clId="{BDB65160-9BDE-400A-B88A-68D15A8E0529}"/>
    <pc:docChg chg="undo custSel addSld modSld">
      <pc:chgData name="KORENROMP, Eline Louise" userId="a44abeb2-aa4e-4d35-a6f5-0d25c352ba16" providerId="ADAL" clId="{BDB65160-9BDE-400A-B88A-68D15A8E0529}" dt="2025-02-10T10:44:46.349" v="1582" actId="6549"/>
      <pc:docMkLst>
        <pc:docMk/>
      </pc:docMkLst>
      <pc:sldChg chg="modSp add mod">
        <pc:chgData name="KORENROMP, Eline Louise" userId="a44abeb2-aa4e-4d35-a6f5-0d25c352ba16" providerId="ADAL" clId="{BDB65160-9BDE-400A-B88A-68D15A8E0529}" dt="2025-02-04T13:36:30.145" v="1167" actId="20577"/>
        <pc:sldMkLst>
          <pc:docMk/>
          <pc:sldMk cId="1174008846" sldId="301"/>
        </pc:sldMkLst>
        <pc:spChg chg="mod">
          <ac:chgData name="KORENROMP, Eline Louise" userId="a44abeb2-aa4e-4d35-a6f5-0d25c352ba16" providerId="ADAL" clId="{BDB65160-9BDE-400A-B88A-68D15A8E0529}" dt="2025-02-04T13:36:30.145" v="1167" actId="20577"/>
          <ac:spMkLst>
            <pc:docMk/>
            <pc:sldMk cId="1174008846" sldId="301"/>
            <ac:spMk id="2" creationId="{C20EF9B2-4800-4A34-9445-E7B4E2B64615}"/>
          </ac:spMkLst>
        </pc:spChg>
      </pc:sldChg>
      <pc:sldChg chg="modSp mod">
        <pc:chgData name="KORENROMP, Eline Louise" userId="a44abeb2-aa4e-4d35-a6f5-0d25c352ba16" providerId="ADAL" clId="{BDB65160-9BDE-400A-B88A-68D15A8E0529}" dt="2025-02-04T13:09:48.936" v="551" actId="20577"/>
        <pc:sldMkLst>
          <pc:docMk/>
          <pc:sldMk cId="2208624670" sldId="366"/>
        </pc:sldMkLst>
        <pc:spChg chg="mod">
          <ac:chgData name="KORENROMP, Eline Louise" userId="a44abeb2-aa4e-4d35-a6f5-0d25c352ba16" providerId="ADAL" clId="{BDB65160-9BDE-400A-B88A-68D15A8E0529}" dt="2025-02-04T13:09:48.936" v="551" actId="20577"/>
          <ac:spMkLst>
            <pc:docMk/>
            <pc:sldMk cId="2208624670" sldId="366"/>
            <ac:spMk id="4" creationId="{68A5516B-7BB4-0E89-9598-B4FCC62BB661}"/>
          </ac:spMkLst>
        </pc:spChg>
        <pc:spChg chg="mod">
          <ac:chgData name="KORENROMP, Eline Louise" userId="a44abeb2-aa4e-4d35-a6f5-0d25c352ba16" providerId="ADAL" clId="{BDB65160-9BDE-400A-B88A-68D15A8E0529}" dt="2025-02-04T13:09:37.245" v="537" actId="14100"/>
          <ac:spMkLst>
            <pc:docMk/>
            <pc:sldMk cId="2208624670" sldId="366"/>
            <ac:spMk id="6" creationId="{D6E9B207-B91C-5F68-750D-DB8FD3007BB0}"/>
          </ac:spMkLst>
        </pc:spChg>
      </pc:sldChg>
      <pc:sldChg chg="modSp mod">
        <pc:chgData name="KORENROMP, Eline Louise" userId="a44abeb2-aa4e-4d35-a6f5-0d25c352ba16" providerId="ADAL" clId="{BDB65160-9BDE-400A-B88A-68D15A8E0529}" dt="2025-02-04T13:55:48.468" v="1534" actId="6549"/>
        <pc:sldMkLst>
          <pc:docMk/>
          <pc:sldMk cId="2798585004" sldId="433"/>
        </pc:sldMkLst>
        <pc:spChg chg="mod">
          <ac:chgData name="KORENROMP, Eline Louise" userId="a44abeb2-aa4e-4d35-a6f5-0d25c352ba16" providerId="ADAL" clId="{BDB65160-9BDE-400A-B88A-68D15A8E0529}" dt="2025-02-04T13:55:48.468" v="1534" actId="6549"/>
          <ac:spMkLst>
            <pc:docMk/>
            <pc:sldMk cId="2798585004" sldId="433"/>
            <ac:spMk id="3" creationId="{92995B8F-0949-4302-83ED-6C466CBCC80B}"/>
          </ac:spMkLst>
        </pc:spChg>
      </pc:sldChg>
      <pc:sldChg chg="modSp mod">
        <pc:chgData name="KORENROMP, Eline Louise" userId="a44abeb2-aa4e-4d35-a6f5-0d25c352ba16" providerId="ADAL" clId="{BDB65160-9BDE-400A-B88A-68D15A8E0529}" dt="2025-02-04T13:55:25.325" v="1491" actId="20577"/>
        <pc:sldMkLst>
          <pc:docMk/>
          <pc:sldMk cId="5643503" sldId="435"/>
        </pc:sldMkLst>
        <pc:spChg chg="mod">
          <ac:chgData name="KORENROMP, Eline Louise" userId="a44abeb2-aa4e-4d35-a6f5-0d25c352ba16" providerId="ADAL" clId="{BDB65160-9BDE-400A-B88A-68D15A8E0529}" dt="2025-02-04T13:12:20.360" v="667" actId="20577"/>
          <ac:spMkLst>
            <pc:docMk/>
            <pc:sldMk cId="5643503" sldId="435"/>
            <ac:spMk id="2" creationId="{B7EF009A-B018-D225-0624-B15477EF558F}"/>
          </ac:spMkLst>
        </pc:spChg>
        <pc:spChg chg="mod">
          <ac:chgData name="KORENROMP, Eline Louise" userId="a44abeb2-aa4e-4d35-a6f5-0d25c352ba16" providerId="ADAL" clId="{BDB65160-9BDE-400A-B88A-68D15A8E0529}" dt="2025-02-04T13:55:25.325" v="1491" actId="20577"/>
          <ac:spMkLst>
            <pc:docMk/>
            <pc:sldMk cId="5643503" sldId="435"/>
            <ac:spMk id="3" creationId="{C2CA2B33-6834-31A8-C464-7D252D880A03}"/>
          </ac:spMkLst>
        </pc:spChg>
        <pc:picChg chg="mod modCrop">
          <ac:chgData name="KORENROMP, Eline Louise" userId="a44abeb2-aa4e-4d35-a6f5-0d25c352ba16" providerId="ADAL" clId="{BDB65160-9BDE-400A-B88A-68D15A8E0529}" dt="2025-02-04T13:55:23.944" v="1490" actId="14100"/>
          <ac:picMkLst>
            <pc:docMk/>
            <pc:sldMk cId="5643503" sldId="435"/>
            <ac:picMk id="5" creationId="{A769B349-E39B-E52A-7B5A-961CD6D5C044}"/>
          </ac:picMkLst>
        </pc:picChg>
      </pc:sldChg>
      <pc:sldChg chg="modSp mod">
        <pc:chgData name="KORENROMP, Eline Louise" userId="a44abeb2-aa4e-4d35-a6f5-0d25c352ba16" providerId="ADAL" clId="{BDB65160-9BDE-400A-B88A-68D15A8E0529}" dt="2025-02-04T13:36:42.140" v="1179" actId="20577"/>
        <pc:sldMkLst>
          <pc:docMk/>
          <pc:sldMk cId="1403729606" sldId="436"/>
        </pc:sldMkLst>
        <pc:spChg chg="mod">
          <ac:chgData name="KORENROMP, Eline Louise" userId="a44abeb2-aa4e-4d35-a6f5-0d25c352ba16" providerId="ADAL" clId="{BDB65160-9BDE-400A-B88A-68D15A8E0529}" dt="2025-02-04T13:36:42.140" v="1179" actId="20577"/>
          <ac:spMkLst>
            <pc:docMk/>
            <pc:sldMk cId="1403729606" sldId="436"/>
            <ac:spMk id="2" creationId="{361AECEB-5861-21FE-D664-BCDD7DEB984E}"/>
          </ac:spMkLst>
        </pc:spChg>
        <pc:spChg chg="mod">
          <ac:chgData name="KORENROMP, Eline Louise" userId="a44abeb2-aa4e-4d35-a6f5-0d25c352ba16" providerId="ADAL" clId="{BDB65160-9BDE-400A-B88A-68D15A8E0529}" dt="2025-02-04T13:12:40.065" v="670" actId="20577"/>
          <ac:spMkLst>
            <pc:docMk/>
            <pc:sldMk cId="1403729606" sldId="436"/>
            <ac:spMk id="14" creationId="{09CADB05-ED89-8334-7827-911BFF7BB123}"/>
          </ac:spMkLst>
        </pc:spChg>
        <pc:spChg chg="mod">
          <ac:chgData name="KORENROMP, Eline Louise" userId="a44abeb2-aa4e-4d35-a6f5-0d25c352ba16" providerId="ADAL" clId="{BDB65160-9BDE-400A-B88A-68D15A8E0529}" dt="2025-02-04T13:07:48.003" v="461" actId="20577"/>
          <ac:spMkLst>
            <pc:docMk/>
            <pc:sldMk cId="1403729606" sldId="436"/>
            <ac:spMk id="18" creationId="{CA8E23F2-9E3F-AE1E-A178-73C42EA51D23}"/>
          </ac:spMkLst>
        </pc:spChg>
      </pc:sldChg>
      <pc:sldChg chg="addSp modSp mod">
        <pc:chgData name="KORENROMP, Eline Louise" userId="a44abeb2-aa4e-4d35-a6f5-0d25c352ba16" providerId="ADAL" clId="{BDB65160-9BDE-400A-B88A-68D15A8E0529}" dt="2025-02-10T10:34:41.735" v="1539" actId="14100"/>
        <pc:sldMkLst>
          <pc:docMk/>
          <pc:sldMk cId="3991337686" sldId="437"/>
        </pc:sldMkLst>
        <pc:spChg chg="mod">
          <ac:chgData name="KORENROMP, Eline Louise" userId="a44abeb2-aa4e-4d35-a6f5-0d25c352ba16" providerId="ADAL" clId="{BDB65160-9BDE-400A-B88A-68D15A8E0529}" dt="2025-02-04T13:36:49.154" v="1195" actId="6549"/>
          <ac:spMkLst>
            <pc:docMk/>
            <pc:sldMk cId="3991337686" sldId="437"/>
            <ac:spMk id="2" creationId="{361AECEB-5861-21FE-D664-BCDD7DEB984E}"/>
          </ac:spMkLst>
        </pc:spChg>
        <pc:spChg chg="mod">
          <ac:chgData name="KORENROMP, Eline Louise" userId="a44abeb2-aa4e-4d35-a6f5-0d25c352ba16" providerId="ADAL" clId="{BDB65160-9BDE-400A-B88A-68D15A8E0529}" dt="2025-02-04T13:38:50.978" v="1314" actId="14100"/>
          <ac:spMkLst>
            <pc:docMk/>
            <pc:sldMk cId="3991337686" sldId="437"/>
            <ac:spMk id="4" creationId="{F6E862BD-1A9A-345A-8088-E4E574582F45}"/>
          </ac:spMkLst>
        </pc:spChg>
        <pc:spChg chg="add mod">
          <ac:chgData name="KORENROMP, Eline Louise" userId="a44abeb2-aa4e-4d35-a6f5-0d25c352ba16" providerId="ADAL" clId="{BDB65160-9BDE-400A-B88A-68D15A8E0529}" dt="2025-02-04T13:38:16.642" v="1297" actId="6549"/>
          <ac:spMkLst>
            <pc:docMk/>
            <pc:sldMk cId="3991337686" sldId="437"/>
            <ac:spMk id="5" creationId="{7AAE3FB4-E475-EEBF-16F3-918F26B4149F}"/>
          </ac:spMkLst>
        </pc:spChg>
        <pc:spChg chg="mod">
          <ac:chgData name="KORENROMP, Eline Louise" userId="a44abeb2-aa4e-4d35-a6f5-0d25c352ba16" providerId="ADAL" clId="{BDB65160-9BDE-400A-B88A-68D15A8E0529}" dt="2025-02-04T13:36:54.093" v="1198" actId="6549"/>
          <ac:spMkLst>
            <pc:docMk/>
            <pc:sldMk cId="3991337686" sldId="437"/>
            <ac:spMk id="7" creationId="{137A5888-BFB6-A4C6-DC2C-6C17438EDB61}"/>
          </ac:spMkLst>
        </pc:spChg>
        <pc:spChg chg="mod">
          <ac:chgData name="KORENROMP, Eline Louise" userId="a44abeb2-aa4e-4d35-a6f5-0d25c352ba16" providerId="ADAL" clId="{BDB65160-9BDE-400A-B88A-68D15A8E0529}" dt="2025-02-10T10:34:41.735" v="1539" actId="14100"/>
          <ac:spMkLst>
            <pc:docMk/>
            <pc:sldMk cId="3991337686" sldId="437"/>
            <ac:spMk id="9" creationId="{5E52D95D-9BE0-B852-60E8-5742CA3E1B5A}"/>
          </ac:spMkLst>
        </pc:spChg>
        <pc:spChg chg="mod">
          <ac:chgData name="KORENROMP, Eline Louise" userId="a44abeb2-aa4e-4d35-a6f5-0d25c352ba16" providerId="ADAL" clId="{BDB65160-9BDE-400A-B88A-68D15A8E0529}" dt="2025-02-04T13:38:08.222" v="1291" actId="1076"/>
          <ac:spMkLst>
            <pc:docMk/>
            <pc:sldMk cId="3991337686" sldId="437"/>
            <ac:spMk id="12" creationId="{7E95097A-39E1-1501-D8AC-6EA31CF37975}"/>
          </ac:spMkLst>
        </pc:spChg>
        <pc:spChg chg="mod">
          <ac:chgData name="KORENROMP, Eline Louise" userId="a44abeb2-aa4e-4d35-a6f5-0d25c352ba16" providerId="ADAL" clId="{BDB65160-9BDE-400A-B88A-68D15A8E0529}" dt="2025-02-04T13:38:10.946" v="1292" actId="1076"/>
          <ac:spMkLst>
            <pc:docMk/>
            <pc:sldMk cId="3991337686" sldId="437"/>
            <ac:spMk id="13" creationId="{C3B179C3-6724-DFCD-CC06-D759E8CB044C}"/>
          </ac:spMkLst>
        </pc:spChg>
        <pc:spChg chg="mod">
          <ac:chgData name="KORENROMP, Eline Louise" userId="a44abeb2-aa4e-4d35-a6f5-0d25c352ba16" providerId="ADAL" clId="{BDB65160-9BDE-400A-B88A-68D15A8E0529}" dt="2025-02-04T13:37:59.017" v="1290" actId="20577"/>
          <ac:spMkLst>
            <pc:docMk/>
            <pc:sldMk cId="3991337686" sldId="437"/>
            <ac:spMk id="14" creationId="{B00809AB-133F-E580-FA79-7AD020081388}"/>
          </ac:spMkLst>
        </pc:spChg>
        <pc:picChg chg="mod">
          <ac:chgData name="KORENROMP, Eline Louise" userId="a44abeb2-aa4e-4d35-a6f5-0d25c352ba16" providerId="ADAL" clId="{BDB65160-9BDE-400A-B88A-68D15A8E0529}" dt="2025-02-10T10:34:33.201" v="1537" actId="1076"/>
          <ac:picMkLst>
            <pc:docMk/>
            <pc:sldMk cId="3991337686" sldId="437"/>
            <ac:picMk id="3" creationId="{C44CE198-AE15-9DF8-4777-FFBBE5B5B4B2}"/>
          </ac:picMkLst>
        </pc:picChg>
      </pc:sldChg>
      <pc:sldChg chg="modSp mod">
        <pc:chgData name="KORENROMP, Eline Louise" userId="a44abeb2-aa4e-4d35-a6f5-0d25c352ba16" providerId="ADAL" clId="{BDB65160-9BDE-400A-B88A-68D15A8E0529}" dt="2025-02-04T13:41:42.104" v="1335" actId="20577"/>
        <pc:sldMkLst>
          <pc:docMk/>
          <pc:sldMk cId="3203640239" sldId="438"/>
        </pc:sldMkLst>
        <pc:spChg chg="mod">
          <ac:chgData name="KORENROMP, Eline Louise" userId="a44abeb2-aa4e-4d35-a6f5-0d25c352ba16" providerId="ADAL" clId="{BDB65160-9BDE-400A-B88A-68D15A8E0529}" dt="2025-02-04T13:40:27.293" v="1329" actId="6549"/>
          <ac:spMkLst>
            <pc:docMk/>
            <pc:sldMk cId="3203640239" sldId="438"/>
            <ac:spMk id="2" creationId="{361AECEB-5861-21FE-D664-BCDD7DEB984E}"/>
          </ac:spMkLst>
        </pc:spChg>
        <pc:spChg chg="mod">
          <ac:chgData name="KORENROMP, Eline Louise" userId="a44abeb2-aa4e-4d35-a6f5-0d25c352ba16" providerId="ADAL" clId="{BDB65160-9BDE-400A-B88A-68D15A8E0529}" dt="2025-02-04T13:41:42.104" v="1335" actId="20577"/>
          <ac:spMkLst>
            <pc:docMk/>
            <pc:sldMk cId="3203640239" sldId="438"/>
            <ac:spMk id="17" creationId="{D49B77D1-4B7C-288D-59F2-EB0F33946E08}"/>
          </ac:spMkLst>
        </pc:spChg>
        <pc:spChg chg="mod">
          <ac:chgData name="KORENROMP, Eline Louise" userId="a44abeb2-aa4e-4d35-a6f5-0d25c352ba16" providerId="ADAL" clId="{BDB65160-9BDE-400A-B88A-68D15A8E0529}" dt="2025-02-04T13:17:02.030" v="838" actId="1076"/>
          <ac:spMkLst>
            <pc:docMk/>
            <pc:sldMk cId="3203640239" sldId="438"/>
            <ac:spMk id="18" creationId="{C9FB2292-B4C1-11AE-48C3-D97752309CBF}"/>
          </ac:spMkLst>
        </pc:spChg>
        <pc:spChg chg="mod">
          <ac:chgData name="KORENROMP, Eline Louise" userId="a44abeb2-aa4e-4d35-a6f5-0d25c352ba16" providerId="ADAL" clId="{BDB65160-9BDE-400A-B88A-68D15A8E0529}" dt="2025-02-04T13:17:25.586" v="849" actId="1076"/>
          <ac:spMkLst>
            <pc:docMk/>
            <pc:sldMk cId="3203640239" sldId="438"/>
            <ac:spMk id="19" creationId="{9FBA9567-6A0B-C3D1-771D-727259B976E7}"/>
          </ac:spMkLst>
        </pc:spChg>
        <pc:spChg chg="mod">
          <ac:chgData name="KORENROMP, Eline Louise" userId="a44abeb2-aa4e-4d35-a6f5-0d25c352ba16" providerId="ADAL" clId="{BDB65160-9BDE-400A-B88A-68D15A8E0529}" dt="2025-02-04T13:17:10.232" v="842" actId="1076"/>
          <ac:spMkLst>
            <pc:docMk/>
            <pc:sldMk cId="3203640239" sldId="438"/>
            <ac:spMk id="20" creationId="{8B313E60-55E8-482C-60CE-676191E7963D}"/>
          </ac:spMkLst>
        </pc:spChg>
        <pc:spChg chg="mod">
          <ac:chgData name="KORENROMP, Eline Louise" userId="a44abeb2-aa4e-4d35-a6f5-0d25c352ba16" providerId="ADAL" clId="{BDB65160-9BDE-400A-B88A-68D15A8E0529}" dt="2025-02-04T13:17:20.550" v="847" actId="1076"/>
          <ac:spMkLst>
            <pc:docMk/>
            <pc:sldMk cId="3203640239" sldId="438"/>
            <ac:spMk id="21" creationId="{0CE41EF0-77DD-B5FA-6C2D-BAFF1B15EDB1}"/>
          </ac:spMkLst>
        </pc:spChg>
        <pc:spChg chg="mod">
          <ac:chgData name="KORENROMP, Eline Louise" userId="a44abeb2-aa4e-4d35-a6f5-0d25c352ba16" providerId="ADAL" clId="{BDB65160-9BDE-400A-B88A-68D15A8E0529}" dt="2025-02-04T13:17:23.174" v="848" actId="1076"/>
          <ac:spMkLst>
            <pc:docMk/>
            <pc:sldMk cId="3203640239" sldId="438"/>
            <ac:spMk id="22" creationId="{6D0883BD-4724-E860-69E5-DDD82D86C652}"/>
          </ac:spMkLst>
        </pc:spChg>
        <pc:spChg chg="mod">
          <ac:chgData name="KORENROMP, Eline Louise" userId="a44abeb2-aa4e-4d35-a6f5-0d25c352ba16" providerId="ADAL" clId="{BDB65160-9BDE-400A-B88A-68D15A8E0529}" dt="2025-02-04T13:17:03.725" v="839" actId="1076"/>
          <ac:spMkLst>
            <pc:docMk/>
            <pc:sldMk cId="3203640239" sldId="438"/>
            <ac:spMk id="23" creationId="{B7D1CCC5-C6F0-ACC6-6B14-5C8E5D4632DC}"/>
          </ac:spMkLst>
        </pc:spChg>
        <pc:spChg chg="mod">
          <ac:chgData name="KORENROMP, Eline Louise" userId="a44abeb2-aa4e-4d35-a6f5-0d25c352ba16" providerId="ADAL" clId="{BDB65160-9BDE-400A-B88A-68D15A8E0529}" dt="2025-02-04T13:19:17.975" v="959" actId="1076"/>
          <ac:spMkLst>
            <pc:docMk/>
            <pc:sldMk cId="3203640239" sldId="438"/>
            <ac:spMk id="24" creationId="{7D0B5516-2BD7-6E5E-F60C-A8EED22468D6}"/>
          </ac:spMkLst>
        </pc:spChg>
        <pc:picChg chg="mod">
          <ac:chgData name="KORENROMP, Eline Louise" userId="a44abeb2-aa4e-4d35-a6f5-0d25c352ba16" providerId="ADAL" clId="{BDB65160-9BDE-400A-B88A-68D15A8E0529}" dt="2025-02-04T13:17:12.054" v="844" actId="1076"/>
          <ac:picMkLst>
            <pc:docMk/>
            <pc:sldMk cId="3203640239" sldId="438"/>
            <ac:picMk id="8" creationId="{2D98D14A-A9BB-576D-AD31-2BA6AE98302A}"/>
          </ac:picMkLst>
        </pc:picChg>
      </pc:sldChg>
      <pc:sldChg chg="delSp modSp mod">
        <pc:chgData name="KORENROMP, Eline Louise" userId="a44abeb2-aa4e-4d35-a6f5-0d25c352ba16" providerId="ADAL" clId="{BDB65160-9BDE-400A-B88A-68D15A8E0529}" dt="2025-02-10T10:42:49.217" v="1571" actId="20577"/>
        <pc:sldMkLst>
          <pc:docMk/>
          <pc:sldMk cId="4059291910" sldId="439"/>
        </pc:sldMkLst>
        <pc:spChg chg="mod">
          <ac:chgData name="KORENROMP, Eline Louise" userId="a44abeb2-aa4e-4d35-a6f5-0d25c352ba16" providerId="ADAL" clId="{BDB65160-9BDE-400A-B88A-68D15A8E0529}" dt="2025-02-04T13:42:06.213" v="1371" actId="6549"/>
          <ac:spMkLst>
            <pc:docMk/>
            <pc:sldMk cId="4059291910" sldId="439"/>
            <ac:spMk id="2" creationId="{361AECEB-5861-21FE-D664-BCDD7DEB984E}"/>
          </ac:spMkLst>
        </pc:spChg>
        <pc:spChg chg="mod">
          <ac:chgData name="KORENROMP, Eline Louise" userId="a44abeb2-aa4e-4d35-a6f5-0d25c352ba16" providerId="ADAL" clId="{BDB65160-9BDE-400A-B88A-68D15A8E0529}" dt="2025-02-10T10:42:49.217" v="1571" actId="20577"/>
          <ac:spMkLst>
            <pc:docMk/>
            <pc:sldMk cId="4059291910" sldId="439"/>
            <ac:spMk id="6" creationId="{33482C38-C35E-BF4E-D567-B6C49D7D5A02}"/>
          </ac:spMkLst>
        </pc:spChg>
        <pc:spChg chg="mod">
          <ac:chgData name="KORENROMP, Eline Louise" userId="a44abeb2-aa4e-4d35-a6f5-0d25c352ba16" providerId="ADAL" clId="{BDB65160-9BDE-400A-B88A-68D15A8E0529}" dt="2025-02-10T10:42:21.652" v="1548" actId="1076"/>
          <ac:spMkLst>
            <pc:docMk/>
            <pc:sldMk cId="4059291910" sldId="439"/>
            <ac:spMk id="9" creationId="{BC0168BC-A750-C015-071B-438C76176F2F}"/>
          </ac:spMkLst>
        </pc:spChg>
        <pc:spChg chg="del">
          <ac:chgData name="KORENROMP, Eline Louise" userId="a44abeb2-aa4e-4d35-a6f5-0d25c352ba16" providerId="ADAL" clId="{BDB65160-9BDE-400A-B88A-68D15A8E0529}" dt="2025-02-10T10:42:32.824" v="1554" actId="478"/>
          <ac:spMkLst>
            <pc:docMk/>
            <pc:sldMk cId="4059291910" sldId="439"/>
            <ac:spMk id="10" creationId="{5812860A-7F50-40BA-C90F-83E52CB7EB23}"/>
          </ac:spMkLst>
        </pc:spChg>
        <pc:spChg chg="mod">
          <ac:chgData name="KORENROMP, Eline Louise" userId="a44abeb2-aa4e-4d35-a6f5-0d25c352ba16" providerId="ADAL" clId="{BDB65160-9BDE-400A-B88A-68D15A8E0529}" dt="2025-02-10T10:42:31.338" v="1553" actId="1076"/>
          <ac:spMkLst>
            <pc:docMk/>
            <pc:sldMk cId="4059291910" sldId="439"/>
            <ac:spMk id="11" creationId="{3592ABBA-0379-E821-DAC5-6394144FE947}"/>
          </ac:spMkLst>
        </pc:spChg>
        <pc:picChg chg="mod">
          <ac:chgData name="KORENROMP, Eline Louise" userId="a44abeb2-aa4e-4d35-a6f5-0d25c352ba16" providerId="ADAL" clId="{BDB65160-9BDE-400A-B88A-68D15A8E0529}" dt="2025-02-10T10:42:12.633" v="1545" actId="1076"/>
          <ac:picMkLst>
            <pc:docMk/>
            <pc:sldMk cId="4059291910" sldId="439"/>
            <ac:picMk id="4" creationId="{75A56FC6-9605-C568-FFDC-A23594E9201B}"/>
          </ac:picMkLst>
        </pc:picChg>
      </pc:sldChg>
      <pc:sldChg chg="modSp mod">
        <pc:chgData name="KORENROMP, Eline Louise" userId="a44abeb2-aa4e-4d35-a6f5-0d25c352ba16" providerId="ADAL" clId="{BDB65160-9BDE-400A-B88A-68D15A8E0529}" dt="2025-02-10T10:44:46.349" v="1582" actId="6549"/>
        <pc:sldMkLst>
          <pc:docMk/>
          <pc:sldMk cId="1657361060" sldId="440"/>
        </pc:sldMkLst>
        <pc:spChg chg="mod">
          <ac:chgData name="KORENROMP, Eline Louise" userId="a44abeb2-aa4e-4d35-a6f5-0d25c352ba16" providerId="ADAL" clId="{BDB65160-9BDE-400A-B88A-68D15A8E0529}" dt="2025-02-04T13:08:39.055" v="517" actId="20577"/>
          <ac:spMkLst>
            <pc:docMk/>
            <pc:sldMk cId="1657361060" sldId="440"/>
            <ac:spMk id="2" creationId="{B29C72AE-8605-1D3E-78E8-76554A5727EA}"/>
          </ac:spMkLst>
        </pc:spChg>
        <pc:spChg chg="mod">
          <ac:chgData name="KORENROMP, Eline Louise" userId="a44abeb2-aa4e-4d35-a6f5-0d25c352ba16" providerId="ADAL" clId="{BDB65160-9BDE-400A-B88A-68D15A8E0529}" dt="2025-02-10T10:44:46.349" v="1582" actId="6549"/>
          <ac:spMkLst>
            <pc:docMk/>
            <pc:sldMk cId="1657361060" sldId="440"/>
            <ac:spMk id="3" creationId="{AB62BC38-8013-82BB-EE43-D6F6190E18A4}"/>
          </ac:spMkLst>
        </pc:spChg>
        <pc:spChg chg="mod">
          <ac:chgData name="KORENROMP, Eline Louise" userId="a44abeb2-aa4e-4d35-a6f5-0d25c352ba16" providerId="ADAL" clId="{BDB65160-9BDE-400A-B88A-68D15A8E0529}" dt="2025-02-04T13:08:54.990" v="526" actId="6549"/>
          <ac:spMkLst>
            <pc:docMk/>
            <pc:sldMk cId="1657361060" sldId="440"/>
            <ac:spMk id="8" creationId="{7BD7582A-7195-A4D5-29C1-3F1E264594C1}"/>
          </ac:spMkLst>
        </pc:spChg>
      </pc:sldChg>
    </pc:docChg>
  </pc:docChgLst>
  <pc:docChgLst>
    <pc:chgData name="Guest User" userId="S::urn:spo:anon#c198bc92ace524df924efc6eb2b891c34a24065cdbb84f03365d76b6fd9c1ead::" providerId="AD" clId="Web-{61F64C37-62A0-05BA-4FD6-D802CE47E5FE}"/>
    <pc:docChg chg="modSld">
      <pc:chgData name="Guest User" userId="S::urn:spo:anon#c198bc92ace524df924efc6eb2b891c34a24065cdbb84f03365d76b6fd9c1ead::" providerId="AD" clId="Web-{61F64C37-62A0-05BA-4FD6-D802CE47E5FE}" dt="2025-02-04T13:32:05.233" v="4" actId="20577"/>
      <pc:docMkLst>
        <pc:docMk/>
      </pc:docMkLst>
      <pc:sldChg chg="modSp">
        <pc:chgData name="Guest User" userId="S::urn:spo:anon#c198bc92ace524df924efc6eb2b891c34a24065cdbb84f03365d76b6fd9c1ead::" providerId="AD" clId="Web-{61F64C37-62A0-05BA-4FD6-D802CE47E5FE}" dt="2025-02-04T13:32:05.233" v="4" actId="20577"/>
        <pc:sldMkLst>
          <pc:docMk/>
          <pc:sldMk cId="2798585004" sldId="433"/>
        </pc:sldMkLst>
        <pc:spChg chg="mod">
          <ac:chgData name="Guest User" userId="S::urn:spo:anon#c198bc92ace524df924efc6eb2b891c34a24065cdbb84f03365d76b6fd9c1ead::" providerId="AD" clId="Web-{61F64C37-62A0-05BA-4FD6-D802CE47E5FE}" dt="2025-02-04T13:32:05.233" v="4" actId="20577"/>
          <ac:spMkLst>
            <pc:docMk/>
            <pc:sldMk cId="2798585004" sldId="433"/>
            <ac:spMk id="3" creationId="{92995B8F-0949-4302-83ED-6C466CBCC80B}"/>
          </ac:spMkLst>
        </pc:spChg>
      </pc:sldChg>
    </pc:docChg>
  </pc:docChgLst>
  <pc:docChgLst>
    <pc:chgData name="BREZZO, Clarisa Del Valle" userId="bebc3066-450e-46df-9bad-a001279d7e55" providerId="ADAL" clId="{28DECA2F-8CDB-4165-802D-1169719D22D4}"/>
    <pc:docChg chg="undo custSel delSld modSld">
      <pc:chgData name="BREZZO, Clarisa Del Valle" userId="bebc3066-450e-46df-9bad-a001279d7e55" providerId="ADAL" clId="{28DECA2F-8CDB-4165-802D-1169719D22D4}" dt="2025-01-28T15:48:53.870" v="189" actId="47"/>
      <pc:docMkLst>
        <pc:docMk/>
      </pc:docMkLst>
      <pc:sldChg chg="modSp mod">
        <pc:chgData name="BREZZO, Clarisa Del Valle" userId="bebc3066-450e-46df-9bad-a001279d7e55" providerId="ADAL" clId="{28DECA2F-8CDB-4165-802D-1169719D22D4}" dt="2025-01-28T15:37:33.459" v="129" actId="1076"/>
        <pc:sldMkLst>
          <pc:docMk/>
          <pc:sldMk cId="2208624670" sldId="366"/>
        </pc:sldMkLst>
        <pc:spChg chg="mod">
          <ac:chgData name="BREZZO, Clarisa Del Valle" userId="bebc3066-450e-46df-9bad-a001279d7e55" providerId="ADAL" clId="{28DECA2F-8CDB-4165-802D-1169719D22D4}" dt="2025-01-28T15:37:08.011" v="121" actId="14100"/>
          <ac:spMkLst>
            <pc:docMk/>
            <pc:sldMk cId="2208624670" sldId="366"/>
            <ac:spMk id="4" creationId="{68A5516B-7BB4-0E89-9598-B4FCC62BB661}"/>
          </ac:spMkLst>
        </pc:spChg>
        <pc:spChg chg="mod">
          <ac:chgData name="BREZZO, Clarisa Del Valle" userId="bebc3066-450e-46df-9bad-a001279d7e55" providerId="ADAL" clId="{28DECA2F-8CDB-4165-802D-1169719D22D4}" dt="2025-01-28T15:37:25.378" v="128" actId="5793"/>
          <ac:spMkLst>
            <pc:docMk/>
            <pc:sldMk cId="2208624670" sldId="366"/>
            <ac:spMk id="6" creationId="{D6E9B207-B91C-5F68-750D-DB8FD3007BB0}"/>
          </ac:spMkLst>
        </pc:spChg>
        <pc:spChg chg="mod">
          <ac:chgData name="BREZZO, Clarisa Del Valle" userId="bebc3066-450e-46df-9bad-a001279d7e55" providerId="ADAL" clId="{28DECA2F-8CDB-4165-802D-1169719D22D4}" dt="2025-01-28T15:36:34.800" v="94" actId="27636"/>
          <ac:spMkLst>
            <pc:docMk/>
            <pc:sldMk cId="2208624670" sldId="366"/>
            <ac:spMk id="17" creationId="{A301CF58-CDDD-FC49-F540-CFEE8C9A1795}"/>
          </ac:spMkLst>
        </pc:spChg>
        <pc:grpChg chg="mod">
          <ac:chgData name="BREZZO, Clarisa Del Valle" userId="bebc3066-450e-46df-9bad-a001279d7e55" providerId="ADAL" clId="{28DECA2F-8CDB-4165-802D-1169719D22D4}" dt="2025-01-28T15:37:33.459" v="129" actId="1076"/>
          <ac:grpSpMkLst>
            <pc:docMk/>
            <pc:sldMk cId="2208624670" sldId="366"/>
            <ac:grpSpMk id="13" creationId="{5C967D42-7262-808B-889C-BF3BB1FAF9B5}"/>
          </ac:grpSpMkLst>
        </pc:grpChg>
      </pc:sldChg>
      <pc:sldChg chg="modSp mod">
        <pc:chgData name="BREZZO, Clarisa Del Valle" userId="bebc3066-450e-46df-9bad-a001279d7e55" providerId="ADAL" clId="{28DECA2F-8CDB-4165-802D-1169719D22D4}" dt="2025-01-28T15:36:48.631" v="120" actId="20577"/>
        <pc:sldMkLst>
          <pc:docMk/>
          <pc:sldMk cId="2798585004" sldId="433"/>
        </pc:sldMkLst>
        <pc:spChg chg="mod">
          <ac:chgData name="BREZZO, Clarisa Del Valle" userId="bebc3066-450e-46df-9bad-a001279d7e55" providerId="ADAL" clId="{28DECA2F-8CDB-4165-802D-1169719D22D4}" dt="2025-01-28T15:35:49.863" v="3" actId="14100"/>
          <ac:spMkLst>
            <pc:docMk/>
            <pc:sldMk cId="2798585004" sldId="433"/>
            <ac:spMk id="2" creationId="{445F07DE-F1B7-B5DA-3C5B-91D4509E74F3}"/>
          </ac:spMkLst>
        </pc:spChg>
        <pc:spChg chg="mod">
          <ac:chgData name="BREZZO, Clarisa Del Valle" userId="bebc3066-450e-46df-9bad-a001279d7e55" providerId="ADAL" clId="{28DECA2F-8CDB-4165-802D-1169719D22D4}" dt="2025-01-28T15:36:48.631" v="120" actId="20577"/>
          <ac:spMkLst>
            <pc:docMk/>
            <pc:sldMk cId="2798585004" sldId="433"/>
            <ac:spMk id="3" creationId="{92995B8F-0949-4302-83ED-6C466CBCC80B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39:18.670" v="137" actId="6549"/>
        <pc:sldMkLst>
          <pc:docMk/>
          <pc:sldMk cId="5643503" sldId="435"/>
        </pc:sldMkLst>
        <pc:spChg chg="mod">
          <ac:chgData name="BREZZO, Clarisa Del Valle" userId="bebc3066-450e-46df-9bad-a001279d7e55" providerId="ADAL" clId="{28DECA2F-8CDB-4165-802D-1169719D22D4}" dt="2025-01-28T15:39:18.670" v="137" actId="6549"/>
          <ac:spMkLst>
            <pc:docMk/>
            <pc:sldMk cId="5643503" sldId="435"/>
            <ac:spMk id="3" creationId="{C2CA2B33-6834-31A8-C464-7D252D880A03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39:52.030" v="139" actId="1076"/>
        <pc:sldMkLst>
          <pc:docMk/>
          <pc:sldMk cId="1403729606" sldId="436"/>
        </pc:sldMkLst>
        <pc:spChg chg="mod">
          <ac:chgData name="BREZZO, Clarisa Del Valle" userId="bebc3066-450e-46df-9bad-a001279d7e55" providerId="ADAL" clId="{28DECA2F-8CDB-4165-802D-1169719D22D4}" dt="2025-01-28T15:39:52.030" v="139" actId="1076"/>
          <ac:spMkLst>
            <pc:docMk/>
            <pc:sldMk cId="1403729606" sldId="436"/>
            <ac:spMk id="18" creationId="{CA8E23F2-9E3F-AE1E-A178-73C42EA51D23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41:44.673" v="158" actId="14100"/>
        <pc:sldMkLst>
          <pc:docMk/>
          <pc:sldMk cId="3991337686" sldId="437"/>
        </pc:sldMkLst>
        <pc:spChg chg="mod">
          <ac:chgData name="BREZZO, Clarisa Del Valle" userId="bebc3066-450e-46df-9bad-a001279d7e55" providerId="ADAL" clId="{28DECA2F-8CDB-4165-802D-1169719D22D4}" dt="2025-01-28T15:41:44.673" v="158" actId="14100"/>
          <ac:spMkLst>
            <pc:docMk/>
            <pc:sldMk cId="3991337686" sldId="437"/>
            <ac:spMk id="4" creationId="{F6E862BD-1A9A-345A-8088-E4E574582F45}"/>
          </ac:spMkLst>
        </pc:spChg>
        <pc:spChg chg="mod">
          <ac:chgData name="BREZZO, Clarisa Del Valle" userId="bebc3066-450e-46df-9bad-a001279d7e55" providerId="ADAL" clId="{28DECA2F-8CDB-4165-802D-1169719D22D4}" dt="2025-01-28T15:41:16.743" v="156" actId="14100"/>
          <ac:spMkLst>
            <pc:docMk/>
            <pc:sldMk cId="3991337686" sldId="437"/>
            <ac:spMk id="9" creationId="{5E52D95D-9BE0-B852-60E8-5742CA3E1B5A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42:33.751" v="159" actId="14100"/>
        <pc:sldMkLst>
          <pc:docMk/>
          <pc:sldMk cId="3203640239" sldId="438"/>
        </pc:sldMkLst>
        <pc:spChg chg="mod">
          <ac:chgData name="BREZZO, Clarisa Del Valle" userId="bebc3066-450e-46df-9bad-a001279d7e55" providerId="ADAL" clId="{28DECA2F-8CDB-4165-802D-1169719D22D4}" dt="2025-01-28T15:42:33.751" v="159" actId="14100"/>
          <ac:spMkLst>
            <pc:docMk/>
            <pc:sldMk cId="3203640239" sldId="438"/>
            <ac:spMk id="24" creationId="{7D0B5516-2BD7-6E5E-F60C-A8EED22468D6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43:46.850" v="176" actId="20577"/>
        <pc:sldMkLst>
          <pc:docMk/>
          <pc:sldMk cId="1657361060" sldId="440"/>
        </pc:sldMkLst>
        <pc:spChg chg="mod">
          <ac:chgData name="BREZZO, Clarisa Del Valle" userId="bebc3066-450e-46df-9bad-a001279d7e55" providerId="ADAL" clId="{28DECA2F-8CDB-4165-802D-1169719D22D4}" dt="2025-01-28T15:43:05.948" v="168" actId="6549"/>
          <ac:spMkLst>
            <pc:docMk/>
            <pc:sldMk cId="1657361060" sldId="440"/>
            <ac:spMk id="2" creationId="{B29C72AE-8605-1D3E-78E8-76554A5727EA}"/>
          </ac:spMkLst>
        </pc:spChg>
        <pc:spChg chg="mod">
          <ac:chgData name="BREZZO, Clarisa Del Valle" userId="bebc3066-450e-46df-9bad-a001279d7e55" providerId="ADAL" clId="{28DECA2F-8CDB-4165-802D-1169719D22D4}" dt="2025-01-28T15:43:46.850" v="176" actId="20577"/>
          <ac:spMkLst>
            <pc:docMk/>
            <pc:sldMk cId="1657361060" sldId="440"/>
            <ac:spMk id="3" creationId="{AB62BC38-8013-82BB-EE43-D6F6190E18A4}"/>
          </ac:spMkLst>
        </pc:spChg>
        <pc:spChg chg="mod">
          <ac:chgData name="BREZZO, Clarisa Del Valle" userId="bebc3066-450e-46df-9bad-a001279d7e55" providerId="ADAL" clId="{28DECA2F-8CDB-4165-802D-1169719D22D4}" dt="2025-01-28T15:43:19.169" v="169" actId="20577"/>
          <ac:spMkLst>
            <pc:docMk/>
            <pc:sldMk cId="1657361060" sldId="440"/>
            <ac:spMk id="8" creationId="{7BD7582A-7195-A4D5-29C1-3F1E264594C1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45:47.712" v="177" actId="1076"/>
        <pc:sldMkLst>
          <pc:docMk/>
          <pc:sldMk cId="4105132640" sldId="442"/>
        </pc:sldMkLst>
        <pc:spChg chg="mod">
          <ac:chgData name="BREZZO, Clarisa Del Valle" userId="bebc3066-450e-46df-9bad-a001279d7e55" providerId="ADAL" clId="{28DECA2F-8CDB-4165-802D-1169719D22D4}" dt="2025-01-28T15:45:47.712" v="177" actId="1076"/>
          <ac:spMkLst>
            <pc:docMk/>
            <pc:sldMk cId="4105132640" sldId="442"/>
            <ac:spMk id="3" creationId="{8A3DF684-7260-204B-7EF5-06B691E843FB}"/>
          </ac:spMkLst>
        </pc:spChg>
      </pc:sldChg>
      <pc:sldChg chg="modSp mod">
        <pc:chgData name="BREZZO, Clarisa Del Valle" userId="bebc3066-450e-46df-9bad-a001279d7e55" providerId="ADAL" clId="{28DECA2F-8CDB-4165-802D-1169719D22D4}" dt="2025-01-28T15:47:52.643" v="188" actId="207"/>
        <pc:sldMkLst>
          <pc:docMk/>
          <pc:sldMk cId="1697032502" sldId="444"/>
        </pc:sldMkLst>
        <pc:spChg chg="mod">
          <ac:chgData name="BREZZO, Clarisa Del Valle" userId="bebc3066-450e-46df-9bad-a001279d7e55" providerId="ADAL" clId="{28DECA2F-8CDB-4165-802D-1169719D22D4}" dt="2025-01-28T15:47:09.560" v="185" actId="14100"/>
          <ac:spMkLst>
            <pc:docMk/>
            <pc:sldMk cId="1697032502" sldId="444"/>
            <ac:spMk id="2" creationId="{5BF36DBF-E198-E763-47FB-3E86DE68028E}"/>
          </ac:spMkLst>
        </pc:spChg>
        <pc:spChg chg="mod">
          <ac:chgData name="BREZZO, Clarisa Del Valle" userId="bebc3066-450e-46df-9bad-a001279d7e55" providerId="ADAL" clId="{28DECA2F-8CDB-4165-802D-1169719D22D4}" dt="2025-01-28T15:47:52.643" v="188" actId="207"/>
          <ac:spMkLst>
            <pc:docMk/>
            <pc:sldMk cId="1697032502" sldId="444"/>
            <ac:spMk id="3" creationId="{B2248AE0-1B1B-5A63-18F4-3843BFBF1283}"/>
          </ac:spMkLst>
        </pc:spChg>
      </pc:sldChg>
      <pc:sldChg chg="del">
        <pc:chgData name="BREZZO, Clarisa Del Valle" userId="bebc3066-450e-46df-9bad-a001279d7e55" providerId="ADAL" clId="{28DECA2F-8CDB-4165-802D-1169719D22D4}" dt="2025-01-28T15:48:53.870" v="189" actId="47"/>
        <pc:sldMkLst>
          <pc:docMk/>
          <pc:sldMk cId="3357065539" sldId="596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Hombre</c:v>
                </c:pt>
              </c:strCache>
            </c:strRef>
          </c:tx>
          <c:spPr>
            <a:ln w="28575" cap="rnd">
              <a:solidFill>
                <a:srgbClr val="92D050"/>
              </a:solidFill>
              <a:round/>
            </a:ln>
            <a:effectLst/>
          </c:spPr>
          <c:marker>
            <c:symbol val="none"/>
          </c:marker>
          <c:cat>
            <c:numRef>
              <c:f>Sheet1!$A$2:$A$52</c:f>
              <c:numCache>
                <c:formatCode>General</c:formatCode>
                <c:ptCount val="5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</c:numCache>
            </c:numRef>
          </c:cat>
          <c:val>
            <c:numRef>
              <c:f>Sheet1!$B$2:$B$52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0.01</c:v>
                </c:pt>
                <c:pt idx="13">
                  <c:v>0.02</c:v>
                </c:pt>
                <c:pt idx="14">
                  <c:v>0.05</c:v>
                </c:pt>
                <c:pt idx="15">
                  <c:v>0.12</c:v>
                </c:pt>
                <c:pt idx="16">
                  <c:v>0.28999999999999998</c:v>
                </c:pt>
                <c:pt idx="17">
                  <c:v>0.63</c:v>
                </c:pt>
                <c:pt idx="18">
                  <c:v>1.26</c:v>
                </c:pt>
                <c:pt idx="19">
                  <c:v>2.35</c:v>
                </c:pt>
                <c:pt idx="20">
                  <c:v>4</c:v>
                </c:pt>
                <c:pt idx="21">
                  <c:v>6.27</c:v>
                </c:pt>
                <c:pt idx="22">
                  <c:v>9.07</c:v>
                </c:pt>
                <c:pt idx="23">
                  <c:v>12.17</c:v>
                </c:pt>
                <c:pt idx="24">
                  <c:v>15.24</c:v>
                </c:pt>
                <c:pt idx="25">
                  <c:v>17.86</c:v>
                </c:pt>
                <c:pt idx="26">
                  <c:v>19.829999999999998</c:v>
                </c:pt>
                <c:pt idx="27">
                  <c:v>21.12</c:v>
                </c:pt>
                <c:pt idx="28">
                  <c:v>21.68</c:v>
                </c:pt>
                <c:pt idx="29">
                  <c:v>21.57</c:v>
                </c:pt>
                <c:pt idx="30">
                  <c:v>20.98</c:v>
                </c:pt>
                <c:pt idx="31">
                  <c:v>20.03</c:v>
                </c:pt>
                <c:pt idx="32">
                  <c:v>18.79</c:v>
                </c:pt>
                <c:pt idx="33">
                  <c:v>17.52</c:v>
                </c:pt>
                <c:pt idx="34">
                  <c:v>16.170000000000002</c:v>
                </c:pt>
                <c:pt idx="35">
                  <c:v>14.91</c:v>
                </c:pt>
                <c:pt idx="36">
                  <c:v>13.86</c:v>
                </c:pt>
                <c:pt idx="37">
                  <c:v>13.05</c:v>
                </c:pt>
                <c:pt idx="38">
                  <c:v>12.47</c:v>
                </c:pt>
                <c:pt idx="39">
                  <c:v>12.11</c:v>
                </c:pt>
                <c:pt idx="40">
                  <c:v>11.87</c:v>
                </c:pt>
                <c:pt idx="41">
                  <c:v>11.67</c:v>
                </c:pt>
                <c:pt idx="42">
                  <c:v>11.49</c:v>
                </c:pt>
                <c:pt idx="43">
                  <c:v>11.34</c:v>
                </c:pt>
                <c:pt idx="44">
                  <c:v>11.23</c:v>
                </c:pt>
                <c:pt idx="45">
                  <c:v>11.09</c:v>
                </c:pt>
                <c:pt idx="46">
                  <c:v>10.92</c:v>
                </c:pt>
                <c:pt idx="47">
                  <c:v>10.71</c:v>
                </c:pt>
                <c:pt idx="48">
                  <c:v>10.48</c:v>
                </c:pt>
                <c:pt idx="49">
                  <c:v>10.23</c:v>
                </c:pt>
                <c:pt idx="50">
                  <c:v>9.98</c:v>
                </c:pt>
              </c:numCache>
            </c:numRef>
          </c:val>
          <c:smooth val="0"/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0-C2E6-452B-979E-7827AC0DEFB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Mujer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Sheet1!$A$2:$A$52</c:f>
              <c:numCache>
                <c:formatCode>General</c:formatCode>
                <c:ptCount val="51"/>
                <c:pt idx="0">
                  <c:v>1970</c:v>
                </c:pt>
                <c:pt idx="1">
                  <c:v>1971</c:v>
                </c:pt>
                <c:pt idx="2">
                  <c:v>1972</c:v>
                </c:pt>
                <c:pt idx="3">
                  <c:v>1973</c:v>
                </c:pt>
                <c:pt idx="4">
                  <c:v>1974</c:v>
                </c:pt>
                <c:pt idx="5">
                  <c:v>1975</c:v>
                </c:pt>
                <c:pt idx="6">
                  <c:v>1976</c:v>
                </c:pt>
                <c:pt idx="7">
                  <c:v>1977</c:v>
                </c:pt>
                <c:pt idx="8">
                  <c:v>1978</c:v>
                </c:pt>
                <c:pt idx="9">
                  <c:v>1979</c:v>
                </c:pt>
                <c:pt idx="10">
                  <c:v>1980</c:v>
                </c:pt>
                <c:pt idx="11">
                  <c:v>1981</c:v>
                </c:pt>
                <c:pt idx="12">
                  <c:v>1982</c:v>
                </c:pt>
                <c:pt idx="13">
                  <c:v>1983</c:v>
                </c:pt>
                <c:pt idx="14">
                  <c:v>1984</c:v>
                </c:pt>
                <c:pt idx="15">
                  <c:v>1985</c:v>
                </c:pt>
                <c:pt idx="16">
                  <c:v>1986</c:v>
                </c:pt>
                <c:pt idx="17">
                  <c:v>1987</c:v>
                </c:pt>
                <c:pt idx="18">
                  <c:v>1988</c:v>
                </c:pt>
                <c:pt idx="19">
                  <c:v>1989</c:v>
                </c:pt>
                <c:pt idx="20">
                  <c:v>1990</c:v>
                </c:pt>
                <c:pt idx="21">
                  <c:v>1991</c:v>
                </c:pt>
                <c:pt idx="22">
                  <c:v>1992</c:v>
                </c:pt>
                <c:pt idx="23">
                  <c:v>1993</c:v>
                </c:pt>
                <c:pt idx="24">
                  <c:v>1994</c:v>
                </c:pt>
                <c:pt idx="25">
                  <c:v>1995</c:v>
                </c:pt>
                <c:pt idx="26">
                  <c:v>1996</c:v>
                </c:pt>
                <c:pt idx="27">
                  <c:v>1997</c:v>
                </c:pt>
                <c:pt idx="28">
                  <c:v>1998</c:v>
                </c:pt>
                <c:pt idx="29">
                  <c:v>1999</c:v>
                </c:pt>
                <c:pt idx="30">
                  <c:v>2000</c:v>
                </c:pt>
                <c:pt idx="31">
                  <c:v>2001</c:v>
                </c:pt>
                <c:pt idx="32">
                  <c:v>2002</c:v>
                </c:pt>
                <c:pt idx="33">
                  <c:v>2003</c:v>
                </c:pt>
                <c:pt idx="34">
                  <c:v>2004</c:v>
                </c:pt>
                <c:pt idx="35">
                  <c:v>2005</c:v>
                </c:pt>
                <c:pt idx="36">
                  <c:v>2006</c:v>
                </c:pt>
                <c:pt idx="37">
                  <c:v>2007</c:v>
                </c:pt>
                <c:pt idx="38">
                  <c:v>2008</c:v>
                </c:pt>
                <c:pt idx="39">
                  <c:v>2009</c:v>
                </c:pt>
                <c:pt idx="40">
                  <c:v>2010</c:v>
                </c:pt>
                <c:pt idx="41">
                  <c:v>2011</c:v>
                </c:pt>
                <c:pt idx="42">
                  <c:v>2012</c:v>
                </c:pt>
                <c:pt idx="43">
                  <c:v>2013</c:v>
                </c:pt>
                <c:pt idx="44">
                  <c:v>2014</c:v>
                </c:pt>
                <c:pt idx="45">
                  <c:v>2015</c:v>
                </c:pt>
                <c:pt idx="46">
                  <c:v>2016</c:v>
                </c:pt>
                <c:pt idx="47">
                  <c:v>2017</c:v>
                </c:pt>
                <c:pt idx="48">
                  <c:v>2018</c:v>
                </c:pt>
                <c:pt idx="49">
                  <c:v>2019</c:v>
                </c:pt>
                <c:pt idx="50">
                  <c:v>2020</c:v>
                </c:pt>
              </c:numCache>
            </c:numRef>
          </c:cat>
          <c:val>
            <c:numRef>
              <c:f>Sheet1!$C$2:$C$52</c:f>
              <c:numCache>
                <c:formatCode>General</c:formatCode>
                <c:ptCount val="5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0.01</c:v>
                </c:pt>
                <c:pt idx="14">
                  <c:v>0.04</c:v>
                </c:pt>
                <c:pt idx="15">
                  <c:v>0.11</c:v>
                </c:pt>
                <c:pt idx="16">
                  <c:v>0.28000000000000003</c:v>
                </c:pt>
                <c:pt idx="17">
                  <c:v>0.64</c:v>
                </c:pt>
                <c:pt idx="18">
                  <c:v>1.34</c:v>
                </c:pt>
                <c:pt idx="19">
                  <c:v>2.61</c:v>
                </c:pt>
                <c:pt idx="20">
                  <c:v>4.6100000000000003</c:v>
                </c:pt>
                <c:pt idx="21">
                  <c:v>7.45</c:v>
                </c:pt>
                <c:pt idx="22">
                  <c:v>11.02</c:v>
                </c:pt>
                <c:pt idx="23">
                  <c:v>15.06</c:v>
                </c:pt>
                <c:pt idx="24">
                  <c:v>19.09</c:v>
                </c:pt>
                <c:pt idx="25">
                  <c:v>22.57</c:v>
                </c:pt>
                <c:pt idx="26">
                  <c:v>25.23</c:v>
                </c:pt>
                <c:pt idx="27">
                  <c:v>27.03</c:v>
                </c:pt>
                <c:pt idx="28">
                  <c:v>27.9</c:v>
                </c:pt>
                <c:pt idx="29">
                  <c:v>27.94</c:v>
                </c:pt>
                <c:pt idx="30">
                  <c:v>27.37</c:v>
                </c:pt>
                <c:pt idx="31">
                  <c:v>26.35</c:v>
                </c:pt>
                <c:pt idx="32">
                  <c:v>24.97</c:v>
                </c:pt>
                <c:pt idx="33">
                  <c:v>23.54</c:v>
                </c:pt>
                <c:pt idx="34">
                  <c:v>21.96</c:v>
                </c:pt>
                <c:pt idx="35">
                  <c:v>20.5</c:v>
                </c:pt>
                <c:pt idx="36">
                  <c:v>19.27</c:v>
                </c:pt>
                <c:pt idx="37">
                  <c:v>18.309999999999999</c:v>
                </c:pt>
                <c:pt idx="38">
                  <c:v>17.61</c:v>
                </c:pt>
                <c:pt idx="39">
                  <c:v>17.16</c:v>
                </c:pt>
                <c:pt idx="40">
                  <c:v>16.87</c:v>
                </c:pt>
                <c:pt idx="41">
                  <c:v>16.71</c:v>
                </c:pt>
                <c:pt idx="42">
                  <c:v>16.62</c:v>
                </c:pt>
                <c:pt idx="43">
                  <c:v>16.53</c:v>
                </c:pt>
                <c:pt idx="44">
                  <c:v>16.41</c:v>
                </c:pt>
                <c:pt idx="45">
                  <c:v>16.239999999999998</c:v>
                </c:pt>
                <c:pt idx="46">
                  <c:v>16.02</c:v>
                </c:pt>
                <c:pt idx="47">
                  <c:v>15.74</c:v>
                </c:pt>
                <c:pt idx="48">
                  <c:v>15.41</c:v>
                </c:pt>
                <c:pt idx="49">
                  <c:v>15.06</c:v>
                </c:pt>
                <c:pt idx="50">
                  <c:v>14.7</c:v>
                </c:pt>
              </c:numCache>
            </c:numRef>
          </c:val>
          <c:smooth val="0"/>
          <c:extLst xmlns:c16="http://schemas.microsoft.com/office/drawing/2014/chart" xmlns:c14="http://schemas.microsoft.com/office/drawing/2007/8/2/chart" xmlns:mc="http://schemas.openxmlformats.org/markup-compatibility/2006">
            <c:ext xmlns:c16="http://schemas.microsoft.com/office/drawing/2014/chart" uri="{C3380CC4-5D6E-409C-BE32-E72D297353CC}">
              <c16:uniqueId val="{00000001-C2E6-452B-979E-7827AC0DEFB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897152"/>
        <c:axId val="36898688"/>
      </c:lineChart>
      <c:catAx>
        <c:axId val="368971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98688"/>
        <c:crosses val="autoZero"/>
        <c:auto val="1"/>
        <c:lblAlgn val="ctr"/>
        <c:lblOffset val="100"/>
        <c:tickLblSkip val="10"/>
        <c:noMultiLvlLbl val="0"/>
      </c:catAx>
      <c:valAx>
        <c:axId val="368986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8971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5240" cy="4539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9109" y="0"/>
            <a:ext cx="2975240" cy="4539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F46B74-00C3-43C1-A61C-EA844543C1F6}" type="datetimeFigureOut">
              <a:rPr lang="en-CH" smtClean="0"/>
              <a:t>10/02/2025</a:t>
            </a:fld>
            <a:endParaRPr lang="en-C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1130300"/>
            <a:ext cx="5429250" cy="3054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6594" y="4353947"/>
            <a:ext cx="5492750" cy="356232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  <a:endParaRPr lang="en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593235"/>
            <a:ext cx="2975240" cy="453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9109" y="8593235"/>
            <a:ext cx="2975240" cy="4539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3B704D-9A56-4BE7-9B00-7FDF7739138E}" type="slidenum">
              <a:rPr lang="en-CH" smtClean="0"/>
              <a:t>‹#›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514431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B704D-9A56-4BE7-9B00-7FDF7739138E}" type="slidenum">
              <a:rPr lang="en-CH" smtClean="0"/>
              <a:t>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6786291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Una vez que vuelva a entrar en Spectrum, cuando vaya al cuadro de diálogo "Patrón sexo/edad", marque (o </a:t>
            </a:r>
            <a:r>
              <a:rPr lang="en-US" err="1"/>
              <a:t>compruebe</a:t>
            </a:r>
            <a:r>
              <a:rPr lang="en-US"/>
              <a:t> que </a:t>
            </a:r>
            <a:r>
              <a:rPr lang="en-US" err="1"/>
              <a:t>quede</a:t>
            </a:r>
            <a:r>
              <a:rPr lang="en-US"/>
              <a:t> </a:t>
            </a:r>
            <a:r>
              <a:rPr lang="en-US" err="1"/>
              <a:t>marcada</a:t>
            </a:r>
            <a:r>
              <a:rPr lang="en-US"/>
              <a:t>) la casilla "Leer proporción de sexos del EPP o AEM". Esto asegurará que Spectrum tome la </a:t>
            </a:r>
            <a:r>
              <a:rPr lang="en-US" err="1"/>
              <a:t>razón</a:t>
            </a:r>
            <a:r>
              <a:rPr lang="en-US"/>
              <a:t> de las </a:t>
            </a:r>
            <a:r>
              <a:rPr lang="en-US" err="1"/>
              <a:t>tazas</a:t>
            </a:r>
            <a:r>
              <a:rPr lang="en-US"/>
              <a:t> de </a:t>
            </a:r>
            <a:r>
              <a:rPr lang="en-US" err="1"/>
              <a:t>incidencia</a:t>
            </a:r>
            <a:r>
              <a:rPr lang="en-US"/>
              <a:t> de mujeres a hombres que </a:t>
            </a:r>
            <a:r>
              <a:rPr lang="en-US" err="1"/>
              <a:t>produjó</a:t>
            </a:r>
            <a:r>
              <a:rPr lang="en-US"/>
              <a:t> su </a:t>
            </a:r>
            <a:r>
              <a:rPr lang="en-US" err="1"/>
              <a:t>proyección</a:t>
            </a:r>
            <a:r>
              <a:rPr lang="en-US"/>
              <a:t> EPP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73660D5-ED4C-41CA-8F92-89CB6C57A10E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281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Los grupos de edad de la GAM agregan las edades de 25-49 y 50+, lo que descarta la mayor parte de la información disponible en los datos de ART por edad.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20617-EDB4-4A2C-8E78-C191A3D3B81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4075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120617-EDB4-4A2C-8E78-C191A3D3B8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3719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B704D-9A56-4BE7-9B00-7FDF7739138E}" type="slidenum">
              <a:rPr lang="en-CH" smtClean="0"/>
              <a:t>11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468857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85C949-0488-B840-3A70-A380DBB11F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D05FF7B2-51A9-E006-CC63-BA70A4C23B5E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04A5780E-EDBB-F044-3F19-853E5C0B2B9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98B9AC-AD11-F95F-DEA3-F814D16DC4F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3B704D-9A56-4BE7-9B00-7FDF7739138E}" type="slidenum">
              <a:rPr lang="en-CH" smtClean="0"/>
              <a:t>12</a:t>
            </a:fld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407088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411215" y="6356349"/>
            <a:ext cx="1371600" cy="365125"/>
          </a:xfrm>
        </p:spPr>
        <p:txBody>
          <a:bodyPr/>
          <a:lstStyle>
            <a:lvl1pPr algn="r">
              <a:defRPr/>
            </a:lvl1pPr>
          </a:lstStyle>
          <a:p>
            <a:pPr algn="r"/>
            <a:r>
              <a:rPr lang="en-US"/>
              <a:t>27 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2021 HIV Estimates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1185AAC3-23AF-4C83-A6C4-E518F947A11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443" y="6264632"/>
            <a:ext cx="1155747" cy="456843"/>
          </a:xfrm>
          <a:prstGeom prst="rect">
            <a:avLst/>
          </a:prstGeom>
        </p:spPr>
      </p:pic>
      <p:pic>
        <p:nvPicPr>
          <p:cNvPr id="9" name="Picture 8" descr="A drawing of a person&#10;&#10;Description automatically generated">
            <a:extLst>
              <a:ext uri="{FF2B5EF4-FFF2-40B4-BE49-F238E27FC236}">
                <a16:creationId xmlns:a16="http://schemas.microsoft.com/office/drawing/2014/main" id="{6B19407E-735D-4378-94C5-F2663C5558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22862" y="5584646"/>
            <a:ext cx="1540764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DA4EC07-70EF-A364-EB2D-4CFCF998031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59CA24-7586-DF39-6F6F-B39C5D782DA0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926409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9910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255000"/>
    </mc:Choice>
    <mc:Fallback xmlns="">
      <p:transition advTm="8255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58C094B6-EE20-4452-A30A-57A26827F71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2/10/2025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Haga clic para editar el estilo del título maestro</a:t>
            </a:r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Haga clic para editar los estilos de texto maestro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t>2/10/2025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82CC27C-D1B2-EB15-4ED4-97FC813530A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Haga clic para editar el estilo del título maestro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FF3D5F-4B83-4310-82EC-068B8059ECE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Haga clic para editar los estilos de texto maestro</a:t>
            </a:r>
          </a:p>
          <a:p>
            <a:pPr lvl="1"/>
            <a:r>
              <a:rPr lang="en-US" altLang="en-US"/>
              <a:t>Segundo nivel</a:t>
            </a:r>
          </a:p>
          <a:p>
            <a:pPr lvl="2"/>
            <a:r>
              <a:rPr lang="en-US" altLang="en-US"/>
              <a:t>Tercer nivel</a:t>
            </a:r>
          </a:p>
          <a:p>
            <a:pPr lvl="3"/>
            <a:r>
              <a:rPr lang="en-US" altLang="en-US"/>
              <a:t>Cuarto nivel</a:t>
            </a:r>
          </a:p>
          <a:p>
            <a:pPr lvl="4"/>
            <a:r>
              <a:rPr lang="en-US" altLang="en-US"/>
              <a:t>Quinto nivel</a:t>
            </a:r>
          </a:p>
        </p:txBody>
      </p:sp>
      <p:pic>
        <p:nvPicPr>
          <p:cNvPr id="4" name="Picture 3" descr="A drawing of a person&#10;&#10;Description automatically generated">
            <a:extLst>
              <a:ext uri="{FF2B5EF4-FFF2-40B4-BE49-F238E27FC236}">
                <a16:creationId xmlns:a16="http://schemas.microsoft.com/office/drawing/2014/main" id="{3B3A8714-1E2B-0259-B55B-37F51725EC9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22253" y="6453896"/>
            <a:ext cx="1540764" cy="2286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82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rgbClr val="40BAD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5F07DE-F1B7-B5DA-3C5B-91D4509E74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8010" y="881004"/>
            <a:ext cx="7859209" cy="2756718"/>
          </a:xfrm>
        </p:spPr>
        <p:txBody>
          <a:bodyPr anchor="ctr">
            <a:normAutofit/>
          </a:bodyPr>
          <a:lstStyle/>
          <a:p>
            <a:pPr algn="ctr"/>
            <a:r>
              <a:rPr lang="en-US" sz="5400" b="1"/>
              <a:t>Estimación de la incidencia del VIH por edad y sexo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995B8F-0949-4302-83ED-6C466CBCC8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15617" y="3780890"/>
            <a:ext cx="7699597" cy="1963927"/>
          </a:xfrm>
        </p:spPr>
        <p:txBody>
          <a:bodyPr>
            <a:noAutofit/>
          </a:bodyPr>
          <a:lstStyle/>
          <a:p>
            <a:pPr algn="ctr"/>
            <a:r>
              <a:rPr lang="en-US" b="1">
                <a:solidFill>
                  <a:srgbClr val="D9F1F6"/>
                </a:solidFill>
                <a:cs typeface="Arial"/>
              </a:rPr>
              <a:t>Clarisa </a:t>
            </a:r>
            <a:r>
              <a:rPr lang="en-US" b="1" err="1">
                <a:solidFill>
                  <a:srgbClr val="D9F1F6"/>
                </a:solidFill>
                <a:cs typeface="Arial"/>
              </a:rPr>
              <a:t>Brezzo</a:t>
            </a:r>
            <a:r>
              <a:rPr lang="en-US" b="1">
                <a:solidFill>
                  <a:srgbClr val="D9F1F6"/>
                </a:solidFill>
                <a:cs typeface="Arial"/>
              </a:rPr>
              <a:t>, ONUSIDA</a:t>
            </a:r>
            <a:br>
              <a:rPr lang="en-US" b="1">
                <a:solidFill>
                  <a:srgbClr val="D9F1F6"/>
                </a:solidFill>
                <a:cs typeface="Arial"/>
              </a:rPr>
            </a:br>
            <a:br>
              <a:rPr lang="en-US" b="1">
                <a:cs typeface="Arial" panose="020B0604020202020204" pitchFamily="34" charset="0"/>
              </a:rPr>
            </a:br>
            <a:r>
              <a:rPr lang="es-ES" b="1">
                <a:solidFill>
                  <a:srgbClr val="D9F1F6"/>
                </a:solidFill>
                <a:cs typeface="Arial" panose="020B0604020202020204" pitchFamily="34" charset="0"/>
              </a:rPr>
              <a:t>Taller Regional para América Latina sobre Estimaciones de VIH y la utilización de datos para el impacto</a:t>
            </a:r>
            <a:r>
              <a:rPr lang="en-US" b="1">
                <a:solidFill>
                  <a:srgbClr val="D9F1F6"/>
                </a:solidFill>
                <a:cs typeface="Arial" panose="020B0604020202020204" pitchFamily="34" charset="0"/>
              </a:rPr>
              <a:t> </a:t>
            </a:r>
            <a:endParaRPr lang="en-US">
              <a:solidFill>
                <a:srgbClr val="000000"/>
              </a:solidFill>
              <a:cs typeface="Arial" panose="020B0604020202020204" pitchFamily="34" charset="0"/>
            </a:endParaRPr>
          </a:p>
          <a:p>
            <a:pPr algn="ctr"/>
            <a:r>
              <a:rPr lang="en-US">
                <a:solidFill>
                  <a:srgbClr val="D9F1F6"/>
                </a:solidFill>
                <a:cs typeface="Arial"/>
              </a:rPr>
              <a:t>3 al 7 de </a:t>
            </a:r>
            <a:r>
              <a:rPr lang="en-US" err="1">
                <a:solidFill>
                  <a:srgbClr val="D9F1F6"/>
                </a:solidFill>
                <a:cs typeface="Arial"/>
              </a:rPr>
              <a:t>febrero</a:t>
            </a:r>
            <a:r>
              <a:rPr lang="en-US">
                <a:solidFill>
                  <a:srgbClr val="D9F1F6"/>
                </a:solidFill>
                <a:cs typeface="Arial"/>
              </a:rPr>
              <a:t> de 2025</a:t>
            </a:r>
          </a:p>
        </p:txBody>
      </p:sp>
    </p:spTree>
    <p:extLst>
      <p:ext uri="{BB962C8B-B14F-4D97-AF65-F5344CB8AC3E}">
        <p14:creationId xmlns:p14="http://schemas.microsoft.com/office/powerpoint/2010/main" val="27985850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56FDC6-B37D-76AC-B2AD-07CF634D9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800" b="1"/>
              <a:t>Contabilización de la migración de personas con VIH</a:t>
            </a:r>
          </a:p>
        </p:txBody>
      </p:sp>
    </p:spTree>
    <p:extLst>
      <p:ext uri="{BB962C8B-B14F-4D97-AF65-F5344CB8AC3E}">
        <p14:creationId xmlns:p14="http://schemas.microsoft.com/office/powerpoint/2010/main" val="26373670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3685D-C782-7A52-63F3-7ED3F7B975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</p:spPr>
        <p:txBody>
          <a:bodyPr anchor="t">
            <a:normAutofit/>
          </a:bodyPr>
          <a:lstStyle/>
          <a:p>
            <a:r>
              <a:rPr lang="en-US" sz="3200"/>
              <a:t>¿Cómo tiene en cuenta Spectrum la migración de personas con VIH?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DF684-7260-204B-7EF5-06B691E843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844" y="604380"/>
            <a:ext cx="7315200" cy="5120640"/>
          </a:xfrm>
        </p:spPr>
        <p:txBody>
          <a:bodyPr anchor="t"/>
          <a:lstStyle/>
          <a:p>
            <a:r>
              <a:rPr lang="en-US"/>
              <a:t>El módulo DemProj de Spectrum utiliza las estimaciones y proyecciones de migración neta del WPP 2024 para determinar la entrada o salida neta de personas por edad y sexo a lo largo del tiempo</a:t>
            </a:r>
          </a:p>
          <a:p>
            <a:r>
              <a:rPr lang="en-US"/>
              <a:t>Por defecto, AIM asume que la prevalencia del VIH en los inmigrantes es la misma que en la población residente de la misma edad y sexo</a:t>
            </a:r>
          </a:p>
          <a:p>
            <a:r>
              <a:rPr lang="en-US"/>
              <a:t>Eso puede no ser cierto si su país atrae a personas de otros países con una prevalencia del VIH sustancialmente mayor o menor</a:t>
            </a:r>
          </a:p>
          <a:p>
            <a:r>
              <a:rPr lang="en-US"/>
              <a:t>Si dispone de datos sobre el número de migrantes netos con VIH en su país, puede introducirlos en AIM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53DDDC4-C501-3594-27D5-AED4B554C6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1650" y="4379310"/>
            <a:ext cx="4050435" cy="247869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932E1F1-EADC-6EE7-93EC-7F8D9F8597B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8107" t="20616" r="31981" b="33700"/>
          <a:stretch/>
        </p:blipFill>
        <p:spPr>
          <a:xfrm>
            <a:off x="904362" y="3523040"/>
            <a:ext cx="1644597" cy="2333765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51326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405BF231-FC65-AF7E-D058-021789835BA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311DFA-8D8F-F976-214A-508B704A69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r>
              <a:rPr lang="en-US" sz="3200"/>
              <a:t>¿Cómo tiene en cuenta Spectrum la migración de personas con VIH?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CDC546-E635-AA5E-8330-7A782DBDE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9268" y="864108"/>
            <a:ext cx="7315200" cy="5120640"/>
          </a:xfrm>
        </p:spPr>
        <p:txBody>
          <a:bodyPr anchor="t"/>
          <a:lstStyle/>
          <a:p>
            <a:r>
              <a:rPr lang="en-US"/>
              <a:t>Los migrantes netos que introduzca en AIM se añaden directamente a la población con VIH modelada y anulan la migración neta de personas con VIH calculada por DemProj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E65A726-6332-4D4C-A7BC-EB6F8E1FCA1B}"/>
              </a:ext>
            </a:extLst>
          </p:cNvPr>
          <p:cNvSpPr/>
          <p:nvPr/>
        </p:nvSpPr>
        <p:spPr>
          <a:xfrm>
            <a:off x="4360069" y="3198019"/>
            <a:ext cx="1509712" cy="25003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BD2B68D-4F3B-85AF-F7A4-454B25EA8353}"/>
              </a:ext>
            </a:extLst>
          </p:cNvPr>
          <p:cNvGrpSpPr/>
          <p:nvPr/>
        </p:nvGrpSpPr>
        <p:grpSpPr>
          <a:xfrm>
            <a:off x="3944470" y="1917567"/>
            <a:ext cx="7600764" cy="4141394"/>
            <a:chOff x="3944470" y="1818953"/>
            <a:chExt cx="7600764" cy="4141394"/>
          </a:xfrm>
        </p:grpSpPr>
        <p:pic>
          <p:nvPicPr>
            <p:cNvPr id="6" name="Picture 5">
              <a:extLst>
                <a:ext uri="{FF2B5EF4-FFF2-40B4-BE49-F238E27FC236}">
                  <a16:creationId xmlns:a16="http://schemas.microsoft.com/office/drawing/2014/main" id="{62759ECD-86F7-E83E-D406-7E44D026BD8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944470" y="2124634"/>
              <a:ext cx="6861739" cy="3835713"/>
            </a:xfrm>
            <a:prstGeom prst="rect">
              <a:avLst/>
            </a:prstGeom>
          </p:spPr>
        </p:pic>
        <p:sp>
          <p:nvSpPr>
            <p:cNvPr id="9" name="Left Brace 8">
              <a:extLst>
                <a:ext uri="{FF2B5EF4-FFF2-40B4-BE49-F238E27FC236}">
                  <a16:creationId xmlns:a16="http://schemas.microsoft.com/office/drawing/2014/main" id="{94BB2606-3851-1D42-9CE6-00AADB8FF31C}"/>
                </a:ext>
              </a:extLst>
            </p:cNvPr>
            <p:cNvSpPr/>
            <p:nvPr/>
          </p:nvSpPr>
          <p:spPr>
            <a:xfrm rot="5400000">
              <a:off x="6898970" y="2443379"/>
              <a:ext cx="321470" cy="4993341"/>
            </a:xfrm>
            <a:prstGeom prst="leftBrac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51BB9094-7856-649C-D6D6-324C6955B042}"/>
                </a:ext>
              </a:extLst>
            </p:cNvPr>
            <p:cNvSpPr txBox="1"/>
            <p:nvPr/>
          </p:nvSpPr>
          <p:spPr>
            <a:xfrm>
              <a:off x="5586748" y="4159629"/>
              <a:ext cx="2945914" cy="58477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Migrantes netos con VIH calculados por Spectrum</a:t>
              </a:r>
            </a:p>
          </p:txBody>
        </p:sp>
        <p:sp>
          <p:nvSpPr>
            <p:cNvPr id="11" name="Left Brace 10">
              <a:extLst>
                <a:ext uri="{FF2B5EF4-FFF2-40B4-BE49-F238E27FC236}">
                  <a16:creationId xmlns:a16="http://schemas.microsoft.com/office/drawing/2014/main" id="{A5A7E183-6D17-8FAB-62C9-7DDA4328DBE0}"/>
                </a:ext>
              </a:extLst>
            </p:cNvPr>
            <p:cNvSpPr/>
            <p:nvPr/>
          </p:nvSpPr>
          <p:spPr>
            <a:xfrm rot="5400000">
              <a:off x="10072476" y="2334667"/>
              <a:ext cx="321470" cy="582705"/>
            </a:xfrm>
            <a:prstGeom prst="leftBrace">
              <a:avLst/>
            </a:prstGeom>
            <a:ln w="28575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16D1D8F-FB28-2912-D688-67E726F30006}"/>
                </a:ext>
              </a:extLst>
            </p:cNvPr>
            <p:cNvSpPr txBox="1"/>
            <p:nvPr/>
          </p:nvSpPr>
          <p:spPr>
            <a:xfrm>
              <a:off x="8921187" y="1818953"/>
              <a:ext cx="2624047" cy="8309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28575">
              <a:solidFill>
                <a:schemeClr val="accent1">
                  <a:lumMod val="75000"/>
                </a:schemeClr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rPr>
                <a:t>Inmigrantes netos con VIH introducidos a partir de datos rutinarios</a:t>
              </a:r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id="{E2B90C89-7700-AFB7-E390-6F41730DE578}"/>
              </a:ext>
            </a:extLst>
          </p:cNvPr>
          <p:cNvSpPr txBox="1"/>
          <p:nvPr/>
        </p:nvSpPr>
        <p:spPr>
          <a:xfrm>
            <a:off x="3944470" y="6056865"/>
            <a:ext cx="45298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* Salida de 'AIM &gt; </a:t>
            </a:r>
            <a:r>
              <a:rPr lang="en-US" sz="1200" err="1">
                <a:solidFill>
                  <a:schemeClr val="tx1">
                    <a:lumMod val="65000"/>
                    <a:lumOff val="35000"/>
                  </a:schemeClr>
                </a:solidFill>
              </a:rPr>
              <a:t>Resultados</a:t>
            </a:r>
            <a:r>
              <a:rPr lang="en-US" sz="1200">
                <a:solidFill>
                  <a:schemeClr val="tx1">
                    <a:lumMod val="65000"/>
                    <a:lumOff val="35000"/>
                  </a:schemeClr>
                </a:solidFill>
              </a:rPr>
              <a:t> &gt; Población total &gt; Migrantes netos VIH+'.</a:t>
            </a:r>
          </a:p>
        </p:txBody>
      </p:sp>
    </p:spTree>
    <p:extLst>
      <p:ext uri="{BB962C8B-B14F-4D97-AF65-F5344CB8AC3E}">
        <p14:creationId xmlns:p14="http://schemas.microsoft.com/office/powerpoint/2010/main" val="17623305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36DBF-E198-E763-47FB-3E86DE6802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123837"/>
            <a:ext cx="3399183" cy="4601183"/>
          </a:xfrm>
        </p:spPr>
        <p:txBody>
          <a:bodyPr>
            <a:normAutofit/>
          </a:bodyPr>
          <a:lstStyle/>
          <a:p>
            <a:pPr algn="ctr"/>
            <a:r>
              <a:rPr lang="en-US" sz="3500"/>
              <a:t>Consideraciones para el CSAVR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248AE0-1B1B-5A63-18F4-3843BFBF12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/>
              <a:t>Si se introducen nuevos inmigrantes con VIH en AIM, CSAVR los añadirá directamente a su población con estado VIH+ conocido</a:t>
            </a:r>
          </a:p>
          <a:p>
            <a:r>
              <a:rPr lang="en-US"/>
              <a:t>Los migrantes netos con VIH deben contar sólo </a:t>
            </a:r>
            <a:r>
              <a:rPr lang="en-US">
                <a:solidFill>
                  <a:schemeClr val="tx1"/>
                </a:solidFill>
              </a:rPr>
              <a:t>los</a:t>
            </a:r>
            <a:r>
              <a:rPr lang="en-US" b="1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b="1">
                <a:solidFill>
                  <a:schemeClr val="accent6"/>
                </a:solidFill>
              </a:rPr>
              <a:t>"</a:t>
            </a:r>
            <a:r>
              <a:rPr lang="en-US" b="1" i="1">
                <a:solidFill>
                  <a:schemeClr val="accent6"/>
                </a:solidFill>
              </a:rPr>
              <a:t>positivos anteriores"</a:t>
            </a:r>
            <a:r>
              <a:rPr lang="en-US">
                <a:solidFill>
                  <a:schemeClr val="accent6"/>
                </a:solidFill>
              </a:rPr>
              <a:t>: </a:t>
            </a:r>
            <a:r>
              <a:rPr lang="en-US"/>
              <a:t>personas cuyo estado serológico VIH+ fue diagnosticado antes de llegar a su país</a:t>
            </a:r>
          </a:p>
          <a:p>
            <a:r>
              <a:rPr lang="en-US"/>
              <a:t>Los nuevos diagnósticos introducidos en el CSAVR deben excluir estos "positivos anteriores" para evitar la doble contabilización</a:t>
            </a:r>
          </a:p>
        </p:txBody>
      </p:sp>
    </p:spTree>
    <p:extLst>
      <p:ext uri="{BB962C8B-B14F-4D97-AF65-F5344CB8AC3E}">
        <p14:creationId xmlns:p14="http://schemas.microsoft.com/office/powerpoint/2010/main" val="169703250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>
          <a:extLst>
            <a:ext uri="{FF2B5EF4-FFF2-40B4-BE49-F238E27FC236}">
              <a16:creationId xmlns:a16="http://schemas.microsoft.com/office/drawing/2014/main" id="{1E4CD810-942C-D086-B134-9DAB0D237D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D67BF-01A5-1B98-4034-F25EBC84EF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Notas finales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8179A5-5B16-D307-9398-927C51E1F6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r>
              <a:rPr lang="en-US"/>
              <a:t>Tenga en cuenta las posibles limitaciones de los datos sobre migración neta</a:t>
            </a:r>
          </a:p>
          <a:p>
            <a:pPr lvl="1"/>
            <a:r>
              <a:rPr lang="en-US"/>
              <a:t>¿Están completos los datos?</a:t>
            </a:r>
          </a:p>
          <a:p>
            <a:pPr lvl="1"/>
            <a:r>
              <a:rPr lang="en-US"/>
              <a:t>¿Se capta adecuadamente la emigración?</a:t>
            </a:r>
          </a:p>
          <a:p>
            <a:pPr lvl="1"/>
            <a:endParaRPr lang="en-US"/>
          </a:p>
          <a:p>
            <a:r>
              <a:rPr lang="en-US"/>
              <a:t>Si dispone de datos sobre migración, puede preparar proyecciones con y sin estos insumos para ver si su inclusión afecta significativamente a sus estimaciones de los indicadores clave</a:t>
            </a:r>
          </a:p>
          <a:p>
            <a:pPr lvl="1"/>
            <a:r>
              <a:rPr lang="en-US"/>
              <a:t>Incidencia del VIH</a:t>
            </a:r>
          </a:p>
          <a:p>
            <a:pPr lvl="1"/>
            <a:r>
              <a:rPr lang="en-US"/>
              <a:t>Prevalencia del VIH</a:t>
            </a:r>
          </a:p>
        </p:txBody>
      </p:sp>
    </p:spTree>
    <p:extLst>
      <p:ext uri="{BB962C8B-B14F-4D97-AF65-F5344CB8AC3E}">
        <p14:creationId xmlns:p14="http://schemas.microsoft.com/office/powerpoint/2010/main" val="900683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5C967D42-7262-808B-889C-BF3BB1FAF9B5}"/>
              </a:ext>
            </a:extLst>
          </p:cNvPr>
          <p:cNvGrpSpPr/>
          <p:nvPr/>
        </p:nvGrpSpPr>
        <p:grpSpPr>
          <a:xfrm>
            <a:off x="252919" y="2321390"/>
            <a:ext cx="11454573" cy="3554576"/>
            <a:chOff x="533111" y="2170444"/>
            <a:chExt cx="11454573" cy="355457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21D2227D-74B0-49F6-ABB1-0779CCC962F1}"/>
                </a:ext>
              </a:extLst>
            </p:cNvPr>
            <p:cNvSpPr/>
            <p:nvPr/>
          </p:nvSpPr>
          <p:spPr>
            <a:xfrm>
              <a:off x="533111" y="2170444"/>
              <a:ext cx="11454573" cy="3554576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chemeClr val="tx1"/>
              </a:solidFill>
            </a:ln>
            <a:effectLst/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AECB233-40BC-29B9-3BC5-F0DEFABB2BA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88063" y="3340437"/>
              <a:ext cx="3200400" cy="2015969"/>
            </a:xfrm>
            <a:prstGeom prst="rect">
              <a:avLst/>
            </a:prstGeom>
          </p:spPr>
        </p:pic>
        <p:sp>
          <p:nvSpPr>
            <p:cNvPr id="4" name="TextBox 3">
              <a:extLst>
                <a:ext uri="{FF2B5EF4-FFF2-40B4-BE49-F238E27FC236}">
                  <a16:creationId xmlns:a16="http://schemas.microsoft.com/office/drawing/2014/main" id="{68A5516B-7BB4-0E89-9598-B4FCC62BB661}"/>
                </a:ext>
              </a:extLst>
            </p:cNvPr>
            <p:cNvSpPr txBox="1"/>
            <p:nvPr/>
          </p:nvSpPr>
          <p:spPr>
            <a:xfrm>
              <a:off x="1028123" y="2391733"/>
              <a:ext cx="2854874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CSAVR o EPP </a:t>
              </a:r>
              <a:r>
                <a:rPr lang="en-US" err="1"/>
                <a:t>envía</a:t>
              </a:r>
              <a:r>
                <a:rPr lang="en-US"/>
                <a:t> a AIM una tendencia de </a:t>
              </a:r>
              <a:r>
                <a:rPr lang="en-US" err="1"/>
                <a:t>incidencia</a:t>
              </a:r>
              <a:r>
                <a:rPr lang="en-US"/>
                <a:t> </a:t>
              </a:r>
              <a:r>
                <a:rPr lang="en-US" err="1"/>
                <a:t>adulta</a:t>
              </a:r>
              <a:r>
                <a:rPr lang="en-US"/>
                <a:t> (M+H) </a:t>
              </a:r>
              <a:r>
                <a:rPr lang="en-US" err="1"/>
                <a:t>agregada</a:t>
              </a:r>
              <a:endParaRPr lang="en-US"/>
            </a:p>
          </p:txBody>
        </p:sp>
        <p:graphicFrame>
          <p:nvGraphicFramePr>
            <p:cNvPr id="5" name="Chart 4">
              <a:extLst>
                <a:ext uri="{FF2B5EF4-FFF2-40B4-BE49-F238E27FC236}">
                  <a16:creationId xmlns:a16="http://schemas.microsoft.com/office/drawing/2014/main" id="{E61E3078-322C-DF11-04DE-396721CD3A84}"/>
                </a:ext>
              </a:extLst>
            </p:cNvPr>
            <p:cNvGraphicFramePr/>
            <p:nvPr/>
          </p:nvGraphicFramePr>
          <p:xfrm>
            <a:off x="4573276" y="3241904"/>
            <a:ext cx="3200400" cy="2213034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4"/>
            </a:graphicData>
          </a:graphic>
        </p:graphicFrame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6E9B207-B91C-5F68-750D-DB8FD3007BB0}"/>
                </a:ext>
              </a:extLst>
            </p:cNvPr>
            <p:cNvSpPr txBox="1"/>
            <p:nvPr/>
          </p:nvSpPr>
          <p:spPr>
            <a:xfrm>
              <a:off x="4913335" y="2391733"/>
              <a:ext cx="2854873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AIM </a:t>
              </a:r>
              <a:r>
                <a:rPr lang="en-US" err="1"/>
                <a:t>necesita</a:t>
              </a:r>
              <a:r>
                <a:rPr lang="en-US"/>
                <a:t> incidencia en hombres y </a:t>
              </a:r>
              <a:r>
                <a:rPr lang="en-US" err="1"/>
                <a:t>mujeres</a:t>
              </a:r>
              <a:r>
                <a:rPr lang="en-US"/>
                <a:t> por </a:t>
              </a:r>
              <a:r>
                <a:rPr lang="en-US" err="1"/>
                <a:t>separado</a:t>
              </a:r>
              <a:r>
                <a:rPr lang="en-US"/>
                <a:t>…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904E7466-2653-1443-3D9E-6CC49B22CEEB}"/>
                </a:ext>
              </a:extLst>
            </p:cNvPr>
            <p:cNvSpPr txBox="1"/>
            <p:nvPr/>
          </p:nvSpPr>
          <p:spPr>
            <a:xfrm>
              <a:off x="8798549" y="2668732"/>
              <a:ext cx="252028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/>
                <a:t>...y por grupos de edad</a:t>
              </a:r>
            </a:p>
          </p:txBody>
        </p:sp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254CA247-1CD1-FB69-06AA-5818F94A0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8458489" y="3208670"/>
              <a:ext cx="3200400" cy="2279503"/>
            </a:xfrm>
            <a:prstGeom prst="rect">
              <a:avLst/>
            </a:prstGeom>
          </p:spPr>
        </p:pic>
        <p:sp>
          <p:nvSpPr>
            <p:cNvPr id="9" name="Right Arrow 11">
              <a:extLst>
                <a:ext uri="{FF2B5EF4-FFF2-40B4-BE49-F238E27FC236}">
                  <a16:creationId xmlns:a16="http://schemas.microsoft.com/office/drawing/2014/main" id="{29F4CA0D-3B85-BB3A-22C4-E7891DCC73CB}"/>
                </a:ext>
              </a:extLst>
            </p:cNvPr>
            <p:cNvSpPr/>
            <p:nvPr/>
          </p:nvSpPr>
          <p:spPr>
            <a:xfrm>
              <a:off x="3882997" y="4234121"/>
              <a:ext cx="695744" cy="228600"/>
            </a:xfrm>
            <a:prstGeom prst="rightArrow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ight Arrow 12">
              <a:extLst>
                <a:ext uri="{FF2B5EF4-FFF2-40B4-BE49-F238E27FC236}">
                  <a16:creationId xmlns:a16="http://schemas.microsoft.com/office/drawing/2014/main" id="{A32573F6-4A3B-FB9E-3F55-BE1530073BB3}"/>
                </a:ext>
              </a:extLst>
            </p:cNvPr>
            <p:cNvSpPr/>
            <p:nvPr/>
          </p:nvSpPr>
          <p:spPr>
            <a:xfrm>
              <a:off x="7768211" y="4234121"/>
              <a:ext cx="695744" cy="228600"/>
            </a:xfrm>
            <a:prstGeom prst="rightArrow">
              <a:avLst/>
            </a:prstGeom>
            <a:solidFill>
              <a:schemeClr val="accent6"/>
            </a:solidFill>
            <a:ln>
              <a:solidFill>
                <a:schemeClr val="accent6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6" name="Picture 15">
            <a:extLst>
              <a:ext uri="{FF2B5EF4-FFF2-40B4-BE49-F238E27FC236}">
                <a16:creationId xmlns:a16="http://schemas.microsoft.com/office/drawing/2014/main" id="{ACF3C5AD-DB2F-3DCB-5283-EE3FA05220B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b="76246"/>
          <a:stretch/>
        </p:blipFill>
        <p:spPr>
          <a:xfrm>
            <a:off x="4024834" y="1114411"/>
            <a:ext cx="7004068" cy="10290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Title 1">
            <a:extLst>
              <a:ext uri="{FF2B5EF4-FFF2-40B4-BE49-F238E27FC236}">
                <a16:creationId xmlns:a16="http://schemas.microsoft.com/office/drawing/2014/main" id="{A301CF58-CDDD-FC49-F540-CFEE8C9A1795}"/>
              </a:ext>
            </a:extLst>
          </p:cNvPr>
          <p:cNvSpPr txBox="1">
            <a:spLocks/>
          </p:cNvSpPr>
          <p:nvPr/>
        </p:nvSpPr>
        <p:spPr>
          <a:xfrm>
            <a:off x="252919" y="1123838"/>
            <a:ext cx="2947482" cy="10764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kern="1200" spc="-60" baseline="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3200" b="1"/>
              <a:t>Editor de </a:t>
            </a:r>
            <a:r>
              <a:rPr lang="en-US" sz="3200" b="1" err="1"/>
              <a:t>patrones</a:t>
            </a:r>
            <a:r>
              <a:rPr lang="en-US" sz="3200" b="1"/>
              <a:t> de sexo/edad</a:t>
            </a:r>
          </a:p>
        </p:txBody>
      </p:sp>
    </p:spTree>
    <p:extLst>
      <p:ext uri="{BB962C8B-B14F-4D97-AF65-F5344CB8AC3E}">
        <p14:creationId xmlns:p14="http://schemas.microsoft.com/office/powerpoint/2010/main" val="2208624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EF009A-B018-D225-0624-B15477EF5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527" y="34404"/>
            <a:ext cx="10972800" cy="855362"/>
          </a:xfrm>
        </p:spPr>
        <p:txBody>
          <a:bodyPr/>
          <a:lstStyle/>
          <a:p>
            <a:r>
              <a:rPr lang="en-US" err="1"/>
              <a:t>Patrón</a:t>
            </a:r>
            <a:r>
              <a:rPr lang="en-US"/>
              <a:t> de </a:t>
            </a:r>
            <a:r>
              <a:rPr lang="en-US" err="1"/>
              <a:t>incidencia</a:t>
            </a:r>
            <a:r>
              <a:rPr lang="en-US"/>
              <a:t> </a:t>
            </a:r>
            <a:r>
              <a:rPr lang="en-US" err="1"/>
              <a:t>por</a:t>
            </a:r>
            <a:r>
              <a:rPr lang="en-US"/>
              <a:t> </a:t>
            </a:r>
            <a:r>
              <a:rPr lang="en-US" err="1"/>
              <a:t>sexo</a:t>
            </a:r>
            <a:r>
              <a:rPr lang="en-US"/>
              <a:t> y </a:t>
            </a:r>
            <a:r>
              <a:rPr lang="en-US" err="1"/>
              <a:t>edad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CA2B33-6834-31A8-C464-7D252D880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881693"/>
            <a:ext cx="6063823" cy="5951672"/>
          </a:xfrm>
        </p:spPr>
        <p:txBody>
          <a:bodyPr/>
          <a:lstStyle/>
          <a:p>
            <a:r>
              <a:rPr lang="en-US" sz="2000" dirty="0"/>
              <a:t>Spectrum </a:t>
            </a:r>
            <a:r>
              <a:rPr lang="en-US" sz="2000" dirty="0" err="1"/>
              <a:t>utiliza</a:t>
            </a:r>
            <a:r>
              <a:rPr lang="en-US" sz="2000" dirty="0"/>
              <a:t> las </a:t>
            </a:r>
            <a:r>
              <a:rPr lang="en-US" sz="2000" dirty="0" err="1"/>
              <a:t>razones</a:t>
            </a:r>
            <a:r>
              <a:rPr lang="en-US" sz="2000" dirty="0"/>
              <a:t> de </a:t>
            </a:r>
            <a:r>
              <a:rPr lang="en-US" sz="2000" dirty="0" err="1"/>
              <a:t>tasas</a:t>
            </a:r>
            <a:r>
              <a:rPr lang="en-US" sz="2000" dirty="0"/>
              <a:t> de </a:t>
            </a:r>
            <a:r>
              <a:rPr lang="en-US" sz="2000" dirty="0" err="1"/>
              <a:t>incidencia</a:t>
            </a:r>
            <a:r>
              <a:rPr lang="en-US" sz="2000" dirty="0"/>
              <a:t> (RTI) para </a:t>
            </a:r>
            <a:r>
              <a:rPr lang="en-US" sz="2000" dirty="0" err="1"/>
              <a:t>desglosar</a:t>
            </a:r>
            <a:r>
              <a:rPr lang="en-US" sz="2000" dirty="0"/>
              <a:t> la </a:t>
            </a:r>
            <a:r>
              <a:rPr lang="en-US" sz="2000" dirty="0" err="1"/>
              <a:t>incidencia</a:t>
            </a:r>
            <a:r>
              <a:rPr lang="en-US" sz="2000" dirty="0"/>
              <a:t>.</a:t>
            </a:r>
          </a:p>
          <a:p>
            <a:r>
              <a:rPr lang="en-US" sz="2000" dirty="0"/>
              <a:t>El editor de </a:t>
            </a:r>
            <a:r>
              <a:rPr lang="en-US" sz="2000" b="1" dirty="0" err="1"/>
              <a:t>Patrones</a:t>
            </a:r>
            <a:r>
              <a:rPr lang="en-US" sz="2000" b="1" dirty="0"/>
              <a:t> de </a:t>
            </a:r>
            <a:r>
              <a:rPr lang="en-US" sz="2000" b="1" dirty="0" err="1"/>
              <a:t>sexo</a:t>
            </a:r>
            <a:r>
              <a:rPr lang="en-US" sz="2000" b="1" dirty="0"/>
              <a:t>/</a:t>
            </a:r>
            <a:r>
              <a:rPr lang="en-US" sz="2000" b="1" dirty="0" err="1"/>
              <a:t>edad</a:t>
            </a:r>
            <a:r>
              <a:rPr lang="en-US" sz="2000" b="1" dirty="0"/>
              <a:t> </a:t>
            </a:r>
            <a:r>
              <a:rPr lang="en-US" sz="2000" dirty="0"/>
              <a:t>se </a:t>
            </a:r>
            <a:r>
              <a:rPr lang="en-US" sz="2000" dirty="0" err="1"/>
              <a:t>utiliza</a:t>
            </a:r>
            <a:r>
              <a:rPr lang="en-US" sz="2000" dirty="0"/>
              <a:t> para </a:t>
            </a:r>
            <a:r>
              <a:rPr lang="en-US" sz="2000" dirty="0" err="1"/>
              <a:t>especificar</a:t>
            </a:r>
            <a:r>
              <a:rPr lang="en-US" sz="2000" dirty="0"/>
              <a:t> </a:t>
            </a:r>
            <a:r>
              <a:rPr lang="en-US" sz="2000" dirty="0" err="1"/>
              <a:t>estas</a:t>
            </a:r>
            <a:r>
              <a:rPr lang="en-US" sz="2000" dirty="0"/>
              <a:t> </a:t>
            </a:r>
            <a:r>
              <a:rPr lang="en-US" sz="2000" dirty="0" err="1"/>
              <a:t>relaciones</a:t>
            </a:r>
            <a:r>
              <a:rPr lang="en-US" sz="2000" dirty="0"/>
              <a:t> de </a:t>
            </a:r>
            <a:r>
              <a:rPr lang="en-US" sz="2000" dirty="0" err="1"/>
              <a:t>tasas</a:t>
            </a:r>
            <a:r>
              <a:rPr lang="en-US" sz="2000" dirty="0"/>
              <a:t> de </a:t>
            </a:r>
            <a:r>
              <a:rPr lang="en-US" sz="2000" dirty="0" err="1"/>
              <a:t>incidencia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 err="1"/>
              <a:t>Opciones</a:t>
            </a:r>
            <a:r>
              <a:rPr lang="en-US" sz="2000" dirty="0"/>
              <a:t>:</a:t>
            </a:r>
            <a:endParaRPr lang="en-US" sz="2000" dirty="0">
              <a:ea typeface="Calibri"/>
              <a:cs typeface="Calibri"/>
            </a:endParaRPr>
          </a:p>
          <a:p>
            <a:pPr marL="914400" lvl="1" indent="-457200">
              <a:buAutoNum type="alphaUcPeriod"/>
            </a:pPr>
            <a:r>
              <a:rPr lang="en-US" sz="2000" b="1" dirty="0"/>
              <a:t>EPP: </a:t>
            </a:r>
            <a:r>
              <a:rPr lang="en-US" sz="2000" dirty="0" err="1"/>
              <a:t>adoptar</a:t>
            </a:r>
            <a:r>
              <a:rPr lang="en-US" sz="2000" dirty="0"/>
              <a:t> las RTI (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sexo</a:t>
            </a:r>
            <a:r>
              <a:rPr lang="en-US" sz="2000" dirty="0"/>
              <a:t>) a </a:t>
            </a:r>
            <a:br>
              <a:rPr lang="en-US" sz="2000" dirty="0"/>
            </a:br>
            <a:r>
              <a:rPr lang="en-US" sz="2000" dirty="0"/>
              <a:t>las </a:t>
            </a:r>
            <a:r>
              <a:rPr lang="en-US" sz="2000" b="1" dirty="0" err="1"/>
              <a:t>estimadas</a:t>
            </a:r>
            <a:r>
              <a:rPr lang="en-US" sz="2000" b="1" dirty="0"/>
              <a:t> </a:t>
            </a:r>
            <a:r>
              <a:rPr lang="en-US" sz="2000" b="1" dirty="0" err="1"/>
              <a:t>por</a:t>
            </a:r>
            <a:r>
              <a:rPr lang="en-US" sz="2000" b="1" dirty="0"/>
              <a:t> EPP. </a:t>
            </a:r>
            <a:endParaRPr lang="en-US" sz="2000" b="1" dirty="0">
              <a:ea typeface="Calibri"/>
              <a:cs typeface="Calibri"/>
            </a:endParaRPr>
          </a:p>
          <a:p>
            <a:pPr marL="914400" lvl="1" indent="-457200">
              <a:buAutoNum type="alphaUcPeriod"/>
            </a:pPr>
            <a:r>
              <a:rPr lang="en-US" sz="2000" b="1" dirty="0"/>
              <a:t>CSAVR</a:t>
            </a:r>
            <a:r>
              <a:rPr lang="en-US" sz="2000" dirty="0"/>
              <a:t>: </a:t>
            </a:r>
            <a:r>
              <a:rPr lang="en-US" sz="2000" dirty="0" err="1"/>
              <a:t>adoptar</a:t>
            </a:r>
            <a:r>
              <a:rPr lang="en-US" sz="2000" dirty="0"/>
              <a:t> las RTI a las </a:t>
            </a:r>
            <a:r>
              <a:rPr lang="en-US" sz="2000" dirty="0" err="1"/>
              <a:t>estimadas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CSAVR, </a:t>
            </a:r>
            <a:r>
              <a:rPr lang="en-US" sz="2000" dirty="0" err="1"/>
              <a:t>segun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patron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sexo</a:t>
            </a:r>
            <a:r>
              <a:rPr lang="en-US" sz="2000" dirty="0"/>
              <a:t> y </a:t>
            </a:r>
            <a:r>
              <a:rPr lang="en-US" sz="2000" dirty="0" err="1"/>
              <a:t>edad</a:t>
            </a:r>
            <a:r>
              <a:rPr lang="en-US" sz="2000" dirty="0"/>
              <a:t> en </a:t>
            </a:r>
            <a:r>
              <a:rPr lang="en-US" sz="2000" dirty="0" err="1"/>
              <a:t>casos</a:t>
            </a:r>
            <a:r>
              <a:rPr lang="en-US" sz="2000" dirty="0"/>
              <a:t> </a:t>
            </a:r>
            <a:r>
              <a:rPr lang="en-US" sz="2000" dirty="0" err="1"/>
              <a:t>diagnosticados</a:t>
            </a:r>
            <a:r>
              <a:rPr lang="en-US" sz="2000" dirty="0"/>
              <a:t> y/o </a:t>
            </a:r>
            <a:r>
              <a:rPr lang="en-US" sz="2000" dirty="0" err="1"/>
              <a:t>muertes</a:t>
            </a:r>
            <a:r>
              <a:rPr lang="en-US" sz="2000" dirty="0"/>
              <a:t> </a:t>
            </a:r>
            <a:r>
              <a:rPr lang="en-US" sz="2000" dirty="0" err="1"/>
              <a:t>por</a:t>
            </a:r>
            <a:r>
              <a:rPr lang="en-US" sz="2000" dirty="0"/>
              <a:t> </a:t>
            </a:r>
            <a:r>
              <a:rPr lang="en-US" sz="2000" dirty="0" err="1"/>
              <a:t>Sida</a:t>
            </a:r>
            <a:r>
              <a:rPr lang="en-US" sz="2000" dirty="0"/>
              <a:t>.</a:t>
            </a:r>
            <a:br>
              <a:rPr lang="en-US" sz="2000" dirty="0"/>
            </a:br>
            <a:endParaRPr lang="en-US" sz="2000" dirty="0"/>
          </a:p>
          <a:p>
            <a:pPr marL="457200" lvl="1" indent="0">
              <a:buNone/>
            </a:pPr>
            <a:r>
              <a:rPr lang="en-US" sz="2000" dirty="0"/>
              <a:t>C. Si no </a:t>
            </a:r>
            <a:r>
              <a:rPr lang="en-US" sz="2000" dirty="0" err="1"/>
              <a:t>conviene</a:t>
            </a:r>
            <a:r>
              <a:rPr lang="en-US" sz="2000" dirty="0"/>
              <a:t> </a:t>
            </a:r>
            <a:r>
              <a:rPr lang="en-US" sz="2000" dirty="0" err="1"/>
              <a:t>el</a:t>
            </a:r>
            <a:r>
              <a:rPr lang="en-US" sz="2000" dirty="0"/>
              <a:t> </a:t>
            </a:r>
            <a:r>
              <a:rPr lang="en-US" sz="2000" dirty="0" err="1"/>
              <a:t>patrón</a:t>
            </a:r>
            <a:r>
              <a:rPr lang="en-US" sz="2000" dirty="0"/>
              <a:t> </a:t>
            </a:r>
            <a:r>
              <a:rPr lang="en-US" sz="2000" dirty="0" err="1"/>
              <a:t>según</a:t>
            </a:r>
            <a:r>
              <a:rPr lang="en-US" sz="2000" dirty="0"/>
              <a:t> EPP o CSAVR </a:t>
            </a:r>
            <a:br>
              <a:rPr lang="en-US" sz="2000" dirty="0"/>
            </a:br>
            <a:r>
              <a:rPr lang="en-US" sz="2000" dirty="0"/>
              <a:t>(</a:t>
            </a:r>
            <a:r>
              <a:rPr lang="en-US" sz="2000" dirty="0" err="1"/>
              <a:t>ej</a:t>
            </a:r>
            <a:r>
              <a:rPr lang="en-US" sz="2000" dirty="0"/>
              <a:t>: da </a:t>
            </a:r>
            <a:r>
              <a:rPr lang="en-US" sz="2000" dirty="0" err="1"/>
              <a:t>una</a:t>
            </a:r>
            <a:r>
              <a:rPr lang="en-US" sz="2000" dirty="0"/>
              <a:t> </a:t>
            </a:r>
            <a:r>
              <a:rPr lang="en-US" sz="2000" dirty="0" err="1"/>
              <a:t>cobertura</a:t>
            </a:r>
            <a:r>
              <a:rPr lang="en-US" sz="2000" dirty="0"/>
              <a:t> de PTMI o de TAR </a:t>
            </a:r>
            <a:r>
              <a:rPr lang="en-US" sz="2000" dirty="0" err="1"/>
              <a:t>feminina</a:t>
            </a:r>
            <a:r>
              <a:rPr lang="en-US" sz="2000" dirty="0"/>
              <a:t> o </a:t>
            </a:r>
            <a:r>
              <a:rPr lang="en-US" sz="2000" dirty="0" err="1"/>
              <a:t>masculina</a:t>
            </a:r>
            <a:r>
              <a:rPr lang="en-US" sz="2000" dirty="0"/>
              <a:t> &gt;100%), </a:t>
            </a:r>
            <a:r>
              <a:rPr lang="en-US" sz="2000" dirty="0" err="1"/>
              <a:t>considera</a:t>
            </a:r>
            <a:r>
              <a:rPr lang="en-US" sz="2000" dirty="0"/>
              <a:t>: </a:t>
            </a:r>
            <a:endParaRPr lang="en-US" sz="2000" dirty="0">
              <a:ea typeface="Calibri"/>
              <a:cs typeface="Calibri"/>
            </a:endParaRPr>
          </a:p>
          <a:p>
            <a:pPr lvl="2"/>
            <a:r>
              <a:rPr lang="en-US" dirty="0"/>
              <a:t>C1. Ajustar a </a:t>
            </a:r>
            <a:r>
              <a:rPr lang="en-US" dirty="0" err="1"/>
              <a:t>los</a:t>
            </a:r>
            <a:r>
              <a:rPr lang="en-US" dirty="0"/>
              <a:t> </a:t>
            </a:r>
            <a:r>
              <a:rPr lang="en-US" dirty="0" err="1"/>
              <a:t>datos</a:t>
            </a:r>
            <a:r>
              <a:rPr lang="en-US" dirty="0"/>
              <a:t> de </a:t>
            </a:r>
            <a:r>
              <a:rPr lang="en-US" b="1" dirty="0"/>
              <a:t>TAR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edad</a:t>
            </a:r>
            <a:endParaRPr lang="en-US" b="1" dirty="0">
              <a:ea typeface="Calibri"/>
              <a:cs typeface="Calibri"/>
            </a:endParaRPr>
          </a:p>
          <a:p>
            <a:pPr lvl="2"/>
            <a:r>
              <a:rPr lang="en-US" dirty="0"/>
              <a:t>C2. </a:t>
            </a:r>
            <a:r>
              <a:rPr lang="en-US" dirty="0" err="1"/>
              <a:t>Utilizar</a:t>
            </a:r>
            <a:r>
              <a:rPr lang="en-US" dirty="0"/>
              <a:t> un </a:t>
            </a:r>
            <a:r>
              <a:rPr lang="en-US" b="1" dirty="0" err="1"/>
              <a:t>patrón</a:t>
            </a:r>
            <a:r>
              <a:rPr lang="en-US" b="1" dirty="0"/>
              <a:t> </a:t>
            </a:r>
            <a:r>
              <a:rPr lang="en-US" b="1" dirty="0" err="1"/>
              <a:t>epidémico</a:t>
            </a:r>
            <a:r>
              <a:rPr lang="en-US" b="1" dirty="0"/>
              <a:t> </a:t>
            </a:r>
            <a:r>
              <a:rPr lang="en-US" b="1" dirty="0" err="1"/>
              <a:t>por</a:t>
            </a:r>
            <a:r>
              <a:rPr lang="en-US" b="1" dirty="0"/>
              <a:t> </a:t>
            </a:r>
            <a:r>
              <a:rPr lang="en-US" b="1" dirty="0" err="1"/>
              <a:t>defecto</a:t>
            </a:r>
            <a:endParaRPr lang="en-US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769B349-E39B-E52A-7B5A-961CD6D5C04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8625" r="7747"/>
          <a:stretch/>
        </p:blipFill>
        <p:spPr>
          <a:xfrm>
            <a:off x="5907640" y="1155231"/>
            <a:ext cx="6284360" cy="464792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435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EF9B2-4800-4A34-9445-E7B4E2B646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2599693"/>
            <a:ext cx="5219272" cy="3125327"/>
          </a:xfrm>
        </p:spPr>
        <p:txBody>
          <a:bodyPr>
            <a:normAutofit/>
          </a:bodyPr>
          <a:lstStyle/>
          <a:p>
            <a:r>
              <a:rPr lang="en-US" sz="3200" err="1">
                <a:solidFill>
                  <a:srgbClr val="7030A0"/>
                </a:solidFill>
              </a:rPr>
              <a:t>Opción</a:t>
            </a:r>
            <a:r>
              <a:rPr lang="en-US" sz="3200">
                <a:solidFill>
                  <a:srgbClr val="7030A0"/>
                </a:solidFill>
              </a:rPr>
              <a:t> A: </a:t>
            </a:r>
            <a:r>
              <a:rPr lang="en-US" sz="2600"/>
              <a:t>De </a:t>
            </a:r>
            <a:r>
              <a:rPr lang="en-US" sz="2600" err="1"/>
              <a:t>vuelto</a:t>
            </a:r>
            <a:r>
              <a:rPr lang="en-US" sz="2600"/>
              <a:t> de EPP a Spectrum, </a:t>
            </a:r>
            <a:r>
              <a:rPr lang="en-US" sz="2600" err="1"/>
              <a:t>como</a:t>
            </a:r>
            <a:r>
              <a:rPr lang="en-US" sz="2600"/>
              <a:t> 'Patrón sexo/</a:t>
            </a:r>
            <a:r>
              <a:rPr lang="en-US" sz="2600" err="1"/>
              <a:t>edad</a:t>
            </a:r>
            <a:r>
              <a:rPr lang="en-US" sz="2600"/>
              <a:t>’ en la </a:t>
            </a:r>
            <a:r>
              <a:rPr lang="en-US" sz="2600" err="1"/>
              <a:t>incidencia</a:t>
            </a:r>
            <a:r>
              <a:rPr lang="en-US" sz="2600"/>
              <a:t>, </a:t>
            </a:r>
            <a:r>
              <a:rPr lang="en-US" sz="2600" err="1"/>
              <a:t>seleccione</a:t>
            </a:r>
            <a:r>
              <a:rPr lang="en-US" sz="2600"/>
              <a:t> </a:t>
            </a:r>
            <a:br>
              <a:rPr lang="en-US" sz="2600"/>
            </a:br>
            <a:r>
              <a:rPr lang="en-US" sz="2600"/>
              <a:t>'</a:t>
            </a:r>
            <a:r>
              <a:rPr lang="en-US" sz="2600" b="1" i="1"/>
              <a:t>Leer proporción de sexos desde EPP </a:t>
            </a:r>
            <a:r>
              <a:rPr lang="en-US" sz="2600" i="1"/>
              <a:t>o AEM</a:t>
            </a:r>
            <a:r>
              <a:rPr lang="en-US" sz="2600"/>
              <a:t>'.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77F77F1D-3CEF-70E0-54D6-041E40D25569}"/>
              </a:ext>
            </a:extLst>
          </p:cNvPr>
          <p:cNvGrpSpPr/>
          <p:nvPr/>
        </p:nvGrpSpPr>
        <p:grpSpPr>
          <a:xfrm>
            <a:off x="5422595" y="2599693"/>
            <a:ext cx="6371525" cy="4082977"/>
            <a:chOff x="5567556" y="2443576"/>
            <a:chExt cx="6371525" cy="4082977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C8254B75-1F53-65D4-EEB8-8FD9BEB2BF91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567556" y="2443576"/>
              <a:ext cx="6371525" cy="4082977"/>
            </a:xfrm>
            <a:prstGeom prst="rect">
              <a:avLst/>
            </a:prstGeom>
          </p:spPr>
        </p:pic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D9D6C1C3-AA3E-4201-A0E5-EDE43A155D49}"/>
                </a:ext>
              </a:extLst>
            </p:cNvPr>
            <p:cNvSpPr/>
            <p:nvPr/>
          </p:nvSpPr>
          <p:spPr>
            <a:xfrm>
              <a:off x="8879562" y="3792470"/>
              <a:ext cx="1987420" cy="550506"/>
            </a:xfrm>
            <a:prstGeom prst="ellipse">
              <a:avLst/>
            </a:prstGeom>
            <a:noFill/>
            <a:ln w="41275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44D2AFDF-8428-5F5F-45CE-6FDFF3B8F7A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19766" y="802712"/>
            <a:ext cx="8153931" cy="17969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00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 advTm="8255000"/>
    </mc:Choice>
    <mc:Fallback xmlns="">
      <p:transition advTm="825500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3962816-6F06-66C8-AABD-3256408D0D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5418" y="1680103"/>
            <a:ext cx="3772426" cy="400105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02E3F1A2-6585-13FA-B4D5-FF6591A7EC1E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5032" b="48642"/>
          <a:stretch/>
        </p:blipFill>
        <p:spPr>
          <a:xfrm>
            <a:off x="5613821" y="2857452"/>
            <a:ext cx="6151088" cy="329712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1AECEB-5861-21FE-D664-BCDD7DEB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Actualización del patrón sexo/edad</a:t>
            </a:r>
            <a:br>
              <a:rPr lang="en-US"/>
            </a:br>
            <a:r>
              <a:rPr lang="en-US" sz="3200" err="1">
                <a:solidFill>
                  <a:srgbClr val="7030A0"/>
                </a:solidFill>
              </a:rPr>
              <a:t>Opción</a:t>
            </a:r>
            <a:r>
              <a:rPr lang="en-US" sz="3200">
                <a:solidFill>
                  <a:srgbClr val="7030A0"/>
                </a:solidFill>
              </a:rPr>
              <a:t> B: CSAVR utilizado para estimar la incidencia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16DD7F36-FA55-EE57-7D7C-7CFC99E5E7DC}"/>
              </a:ext>
            </a:extLst>
          </p:cNvPr>
          <p:cNvSpPr/>
          <p:nvPr/>
        </p:nvSpPr>
        <p:spPr>
          <a:xfrm>
            <a:off x="775883" y="5064813"/>
            <a:ext cx="2001184" cy="65987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2A7A4922-C07D-5E82-0AE8-D8FBDD823A8B}"/>
              </a:ext>
            </a:extLst>
          </p:cNvPr>
          <p:cNvSpPr/>
          <p:nvPr/>
        </p:nvSpPr>
        <p:spPr>
          <a:xfrm>
            <a:off x="1534741" y="4217907"/>
            <a:ext cx="311084" cy="829971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CA8E23F2-9E3F-AE1E-A178-73C42EA51D23}"/>
              </a:ext>
            </a:extLst>
          </p:cNvPr>
          <p:cNvSpPr/>
          <p:nvPr/>
        </p:nvSpPr>
        <p:spPr>
          <a:xfrm>
            <a:off x="4801039" y="4447605"/>
            <a:ext cx="5442556" cy="825729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>
                <a:solidFill>
                  <a:schemeClr val="tx1"/>
                </a:solidFill>
              </a:rPr>
              <a:t>Una vez de vuelta en AIM, elija </a:t>
            </a:r>
            <a:r>
              <a:rPr lang="en-US" sz="2000" b="1">
                <a:solidFill>
                  <a:schemeClr val="tx1"/>
                </a:solidFill>
              </a:rPr>
              <a:t>"Patrón de CSAVR"</a:t>
            </a:r>
            <a:r>
              <a:rPr lang="en-US" sz="2000">
                <a:solidFill>
                  <a:schemeClr val="tx1"/>
                </a:solidFill>
              </a:rPr>
              <a:t> en el formulario de </a:t>
            </a:r>
            <a:r>
              <a:rPr lang="en-US" sz="2000" err="1">
                <a:solidFill>
                  <a:schemeClr val="tx1"/>
                </a:solidFill>
              </a:rPr>
              <a:t>Patrón</a:t>
            </a:r>
            <a:r>
              <a:rPr lang="en-US" sz="2000">
                <a:solidFill>
                  <a:schemeClr val="tx1"/>
                </a:solidFill>
              </a:rPr>
              <a:t> de sexo/edad</a:t>
            </a:r>
          </a:p>
        </p:txBody>
      </p:sp>
      <p:sp>
        <p:nvSpPr>
          <p:cNvPr id="19" name="Arrow: Down 18">
            <a:extLst>
              <a:ext uri="{FF2B5EF4-FFF2-40B4-BE49-F238E27FC236}">
                <a16:creationId xmlns:a16="http://schemas.microsoft.com/office/drawing/2014/main" id="{7825D91E-40B9-E4F7-3FF9-F8FB62FE245B}"/>
              </a:ext>
            </a:extLst>
          </p:cNvPr>
          <p:cNvSpPr/>
          <p:nvPr/>
        </p:nvSpPr>
        <p:spPr>
          <a:xfrm flipV="1">
            <a:off x="8964634" y="3578307"/>
            <a:ext cx="311084" cy="83210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04F2561D-7C77-C26B-756E-FD66B6D5657C}"/>
              </a:ext>
            </a:extLst>
          </p:cNvPr>
          <p:cNvSpPr/>
          <p:nvPr/>
        </p:nvSpPr>
        <p:spPr>
          <a:xfrm>
            <a:off x="8205776" y="3291840"/>
            <a:ext cx="1828800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: Rounded Corners 13">
            <a:extLst>
              <a:ext uri="{FF2B5EF4-FFF2-40B4-BE49-F238E27FC236}">
                <a16:creationId xmlns:a16="http://schemas.microsoft.com/office/drawing/2014/main" id="{09CADB05-ED89-8334-7827-911BFF7BB123}"/>
              </a:ext>
            </a:extLst>
          </p:cNvPr>
          <p:cNvSpPr/>
          <p:nvPr/>
        </p:nvSpPr>
        <p:spPr>
          <a:xfrm>
            <a:off x="1097710" y="2762434"/>
            <a:ext cx="4407543" cy="1462923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000">
                <a:solidFill>
                  <a:schemeClr val="tx1"/>
                </a:solidFill>
              </a:rPr>
              <a:t>Si los datos de la vigilancia de </a:t>
            </a:r>
            <a:r>
              <a:rPr lang="en-US" sz="2000" err="1">
                <a:solidFill>
                  <a:schemeClr val="tx1"/>
                </a:solidFill>
              </a:rPr>
              <a:t>casos</a:t>
            </a:r>
            <a:r>
              <a:rPr lang="en-US" sz="2000">
                <a:solidFill>
                  <a:schemeClr val="tx1"/>
                </a:solidFill>
              </a:rPr>
              <a:t> o del </a:t>
            </a:r>
            <a:r>
              <a:rPr lang="en-US" sz="2000" err="1">
                <a:solidFill>
                  <a:schemeClr val="tx1"/>
                </a:solidFill>
              </a:rPr>
              <a:t>registro</a:t>
            </a:r>
            <a:r>
              <a:rPr lang="en-US" sz="2000">
                <a:solidFill>
                  <a:schemeClr val="tx1"/>
                </a:solidFill>
              </a:rPr>
              <a:t> civil </a:t>
            </a:r>
            <a:r>
              <a:rPr lang="en-US" sz="2000" err="1">
                <a:solidFill>
                  <a:schemeClr val="tx1"/>
                </a:solidFill>
              </a:rPr>
              <a:t>están</a:t>
            </a:r>
            <a:r>
              <a:rPr lang="en-US" sz="2000">
                <a:solidFill>
                  <a:schemeClr val="tx1"/>
                </a:solidFill>
              </a:rPr>
              <a:t> desglosados por sexo o edad, el CSAVR puede estimar el patrón de sexo/</a:t>
            </a:r>
            <a:r>
              <a:rPr lang="en-US" sz="2000" err="1">
                <a:solidFill>
                  <a:schemeClr val="tx1"/>
                </a:solidFill>
              </a:rPr>
              <a:t>edad</a:t>
            </a:r>
            <a:endParaRPr lang="en-US" sz="20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7296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3F9A3CCF-C30F-CE65-4BC6-B1B122B1C503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/>
          <a:stretch/>
        </p:blipFill>
        <p:spPr>
          <a:xfrm>
            <a:off x="5573088" y="2845412"/>
            <a:ext cx="5680709" cy="385191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61AECEB-5861-21FE-D664-BCDD7DEB9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997" y="182143"/>
            <a:ext cx="10972800" cy="1143000"/>
          </a:xfrm>
        </p:spPr>
        <p:txBody>
          <a:bodyPr/>
          <a:lstStyle/>
          <a:p>
            <a:r>
              <a:rPr lang="en-US"/>
              <a:t>Actualización del patrón sexo/edad</a:t>
            </a:r>
            <a:br>
              <a:rPr lang="en-US"/>
            </a:br>
            <a:r>
              <a:rPr lang="en-US" sz="3200" err="1">
                <a:solidFill>
                  <a:srgbClr val="7030A0"/>
                </a:solidFill>
              </a:rPr>
              <a:t>Opción</a:t>
            </a:r>
            <a:r>
              <a:rPr lang="en-US" sz="3200">
                <a:solidFill>
                  <a:srgbClr val="7030A0"/>
                </a:solidFill>
              </a:rPr>
              <a:t> C1: Ajuste a los datos de TAR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4CE198-AE15-9DF8-4777-FFBBE5B5B4B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42999" b="49872"/>
          <a:stretch/>
        </p:blipFill>
        <p:spPr>
          <a:xfrm>
            <a:off x="109657" y="1502897"/>
            <a:ext cx="4877114" cy="294848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F6E862BD-1A9A-345A-8088-E4E574582F45}"/>
              </a:ext>
            </a:extLst>
          </p:cNvPr>
          <p:cNvSpPr/>
          <p:nvPr/>
        </p:nvSpPr>
        <p:spPr>
          <a:xfrm>
            <a:off x="6563084" y="1051613"/>
            <a:ext cx="5680709" cy="1647114"/>
          </a:xfrm>
          <a:prstGeom prst="roundRect">
            <a:avLst/>
          </a:prstGeom>
          <a:solidFill>
            <a:srgbClr val="FFFFCC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>
                <a:solidFill>
                  <a:schemeClr val="tx1"/>
                </a:solidFill>
              </a:rPr>
              <a:t>Si se introdujeron </a:t>
            </a:r>
            <a:r>
              <a:rPr lang="en-US" sz="1600" b="1">
                <a:solidFill>
                  <a:schemeClr val="tx1"/>
                </a:solidFill>
              </a:rPr>
              <a:t>datos del programa sobre personas en TAR por edad</a:t>
            </a:r>
            <a:r>
              <a:rPr lang="en-US" sz="1600">
                <a:solidFill>
                  <a:schemeClr val="tx1"/>
                </a:solidFill>
              </a:rPr>
              <a:t>, éstos </a:t>
            </a:r>
            <a:r>
              <a:rPr lang="en-US" sz="1600" err="1">
                <a:solidFill>
                  <a:schemeClr val="tx1"/>
                </a:solidFill>
              </a:rPr>
              <a:t>pueden</a:t>
            </a:r>
            <a:r>
              <a:rPr lang="en-US" sz="1600">
                <a:solidFill>
                  <a:schemeClr val="tx1"/>
                </a:solidFill>
              </a:rPr>
              <a:t> utilizarse para estimar las RTI por edad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Los datos de grupos de edad de 5 años funcionan mejor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600">
                <a:solidFill>
                  <a:schemeClr val="tx1"/>
                </a:solidFill>
              </a:rPr>
              <a:t>Para los grupos de </a:t>
            </a:r>
            <a:r>
              <a:rPr lang="en-US" sz="1600" err="1">
                <a:solidFill>
                  <a:schemeClr val="tx1"/>
                </a:solidFill>
              </a:rPr>
              <a:t>edad</a:t>
            </a:r>
            <a:r>
              <a:rPr lang="en-US" sz="1600">
                <a:solidFill>
                  <a:schemeClr val="tx1"/>
                </a:solidFill>
              </a:rPr>
              <a:t> GAM (</a:t>
            </a:r>
            <a:r>
              <a:rPr lang="en-US" sz="1600" err="1">
                <a:solidFill>
                  <a:schemeClr val="tx1"/>
                </a:solidFill>
              </a:rPr>
              <a:t>menos</a:t>
            </a:r>
            <a:r>
              <a:rPr lang="en-US" sz="1600">
                <a:solidFill>
                  <a:schemeClr val="tx1"/>
                </a:solidFill>
              </a:rPr>
              <a:t> </a:t>
            </a:r>
            <a:r>
              <a:rPr lang="en-US" sz="1600" err="1">
                <a:solidFill>
                  <a:schemeClr val="tx1"/>
                </a:solidFill>
              </a:rPr>
              <a:t>detallados</a:t>
            </a:r>
            <a:r>
              <a:rPr lang="en-US" sz="1600">
                <a:solidFill>
                  <a:schemeClr val="tx1"/>
                </a:solidFill>
              </a:rPr>
              <a:t>), ¡revise cuidadosamente las TRI resultantes!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E08C0810-1D6C-64EF-5246-019E3930DDC6}"/>
              </a:ext>
            </a:extLst>
          </p:cNvPr>
          <p:cNvSpPr/>
          <p:nvPr/>
        </p:nvSpPr>
        <p:spPr>
          <a:xfrm>
            <a:off x="7117476" y="3239440"/>
            <a:ext cx="1508760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E7C1FCA8-8AE1-60F0-7FCE-85E805ADB03D}"/>
              </a:ext>
            </a:extLst>
          </p:cNvPr>
          <p:cNvSpPr/>
          <p:nvPr/>
        </p:nvSpPr>
        <p:spPr>
          <a:xfrm>
            <a:off x="8682274" y="3239440"/>
            <a:ext cx="841248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7E95097A-39E1-1501-D8AC-6EA31CF37975}"/>
              </a:ext>
            </a:extLst>
          </p:cNvPr>
          <p:cNvSpPr/>
          <p:nvPr/>
        </p:nvSpPr>
        <p:spPr>
          <a:xfrm>
            <a:off x="7392184" y="3513760"/>
            <a:ext cx="703773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C1</a:t>
            </a: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3B179C3-6724-DFCD-CC06-D759E8CB044C}"/>
              </a:ext>
            </a:extLst>
          </p:cNvPr>
          <p:cNvSpPr/>
          <p:nvPr/>
        </p:nvSpPr>
        <p:spPr>
          <a:xfrm>
            <a:off x="8967538" y="3538609"/>
            <a:ext cx="617098" cy="316061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C1</a:t>
            </a:r>
          </a:p>
        </p:txBody>
      </p:sp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85E72392-DDF8-DA2B-39AD-537EE18797A3}"/>
              </a:ext>
            </a:extLst>
          </p:cNvPr>
          <p:cNvSpPr/>
          <p:nvPr/>
        </p:nvSpPr>
        <p:spPr>
          <a:xfrm>
            <a:off x="8660648" y="4138020"/>
            <a:ext cx="1340602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137A5888-BFB6-A4C6-DC2C-6C17438EDB61}"/>
              </a:ext>
            </a:extLst>
          </p:cNvPr>
          <p:cNvSpPr/>
          <p:nvPr/>
        </p:nvSpPr>
        <p:spPr>
          <a:xfrm>
            <a:off x="8398870" y="3907515"/>
            <a:ext cx="36576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A</a:t>
            </a:r>
          </a:p>
        </p:txBody>
      </p:sp>
      <p:sp>
        <p:nvSpPr>
          <p:cNvPr id="16" name="Rectangle: Rounded Corners 15">
            <a:extLst>
              <a:ext uri="{FF2B5EF4-FFF2-40B4-BE49-F238E27FC236}">
                <a16:creationId xmlns:a16="http://schemas.microsoft.com/office/drawing/2014/main" id="{A441F268-EE10-5AF7-3A10-2192F75DCCCC}"/>
              </a:ext>
            </a:extLst>
          </p:cNvPr>
          <p:cNvSpPr/>
          <p:nvPr/>
        </p:nvSpPr>
        <p:spPr>
          <a:xfrm>
            <a:off x="8432492" y="6461102"/>
            <a:ext cx="1152144" cy="27432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B00809AB-133F-E580-FA79-7AD020081388}"/>
              </a:ext>
            </a:extLst>
          </p:cNvPr>
          <p:cNvSpPr/>
          <p:nvPr/>
        </p:nvSpPr>
        <p:spPr>
          <a:xfrm>
            <a:off x="8182937" y="6184877"/>
            <a:ext cx="36576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C2</a:t>
            </a: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E52D95D-9BE0-B852-60E8-5742CA3E1B5A}"/>
              </a:ext>
            </a:extLst>
          </p:cNvPr>
          <p:cNvSpPr/>
          <p:nvPr/>
        </p:nvSpPr>
        <p:spPr>
          <a:xfrm>
            <a:off x="0" y="4554229"/>
            <a:ext cx="5680709" cy="2121628"/>
          </a:xfrm>
          <a:prstGeom prst="roundRect">
            <a:avLst>
              <a:gd name="adj" fmla="val 18841"/>
            </a:avLst>
          </a:prstGeom>
          <a:solidFill>
            <a:srgbClr val="FFFFCC"/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err="1">
                <a:solidFill>
                  <a:schemeClr val="tx1"/>
                </a:solidFill>
              </a:rPr>
              <a:t>Opciones</a:t>
            </a:r>
            <a:r>
              <a:rPr lang="en-US" sz="1600" dirty="0">
                <a:solidFill>
                  <a:schemeClr val="tx1"/>
                </a:solidFill>
              </a:rPr>
              <a:t> para </a:t>
            </a:r>
            <a:r>
              <a:rPr lang="en-US" sz="1600" dirty="0" err="1">
                <a:solidFill>
                  <a:schemeClr val="tx1"/>
                </a:solidFill>
              </a:rPr>
              <a:t>establecer</a:t>
            </a:r>
            <a:r>
              <a:rPr lang="en-US" sz="1600" dirty="0">
                <a:solidFill>
                  <a:schemeClr val="tx1"/>
                </a:solidFill>
              </a:rPr>
              <a:t> las </a:t>
            </a:r>
            <a:r>
              <a:rPr lang="en-US" sz="1600" dirty="0" err="1">
                <a:solidFill>
                  <a:schemeClr val="tx1"/>
                </a:solidFill>
              </a:rPr>
              <a:t>tasas</a:t>
            </a:r>
            <a:r>
              <a:rPr lang="en-US" sz="1600" dirty="0">
                <a:solidFill>
                  <a:schemeClr val="tx1"/>
                </a:solidFill>
              </a:rPr>
              <a:t> de </a:t>
            </a:r>
            <a:r>
              <a:rPr lang="en-US" sz="1600" dirty="0" err="1">
                <a:solidFill>
                  <a:schemeClr val="tx1"/>
                </a:solidFill>
              </a:rPr>
              <a:t>incidencia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por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sexo</a:t>
            </a:r>
            <a:br>
              <a:rPr lang="en-US" sz="1600" dirty="0">
                <a:solidFill>
                  <a:schemeClr val="tx1"/>
                </a:solidFill>
              </a:rPr>
            </a:br>
            <a:endParaRPr lang="en-US" sz="1600" dirty="0">
              <a:solidFill>
                <a:schemeClr val="tx1"/>
              </a:solidFill>
            </a:endParaRPr>
          </a:p>
          <a:p>
            <a:pPr marL="342900" indent="-342900"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De </a:t>
            </a:r>
            <a:r>
              <a:rPr lang="en-US" sz="1600" b="1" dirty="0">
                <a:solidFill>
                  <a:schemeClr val="tx1"/>
                </a:solidFill>
              </a:rPr>
              <a:t>EPP</a:t>
            </a:r>
          </a:p>
          <a:p>
            <a:pPr marL="342900" indent="-342900">
              <a:buAutoNum type="alphaUcPeriod"/>
            </a:pPr>
            <a:r>
              <a:rPr lang="en-US" sz="1600" dirty="0">
                <a:solidFill>
                  <a:schemeClr val="tx1"/>
                </a:solidFill>
              </a:rPr>
              <a:t>De </a:t>
            </a:r>
            <a:r>
              <a:rPr lang="en-US" sz="1600" b="1" dirty="0">
                <a:solidFill>
                  <a:schemeClr val="tx1"/>
                </a:solidFill>
              </a:rPr>
              <a:t>CSAVR</a:t>
            </a:r>
          </a:p>
          <a:p>
            <a:r>
              <a:rPr lang="en-US" sz="1600" b="1" dirty="0">
                <a:solidFill>
                  <a:schemeClr val="tx1"/>
                </a:solidFill>
              </a:rPr>
              <a:t>C2: </a:t>
            </a:r>
            <a:r>
              <a:rPr lang="en-US" sz="1600" b="1" dirty="0" err="1">
                <a:solidFill>
                  <a:schemeClr val="tx1"/>
                </a:solidFill>
              </a:rPr>
              <a:t>Patrón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epidémico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por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defecto</a:t>
            </a:r>
            <a:br>
              <a:rPr lang="en-US" sz="1600" b="1" dirty="0">
                <a:solidFill>
                  <a:schemeClr val="tx1"/>
                </a:solidFill>
              </a:rPr>
            </a:br>
            <a:endParaRPr lang="en-US" sz="1600" b="1" dirty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C1. </a:t>
            </a:r>
            <a:r>
              <a:rPr lang="en-US" sz="1600" dirty="0" err="1">
                <a:solidFill>
                  <a:schemeClr val="tx1"/>
                </a:solidFill>
              </a:rPr>
              <a:t>Seleccione</a:t>
            </a:r>
            <a:r>
              <a:rPr lang="en-US" sz="1600" dirty="0">
                <a:solidFill>
                  <a:schemeClr val="tx1"/>
                </a:solidFill>
              </a:rPr>
              <a:t> "</a:t>
            </a:r>
            <a:r>
              <a:rPr lang="en-US" sz="1600" b="1" dirty="0" err="1">
                <a:solidFill>
                  <a:schemeClr val="tx1"/>
                </a:solidFill>
              </a:rPr>
              <a:t>Patrón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b="1" dirty="0" err="1">
                <a:solidFill>
                  <a:schemeClr val="tx1"/>
                </a:solidFill>
              </a:rPr>
              <a:t>ajustado</a:t>
            </a:r>
            <a:r>
              <a:rPr lang="en-US" sz="1600" b="1" dirty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a la </a:t>
            </a:r>
            <a:r>
              <a:rPr lang="en-US" sz="1600" dirty="0" err="1">
                <a:solidFill>
                  <a:schemeClr val="tx1"/>
                </a:solidFill>
              </a:rPr>
              <a:t>prevalencia</a:t>
            </a:r>
            <a:r>
              <a:rPr lang="en-US" sz="1600" dirty="0">
                <a:solidFill>
                  <a:schemeClr val="tx1"/>
                </a:solidFill>
              </a:rPr>
              <a:t> del VIH o </a:t>
            </a:r>
            <a:r>
              <a:rPr lang="en-US" sz="1600" b="1" dirty="0">
                <a:solidFill>
                  <a:schemeClr val="tx1"/>
                </a:solidFill>
              </a:rPr>
              <a:t>TAR"</a:t>
            </a:r>
          </a:p>
          <a:p>
            <a:r>
              <a:rPr lang="en-US" sz="1600" dirty="0">
                <a:solidFill>
                  <a:schemeClr val="tx1"/>
                </a:solidFill>
              </a:rPr>
              <a:t>&amp; Haga </a:t>
            </a:r>
            <a:r>
              <a:rPr lang="en-US" sz="1600" dirty="0" err="1">
                <a:solidFill>
                  <a:schemeClr val="tx1"/>
                </a:solidFill>
              </a:rPr>
              <a:t>clic</a:t>
            </a:r>
            <a:r>
              <a:rPr lang="en-US" sz="1600" dirty="0">
                <a:solidFill>
                  <a:schemeClr val="tx1"/>
                </a:solidFill>
              </a:rPr>
              <a:t> en "</a:t>
            </a:r>
            <a:r>
              <a:rPr lang="en-US" sz="1600" b="1" dirty="0">
                <a:solidFill>
                  <a:schemeClr val="tx1"/>
                </a:solidFill>
              </a:rPr>
              <a:t>Ajustar </a:t>
            </a:r>
            <a:r>
              <a:rPr lang="en-US" sz="1600" b="1" dirty="0" err="1">
                <a:solidFill>
                  <a:schemeClr val="tx1"/>
                </a:solidFill>
              </a:rPr>
              <a:t>relaciones</a:t>
            </a:r>
            <a:r>
              <a:rPr lang="en-US" sz="1600" b="1" dirty="0">
                <a:solidFill>
                  <a:schemeClr val="tx1"/>
                </a:solidFill>
              </a:rPr>
              <a:t> de </a:t>
            </a:r>
            <a:r>
              <a:rPr lang="en-US" sz="1600" b="1" dirty="0" err="1">
                <a:solidFill>
                  <a:schemeClr val="tx1"/>
                </a:solidFill>
              </a:rPr>
              <a:t>incidencia</a:t>
            </a:r>
            <a:r>
              <a:rPr lang="en-US" sz="1600" dirty="0">
                <a:solidFill>
                  <a:schemeClr val="tx1"/>
                </a:solidFill>
              </a:rPr>
              <a:t>" para </a:t>
            </a:r>
            <a:r>
              <a:rPr lang="en-US" sz="1600" dirty="0" err="1">
                <a:solidFill>
                  <a:schemeClr val="tx1"/>
                </a:solidFill>
              </a:rPr>
              <a:t>abrir</a:t>
            </a:r>
            <a:r>
              <a:rPr lang="en-US" sz="1600" dirty="0">
                <a:solidFill>
                  <a:schemeClr val="tx1"/>
                </a:solidFill>
              </a:rPr>
              <a:t> la </a:t>
            </a:r>
            <a:r>
              <a:rPr lang="en-US" sz="1600" dirty="0" err="1">
                <a:solidFill>
                  <a:schemeClr val="tx1"/>
                </a:solidFill>
              </a:rPr>
              <a:t>herramienta</a:t>
            </a:r>
            <a:r>
              <a:rPr lang="en-US" sz="1600" dirty="0">
                <a:solidFill>
                  <a:schemeClr val="tx1"/>
                </a:solidFill>
              </a:rPr>
              <a:t> de </a:t>
            </a:r>
            <a:r>
              <a:rPr lang="en-US" sz="1600" dirty="0" err="1">
                <a:solidFill>
                  <a:schemeClr val="tx1"/>
                </a:solidFill>
              </a:rPr>
              <a:t>ajuste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7AAE3FB4-E475-EEBF-16F3-918F26B4149F}"/>
              </a:ext>
            </a:extLst>
          </p:cNvPr>
          <p:cNvSpPr/>
          <p:nvPr/>
        </p:nvSpPr>
        <p:spPr>
          <a:xfrm>
            <a:off x="7742917" y="2881833"/>
            <a:ext cx="617098" cy="316061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991337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AECEB-5861-21FE-D664-BCDD7DEB9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82" y="206725"/>
            <a:ext cx="10972800" cy="1143000"/>
          </a:xfrm>
        </p:spPr>
        <p:txBody>
          <a:bodyPr/>
          <a:lstStyle/>
          <a:p>
            <a:r>
              <a:rPr lang="en-US"/>
              <a:t>Actualización del patrón sexo/edad</a:t>
            </a:r>
            <a:br>
              <a:rPr lang="en-US"/>
            </a:br>
            <a:r>
              <a:rPr lang="en-US" sz="3200" err="1">
                <a:solidFill>
                  <a:srgbClr val="7030A0"/>
                </a:solidFill>
              </a:rPr>
              <a:t>Opcion</a:t>
            </a:r>
            <a:r>
              <a:rPr lang="en-US" sz="3200">
                <a:solidFill>
                  <a:srgbClr val="7030A0"/>
                </a:solidFill>
              </a:rPr>
              <a:t> C1: Ajuste a los datos de TAR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D98D14A-A9BB-576D-AD31-2BA6AE983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5010" y="1560991"/>
            <a:ext cx="7424522" cy="452596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D49B77D1-4B7C-288D-59F2-EB0F33946E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468" y="1600200"/>
            <a:ext cx="4047096" cy="4525963"/>
          </a:xfrm>
        </p:spPr>
        <p:txBody>
          <a:bodyPr/>
          <a:lstStyle/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/>
              <a:t>Fuente de datos: </a:t>
            </a:r>
            <a:r>
              <a:rPr lang="en-US" sz="1800" err="1"/>
              <a:t>Seleccione</a:t>
            </a:r>
            <a:r>
              <a:rPr lang="en-US" sz="1800"/>
              <a:t> “TAR por edad" (puede </a:t>
            </a:r>
            <a:r>
              <a:rPr lang="en-US" sz="1800" err="1"/>
              <a:t>estar</a:t>
            </a:r>
            <a:r>
              <a:rPr lang="en-US" sz="1800"/>
              <a:t> pre-</a:t>
            </a:r>
            <a:r>
              <a:rPr lang="en-US" sz="1800" err="1"/>
              <a:t>seleccionada</a:t>
            </a:r>
            <a:r>
              <a:rPr lang="en-US" sz="1800"/>
              <a:t> de la </a:t>
            </a:r>
            <a:r>
              <a:rPr lang="en-US" sz="1800" err="1"/>
              <a:t>ronda</a:t>
            </a:r>
            <a:r>
              <a:rPr lang="en-US" sz="1800"/>
              <a:t> </a:t>
            </a:r>
            <a:r>
              <a:rPr lang="en-US" sz="1800" err="1"/>
              <a:t>pasada</a:t>
            </a:r>
            <a:r>
              <a:rPr lang="en-US" sz="1800"/>
              <a:t>)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/>
              <a:t>Pulse "Ajustar </a:t>
            </a:r>
            <a:r>
              <a:rPr lang="en-US" sz="1800" err="1"/>
              <a:t>Razones</a:t>
            </a:r>
            <a:r>
              <a:rPr lang="en-US" sz="1800"/>
              <a:t> de </a:t>
            </a:r>
            <a:r>
              <a:rPr lang="en-US" sz="1800" err="1"/>
              <a:t>Tazas</a:t>
            </a:r>
            <a:r>
              <a:rPr lang="en-US" sz="1800"/>
              <a:t> de  </a:t>
            </a:r>
            <a:r>
              <a:rPr lang="en-US" sz="1800" err="1"/>
              <a:t>Incidencia</a:t>
            </a:r>
            <a:r>
              <a:rPr lang="en-US" sz="1800"/>
              <a:t>"</a:t>
            </a:r>
          </a:p>
          <a:p>
            <a:pPr marL="457200" indent="-457200">
              <a:spcBef>
                <a:spcPts val="1200"/>
              </a:spcBef>
              <a:buFont typeface="+mj-lt"/>
              <a:buAutoNum type="arabicPeriod"/>
            </a:pPr>
            <a:r>
              <a:rPr lang="en-US" sz="1800"/>
              <a:t>Cuando el ajuste esté hecho, pulse "OK" para aceptar </a:t>
            </a:r>
            <a:r>
              <a:rPr lang="en-US" sz="1800" err="1"/>
              <a:t>el</a:t>
            </a:r>
            <a:r>
              <a:rPr lang="en-US" sz="1800"/>
              <a:t> </a:t>
            </a:r>
            <a:r>
              <a:rPr lang="en-US" sz="1800" err="1"/>
              <a:t>ajuste</a:t>
            </a:r>
            <a:r>
              <a:rPr lang="en-US" sz="1800"/>
              <a:t>.</a:t>
            </a: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0CE41EF0-77DD-B5FA-6C2D-BAFF1B15EDB1}"/>
              </a:ext>
            </a:extLst>
          </p:cNvPr>
          <p:cNvSpPr/>
          <p:nvPr/>
        </p:nvSpPr>
        <p:spPr>
          <a:xfrm>
            <a:off x="4736744" y="2243819"/>
            <a:ext cx="1755648" cy="327266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8B313E60-55E8-482C-60CE-676191E7963D}"/>
              </a:ext>
            </a:extLst>
          </p:cNvPr>
          <p:cNvSpPr/>
          <p:nvPr/>
        </p:nvSpPr>
        <p:spPr>
          <a:xfrm>
            <a:off x="4255274" y="1934809"/>
            <a:ext cx="36576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1</a:t>
            </a:r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6D0883BD-4724-E860-69E5-DDD82D86C652}"/>
              </a:ext>
            </a:extLst>
          </p:cNvPr>
          <p:cNvSpPr/>
          <p:nvPr/>
        </p:nvSpPr>
        <p:spPr>
          <a:xfrm>
            <a:off x="4759117" y="2644009"/>
            <a:ext cx="1128713" cy="256032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FBA9567-6A0B-C3D1-771D-727259B976E7}"/>
              </a:ext>
            </a:extLst>
          </p:cNvPr>
          <p:cNvSpPr/>
          <p:nvPr/>
        </p:nvSpPr>
        <p:spPr>
          <a:xfrm>
            <a:off x="4255274" y="2545098"/>
            <a:ext cx="36576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2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7D1CCC5-C6F0-ACC6-6B14-5C8E5D4632DC}"/>
              </a:ext>
            </a:extLst>
          </p:cNvPr>
          <p:cNvSpPr/>
          <p:nvPr/>
        </p:nvSpPr>
        <p:spPr>
          <a:xfrm>
            <a:off x="4779569" y="5778775"/>
            <a:ext cx="777240" cy="28401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C9FB2292-B4C1-11AE-48C3-D97752309CBF}"/>
              </a:ext>
            </a:extLst>
          </p:cNvPr>
          <p:cNvSpPr/>
          <p:nvPr/>
        </p:nvSpPr>
        <p:spPr>
          <a:xfrm>
            <a:off x="4308558" y="5760403"/>
            <a:ext cx="36576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>
                <a:solidFill>
                  <a:srgbClr val="FF0000"/>
                </a:solidFill>
                <a:latin typeface="Calibri (Body)"/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0B5516-2BD7-6E5E-F60C-A8EED22468D6}"/>
              </a:ext>
            </a:extLst>
          </p:cNvPr>
          <p:cNvSpPr txBox="1"/>
          <p:nvPr/>
        </p:nvSpPr>
        <p:spPr>
          <a:xfrm>
            <a:off x="147524" y="4688449"/>
            <a:ext cx="416103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Pueden producirse malos ajustes de las RTI si sus datos de TAR por edad no coinciden con sus cifras globales de TAR.</a:t>
            </a:r>
          </a:p>
        </p:txBody>
      </p:sp>
    </p:spTree>
    <p:extLst>
      <p:ext uri="{BB962C8B-B14F-4D97-AF65-F5344CB8AC3E}">
        <p14:creationId xmlns:p14="http://schemas.microsoft.com/office/powerpoint/2010/main" val="32036402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AECEB-5861-21FE-D664-BCDD7DEB9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Actualización del patrón sexo/</a:t>
            </a:r>
            <a:r>
              <a:rPr lang="en-US" err="1"/>
              <a:t>edad</a:t>
            </a:r>
            <a:br>
              <a:rPr lang="en-US"/>
            </a:br>
            <a:r>
              <a:rPr lang="en-US" sz="3200" err="1">
                <a:solidFill>
                  <a:srgbClr val="7030A0"/>
                </a:solidFill>
              </a:rPr>
              <a:t>Opción</a:t>
            </a:r>
            <a:r>
              <a:rPr lang="en-US" sz="3200">
                <a:solidFill>
                  <a:srgbClr val="7030A0"/>
                </a:solidFill>
              </a:rPr>
              <a:t> C2: Patrón epidémico por defecto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A56FC6-9605-C568-FFDC-A23594E920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4628" y="1632268"/>
            <a:ext cx="6627495" cy="4493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33482C38-C35E-BF4E-D567-B6C49D7D5A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75372" y="1600200"/>
            <a:ext cx="4855666" cy="4525963"/>
          </a:xfrm>
        </p:spPr>
        <p:txBody>
          <a:bodyPr/>
          <a:lstStyle/>
          <a:p>
            <a:pPr marL="0" indent="0">
              <a:spcBef>
                <a:spcPts val="1200"/>
              </a:spcBef>
              <a:buNone/>
            </a:pPr>
            <a:r>
              <a:rPr lang="en-US" sz="1800" b="1" dirty="0" err="1"/>
              <a:t>Opción</a:t>
            </a:r>
            <a:r>
              <a:rPr lang="en-US" sz="1800" b="1" dirty="0"/>
              <a:t> C2. </a:t>
            </a:r>
            <a:r>
              <a:rPr lang="en-US" sz="1800" i="1" dirty="0" err="1"/>
              <a:t>Restaurar</a:t>
            </a:r>
            <a:r>
              <a:rPr lang="en-US" sz="1800" i="1" dirty="0"/>
              <a:t> </a:t>
            </a:r>
            <a:r>
              <a:rPr lang="en-US" sz="1800" i="1" dirty="0" err="1"/>
              <a:t>valores</a:t>
            </a:r>
            <a:r>
              <a:rPr lang="en-US" sz="1800" i="1" dirty="0"/>
              <a:t> </a:t>
            </a:r>
            <a:r>
              <a:rPr lang="en-US" sz="1800" i="1" dirty="0" err="1"/>
              <a:t>por</a:t>
            </a:r>
            <a:r>
              <a:rPr lang="en-US" sz="1800" i="1" dirty="0"/>
              <a:t> </a:t>
            </a:r>
            <a:r>
              <a:rPr lang="en-US" sz="1800" i="1" dirty="0" err="1"/>
              <a:t>defecto</a:t>
            </a:r>
            <a:r>
              <a:rPr lang="en-US" sz="1800" i="1" dirty="0"/>
              <a:t> </a:t>
            </a:r>
            <a:r>
              <a:rPr lang="en-US" sz="1800" dirty="0" err="1"/>
              <a:t>volverá</a:t>
            </a:r>
            <a:r>
              <a:rPr lang="en-US" sz="1800" dirty="0"/>
              <a:t> a un </a:t>
            </a:r>
            <a:r>
              <a:rPr lang="en-US" sz="1800" dirty="0" err="1"/>
              <a:t>patrón</a:t>
            </a:r>
            <a:r>
              <a:rPr lang="en-US" sz="1800" dirty="0"/>
              <a:t> </a:t>
            </a:r>
            <a:r>
              <a:rPr lang="en-US" sz="1800" dirty="0" err="1"/>
              <a:t>por</a:t>
            </a:r>
            <a:r>
              <a:rPr lang="en-US" sz="1800" dirty="0"/>
              <a:t> </a:t>
            </a:r>
            <a:r>
              <a:rPr lang="en-US" sz="1800" dirty="0" err="1"/>
              <a:t>defecto</a:t>
            </a:r>
            <a:r>
              <a:rPr lang="en-US" sz="1800" dirty="0"/>
              <a:t>, </a:t>
            </a:r>
            <a:r>
              <a:rPr lang="en-US" sz="1800" dirty="0" err="1"/>
              <a:t>basado</a:t>
            </a:r>
            <a:r>
              <a:rPr lang="en-US" sz="1800" dirty="0"/>
              <a:t> en la </a:t>
            </a:r>
            <a:r>
              <a:rPr lang="en-US" sz="1800" dirty="0" err="1"/>
              <a:t>tipología</a:t>
            </a:r>
            <a:r>
              <a:rPr lang="en-US" sz="1800" dirty="0"/>
              <a:t> </a:t>
            </a:r>
            <a:r>
              <a:rPr lang="en-US" sz="1800" dirty="0" err="1"/>
              <a:t>epidémica</a:t>
            </a:r>
            <a:endParaRPr lang="en-US" sz="1800" dirty="0"/>
          </a:p>
          <a:p>
            <a:pPr marL="0" indent="0">
              <a:spcBef>
                <a:spcPts val="1200"/>
              </a:spcBef>
              <a:buNone/>
            </a:pPr>
            <a:r>
              <a:rPr lang="en-US" sz="1800" b="1" dirty="0" err="1"/>
              <a:t>Opción</a:t>
            </a:r>
            <a:r>
              <a:rPr lang="en-US" sz="1800" b="1" dirty="0"/>
              <a:t> C3 </a:t>
            </a:r>
            <a:r>
              <a:rPr lang="en-US" sz="1800" dirty="0"/>
              <a:t>(</a:t>
            </a:r>
            <a:r>
              <a:rPr lang="en-US" sz="1800" dirty="0" err="1"/>
              <a:t>excepción</a:t>
            </a:r>
            <a:r>
              <a:rPr lang="en-US" sz="1800" dirty="0"/>
              <a:t>): </a:t>
            </a:r>
            <a:r>
              <a:rPr lang="en-US" sz="1800" dirty="0" err="1"/>
              <a:t>Utilice</a:t>
            </a:r>
            <a:r>
              <a:rPr lang="en-US" sz="1800" dirty="0"/>
              <a:t> "</a:t>
            </a:r>
            <a:r>
              <a:rPr lang="en-US" sz="1800" dirty="0" err="1"/>
              <a:t>Personalizado</a:t>
            </a:r>
            <a:r>
              <a:rPr lang="en-US" sz="1800" dirty="0"/>
              <a:t>" para </a:t>
            </a:r>
            <a:r>
              <a:rPr lang="en-US" sz="1800" dirty="0" err="1"/>
              <a:t>editar</a:t>
            </a:r>
            <a:r>
              <a:rPr lang="en-US" sz="1800" dirty="0"/>
              <a:t> </a:t>
            </a:r>
            <a:r>
              <a:rPr lang="en-US" sz="1800" dirty="0" err="1"/>
              <a:t>manualmente</a:t>
            </a:r>
            <a:r>
              <a:rPr lang="en-US" sz="1800" dirty="0"/>
              <a:t> las TRI </a:t>
            </a:r>
            <a:r>
              <a:rPr lang="en-US" sz="1800" dirty="0" err="1"/>
              <a:t>por</a:t>
            </a:r>
            <a:r>
              <a:rPr lang="en-US" sz="1800" dirty="0"/>
              <a:t> </a:t>
            </a:r>
            <a:r>
              <a:rPr lang="en-US" sz="1800" dirty="0" err="1"/>
              <a:t>edad</a:t>
            </a:r>
            <a:r>
              <a:rPr lang="en-US" sz="1800" dirty="0"/>
              <a:t>, </a:t>
            </a:r>
            <a:r>
              <a:rPr lang="en-US" sz="1800" dirty="0" err="1"/>
              <a:t>si</a:t>
            </a:r>
            <a:r>
              <a:rPr lang="en-US" sz="1800" dirty="0"/>
              <a:t> fuera </a:t>
            </a:r>
            <a:r>
              <a:rPr lang="en-US" sz="1800" dirty="0" err="1"/>
              <a:t>necesario</a:t>
            </a:r>
            <a:r>
              <a:rPr lang="en-US" sz="1800" dirty="0"/>
              <a:t> y </a:t>
            </a:r>
            <a:r>
              <a:rPr lang="en-US" sz="1800" dirty="0" err="1"/>
              <a:t>justificado</a:t>
            </a:r>
            <a:r>
              <a:rPr lang="en-US" sz="1800" dirty="0"/>
              <a:t> en </a:t>
            </a:r>
            <a:r>
              <a:rPr lang="en-US" sz="1800" dirty="0" err="1"/>
              <a:t>datos</a:t>
            </a:r>
            <a:r>
              <a:rPr lang="en-US" sz="1800" dirty="0"/>
              <a:t> </a:t>
            </a:r>
            <a:r>
              <a:rPr lang="en-US" sz="1800" dirty="0" err="1"/>
              <a:t>representativos</a:t>
            </a:r>
            <a:r>
              <a:rPr lang="en-US" sz="1800" dirty="0"/>
              <a:t>.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8F1E81A-6596-609B-D88E-9DC56E0821D9}"/>
              </a:ext>
            </a:extLst>
          </p:cNvPr>
          <p:cNvSpPr/>
          <p:nvPr/>
        </p:nvSpPr>
        <p:spPr>
          <a:xfrm>
            <a:off x="3790848" y="5861358"/>
            <a:ext cx="1325901" cy="2745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BC0168BC-A750-C015-071B-438C76176F2F}"/>
              </a:ext>
            </a:extLst>
          </p:cNvPr>
          <p:cNvSpPr/>
          <p:nvPr/>
        </p:nvSpPr>
        <p:spPr>
          <a:xfrm>
            <a:off x="4063976" y="5495598"/>
            <a:ext cx="607150" cy="365760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alibri (Body)"/>
              </a:rPr>
              <a:t>C2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3592ABBA-0379-E821-DAC5-6394144FE947}"/>
              </a:ext>
            </a:extLst>
          </p:cNvPr>
          <p:cNvSpPr/>
          <p:nvPr/>
        </p:nvSpPr>
        <p:spPr>
          <a:xfrm>
            <a:off x="1139475" y="2653734"/>
            <a:ext cx="620730" cy="351896"/>
          </a:xfrm>
          <a:prstGeom prst="ellipse">
            <a:avLst/>
          </a:prstGeom>
          <a:solidFill>
            <a:srgbClr val="FFFFCC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b="1" dirty="0">
                <a:solidFill>
                  <a:srgbClr val="FF0000"/>
                </a:solidFill>
                <a:latin typeface="Calibri (Body)"/>
              </a:rPr>
              <a:t>C3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05FAC4B7-7213-906B-477B-05108D619DB1}"/>
              </a:ext>
            </a:extLst>
          </p:cNvPr>
          <p:cNvSpPr/>
          <p:nvPr/>
        </p:nvSpPr>
        <p:spPr>
          <a:xfrm>
            <a:off x="429856" y="2692416"/>
            <a:ext cx="620731" cy="274533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2919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9C72AE-8605-1D3E-78E8-76554A572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549" y="1036286"/>
            <a:ext cx="3317132" cy="2475400"/>
          </a:xfrm>
        </p:spPr>
        <p:txBody>
          <a:bodyPr anchor="t">
            <a:normAutofit fontScale="90000"/>
          </a:bodyPr>
          <a:lstStyle/>
          <a:p>
            <a:r>
              <a:rPr lang="en-US" sz="3200" b="1"/>
              <a:t>Comparar con los datos del programa: </a:t>
            </a:r>
            <a:r>
              <a:rPr lang="en-US" sz="3200"/>
              <a:t>Número de personas en TAR </a:t>
            </a:r>
            <a:r>
              <a:rPr lang="en-US" sz="3200" err="1"/>
              <a:t>por</a:t>
            </a:r>
            <a:r>
              <a:rPr lang="en-US" sz="3200"/>
              <a:t> </a:t>
            </a:r>
            <a:r>
              <a:rPr lang="en-US" sz="3200" err="1"/>
              <a:t>grupo</a:t>
            </a:r>
            <a:r>
              <a:rPr lang="en-US" sz="3200"/>
              <a:t> de </a:t>
            </a:r>
            <a:r>
              <a:rPr lang="en-US" sz="3200" err="1"/>
              <a:t>edad</a:t>
            </a:r>
            <a:br>
              <a:rPr lang="en-US" sz="3200"/>
            </a:br>
            <a:endParaRPr lang="en-US" sz="1800" b="1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B8FF757E-FDB3-B4FA-D0CC-ECC4FA5A323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/>
        </p:blipFill>
        <p:spPr>
          <a:xfrm>
            <a:off x="3936711" y="2402907"/>
            <a:ext cx="7156669" cy="4000579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7BD7582A-7195-A4D5-29C1-3F1E264594C1}"/>
              </a:ext>
            </a:extLst>
          </p:cNvPr>
          <p:cNvSpPr txBox="1"/>
          <p:nvPr/>
        </p:nvSpPr>
        <p:spPr>
          <a:xfrm>
            <a:off x="87549" y="3716258"/>
            <a:ext cx="31307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>
                <a:solidFill>
                  <a:schemeClr val="bg1"/>
                </a:solidFill>
              </a:rPr>
              <a:t>Encontrado en:</a:t>
            </a:r>
          </a:p>
          <a:p>
            <a:r>
              <a:rPr lang="en-US" sz="1800" err="1">
                <a:solidFill>
                  <a:schemeClr val="bg1"/>
                </a:solidFill>
              </a:rPr>
              <a:t>Validación</a:t>
            </a:r>
            <a:r>
              <a:rPr lang="en-US" sz="1800">
                <a:solidFill>
                  <a:schemeClr val="bg1"/>
                </a:solidFill>
              </a:rPr>
              <a:t> &gt; TAR</a:t>
            </a:r>
          </a:p>
          <a:p>
            <a:r>
              <a:rPr lang="en-US" sz="1800">
                <a:solidFill>
                  <a:schemeClr val="bg1"/>
                </a:solidFill>
              </a:rPr>
              <a:t>"¿Es la estimación Spectrum de TAR por edad coherente con los datos del programa?"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62BC38-8013-82BB-EE43-D6F6190E18A4}"/>
              </a:ext>
            </a:extLst>
          </p:cNvPr>
          <p:cNvSpPr txBox="1">
            <a:spLocks/>
          </p:cNvSpPr>
          <p:nvPr/>
        </p:nvSpPr>
        <p:spPr>
          <a:xfrm>
            <a:off x="3553428" y="864108"/>
            <a:ext cx="8638572" cy="512064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marL="182880" indent="-18288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Char char="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6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18288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Char char=""/>
              <a:defRPr sz="1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tx1"/>
                </a:solidFill>
              </a:rPr>
              <a:t>Si no </a:t>
            </a:r>
            <a:r>
              <a:rPr lang="en-US" b="1" dirty="0">
                <a:solidFill>
                  <a:schemeClr val="tx1"/>
                </a:solidFill>
              </a:rPr>
              <a:t>se </a:t>
            </a:r>
            <a:r>
              <a:rPr lang="en-US" b="1" dirty="0" err="1">
                <a:solidFill>
                  <a:schemeClr val="tx1"/>
                </a:solidFill>
              </a:rPr>
              <a:t>ajustaron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a </a:t>
            </a:r>
            <a:r>
              <a:rPr lang="en-US" dirty="0" err="1">
                <a:solidFill>
                  <a:schemeClr val="tx1"/>
                </a:solidFill>
              </a:rPr>
              <a:t>los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datos</a:t>
            </a:r>
            <a:r>
              <a:rPr lang="en-US" dirty="0">
                <a:solidFill>
                  <a:schemeClr val="tx1"/>
                </a:solidFill>
              </a:rPr>
              <a:t> de TAR </a:t>
            </a:r>
            <a:r>
              <a:rPr lang="en-US" dirty="0" err="1">
                <a:solidFill>
                  <a:schemeClr val="tx1"/>
                </a:solidFill>
              </a:rPr>
              <a:t>por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edad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aún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utilizar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estos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datos</a:t>
            </a:r>
            <a:r>
              <a:rPr lang="en-US" dirty="0">
                <a:solidFill>
                  <a:schemeClr val="tx1"/>
                </a:solidFill>
              </a:rPr>
              <a:t> para </a:t>
            </a:r>
            <a:r>
              <a:rPr lang="en-US" b="1" dirty="0" err="1">
                <a:solidFill>
                  <a:schemeClr val="tx1"/>
                </a:solidFill>
              </a:rPr>
              <a:t>validar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patrón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incidencia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por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sexo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edad</a:t>
            </a:r>
            <a:endParaRPr lang="en-US" dirty="0">
              <a:solidFill>
                <a:schemeClr val="tx1"/>
              </a:solidFill>
            </a:endParaRPr>
          </a:p>
          <a:p>
            <a:r>
              <a:rPr lang="en-US">
                <a:solidFill>
                  <a:schemeClr val="tx1"/>
                </a:solidFill>
              </a:rPr>
              <a:t>Una </a:t>
            </a:r>
            <a:r>
              <a:rPr lang="en-US" dirty="0">
                <a:solidFill>
                  <a:schemeClr val="tx1"/>
                </a:solidFill>
              </a:rPr>
              <a:t>mala </a:t>
            </a:r>
            <a:r>
              <a:rPr lang="en-US" dirty="0" err="1">
                <a:solidFill>
                  <a:schemeClr val="tx1"/>
                </a:solidFill>
              </a:rPr>
              <a:t>alineación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puede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abordarse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ajustando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patrón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sexo</a:t>
            </a:r>
            <a:r>
              <a:rPr lang="en-US" dirty="0">
                <a:solidFill>
                  <a:schemeClr val="tx1"/>
                </a:solidFill>
              </a:rPr>
              <a:t>/</a:t>
            </a:r>
            <a:r>
              <a:rPr lang="en-US" dirty="0" err="1">
                <a:solidFill>
                  <a:schemeClr val="tx1"/>
                </a:solidFill>
              </a:rPr>
              <a:t>edad</a:t>
            </a:r>
            <a:r>
              <a:rPr lang="en-US" dirty="0">
                <a:solidFill>
                  <a:schemeClr val="tx1"/>
                </a:solidFill>
              </a:rPr>
              <a:t>, las </a:t>
            </a:r>
            <a:r>
              <a:rPr lang="en-US" dirty="0" err="1">
                <a:solidFill>
                  <a:schemeClr val="tx1"/>
                </a:solidFill>
              </a:rPr>
              <a:t>tasas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interrupción</a:t>
            </a:r>
            <a:r>
              <a:rPr lang="en-US" dirty="0">
                <a:solidFill>
                  <a:schemeClr val="tx1"/>
                </a:solidFill>
              </a:rPr>
              <a:t> del TAR o </a:t>
            </a:r>
            <a:r>
              <a:rPr lang="en-US" dirty="0" err="1">
                <a:solidFill>
                  <a:schemeClr val="tx1"/>
                </a:solidFill>
              </a:rPr>
              <a:t>el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método</a:t>
            </a:r>
            <a:r>
              <a:rPr lang="en-US" dirty="0">
                <a:solidFill>
                  <a:schemeClr val="tx1"/>
                </a:solidFill>
              </a:rPr>
              <a:t> de </a:t>
            </a:r>
            <a:r>
              <a:rPr lang="en-US" dirty="0" err="1">
                <a:solidFill>
                  <a:schemeClr val="tx1"/>
                </a:solidFill>
              </a:rPr>
              <a:t>asignación</a:t>
            </a:r>
            <a:r>
              <a:rPr lang="en-US" dirty="0">
                <a:solidFill>
                  <a:schemeClr val="tx1"/>
                </a:solidFill>
              </a:rPr>
              <a:t> del TAR.</a:t>
            </a:r>
          </a:p>
        </p:txBody>
      </p:sp>
    </p:spTree>
    <p:extLst>
      <p:ext uri="{BB962C8B-B14F-4D97-AF65-F5344CB8AC3E}">
        <p14:creationId xmlns:p14="http://schemas.microsoft.com/office/powerpoint/2010/main" val="1657361060"/>
      </p:ext>
    </p:extLst>
  </p:cSld>
  <p:clrMapOvr>
    <a:masterClrMapping/>
  </p:clrMapOvr>
</p:sld>
</file>

<file path=ppt/theme/theme1.xml><?xml version="1.0" encoding="utf-8"?>
<a:theme xmlns:a="http://schemas.openxmlformats.org/drawingml/2006/main" name="Frame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ppt/theme/theme2.xml><?xml version="1.0" encoding="utf-8"?>
<a:theme xmlns:a="http://schemas.openxmlformats.org/drawingml/2006/main" name="1_Custom Design">
  <a:themeElements>
    <a:clrScheme name="UNAIDS Global">
      <a:dk1>
        <a:sysClr val="windowText" lastClr="000000"/>
      </a:dk1>
      <a:lt1>
        <a:sysClr val="window" lastClr="FFFFFF"/>
      </a:lt1>
      <a:dk2>
        <a:srgbClr val="70C8BE"/>
      </a:dk2>
      <a:lt2>
        <a:srgbClr val="B6AEA7"/>
      </a:lt2>
      <a:accent1>
        <a:srgbClr val="70C8BE"/>
      </a:accent1>
      <a:accent2>
        <a:srgbClr val="F15B40"/>
      </a:accent2>
      <a:accent3>
        <a:srgbClr val="00A99A"/>
      </a:accent3>
      <a:accent4>
        <a:srgbClr val="78BCC1"/>
      </a:accent4>
      <a:accent5>
        <a:srgbClr val="78A7B7"/>
      </a:accent5>
      <a:accent6>
        <a:srgbClr val="CDC884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288ef829-98c5-46d1-83dc-c2ef7c814da2" xsi:nil="true"/>
    <TaxCatchAll xmlns="2ddeef39-65d3-4660-94f2-f063f949c57e" xsi:nil="true"/>
    <lcf76f155ced4ddcb4097134ff3c332f xmlns="288ef829-98c5-46d1-83dc-c2ef7c814da2">
      <Terms xmlns="http://schemas.microsoft.com/office/infopath/2007/PartnerControls"/>
    </lcf76f155ced4ddcb4097134ff3c332f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93E641F549574BB805BD9C73365D4F" ma:contentTypeVersion="21" ma:contentTypeDescription="Create a new document." ma:contentTypeScope="" ma:versionID="848d5250be30190ee293fa977b7b3659">
  <xsd:schema xmlns:xsd="http://www.w3.org/2001/XMLSchema" xmlns:xs="http://www.w3.org/2001/XMLSchema" xmlns:p="http://schemas.microsoft.com/office/2006/metadata/properties" xmlns:ns1="http://schemas.microsoft.com/sharepoint/v3" xmlns:ns2="288ef829-98c5-46d1-83dc-c2ef7c814da2" xmlns:ns3="2ddeef39-65d3-4660-94f2-f063f949c57e" targetNamespace="http://schemas.microsoft.com/office/2006/metadata/properties" ma:root="true" ma:fieldsID="f067d9dc7eb05f16e5031dc3fd13465b" ns1:_="" ns2:_="" ns3:_="">
    <xsd:import namespace="http://schemas.microsoft.com/sharepoint/v3"/>
    <xsd:import namespace="288ef829-98c5-46d1-83dc-c2ef7c814da2"/>
    <xsd:import namespace="2ddeef39-65d3-4660-94f2-f063f949c57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Flow_SignoffStatu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1:_ip_UnifiedCompliancePolicyProperties" minOccurs="0"/>
                <xsd:element ref="ns1:_ip_UnifiedCompliancePolicyUIAc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7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8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88ef829-98c5-46d1-83dc-c2ef7c814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Flow_SignoffStatus" ma:index="21" nillable="true" ma:displayName="Sign-off status" ma:internalName="Sign_x002d_off_x0020_status">
      <xsd:simpleType>
        <xsd:restriction base="dms:Text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f008808e-a4ff-498b-8b44-8869f1dca9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ddeef39-65d3-4660-94f2-f063f949c57e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f1142ec6-8224-48c2-babf-013e8b339833}" ma:internalName="TaxCatchAll" ma:showField="CatchAllData" ma:web="2ddeef39-65d3-4660-94f2-f063f949c57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DB5B80E-5266-4E5E-8844-31FC27D1D27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C3348D8-5DCF-4FC6-BCAF-DC16A5F324AE}">
  <ds:schemaRefs>
    <ds:schemaRef ds:uri="288ef829-98c5-46d1-83dc-c2ef7c814da2"/>
    <ds:schemaRef ds:uri="2ddeef39-65d3-4660-94f2-f063f949c57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F64C4577-8148-4E34-A978-A793B15BDC19}"/>
</file>

<file path=docMetadata/LabelInfo.xml><?xml version="1.0" encoding="utf-8"?>
<clbl:labelList xmlns:clbl="http://schemas.microsoft.com/office/2020/mipLabelMetadata">
  <clbl:label id="{c2e1cf9b-e1b6-44eb-8021-428c292d3eb5}" enabled="0" method="" siteId="{c2e1cf9b-e1b6-44eb-8021-428c292d3eb5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0</TotalTime>
  <Words>1110</Words>
  <Application>Microsoft Office PowerPoint</Application>
  <PresentationFormat>Widescreen</PresentationFormat>
  <Paragraphs>85</Paragraphs>
  <Slides>14</Slides>
  <Notes>6</Notes>
  <HiddenSlides>5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(Body)</vt:lpstr>
      <vt:lpstr>Corbel</vt:lpstr>
      <vt:lpstr>Wingdings 2</vt:lpstr>
      <vt:lpstr>Frame</vt:lpstr>
      <vt:lpstr>1_Custom Design</vt:lpstr>
      <vt:lpstr>Estimación de la incidencia del VIH por edad y sexo</vt:lpstr>
      <vt:lpstr>PowerPoint Presentation</vt:lpstr>
      <vt:lpstr>Patrón de incidencia por sexo y edad</vt:lpstr>
      <vt:lpstr>Opción A: De vuelto de EPP a Spectrum, como 'Patrón sexo/edad’ en la incidencia, seleccione  'Leer proporción de sexos desde EPP o AEM'. </vt:lpstr>
      <vt:lpstr>Actualización del patrón sexo/edad Opción B: CSAVR utilizado para estimar la incidencia</vt:lpstr>
      <vt:lpstr>Actualización del patrón sexo/edad Opción C1: Ajuste a los datos de TAR</vt:lpstr>
      <vt:lpstr>Actualización del patrón sexo/edad Opcion C1: Ajuste a los datos de TAR</vt:lpstr>
      <vt:lpstr>Actualización del patrón sexo/edad Opción C2: Patrón epidémico por defecto</vt:lpstr>
      <vt:lpstr>Comparar con los datos del programa: Número de personas en TAR por grupo de edad </vt:lpstr>
      <vt:lpstr>Contabilización de la migración de personas con VIH</vt:lpstr>
      <vt:lpstr>¿Cómo tiene en cuenta Spectrum la migración de personas con VIH?</vt:lpstr>
      <vt:lpstr>¿Cómo tiene en cuenta Spectrum la migración de personas con VIH?</vt:lpstr>
      <vt:lpstr>Consideraciones para el CSAVR</vt:lpstr>
      <vt:lpstr>Notas finales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MAHY, Mary</dc:creator>
  <cp:keywords>, docId:5C8754142AB873A9A1BC006B6151E31D</cp:keywords>
  <cp:lastModifiedBy>KORENROMP, Eline Louise</cp:lastModifiedBy>
  <cp:revision>2</cp:revision>
  <cp:lastPrinted>2021-11-24T09:18:03Z</cp:lastPrinted>
  <dcterms:created xsi:type="dcterms:W3CDTF">2020-10-27T09:55:01Z</dcterms:created>
  <dcterms:modified xsi:type="dcterms:W3CDTF">2025-02-10T10:44:47Z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0x0101006893E641F549574BB805BD9C73365D4F</vt:lpwstr>
  </property>
  <property fmtid="{D5CDD505-2E9C-101B-9397-08002B2CF9AE}" pid="3" name="MediaServiceImageTags">
    <vt:lpwstr/>
  </property>
</Properties>
</file>