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4"/>
  </p:notesMasterIdLst>
  <p:sldIdLst>
    <p:sldId id="256" r:id="rId5"/>
    <p:sldId id="720" r:id="rId6"/>
    <p:sldId id="763" r:id="rId7"/>
    <p:sldId id="764" r:id="rId8"/>
    <p:sldId id="745" r:id="rId9"/>
    <p:sldId id="749" r:id="rId10"/>
    <p:sldId id="766" r:id="rId11"/>
    <p:sldId id="767" r:id="rId12"/>
    <p:sldId id="750" r:id="rId13"/>
    <p:sldId id="751" r:id="rId14"/>
    <p:sldId id="672" r:id="rId15"/>
    <p:sldId id="677" r:id="rId16"/>
    <p:sldId id="678" r:id="rId17"/>
    <p:sldId id="722" r:id="rId18"/>
    <p:sldId id="757" r:id="rId19"/>
    <p:sldId id="756" r:id="rId20"/>
    <p:sldId id="758" r:id="rId21"/>
    <p:sldId id="490" r:id="rId22"/>
    <p:sldId id="7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BB6C0-49FD-4637-98B1-CDD37B49DE1C}" v="11" dt="2023-12-01T09:17:57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8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WODZI, Desire Tarwireyi" userId="f2e414da-657a-4eae-9cb2-9d4947cf517c" providerId="ADAL" clId="{C6CBB6C0-49FD-4637-98B1-CDD37B49DE1C}"/>
    <pc:docChg chg="modSld">
      <pc:chgData name="RWODZI, Desire Tarwireyi" userId="f2e414da-657a-4eae-9cb2-9d4947cf517c" providerId="ADAL" clId="{C6CBB6C0-49FD-4637-98B1-CDD37B49DE1C}" dt="2023-12-01T09:18:04.942" v="21" actId="404"/>
      <pc:docMkLst>
        <pc:docMk/>
      </pc:docMkLst>
      <pc:sldChg chg="modSp mod">
        <pc:chgData name="RWODZI, Desire Tarwireyi" userId="f2e414da-657a-4eae-9cb2-9d4947cf517c" providerId="ADAL" clId="{C6CBB6C0-49FD-4637-98B1-CDD37B49DE1C}" dt="2023-12-01T09:09:01.387" v="0" actId="404"/>
        <pc:sldMkLst>
          <pc:docMk/>
          <pc:sldMk cId="100137037" sldId="256"/>
        </pc:sldMkLst>
        <pc:spChg chg="mod">
          <ac:chgData name="RWODZI, Desire Tarwireyi" userId="f2e414da-657a-4eae-9cb2-9d4947cf517c" providerId="ADAL" clId="{C6CBB6C0-49FD-4637-98B1-CDD37B49DE1C}" dt="2023-12-01T09:09:01.387" v="0" actId="404"/>
          <ac:spMkLst>
            <pc:docMk/>
            <pc:sldMk cId="100137037" sldId="256"/>
            <ac:spMk id="2" creationId="{FBF8752D-0820-4F35-9D5D-B9D345CC6D3E}"/>
          </ac:spMkLst>
        </pc:spChg>
      </pc:sldChg>
      <pc:sldChg chg="modSp">
        <pc:chgData name="RWODZI, Desire Tarwireyi" userId="f2e414da-657a-4eae-9cb2-9d4947cf517c" providerId="ADAL" clId="{C6CBB6C0-49FD-4637-98B1-CDD37B49DE1C}" dt="2023-12-01T09:17:57.157" v="19" actId="27636"/>
        <pc:sldMkLst>
          <pc:docMk/>
          <pc:sldMk cId="2112558030" sldId="259"/>
        </pc:sldMkLst>
        <pc:picChg chg="mod">
          <ac:chgData name="RWODZI, Desire Tarwireyi" userId="f2e414da-657a-4eae-9cb2-9d4947cf517c" providerId="ADAL" clId="{C6CBB6C0-49FD-4637-98B1-CDD37B49DE1C}" dt="2023-12-01T09:17:57.157" v="19" actId="27636"/>
          <ac:picMkLst>
            <pc:docMk/>
            <pc:sldMk cId="2112558030" sldId="259"/>
            <ac:picMk id="3074" creationId="{C71C47CD-CC87-29EE-966D-685A3091A736}"/>
          </ac:picMkLst>
        </pc:picChg>
      </pc:sldChg>
      <pc:sldChg chg="modSp mod">
        <pc:chgData name="RWODZI, Desire Tarwireyi" userId="f2e414da-657a-4eae-9cb2-9d4947cf517c" providerId="ADAL" clId="{C6CBB6C0-49FD-4637-98B1-CDD37B49DE1C}" dt="2023-12-01T09:18:04.942" v="21" actId="404"/>
        <pc:sldMkLst>
          <pc:docMk/>
          <pc:sldMk cId="1800683410" sldId="273"/>
        </pc:sldMkLst>
        <pc:spChg chg="mod">
          <ac:chgData name="RWODZI, Desire Tarwireyi" userId="f2e414da-657a-4eae-9cb2-9d4947cf517c" providerId="ADAL" clId="{C6CBB6C0-49FD-4637-98B1-CDD37B49DE1C}" dt="2023-12-01T09:18:04.942" v="21" actId="404"/>
          <ac:spMkLst>
            <pc:docMk/>
            <pc:sldMk cId="1800683410" sldId="273"/>
            <ac:spMk id="7" creationId="{013E4B2B-7A9A-CD7B-60F4-A6A172812FCC}"/>
          </ac:spMkLst>
        </pc:spChg>
      </pc:sldChg>
      <pc:sldChg chg="modSp mod">
        <pc:chgData name="RWODZI, Desire Tarwireyi" userId="f2e414da-657a-4eae-9cb2-9d4947cf517c" providerId="ADAL" clId="{C6CBB6C0-49FD-4637-98B1-CDD37B49DE1C}" dt="2023-12-01T09:17:44.976" v="8" actId="1076"/>
        <pc:sldMkLst>
          <pc:docMk/>
          <pc:sldMk cId="318553654" sldId="274"/>
        </pc:sldMkLst>
        <pc:spChg chg="mod">
          <ac:chgData name="RWODZI, Desire Tarwireyi" userId="f2e414da-657a-4eae-9cb2-9d4947cf517c" providerId="ADAL" clId="{C6CBB6C0-49FD-4637-98B1-CDD37B49DE1C}" dt="2023-12-01T09:17:44.976" v="8" actId="1076"/>
          <ac:spMkLst>
            <pc:docMk/>
            <pc:sldMk cId="318553654" sldId="274"/>
            <ac:spMk id="7" creationId="{A325D6E1-07E1-9C6B-9179-AE2BBF8CF72F}"/>
          </ac:spMkLst>
        </pc:spChg>
      </pc:sldChg>
      <pc:sldChg chg="modSp mod">
        <pc:chgData name="RWODZI, Desire Tarwireyi" userId="f2e414da-657a-4eae-9cb2-9d4947cf517c" providerId="ADAL" clId="{C6CBB6C0-49FD-4637-98B1-CDD37B49DE1C}" dt="2023-12-01T09:17:28.041" v="7" actId="404"/>
        <pc:sldMkLst>
          <pc:docMk/>
          <pc:sldMk cId="2273054814" sldId="458"/>
        </pc:sldMkLst>
        <pc:spChg chg="mod">
          <ac:chgData name="RWODZI, Desire Tarwireyi" userId="f2e414da-657a-4eae-9cb2-9d4947cf517c" providerId="ADAL" clId="{C6CBB6C0-49FD-4637-98B1-CDD37B49DE1C}" dt="2023-12-01T09:17:28.041" v="7" actId="404"/>
          <ac:spMkLst>
            <pc:docMk/>
            <pc:sldMk cId="2273054814" sldId="458"/>
            <ac:spMk id="3" creationId="{2FEA0C18-79EC-66B3-7266-8882B141CCAF}"/>
          </ac:spMkLst>
        </pc:spChg>
        <pc:spChg chg="mod">
          <ac:chgData name="RWODZI, Desire Tarwireyi" userId="f2e414da-657a-4eae-9cb2-9d4947cf517c" providerId="ADAL" clId="{C6CBB6C0-49FD-4637-98B1-CDD37B49DE1C}" dt="2023-12-01T09:17:20.415" v="5" actId="404"/>
          <ac:spMkLst>
            <pc:docMk/>
            <pc:sldMk cId="2273054814" sldId="458"/>
            <ac:spMk id="5" creationId="{4390D99C-01A5-F6FF-A3C3-CF9721D89738}"/>
          </ac:spMkLst>
        </pc:spChg>
      </pc:sldChg>
      <pc:sldChg chg="modSp mod">
        <pc:chgData name="RWODZI, Desire Tarwireyi" userId="f2e414da-657a-4eae-9cb2-9d4947cf517c" providerId="ADAL" clId="{C6CBB6C0-49FD-4637-98B1-CDD37B49DE1C}" dt="2023-12-01T09:09:44.710" v="1" actId="404"/>
        <pc:sldMkLst>
          <pc:docMk/>
          <pc:sldMk cId="3251244798" sldId="490"/>
        </pc:sldMkLst>
        <pc:spChg chg="mod">
          <ac:chgData name="RWODZI, Desire Tarwireyi" userId="f2e414da-657a-4eae-9cb2-9d4947cf517c" providerId="ADAL" clId="{C6CBB6C0-49FD-4637-98B1-CDD37B49DE1C}" dt="2023-12-01T09:09:44.710" v="1" actId="404"/>
          <ac:spMkLst>
            <pc:docMk/>
            <pc:sldMk cId="3251244798" sldId="490"/>
            <ac:spMk id="5" creationId="{866E00B1-58E7-350C-3B75-E0662BDD4531}"/>
          </ac:spMkLst>
        </pc:spChg>
      </pc:sldChg>
    </pc:docChg>
  </pc:docChgLst>
  <pc:docChgLst>
    <pc:chgData name="RWODZI, Desire Tarwireyi" userId="f2e414da-657a-4eae-9cb2-9d4947cf517c" providerId="ADAL" clId="{32E0F28B-49FC-4922-A1D2-4C7670007395}"/>
    <pc:docChg chg="delSld delMainMaster">
      <pc:chgData name="RWODZI, Desire Tarwireyi" userId="f2e414da-657a-4eae-9cb2-9d4947cf517c" providerId="ADAL" clId="{32E0F28B-49FC-4922-A1D2-4C7670007395}" dt="2023-12-01T09:19:42.250" v="1" actId="47"/>
      <pc:docMkLst>
        <pc:docMk/>
      </pc:docMkLst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1155119426" sldId="257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2112558030" sldId="259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2104876887" sldId="262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3820235149" sldId="269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1800683410" sldId="273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318553654" sldId="274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2351828191" sldId="276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1551178453" sldId="286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1710116346" sldId="296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3376316713" sldId="297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473989037" sldId="298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3234892828" sldId="300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3499771021" sldId="301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1346440952" sldId="455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470902691" sldId="457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2273054814" sldId="458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3360253242" sldId="459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3779037578" sldId="460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2981847978" sldId="467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3080171021" sldId="470"/>
        </pc:sldMkLst>
      </pc:sldChg>
      <pc:sldChg chg="del">
        <pc:chgData name="RWODZI, Desire Tarwireyi" userId="f2e414da-657a-4eae-9cb2-9d4947cf517c" providerId="ADAL" clId="{32E0F28B-49FC-4922-A1D2-4C7670007395}" dt="2023-12-01T09:19:32.228" v="0" actId="47"/>
        <pc:sldMkLst>
          <pc:docMk/>
          <pc:sldMk cId="3680777435" sldId="768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1712714217" sldId="769"/>
        </pc:sldMkLst>
      </pc:sldChg>
      <pc:sldChg chg="del">
        <pc:chgData name="RWODZI, Desire Tarwireyi" userId="f2e414da-657a-4eae-9cb2-9d4947cf517c" providerId="ADAL" clId="{32E0F28B-49FC-4922-A1D2-4C7670007395}" dt="2023-12-01T09:19:42.250" v="1" actId="47"/>
        <pc:sldMkLst>
          <pc:docMk/>
          <pc:sldMk cId="2302402977" sldId="770"/>
        </pc:sldMkLst>
      </pc:sldChg>
      <pc:sldMasterChg chg="del delSldLayout">
        <pc:chgData name="RWODZI, Desire Tarwireyi" userId="f2e414da-657a-4eae-9cb2-9d4947cf517c" providerId="ADAL" clId="{32E0F28B-49FC-4922-A1D2-4C7670007395}" dt="2023-12-01T09:19:42.250" v="1" actId="47"/>
        <pc:sldMasterMkLst>
          <pc:docMk/>
          <pc:sldMasterMk cId="2283043574" sldId="2147483852"/>
        </pc:sldMasterMkLst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1634871548" sldId="2147483853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434720627" sldId="2147483854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4268614548" sldId="2147483855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1195597044" sldId="2147483856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3508105400" sldId="2147483857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2006074223" sldId="2147483858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4234381363" sldId="2147483859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202588410" sldId="2147483860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1734222938" sldId="2147483861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3779240606" sldId="2147483862"/>
          </pc:sldLayoutMkLst>
        </pc:sldLayoutChg>
        <pc:sldLayoutChg chg="del">
          <pc:chgData name="RWODZI, Desire Tarwireyi" userId="f2e414da-657a-4eae-9cb2-9d4947cf517c" providerId="ADAL" clId="{32E0F28B-49FC-4922-A1D2-4C7670007395}" dt="2023-12-01T09:19:42.250" v="1" actId="47"/>
          <pc:sldLayoutMkLst>
            <pc:docMk/>
            <pc:sldMasterMk cId="2283043574" sldId="2147483852"/>
            <pc:sldLayoutMk cId="2386520903" sldId="21474838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90C9-42A9-8E46-94C9-E839C7FC3BF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Cliquez pour modifier les styles de texte du Master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6540-CCC7-6149-BAD8-15E5A85A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5AAC0-1CC1-EB49-834D-EE4504773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965837-37D2-8949-ABC5-0036270E5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38" y="6252529"/>
            <a:ext cx="2834640" cy="57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2FC6CD-DD06-7D4B-BAEE-181A765025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52529"/>
            <a:ext cx="2834640" cy="572765"/>
          </a:xfrm>
          <a:prstGeom prst="rect">
            <a:avLst/>
          </a:prstGeom>
        </p:spPr>
      </p:pic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A11D1D1F-3FFA-FF45-8CC5-67AD1C1CB2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dr.unaid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52D-0820-4F35-9D5D-B9D345CC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Estimations infranationales Naomi : Fonction de révision des données dans Naomi</a:t>
            </a:r>
            <a:endParaRPr lang="en-CH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97AB2-D1E8-48E1-B9C2-6E6C1698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Décembre 2022 / janvier 2023</a:t>
            </a:r>
          </a:p>
          <a:p>
            <a:r>
              <a:rPr lang="en-US" i="1" dirty="0"/>
              <a:t>version 28 novembre 2022</a:t>
            </a:r>
            <a:endParaRPr lang="en-CH" i="1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19B0F60-4714-664A-8E5E-05C097CE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263" y="222462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Télécharger les données de l'ADR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A176C4-4099-2AE9-2016-EA720486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34" y="646003"/>
            <a:ext cx="5458809" cy="5615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26AF2A-437A-A9AE-F854-875D5E93A4E7}"/>
              </a:ext>
            </a:extLst>
          </p:cNvPr>
          <p:cNvSpPr/>
          <p:nvPr/>
        </p:nvSpPr>
        <p:spPr>
          <a:xfrm flipV="1">
            <a:off x="4771266" y="659171"/>
            <a:ext cx="464761" cy="67977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9C690-8E87-B536-F6E3-555467E09403}"/>
              </a:ext>
            </a:extLst>
          </p:cNvPr>
          <p:cNvSpPr/>
          <p:nvPr/>
        </p:nvSpPr>
        <p:spPr>
          <a:xfrm flipV="1">
            <a:off x="4321495" y="5949840"/>
            <a:ext cx="464761" cy="26397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963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Examiner les données :</a:t>
            </a:r>
            <a:br>
              <a:rPr lang="en-US" dirty="0"/>
            </a:br>
            <a:r>
              <a:rPr lang="en-US" dirty="0"/>
              <a:t>Cartes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7A6C-6B93-C241-93D0-238167D4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Carte + tableau des données d'entrée</a:t>
            </a:r>
          </a:p>
          <a:p>
            <a:r>
              <a:rPr lang="en-US" dirty="0"/>
              <a:t>Sélectionnez toutes les stratifications disponibles :</a:t>
            </a:r>
          </a:p>
          <a:p>
            <a:pPr lvl="1"/>
            <a:r>
              <a:rPr lang="en-US" dirty="0"/>
              <a:t>Niveau d'administration et domaines</a:t>
            </a:r>
          </a:p>
          <a:p>
            <a:pPr lvl="1"/>
            <a:r>
              <a:rPr lang="en-US" dirty="0"/>
              <a:t>Sexe et âge</a:t>
            </a:r>
          </a:p>
          <a:p>
            <a:pPr lvl="1"/>
            <a:r>
              <a:rPr lang="en-US" dirty="0"/>
              <a:t>Année / période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48" y="3850323"/>
            <a:ext cx="2763919" cy="2222533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82F13-509D-834E-865B-B058BAD0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816793"/>
            <a:ext cx="5534026" cy="53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Examiner les données :</a:t>
            </a:r>
            <a:br>
              <a:rPr lang="en-US" dirty="0"/>
            </a:br>
            <a:r>
              <a:rPr lang="en-US" dirty="0">
                <a:ea typeface="+mj-lt"/>
                <a:cs typeface="+mj-lt"/>
              </a:rPr>
              <a:t>Cartes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48" y="3850323"/>
            <a:ext cx="2743200" cy="2205872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A1022F-9081-4F47-BBEC-C0508ADF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Carte + tableau des données d'entrée</a:t>
            </a:r>
          </a:p>
          <a:p>
            <a:r>
              <a:rPr lang="en-US" dirty="0"/>
              <a:t>Sélectionnez toutes les stratifications disponibles :</a:t>
            </a:r>
          </a:p>
          <a:p>
            <a:pPr lvl="1"/>
            <a:r>
              <a:rPr lang="en-US" dirty="0"/>
              <a:t>Niveau d'administration et domaines</a:t>
            </a:r>
          </a:p>
          <a:p>
            <a:pPr lvl="1"/>
            <a:r>
              <a:rPr lang="en-US" dirty="0"/>
              <a:t>Sexe et âge</a:t>
            </a:r>
          </a:p>
          <a:p>
            <a:pPr lvl="1"/>
            <a:r>
              <a:rPr lang="en-US" dirty="0"/>
              <a:t>Année / période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A034B-0C5D-B342-A75B-0E92220FD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765750"/>
            <a:ext cx="5535637" cy="52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6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Examiner les données :</a:t>
            </a:r>
            <a:br>
              <a:rPr lang="en-US" dirty="0"/>
            </a:br>
            <a:r>
              <a:rPr lang="en-US" dirty="0">
                <a:ea typeface="+mj-lt"/>
                <a:cs typeface="+mj-lt"/>
              </a:rPr>
              <a:t>Cartes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7996" y="3850323"/>
            <a:ext cx="2725823" cy="2222533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Carte + tableau des données d'entrée</a:t>
            </a:r>
          </a:p>
          <a:p>
            <a:r>
              <a:rPr lang="en-US" dirty="0"/>
              <a:t>Sélectionnez toutes les stratifications disponibles :</a:t>
            </a:r>
          </a:p>
          <a:p>
            <a:pPr lvl="1"/>
            <a:r>
              <a:rPr lang="en-US" dirty="0"/>
              <a:t>Niveau d'administration et domaines</a:t>
            </a:r>
          </a:p>
          <a:p>
            <a:pPr lvl="1"/>
            <a:r>
              <a:rPr lang="en-US" dirty="0"/>
              <a:t>Sexe et âge</a:t>
            </a:r>
          </a:p>
          <a:p>
            <a:pPr lvl="1"/>
            <a:r>
              <a:rPr lang="en-US" dirty="0"/>
              <a:t>Année / période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A2A20-ED87-DF43-B51C-6E8927AE5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"/>
          <a:stretch/>
        </p:blipFill>
        <p:spPr>
          <a:xfrm>
            <a:off x="3652841" y="815498"/>
            <a:ext cx="5326108" cy="52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Examiner les données :</a:t>
            </a:r>
            <a:br>
              <a:rPr lang="en-US" dirty="0"/>
            </a:br>
            <a:r>
              <a:rPr lang="en-US" dirty="0"/>
              <a:t>Séries chronologiques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Visualisation de séries chronologiques de données de </a:t>
            </a:r>
            <a:r>
              <a:rPr lang="en-US" dirty="0" err="1"/>
              <a:t>programmes </a:t>
            </a:r>
            <a:r>
              <a:rPr lang="en-US" dirty="0"/>
              <a:t>(ART +ANC) avec des fonctionnalités similaires à celles de </a:t>
            </a:r>
            <a:r>
              <a:rPr lang="en-US" dirty="0" err="1"/>
              <a:t>ShinyRob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EA5AE-D910-E448-B08C-3901519A9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49" y="3714432"/>
            <a:ext cx="2645552" cy="22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Examiner les données :</a:t>
            </a:r>
            <a:br>
              <a:rPr lang="en-US" dirty="0"/>
            </a:br>
            <a:r>
              <a:rPr lang="en-US" dirty="0"/>
              <a:t>Séries chronologiques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4377456"/>
          </a:xfrm>
        </p:spPr>
        <p:txBody>
          <a:bodyPr>
            <a:normAutofit/>
          </a:bodyPr>
          <a:lstStyle/>
          <a:p>
            <a:r>
              <a:rPr lang="en-US" dirty="0"/>
              <a:t>Survolez le curseur pour obtenir une description complète des parcelles disponibles :</a:t>
            </a:r>
          </a:p>
          <a:p>
            <a:pPr lvl="1"/>
            <a:r>
              <a:rPr lang="en-US" dirty="0"/>
              <a:t>Indicateurs d'entrée ART + ANC</a:t>
            </a:r>
          </a:p>
          <a:p>
            <a:pPr lvl="1"/>
            <a:r>
              <a:rPr lang="en-US" dirty="0"/>
              <a:t>Rapports âge/sexe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948DC-B23D-C581-8D40-4E21692A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8" y="1682212"/>
            <a:ext cx="5693162" cy="4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Examiner les données :</a:t>
            </a:r>
            <a:br>
              <a:rPr lang="en-US" dirty="0"/>
            </a:br>
            <a:r>
              <a:rPr lang="en-US" dirty="0"/>
              <a:t>Séries chronologiques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77" y="1347564"/>
            <a:ext cx="2612890" cy="437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Indicateur de problème de qualité des données :</a:t>
            </a:r>
          </a:p>
          <a:p>
            <a:r>
              <a:rPr lang="en-US" dirty="0"/>
              <a:t>Les valeurs rouges indiquent des changements importants entre les points dans le temps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9DE37-411D-562C-24C6-06D36BF6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8" y="1730152"/>
            <a:ext cx="5644303" cy="33885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2C0AD-87BA-D802-AD61-6E4BB6F76299}"/>
              </a:ext>
            </a:extLst>
          </p:cNvPr>
          <p:cNvSpPr/>
          <p:nvPr/>
        </p:nvSpPr>
        <p:spPr>
          <a:xfrm flipV="1">
            <a:off x="3495808" y="4015897"/>
            <a:ext cx="1413649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070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Examiner les données :</a:t>
            </a:r>
            <a:br>
              <a:rPr lang="en-US" dirty="0"/>
            </a:br>
            <a:r>
              <a:rPr lang="en-US" dirty="0"/>
              <a:t>Séries chronologiques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77" y="1347564"/>
            <a:ext cx="2612890" cy="4377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Indicateur de problème de qualité des données :</a:t>
            </a:r>
          </a:p>
          <a:p>
            <a:r>
              <a:rPr lang="en-US" dirty="0"/>
              <a:t>Les ratios et les proportions sont censés être relativement constants dans le temps.</a:t>
            </a:r>
          </a:p>
          <a:p>
            <a:r>
              <a:rPr lang="en-US" dirty="0"/>
              <a:t>Utile pour identifier les données en double</a:t>
            </a:r>
          </a:p>
          <a:p>
            <a:pPr lvl="1"/>
            <a:r>
              <a:rPr lang="en-US" dirty="0"/>
              <a:t>Ratio </a:t>
            </a:r>
            <a:r>
              <a:rPr lang="en-US" dirty="0" err="1"/>
              <a:t>enfants/adultes</a:t>
            </a:r>
          </a:p>
          <a:p>
            <a:pPr lvl="1"/>
            <a:r>
              <a:rPr lang="en-US" dirty="0"/>
              <a:t>Prop &lt;15 sur 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2C0AD-87BA-D802-AD61-6E4BB6F76299}"/>
              </a:ext>
            </a:extLst>
          </p:cNvPr>
          <p:cNvSpPr/>
          <p:nvPr/>
        </p:nvSpPr>
        <p:spPr>
          <a:xfrm flipV="1">
            <a:off x="3495808" y="4015897"/>
            <a:ext cx="1413649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D41EB-D5C7-F8A9-3012-35C426B3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29" y="1732115"/>
            <a:ext cx="5637762" cy="33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2122-4DC5-4C44-9C89-2407CFAE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Travail d'équipe et récapitulation des </a:t>
            </a:r>
            <a:r>
              <a:rPr lang="en-US" b="1"/>
              <a:t>étapes clés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E00B1-58E7-350C-3B75-E0662BDD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689" y="134911"/>
            <a:ext cx="8669311" cy="659567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Mise à jour des membres de l'équipe</a:t>
            </a:r>
          </a:p>
          <a:p>
            <a:pPr marL="960120" lvl="1" indent="-457200">
              <a:buFont typeface="+mj-lt"/>
              <a:buAutoNum type="alphaLcPeriod"/>
            </a:pPr>
            <a:r>
              <a:rPr lang="en-US" sz="1600" dirty="0"/>
              <a:t>S'assurer que les membres des équipes ADR ont accès à </a:t>
            </a:r>
            <a:r>
              <a:rPr lang="en-US" sz="1600" dirty="0">
                <a:sym typeface="Wingdings 2" panose="05020102010507070707" pitchFamily="18" charset="2"/>
              </a:rPr>
              <a:t></a:t>
            </a:r>
            <a:endParaRPr lang="en-US" sz="1600" dirty="0"/>
          </a:p>
          <a:p>
            <a:pPr marL="960120" lvl="1" indent="-457200">
              <a:buFont typeface="+mj-lt"/>
              <a:buAutoNum type="alphaLcPeriod"/>
            </a:pPr>
            <a:r>
              <a:rPr lang="en-US" sz="1600" dirty="0"/>
              <a:t>Assurez-vous que vous pouvez vous connecter à ADR et à Naomi </a:t>
            </a:r>
            <a:r>
              <a:rPr lang="en-US" sz="1600" dirty="0">
                <a:sym typeface="Wingdings 2" panose="05020102010507070707" pitchFamily="18" charset="2"/>
              </a:rPr>
              <a:t></a:t>
            </a:r>
            <a:endParaRPr lang="en-US" sz="1600" dirty="0"/>
          </a:p>
          <a:p>
            <a:pPr marL="960120" lvl="1" indent="-457200">
              <a:buFont typeface="+mj-lt"/>
              <a:buAutoNum type="alphaLcPeriod"/>
            </a:pPr>
            <a:r>
              <a:rPr lang="en-US" sz="1600" dirty="0"/>
              <a:t>Examiner la liste de tous les membres de l'équipe et la mettre à jour si nécessaire </a:t>
            </a:r>
            <a:r>
              <a:rPr lang="en-US" sz="1600" dirty="0">
                <a:sym typeface="Wingdings 2" panose="05020102010507070707" pitchFamily="18" charset="2"/>
              </a:rPr>
              <a:t>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Mettez à jour vos données infranationales ART et ANC et chargez-les dans votre dossier Country 2023.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60120" lvl="1" indent="-457200">
              <a:buFont typeface="+mj-lt"/>
              <a:buAutoNum type="alphaLcPeriod"/>
            </a:pPr>
            <a:r>
              <a:rPr lang="en-US" sz="1600" dirty="0"/>
              <a:t>Confirmez votre hiérarchie géographique </a:t>
            </a:r>
            <a:r>
              <a:rPr lang="en-US" sz="1600" dirty="0">
                <a:sym typeface="Wingdings 2" panose="05020102010507070707" pitchFamily="18" charset="2"/>
              </a:rPr>
              <a:t></a:t>
            </a:r>
            <a:endParaRPr lang="en-US" sz="1600" dirty="0"/>
          </a:p>
          <a:p>
            <a:pPr marL="960120" lvl="1" indent="-457200">
              <a:buFont typeface="+mj-lt"/>
              <a:buAutoNum type="alphaLcPeriod"/>
            </a:pPr>
            <a:r>
              <a:rPr lang="en-US" sz="1600" dirty="0"/>
              <a:t>Introduire les nouvelles données du DHIS (ou d'un autre système), (si nécessaire, ADR-DHIS peut être automatisé pour faciliter cette opération) </a:t>
            </a:r>
            <a:r>
              <a:rPr lang="en-US" sz="1600" dirty="0">
                <a:sym typeface="Wingdings 2" panose="05020102010507070707" pitchFamily="18" charset="2"/>
              </a:rPr>
              <a:t></a:t>
            </a:r>
            <a:endParaRPr lang="en-US" sz="1600" dirty="0"/>
          </a:p>
          <a:p>
            <a:pPr marL="960120" lvl="1" indent="-457200">
              <a:buFont typeface="+mj-lt"/>
              <a:buAutoNum type="alphaLcPeriod"/>
            </a:pPr>
            <a:r>
              <a:rPr lang="en-US" sz="1600" dirty="0"/>
              <a:t>S'assurer que les données sont chargées dans le bon format (pas de problèmes de validation) </a:t>
            </a:r>
            <a:r>
              <a:rPr lang="en-US" sz="1600" dirty="0">
                <a:sym typeface="Wingdings 2" panose="05020102010507070707" pitchFamily="18" charset="2"/>
              </a:rPr>
              <a:t></a:t>
            </a:r>
            <a:endParaRPr lang="en-US" sz="1600" dirty="0"/>
          </a:p>
          <a:p>
            <a:pPr marL="960120" lvl="1" indent="-457200">
              <a:buFont typeface="+mj-lt"/>
              <a:buAutoNum type="alphaLcPeriod"/>
            </a:pPr>
            <a:endParaRPr lang="en-US" sz="16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1800" dirty="0"/>
              <a:t>Ouvrez Naomi et examinez les tendances de vos données infranationales sur les soins prénatals et le traitement antirétroviral.</a:t>
            </a:r>
          </a:p>
          <a:p>
            <a:pPr marL="960120" lvl="1" indent="-457200">
              <a:buFont typeface="+mj-lt"/>
              <a:buAutoNum type="alphaLcPeriod"/>
            </a:pPr>
            <a:r>
              <a:rPr lang="en-US" sz="1600" dirty="0"/>
              <a:t>Le cas échéant, signaler les problèmes potentiels pour correction </a:t>
            </a:r>
            <a:r>
              <a:rPr lang="en-US" sz="1600" dirty="0">
                <a:sym typeface="Wingdings 2" panose="05020102010507070707" pitchFamily="18" charset="2"/>
              </a:rPr>
              <a:t></a:t>
            </a:r>
            <a:endParaRPr lang="en-US" sz="1600" dirty="0"/>
          </a:p>
          <a:p>
            <a:pPr marL="960120" lvl="1" indent="-457200">
              <a:buFont typeface="+mj-lt"/>
              <a:buAutoNum type="alphaLcPeriod"/>
            </a:pPr>
            <a:r>
              <a:rPr lang="en-US" sz="1600" dirty="0"/>
              <a:t>Apporter des modifications et télécharger à nouveau vers l'ADR et réviser dans Naomi </a:t>
            </a:r>
            <a:r>
              <a:rPr lang="en-US" sz="1600" dirty="0">
                <a:sym typeface="Wingdings 2" panose="05020102010507070707" pitchFamily="18" charset="2"/>
              </a:rPr>
              <a:t></a:t>
            </a:r>
            <a:endParaRPr lang="en-US" sz="16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CF7DD-0E5F-CD57-745F-1584AA688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60" y="2306442"/>
            <a:ext cx="4708717" cy="11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842F8A-A666-54CD-1225-F702B28EB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98" y="810541"/>
            <a:ext cx="7598265" cy="5227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Nous vous remercions.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20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8566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086BE-62AC-AF46-A4E5-8E82B7063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1" r="12351"/>
          <a:stretch/>
        </p:blipFill>
        <p:spPr>
          <a:xfrm>
            <a:off x="769717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E562AC7-29EA-EE40-99F9-081777B9D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808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6900D9-257A-7241-9C6A-D64971E31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64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0EB632-34B1-EA4B-BC28-9943712E41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85" r="12585"/>
          <a:stretch/>
        </p:blipFill>
        <p:spPr>
          <a:xfrm>
            <a:off x="447065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133FE5B-6ED6-0F4B-9E0B-B7B385BCAD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43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A person wearing glasses&#10;&#10;Description automatically generated">
            <a:extLst>
              <a:ext uri="{FF2B5EF4-FFF2-40B4-BE49-F238E27FC236}">
                <a16:creationId xmlns:a16="http://schemas.microsoft.com/office/drawing/2014/main" id="{2D48F4EC-4C91-754F-8562-666F40FE0E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734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7424A9-0F40-1447-A352-48A9A26639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73" r="13973"/>
          <a:stretch/>
        </p:blipFill>
        <p:spPr>
          <a:xfrm>
            <a:off x="608391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9DEF071-3210-A04A-A3E4-2ECD5FB8F7B6}"/>
              </a:ext>
            </a:extLst>
          </p:cNvPr>
          <p:cNvSpPr txBox="1"/>
          <p:nvPr/>
        </p:nvSpPr>
        <p:spPr>
          <a:xfrm>
            <a:off x="9310432" y="392839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Oli Stevens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26EB27-8691-3F4F-AD77-C4B6AC4D49EE}"/>
              </a:ext>
            </a:extLst>
          </p:cNvPr>
          <p:cNvSpPr txBox="1"/>
          <p:nvPr/>
        </p:nvSpPr>
        <p:spPr>
          <a:xfrm>
            <a:off x="769717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Emma Russell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DFA4E-8B9D-2240-80C8-27A2384DB04C}"/>
              </a:ext>
            </a:extLst>
          </p:cNvPr>
          <p:cNvSpPr txBox="1"/>
          <p:nvPr/>
        </p:nvSpPr>
        <p:spPr>
          <a:xfrm>
            <a:off x="608391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Alex Hill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24A6F0-2B24-B94F-91FC-64194E3F0145}"/>
              </a:ext>
            </a:extLst>
          </p:cNvPr>
          <p:cNvSpPr txBox="1"/>
          <p:nvPr/>
        </p:nvSpPr>
        <p:spPr>
          <a:xfrm>
            <a:off x="447065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Rich Fitzjohn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49D422-3032-FF4D-ADDC-D784519B8236}"/>
              </a:ext>
            </a:extLst>
          </p:cNvPr>
          <p:cNvSpPr txBox="1"/>
          <p:nvPr/>
        </p:nvSpPr>
        <p:spPr>
          <a:xfrm>
            <a:off x="8493123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Nick Dolan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9ECF88-B4F8-3C4B-A3CB-B2460E58AB6C}"/>
              </a:ext>
            </a:extLst>
          </p:cNvPr>
          <p:cNvSpPr txBox="1"/>
          <p:nvPr/>
        </p:nvSpPr>
        <p:spPr>
          <a:xfrm>
            <a:off x="6900809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Rachel </a:t>
            </a:r>
            <a:r>
              <a:rPr lang="en-US" sz="1600" err="1"/>
              <a:t>Esra</a:t>
            </a:r>
            <a:endParaRPr lang="en-US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228346-E82B-6A4D-84A1-4CC6BC8116A3}"/>
              </a:ext>
            </a:extLst>
          </p:cNvPr>
          <p:cNvSpPr txBox="1"/>
          <p:nvPr/>
        </p:nvSpPr>
        <p:spPr>
          <a:xfrm>
            <a:off x="3756418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Rob Ashton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914C98-0F49-AC4A-BBE6-CFD1C809C8C1}"/>
              </a:ext>
            </a:extLst>
          </p:cNvPr>
          <p:cNvSpPr txBox="1"/>
          <p:nvPr/>
        </p:nvSpPr>
        <p:spPr>
          <a:xfrm>
            <a:off x="10078734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Jeff Eaton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852A42-F46D-4C42-A17D-44C1EEAE9768}"/>
              </a:ext>
            </a:extLst>
          </p:cNvPr>
          <p:cNvSpPr txBox="1"/>
          <p:nvPr/>
        </p:nvSpPr>
        <p:spPr>
          <a:xfrm>
            <a:off x="5132314" y="1529308"/>
            <a:ext cx="1765810" cy="33832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600"/>
              <a:t>Lekan </a:t>
            </a:r>
            <a:r>
              <a:rPr lang="en-US" sz="1600" err="1"/>
              <a:t>Anifowoshe</a:t>
            </a:r>
            <a:endParaRPr lang="en-US" sz="16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DEBE853-FBEC-FF4A-BBF9-A3913363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500" r="12500"/>
          <a:stretch/>
        </p:blipFill>
        <p:spPr>
          <a:xfrm>
            <a:off x="532727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3A8544B7-E60B-254B-96EC-5DB6244F6F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49C7152-00AD-C543-BA09-526F1CB9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0" y="355500"/>
            <a:ext cx="1030094" cy="10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5A006-BF44-CB45-9792-51A6998009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529" y="627091"/>
            <a:ext cx="1243024" cy="3292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873DEC-ABA0-4C43-B7A7-0F83A332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L'équipe Naomi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C56C75A-DC1B-6C47-98E2-CF33012F00B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728" t="508" r="6832" b="508"/>
          <a:stretch/>
        </p:blipFill>
        <p:spPr>
          <a:xfrm>
            <a:off x="6924954" y="1872054"/>
            <a:ext cx="1347455" cy="18194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657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Fonction d'examen des données dans Naomi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53B63B-9EFE-0A8D-85A6-DFC6C2B9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98" y="810541"/>
            <a:ext cx="7598265" cy="52277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Se connecter à Naomi avec un compte ADR existant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Importation de données de l'ADR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Outil d'examen des données</a:t>
            </a:r>
          </a:p>
        </p:txBody>
      </p:sp>
    </p:spTree>
    <p:extLst>
      <p:ext uri="{BB962C8B-B14F-4D97-AF65-F5344CB8AC3E}">
        <p14:creationId xmlns:p14="http://schemas.microsoft.com/office/powerpoint/2010/main" val="24839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Connexion à Naomi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Se connecter avec SSO :</a:t>
            </a:r>
          </a:p>
          <a:p>
            <a:pPr>
              <a:lnSpc>
                <a:spcPct val="120000"/>
              </a:lnSpc>
            </a:pPr>
            <a:r>
              <a:rPr lang="en-US" dirty="0"/>
              <a:t>Cliquez sur "Se connecter avec </a:t>
            </a:r>
            <a:r>
              <a:rPr lang="en-US" dirty="0" err="1"/>
              <a:t>AuthO</a:t>
            </a:r>
            <a:r>
              <a:rPr lang="en-US" dirty="0"/>
              <a:t>". </a:t>
            </a:r>
          </a:p>
          <a:p>
            <a:pPr>
              <a:lnSpc>
                <a:spcPct val="120000"/>
              </a:lnSpc>
            </a:pPr>
            <a:r>
              <a:rPr lang="en-US" dirty="0"/>
              <a:t>Se connecter avec le nom d'utilisateur et le mot de passe ADR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Active 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Intégration de l'ADR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Sauvegarde et partage de projets et de versions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a typeface="+mn-lt"/>
                <a:cs typeface="+mn-lt"/>
              </a:rPr>
              <a:t>Pour créer un compte 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Cliquez sur "S'inscrire".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Si vous ne parvenez pas à vous connecter avec vos données historiques, veuillez contacter </a:t>
            </a:r>
            <a:r>
              <a:rPr lang="en-US" dirty="0" err="1">
                <a:solidFill>
                  <a:srgbClr val="FF0000"/>
                </a:solidFill>
              </a:rPr>
              <a:t>naomi-support@imperial.ac.uk.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5EA75B-C7F2-B1BF-F8A1-843D4313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85" y="1648119"/>
            <a:ext cx="3181927" cy="2715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D9938-6E6E-D802-F60F-8A3121CFB9AE}"/>
              </a:ext>
            </a:extLst>
          </p:cNvPr>
          <p:cNvSpPr/>
          <p:nvPr/>
        </p:nvSpPr>
        <p:spPr>
          <a:xfrm flipV="1">
            <a:off x="3834705" y="2753997"/>
            <a:ext cx="2485664" cy="4464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28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Connexion à Naomi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Se connecter avec SSO :</a:t>
            </a:r>
          </a:p>
          <a:p>
            <a:pPr>
              <a:lnSpc>
                <a:spcPct val="120000"/>
              </a:lnSpc>
            </a:pPr>
            <a:r>
              <a:rPr lang="en-US" dirty="0"/>
              <a:t>Cliquez sur "Se connecter avec </a:t>
            </a:r>
            <a:r>
              <a:rPr lang="en-US" dirty="0" err="1"/>
              <a:t>AuthO</a:t>
            </a:r>
            <a:r>
              <a:rPr lang="en-US" dirty="0"/>
              <a:t>". </a:t>
            </a:r>
          </a:p>
          <a:p>
            <a:pPr>
              <a:lnSpc>
                <a:spcPct val="120000"/>
              </a:lnSpc>
            </a:pPr>
            <a:r>
              <a:rPr lang="en-US" dirty="0"/>
              <a:t>Se connecter avec le nom d'utilisateur et le mot de passe ADR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Active 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Intégration de l'ADR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Sauvegarde et partage de projets et de versions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a typeface="+mn-lt"/>
                <a:cs typeface="+mn-lt"/>
              </a:rPr>
              <a:t>Pour créer un compte 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Cliquez sur "S'inscrire".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Si vous ne parvenez pas à vous connecter avec vos données historiques, veuillez contacter </a:t>
            </a:r>
            <a:r>
              <a:rPr lang="en-US" dirty="0" err="1">
                <a:solidFill>
                  <a:srgbClr val="FF0000"/>
                </a:solidFill>
              </a:rPr>
              <a:t>naomi-support@imperial.ac.uk.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A43AEDF-6F53-573E-B980-DBB57A5E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77" y="1593789"/>
            <a:ext cx="2743200" cy="3774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34FD64-4152-207D-F57F-85EC8F34B7BD}"/>
              </a:ext>
            </a:extLst>
          </p:cNvPr>
          <p:cNvSpPr/>
          <p:nvPr/>
        </p:nvSpPr>
        <p:spPr>
          <a:xfrm flipV="1">
            <a:off x="3711554" y="4655148"/>
            <a:ext cx="2947482" cy="83125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34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75369" cy="4601183"/>
          </a:xfrm>
        </p:spPr>
        <p:txBody>
          <a:bodyPr/>
          <a:lstStyle/>
          <a:p>
            <a:r>
              <a:rPr lang="en-US" dirty="0"/>
              <a:t>1. Connexion à Naomi :</a:t>
            </a:r>
            <a:br>
              <a:rPr lang="en-US" dirty="0"/>
            </a:br>
            <a:r>
              <a:rPr lang="en-US" dirty="0"/>
              <a:t>Créer un projet de démonstration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015" y="2973489"/>
            <a:ext cx="7740098" cy="13062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Créer un projet à partir de la page d'accueil du projet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E8C45-3FF3-911F-C3FB-52347D9A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15" y="798777"/>
            <a:ext cx="7489371" cy="21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Télécharger les données de l'ADR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557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https://adr.unaids.org</a:t>
            </a:r>
            <a:endParaRPr lang="en-GB" b="1" i="0" u="none" strike="noStrike" dirty="0">
              <a:solidFill>
                <a:srgbClr val="C00000"/>
              </a:solidFill>
              <a:effectLst/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B63AD-C3EF-6DFF-9A0D-F62596FE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846328"/>
            <a:ext cx="3643143" cy="5374611"/>
          </a:xfrm>
        </p:spPr>
        <p:txBody>
          <a:bodyPr anchor="t"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sz="2400" dirty="0"/>
              <a:t>Se connecter à l'ADR en utilisant les mêmes données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D8025-8EDC-0649-F38C-1703B8E3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49" y="846328"/>
            <a:ext cx="3759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3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Télécharger les données de l'ADR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4AEE-18A7-B06B-8301-8416325F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83" y="637058"/>
            <a:ext cx="7782495" cy="1865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23E49-9F9C-66F1-D94D-61737F63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72" y="3626715"/>
            <a:ext cx="8006759" cy="19816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E12A72A-FCF0-53EC-F03D-FFBABC518CCC}"/>
              </a:ext>
            </a:extLst>
          </p:cNvPr>
          <p:cNvSpPr/>
          <p:nvPr/>
        </p:nvSpPr>
        <p:spPr>
          <a:xfrm flipV="1">
            <a:off x="5614987" y="2182108"/>
            <a:ext cx="1500187" cy="3914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CD7E786-0602-F362-BC0F-869700BF04C4}"/>
              </a:ext>
            </a:extLst>
          </p:cNvPr>
          <p:cNvSpPr/>
          <p:nvPr/>
        </p:nvSpPr>
        <p:spPr>
          <a:xfrm rot="3921756">
            <a:off x="6936585" y="2646323"/>
            <a:ext cx="1214437" cy="50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CFBD96-1E37-1064-A9F3-820F19DA3C11}"/>
              </a:ext>
            </a:extLst>
          </p:cNvPr>
          <p:cNvSpPr/>
          <p:nvPr/>
        </p:nvSpPr>
        <p:spPr>
          <a:xfrm flipV="1">
            <a:off x="6525784" y="5089929"/>
            <a:ext cx="303642" cy="3914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5C102-9E5F-2B16-8CC8-C0EB08C2DF3A}"/>
              </a:ext>
            </a:extLst>
          </p:cNvPr>
          <p:cNvSpPr/>
          <p:nvPr/>
        </p:nvSpPr>
        <p:spPr>
          <a:xfrm>
            <a:off x="4643438" y="5157788"/>
            <a:ext cx="1857375" cy="214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xxxxxxxxxxxxx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FB7D0CC-1C7E-A6CE-6423-A247E73D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2182108"/>
            <a:ext cx="3643143" cy="24262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Cliquez sur `access </a:t>
            </a:r>
            <a:r>
              <a:rPr lang="en-US" sz="1600" b="1" dirty="0"/>
              <a:t>key from ADR` </a:t>
            </a:r>
            <a:r>
              <a:rPr lang="en-US" sz="1600" dirty="0"/>
              <a:t>et vous serez redirigé vers l'ADR où vous pourrez copier votre clé ADR.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491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Télécharger les données de l'ADR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4AEE-18A7-B06B-8301-8416325F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83" y="637058"/>
            <a:ext cx="7782495" cy="1865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306A6E-748B-5361-F227-A4FBEC15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548" y="3159899"/>
            <a:ext cx="4032367" cy="538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111D38-14FE-94CF-A341-CD62DEB32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48" y="4114392"/>
            <a:ext cx="2145452" cy="676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BB2E0-D21B-99DC-5EA2-AE3DAFAC6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549" y="5312228"/>
            <a:ext cx="4011400" cy="127770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B63AD-C3EF-6DFF-9A0D-F62596FE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2964426"/>
            <a:ext cx="3643143" cy="32565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Cliquez sur "</a:t>
            </a:r>
            <a:r>
              <a:rPr lang="en-US" sz="1600" b="1" dirty="0"/>
              <a:t>Ajouter</a:t>
            </a:r>
            <a:r>
              <a:rPr lang="en-US" sz="1600" dirty="0"/>
              <a:t>" pour remplir la clé ADR.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Ajouter une clé d'accès ADR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Cliquez sur "Sauvegarder".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Cliquez sur `Select </a:t>
            </a:r>
            <a:r>
              <a:rPr lang="en-US" sz="1600" b="1" dirty="0"/>
              <a:t>ADR </a:t>
            </a:r>
            <a:r>
              <a:rPr lang="en-US" sz="1600" dirty="0"/>
              <a:t>dataset`.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Sélectionnez les données dans le menu déroulant et `Import`.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CF0BAD-FD72-C760-5E90-CD603990995D}"/>
              </a:ext>
            </a:extLst>
          </p:cNvPr>
          <p:cNvSpPr/>
          <p:nvPr/>
        </p:nvSpPr>
        <p:spPr>
          <a:xfrm flipV="1">
            <a:off x="6646935" y="3220271"/>
            <a:ext cx="494094" cy="39378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3AE4E7-AFDD-9C7D-3C16-24441F409FE6}"/>
              </a:ext>
            </a:extLst>
          </p:cNvPr>
          <p:cNvSpPr/>
          <p:nvPr/>
        </p:nvSpPr>
        <p:spPr>
          <a:xfrm flipV="1">
            <a:off x="3576808" y="4386362"/>
            <a:ext cx="1234678" cy="32715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704589-7616-4484-960C-DD74E961F55A}"/>
              </a:ext>
            </a:extLst>
          </p:cNvPr>
          <p:cNvSpPr/>
          <p:nvPr/>
        </p:nvSpPr>
        <p:spPr>
          <a:xfrm flipV="1">
            <a:off x="7282543" y="5725019"/>
            <a:ext cx="217714" cy="20769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E9CC4-8E83-38E3-7CE5-39D7DD181EE9}"/>
              </a:ext>
            </a:extLst>
          </p:cNvPr>
          <p:cNvSpPr/>
          <p:nvPr/>
        </p:nvSpPr>
        <p:spPr>
          <a:xfrm flipV="1">
            <a:off x="6654495" y="6242711"/>
            <a:ext cx="464761" cy="2778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16562F-1442-BF4F-4E3C-1B278499BD30}"/>
              </a:ext>
            </a:extLst>
          </p:cNvPr>
          <p:cNvSpPr/>
          <p:nvPr/>
        </p:nvSpPr>
        <p:spPr>
          <a:xfrm flipV="1">
            <a:off x="5220906" y="2160112"/>
            <a:ext cx="494094" cy="39378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31146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eef39-65d3-4660-94f2-f063f949c57e">
      <UserInfo>
        <DisplayName>Eaton, Jeffrey W</DisplayName>
        <AccountId>11</AccountId>
        <AccountType/>
      </UserInfo>
      <UserInfo>
        <DisplayName>Esra, Rachel T</DisplayName>
        <AccountId>17</AccountId>
        <AccountType/>
      </UserInfo>
      <UserInfo>
        <DisplayName>Ashton, Robert</DisplayName>
        <AccountId>21</AccountId>
        <AccountType/>
      </UserInfo>
      <UserInfo>
        <DisplayName>MAHY, Mary</DisplayName>
        <AccountId>41</AccountId>
        <AccountType/>
      </UserInfo>
      <UserInfo>
        <DisplayName>Wanyeki, Ian</DisplayName>
        <AccountId>42</AccountId>
        <AccountType/>
      </UserInfo>
    </SharedWithUsers>
    <MediaLengthInSeconds xmlns="288ef829-98c5-46d1-83dc-c2ef7c814da2" xsi:nil="true"/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_Flow_SignoffStatus xmlns="288ef829-98c5-46d1-83dc-c2ef7c814d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B8993C-40E4-4DF1-BE14-5D563D0F44AF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2ddeef39-65d3-4660-94f2-f063f949c57e"/>
    <ds:schemaRef ds:uri="http://www.w3.org/XML/1998/namespace"/>
    <ds:schemaRef ds:uri="http://purl.org/dc/terms/"/>
    <ds:schemaRef ds:uri="http://schemas.openxmlformats.org/package/2006/metadata/core-properties"/>
    <ds:schemaRef ds:uri="288ef829-98c5-46d1-83dc-c2ef7c814da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83321E-652B-4032-B115-5F043F465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5C943-4031-459A-B0BF-E3DCB2B01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1208</TotalTime>
  <Words>819</Words>
  <Application>Microsoft Office PowerPoint</Application>
  <PresentationFormat>Widescreen</PresentationFormat>
  <Paragraphs>118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Corbel</vt:lpstr>
      <vt:lpstr>Wingdings 2</vt:lpstr>
      <vt:lpstr>Frame</vt:lpstr>
      <vt:lpstr>Estimations infranationales Naomi : Fonction de révision des données dans Naomi</vt:lpstr>
      <vt:lpstr>L'équipe Naomi    </vt:lpstr>
      <vt:lpstr>Fonction d'examen des données dans Naomi </vt:lpstr>
      <vt:lpstr>1. Connexion à Naomi  </vt:lpstr>
      <vt:lpstr>1. Connexion à Naomi </vt:lpstr>
      <vt:lpstr>1. Connexion à Naomi : Créer un projet de démonstration </vt:lpstr>
      <vt:lpstr>2. Télécharger les données de l'ADR </vt:lpstr>
      <vt:lpstr>2. Télécharger les données de l'ADR </vt:lpstr>
      <vt:lpstr>2. Télécharger les données de l'ADR </vt:lpstr>
      <vt:lpstr>2. Télécharger les données de l'ADR </vt:lpstr>
      <vt:lpstr>3. Examiner les données : Cartes  </vt:lpstr>
      <vt:lpstr>3. Examiner les données : Cartes  </vt:lpstr>
      <vt:lpstr>3. Examiner les données : Cartes  </vt:lpstr>
      <vt:lpstr>3. Examiner les données : Séries chronologiques  </vt:lpstr>
      <vt:lpstr>3. Examiner les données : Séries chronologiques  </vt:lpstr>
      <vt:lpstr>3. Examiner les données : Séries chronologiques  </vt:lpstr>
      <vt:lpstr>3. Examiner les données : Séries chronologiques  </vt:lpstr>
      <vt:lpstr>Travail d'équipe et récapitulation des étapes clés    </vt:lpstr>
      <vt:lpstr>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keywords>, docId:DE77F76827EA3E1911DCCCE7B87F5466</cp:keywords>
  <cp:lastModifiedBy>RWODZI, Desire Tarwireyi</cp:lastModifiedBy>
  <cp:revision>46</cp:revision>
  <dcterms:created xsi:type="dcterms:W3CDTF">2020-10-27T09:55:01Z</dcterms:created>
  <dcterms:modified xsi:type="dcterms:W3CDTF">2023-12-01T09:19:46Z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