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7" r:id="rId3"/>
    <p:sldMasterId id="2147483793" r:id="rId4"/>
    <p:sldMasterId id="2147483826" r:id="rId5"/>
    <p:sldMasterId id="2147483828" r:id="rId6"/>
  </p:sldMasterIdLst>
  <p:notesMasterIdLst>
    <p:notesMasterId r:id="rId17"/>
  </p:notesMasterIdLst>
  <p:sldIdLst>
    <p:sldId id="261" r:id="rId7"/>
    <p:sldId id="489" r:id="rId8"/>
    <p:sldId id="258" r:id="rId9"/>
    <p:sldId id="490" r:id="rId10"/>
    <p:sldId id="494" r:id="rId11"/>
    <p:sldId id="492" r:id="rId12"/>
    <p:sldId id="497" r:id="rId13"/>
    <p:sldId id="493" r:id="rId14"/>
    <p:sldId id="495" r:id="rId15"/>
    <p:sldId id="496" r:id="rId16"/>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1">
          <p15:clr>
            <a:srgbClr val="A4A3A4"/>
          </p15:clr>
        </p15:guide>
        <p15:guide id="2" orient="horz" pos="4075">
          <p15:clr>
            <a:srgbClr val="A4A3A4"/>
          </p15:clr>
        </p15:guide>
        <p15:guide id="4" pos="3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63CDF6"/>
    <a:srgbClr val="70C8BE"/>
    <a:srgbClr val="89C443"/>
    <a:srgbClr val="02AEF0"/>
    <a:srgbClr val="0092D2"/>
    <a:srgbClr val="0092CF"/>
    <a:srgbClr val="E27222"/>
    <a:srgbClr val="6FB4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AF423F-76C4-4CDB-927D-12EF86E572CF}" v="43" dt="2023-12-01T08:53:24.6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756" y="108"/>
      </p:cViewPr>
      <p:guideLst>
        <p:guide orient="horz" pos="2161"/>
        <p:guide orient="horz" pos="4075"/>
        <p:guide pos="3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slideMaster" Target="slideMasters/slideMaster1.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4.xml"/><Relationship Id="rId11" Type="http://schemas.openxmlformats.org/officeDocument/2006/relationships/slide" Target="slides/slide5.xml"/><Relationship Id="rId5" Type="http://schemas.openxmlformats.org/officeDocument/2006/relationships/slideMaster" Target="slideMasters/slideMaster3.xml"/><Relationship Id="rId15" Type="http://schemas.openxmlformats.org/officeDocument/2006/relationships/slide" Target="slides/slide9.xml"/><Relationship Id="rId23"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2.xml"/><Relationship Id="rId9" Type="http://schemas.openxmlformats.org/officeDocument/2006/relationships/slide" Target="slides/slide3.xml"/><Relationship Id="rId14" Type="http://schemas.openxmlformats.org/officeDocument/2006/relationships/slide" Target="slides/slide8.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WODZI, Desire Tarwireyi" userId="f2e414da-657a-4eae-9cb2-9d4947cf517c" providerId="ADAL" clId="{C5A00294-0FF1-4ED9-902B-DE9E6EF66CF0}"/>
    <pc:docChg chg="delSld delMainMaster">
      <pc:chgData name="RWODZI, Desire Tarwireyi" userId="f2e414da-657a-4eae-9cb2-9d4947cf517c" providerId="ADAL" clId="{C5A00294-0FF1-4ED9-902B-DE9E6EF66CF0}" dt="2023-12-01T08:56:38.218" v="1" actId="47"/>
      <pc:docMkLst>
        <pc:docMk/>
      </pc:docMkLst>
      <pc:sldChg chg="del">
        <pc:chgData name="RWODZI, Desire Tarwireyi" userId="f2e414da-657a-4eae-9cb2-9d4947cf517c" providerId="ADAL" clId="{C5A00294-0FF1-4ED9-902B-DE9E6EF66CF0}" dt="2023-12-01T08:56:34.460" v="0" actId="47"/>
        <pc:sldMkLst>
          <pc:docMk/>
          <pc:sldMk cId="100137037" sldId="256"/>
        </pc:sldMkLst>
      </pc:sldChg>
      <pc:sldChg chg="del">
        <pc:chgData name="RWODZI, Desire Tarwireyi" userId="f2e414da-657a-4eae-9cb2-9d4947cf517c" providerId="ADAL" clId="{C5A00294-0FF1-4ED9-902B-DE9E6EF66CF0}" dt="2023-12-01T08:56:34.460" v="0" actId="47"/>
        <pc:sldMkLst>
          <pc:docMk/>
          <pc:sldMk cId="505199947" sldId="262"/>
        </pc:sldMkLst>
      </pc:sldChg>
      <pc:sldChg chg="del">
        <pc:chgData name="RWODZI, Desire Tarwireyi" userId="f2e414da-657a-4eae-9cb2-9d4947cf517c" providerId="ADAL" clId="{C5A00294-0FF1-4ED9-902B-DE9E6EF66CF0}" dt="2023-12-01T08:56:34.460" v="0" actId="47"/>
        <pc:sldMkLst>
          <pc:docMk/>
          <pc:sldMk cId="0" sldId="265"/>
        </pc:sldMkLst>
      </pc:sldChg>
      <pc:sldChg chg="del">
        <pc:chgData name="RWODZI, Desire Tarwireyi" userId="f2e414da-657a-4eae-9cb2-9d4947cf517c" providerId="ADAL" clId="{C5A00294-0FF1-4ED9-902B-DE9E6EF66CF0}" dt="2023-12-01T08:56:34.460" v="0" actId="47"/>
        <pc:sldMkLst>
          <pc:docMk/>
          <pc:sldMk cId="0" sldId="267"/>
        </pc:sldMkLst>
      </pc:sldChg>
      <pc:sldChg chg="del">
        <pc:chgData name="RWODZI, Desire Tarwireyi" userId="f2e414da-657a-4eae-9cb2-9d4947cf517c" providerId="ADAL" clId="{C5A00294-0FF1-4ED9-902B-DE9E6EF66CF0}" dt="2023-12-01T08:56:34.460" v="0" actId="47"/>
        <pc:sldMkLst>
          <pc:docMk/>
          <pc:sldMk cId="0" sldId="268"/>
        </pc:sldMkLst>
      </pc:sldChg>
      <pc:sldChg chg="del">
        <pc:chgData name="RWODZI, Desire Tarwireyi" userId="f2e414da-657a-4eae-9cb2-9d4947cf517c" providerId="ADAL" clId="{C5A00294-0FF1-4ED9-902B-DE9E6EF66CF0}" dt="2023-12-01T08:56:34.460" v="0" actId="47"/>
        <pc:sldMkLst>
          <pc:docMk/>
          <pc:sldMk cId="0" sldId="269"/>
        </pc:sldMkLst>
      </pc:sldChg>
      <pc:sldChg chg="del">
        <pc:chgData name="RWODZI, Desire Tarwireyi" userId="f2e414da-657a-4eae-9cb2-9d4947cf517c" providerId="ADAL" clId="{C5A00294-0FF1-4ED9-902B-DE9E6EF66CF0}" dt="2023-12-01T08:56:34.460" v="0" actId="47"/>
        <pc:sldMkLst>
          <pc:docMk/>
          <pc:sldMk cId="2584359393" sldId="273"/>
        </pc:sldMkLst>
      </pc:sldChg>
      <pc:sldChg chg="del">
        <pc:chgData name="RWODZI, Desire Tarwireyi" userId="f2e414da-657a-4eae-9cb2-9d4947cf517c" providerId="ADAL" clId="{C5A00294-0FF1-4ED9-902B-DE9E6EF66CF0}" dt="2023-12-01T08:56:34.460" v="0" actId="47"/>
        <pc:sldMkLst>
          <pc:docMk/>
          <pc:sldMk cId="191870876" sldId="277"/>
        </pc:sldMkLst>
      </pc:sldChg>
      <pc:sldChg chg="del">
        <pc:chgData name="RWODZI, Desire Tarwireyi" userId="f2e414da-657a-4eae-9cb2-9d4947cf517c" providerId="ADAL" clId="{C5A00294-0FF1-4ED9-902B-DE9E6EF66CF0}" dt="2023-12-01T08:56:34.460" v="0" actId="47"/>
        <pc:sldMkLst>
          <pc:docMk/>
          <pc:sldMk cId="0" sldId="310"/>
        </pc:sldMkLst>
      </pc:sldChg>
      <pc:sldChg chg="del">
        <pc:chgData name="RWODZI, Desire Tarwireyi" userId="f2e414da-657a-4eae-9cb2-9d4947cf517c" providerId="ADAL" clId="{C5A00294-0FF1-4ED9-902B-DE9E6EF66CF0}" dt="2023-12-01T08:56:34.460" v="0" actId="47"/>
        <pc:sldMkLst>
          <pc:docMk/>
          <pc:sldMk cId="0" sldId="312"/>
        </pc:sldMkLst>
      </pc:sldChg>
      <pc:sldChg chg="del">
        <pc:chgData name="RWODZI, Desire Tarwireyi" userId="f2e414da-657a-4eae-9cb2-9d4947cf517c" providerId="ADAL" clId="{C5A00294-0FF1-4ED9-902B-DE9E6EF66CF0}" dt="2023-12-01T08:56:34.460" v="0" actId="47"/>
        <pc:sldMkLst>
          <pc:docMk/>
          <pc:sldMk cId="0" sldId="313"/>
        </pc:sldMkLst>
      </pc:sldChg>
      <pc:sldChg chg="del">
        <pc:chgData name="RWODZI, Desire Tarwireyi" userId="f2e414da-657a-4eae-9cb2-9d4947cf517c" providerId="ADAL" clId="{C5A00294-0FF1-4ED9-902B-DE9E6EF66CF0}" dt="2023-12-01T08:56:34.460" v="0" actId="47"/>
        <pc:sldMkLst>
          <pc:docMk/>
          <pc:sldMk cId="4077375247" sldId="481"/>
        </pc:sldMkLst>
      </pc:sldChg>
      <pc:sldChg chg="del">
        <pc:chgData name="RWODZI, Desire Tarwireyi" userId="f2e414da-657a-4eae-9cb2-9d4947cf517c" providerId="ADAL" clId="{C5A00294-0FF1-4ED9-902B-DE9E6EF66CF0}" dt="2023-12-01T08:56:38.218" v="1" actId="47"/>
        <pc:sldMkLst>
          <pc:docMk/>
          <pc:sldMk cId="929729616" sldId="498"/>
        </pc:sldMkLst>
      </pc:sldChg>
      <pc:sldChg chg="del">
        <pc:chgData name="RWODZI, Desire Tarwireyi" userId="f2e414da-657a-4eae-9cb2-9d4947cf517c" providerId="ADAL" clId="{C5A00294-0FF1-4ED9-902B-DE9E6EF66CF0}" dt="2023-12-01T08:56:34.460" v="0" actId="47"/>
        <pc:sldMkLst>
          <pc:docMk/>
          <pc:sldMk cId="1491544790" sldId="499"/>
        </pc:sldMkLst>
      </pc:sldChg>
      <pc:sldChg chg="del">
        <pc:chgData name="RWODZI, Desire Tarwireyi" userId="f2e414da-657a-4eae-9cb2-9d4947cf517c" providerId="ADAL" clId="{C5A00294-0FF1-4ED9-902B-DE9E6EF66CF0}" dt="2023-12-01T08:56:34.460" v="0" actId="47"/>
        <pc:sldMkLst>
          <pc:docMk/>
          <pc:sldMk cId="1630854156" sldId="500"/>
        </pc:sldMkLst>
      </pc:sldChg>
      <pc:sldChg chg="del">
        <pc:chgData name="RWODZI, Desire Tarwireyi" userId="f2e414da-657a-4eae-9cb2-9d4947cf517c" providerId="ADAL" clId="{C5A00294-0FF1-4ED9-902B-DE9E6EF66CF0}" dt="2023-12-01T08:56:34.460" v="0" actId="47"/>
        <pc:sldMkLst>
          <pc:docMk/>
          <pc:sldMk cId="3432049605" sldId="671"/>
        </pc:sldMkLst>
      </pc:sldChg>
      <pc:sldChg chg="del">
        <pc:chgData name="RWODZI, Desire Tarwireyi" userId="f2e414da-657a-4eae-9cb2-9d4947cf517c" providerId="ADAL" clId="{C5A00294-0FF1-4ED9-902B-DE9E6EF66CF0}" dt="2023-12-01T08:56:34.460" v="0" actId="47"/>
        <pc:sldMkLst>
          <pc:docMk/>
          <pc:sldMk cId="2765567417" sldId="696"/>
        </pc:sldMkLst>
      </pc:sldChg>
      <pc:sldChg chg="del">
        <pc:chgData name="RWODZI, Desire Tarwireyi" userId="f2e414da-657a-4eae-9cb2-9d4947cf517c" providerId="ADAL" clId="{C5A00294-0FF1-4ED9-902B-DE9E6EF66CF0}" dt="2023-12-01T08:56:34.460" v="0" actId="47"/>
        <pc:sldMkLst>
          <pc:docMk/>
          <pc:sldMk cId="4158154828" sldId="708"/>
        </pc:sldMkLst>
      </pc:sldChg>
      <pc:sldChg chg="del">
        <pc:chgData name="RWODZI, Desire Tarwireyi" userId="f2e414da-657a-4eae-9cb2-9d4947cf517c" providerId="ADAL" clId="{C5A00294-0FF1-4ED9-902B-DE9E6EF66CF0}" dt="2023-12-01T08:56:34.460" v="0" actId="47"/>
        <pc:sldMkLst>
          <pc:docMk/>
          <pc:sldMk cId="780392116" sldId="725"/>
        </pc:sldMkLst>
      </pc:sldChg>
      <pc:sldChg chg="del">
        <pc:chgData name="RWODZI, Desire Tarwireyi" userId="f2e414da-657a-4eae-9cb2-9d4947cf517c" providerId="ADAL" clId="{C5A00294-0FF1-4ED9-902B-DE9E6EF66CF0}" dt="2023-12-01T08:56:34.460" v="0" actId="47"/>
        <pc:sldMkLst>
          <pc:docMk/>
          <pc:sldMk cId="4116775920" sldId="727"/>
        </pc:sldMkLst>
      </pc:sldChg>
      <pc:sldChg chg="del">
        <pc:chgData name="RWODZI, Desire Tarwireyi" userId="f2e414da-657a-4eae-9cb2-9d4947cf517c" providerId="ADAL" clId="{C5A00294-0FF1-4ED9-902B-DE9E6EF66CF0}" dt="2023-12-01T08:56:34.460" v="0" actId="47"/>
        <pc:sldMkLst>
          <pc:docMk/>
          <pc:sldMk cId="1131299021" sldId="732"/>
        </pc:sldMkLst>
      </pc:sldChg>
      <pc:sldChg chg="del">
        <pc:chgData name="RWODZI, Desire Tarwireyi" userId="f2e414da-657a-4eae-9cb2-9d4947cf517c" providerId="ADAL" clId="{C5A00294-0FF1-4ED9-902B-DE9E6EF66CF0}" dt="2023-12-01T08:56:34.460" v="0" actId="47"/>
        <pc:sldMkLst>
          <pc:docMk/>
          <pc:sldMk cId="1839464924" sldId="733"/>
        </pc:sldMkLst>
      </pc:sldChg>
      <pc:sldChg chg="del">
        <pc:chgData name="RWODZI, Desire Tarwireyi" userId="f2e414da-657a-4eae-9cb2-9d4947cf517c" providerId="ADAL" clId="{C5A00294-0FF1-4ED9-902B-DE9E6EF66CF0}" dt="2023-12-01T08:56:34.460" v="0" actId="47"/>
        <pc:sldMkLst>
          <pc:docMk/>
          <pc:sldMk cId="2482655357" sldId="736"/>
        </pc:sldMkLst>
      </pc:sldChg>
      <pc:sldChg chg="del">
        <pc:chgData name="RWODZI, Desire Tarwireyi" userId="f2e414da-657a-4eae-9cb2-9d4947cf517c" providerId="ADAL" clId="{C5A00294-0FF1-4ED9-902B-DE9E6EF66CF0}" dt="2023-12-01T08:56:34.460" v="0" actId="47"/>
        <pc:sldMkLst>
          <pc:docMk/>
          <pc:sldMk cId="1906848010" sldId="737"/>
        </pc:sldMkLst>
      </pc:sldChg>
      <pc:sldChg chg="del">
        <pc:chgData name="RWODZI, Desire Tarwireyi" userId="f2e414da-657a-4eae-9cb2-9d4947cf517c" providerId="ADAL" clId="{C5A00294-0FF1-4ED9-902B-DE9E6EF66CF0}" dt="2023-12-01T08:56:34.460" v="0" actId="47"/>
        <pc:sldMkLst>
          <pc:docMk/>
          <pc:sldMk cId="1060703749" sldId="738"/>
        </pc:sldMkLst>
      </pc:sldChg>
      <pc:sldChg chg="del">
        <pc:chgData name="RWODZI, Desire Tarwireyi" userId="f2e414da-657a-4eae-9cb2-9d4947cf517c" providerId="ADAL" clId="{C5A00294-0FF1-4ED9-902B-DE9E6EF66CF0}" dt="2023-12-01T08:56:34.460" v="0" actId="47"/>
        <pc:sldMkLst>
          <pc:docMk/>
          <pc:sldMk cId="1382029010" sldId="743"/>
        </pc:sldMkLst>
      </pc:sldChg>
      <pc:sldChg chg="del">
        <pc:chgData name="RWODZI, Desire Tarwireyi" userId="f2e414da-657a-4eae-9cb2-9d4947cf517c" providerId="ADAL" clId="{C5A00294-0FF1-4ED9-902B-DE9E6EF66CF0}" dt="2023-12-01T08:56:34.460" v="0" actId="47"/>
        <pc:sldMkLst>
          <pc:docMk/>
          <pc:sldMk cId="4228174881" sldId="744"/>
        </pc:sldMkLst>
      </pc:sldChg>
      <pc:sldChg chg="del">
        <pc:chgData name="RWODZI, Desire Tarwireyi" userId="f2e414da-657a-4eae-9cb2-9d4947cf517c" providerId="ADAL" clId="{C5A00294-0FF1-4ED9-902B-DE9E6EF66CF0}" dt="2023-12-01T08:56:34.460" v="0" actId="47"/>
        <pc:sldMkLst>
          <pc:docMk/>
          <pc:sldMk cId="2341858351" sldId="745"/>
        </pc:sldMkLst>
      </pc:sldChg>
      <pc:sldChg chg="del">
        <pc:chgData name="RWODZI, Desire Tarwireyi" userId="f2e414da-657a-4eae-9cb2-9d4947cf517c" providerId="ADAL" clId="{C5A00294-0FF1-4ED9-902B-DE9E6EF66CF0}" dt="2023-12-01T08:56:34.460" v="0" actId="47"/>
        <pc:sldMkLst>
          <pc:docMk/>
          <pc:sldMk cId="2089270837" sldId="750"/>
        </pc:sldMkLst>
      </pc:sldChg>
      <pc:sldChg chg="del">
        <pc:chgData name="RWODZI, Desire Tarwireyi" userId="f2e414da-657a-4eae-9cb2-9d4947cf517c" providerId="ADAL" clId="{C5A00294-0FF1-4ED9-902B-DE9E6EF66CF0}" dt="2023-12-01T08:56:34.460" v="0" actId="47"/>
        <pc:sldMkLst>
          <pc:docMk/>
          <pc:sldMk cId="217574150" sldId="752"/>
        </pc:sldMkLst>
      </pc:sldChg>
      <pc:sldChg chg="del">
        <pc:chgData name="RWODZI, Desire Tarwireyi" userId="f2e414da-657a-4eae-9cb2-9d4947cf517c" providerId="ADAL" clId="{C5A00294-0FF1-4ED9-902B-DE9E6EF66CF0}" dt="2023-12-01T08:56:34.460" v="0" actId="47"/>
        <pc:sldMkLst>
          <pc:docMk/>
          <pc:sldMk cId="140425191" sldId="753"/>
        </pc:sldMkLst>
      </pc:sldChg>
      <pc:sldChg chg="del">
        <pc:chgData name="RWODZI, Desire Tarwireyi" userId="f2e414da-657a-4eae-9cb2-9d4947cf517c" providerId="ADAL" clId="{C5A00294-0FF1-4ED9-902B-DE9E6EF66CF0}" dt="2023-12-01T08:56:34.460" v="0" actId="47"/>
        <pc:sldMkLst>
          <pc:docMk/>
          <pc:sldMk cId="3983569932" sldId="754"/>
        </pc:sldMkLst>
      </pc:sldChg>
      <pc:sldChg chg="del">
        <pc:chgData name="RWODZI, Desire Tarwireyi" userId="f2e414da-657a-4eae-9cb2-9d4947cf517c" providerId="ADAL" clId="{C5A00294-0FF1-4ED9-902B-DE9E6EF66CF0}" dt="2023-12-01T08:56:34.460" v="0" actId="47"/>
        <pc:sldMkLst>
          <pc:docMk/>
          <pc:sldMk cId="615245514" sldId="755"/>
        </pc:sldMkLst>
      </pc:sldChg>
      <pc:sldChg chg="del">
        <pc:chgData name="RWODZI, Desire Tarwireyi" userId="f2e414da-657a-4eae-9cb2-9d4947cf517c" providerId="ADAL" clId="{C5A00294-0FF1-4ED9-902B-DE9E6EF66CF0}" dt="2023-12-01T08:56:34.460" v="0" actId="47"/>
        <pc:sldMkLst>
          <pc:docMk/>
          <pc:sldMk cId="4211905341" sldId="756"/>
        </pc:sldMkLst>
      </pc:sldChg>
      <pc:sldChg chg="del">
        <pc:chgData name="RWODZI, Desire Tarwireyi" userId="f2e414da-657a-4eae-9cb2-9d4947cf517c" providerId="ADAL" clId="{C5A00294-0FF1-4ED9-902B-DE9E6EF66CF0}" dt="2023-12-01T08:56:34.460" v="0" actId="47"/>
        <pc:sldMkLst>
          <pc:docMk/>
          <pc:sldMk cId="1489782275" sldId="757"/>
        </pc:sldMkLst>
      </pc:sldChg>
      <pc:sldChg chg="del">
        <pc:chgData name="RWODZI, Desire Tarwireyi" userId="f2e414da-657a-4eae-9cb2-9d4947cf517c" providerId="ADAL" clId="{C5A00294-0FF1-4ED9-902B-DE9E6EF66CF0}" dt="2023-12-01T08:56:34.460" v="0" actId="47"/>
        <pc:sldMkLst>
          <pc:docMk/>
          <pc:sldMk cId="3160264934" sldId="758"/>
        </pc:sldMkLst>
      </pc:sldChg>
      <pc:sldChg chg="del">
        <pc:chgData name="RWODZI, Desire Tarwireyi" userId="f2e414da-657a-4eae-9cb2-9d4947cf517c" providerId="ADAL" clId="{C5A00294-0FF1-4ED9-902B-DE9E6EF66CF0}" dt="2023-12-01T08:56:34.460" v="0" actId="47"/>
        <pc:sldMkLst>
          <pc:docMk/>
          <pc:sldMk cId="4066256186" sldId="759"/>
        </pc:sldMkLst>
      </pc:sldChg>
      <pc:sldChg chg="del">
        <pc:chgData name="RWODZI, Desire Tarwireyi" userId="f2e414da-657a-4eae-9cb2-9d4947cf517c" providerId="ADAL" clId="{C5A00294-0FF1-4ED9-902B-DE9E6EF66CF0}" dt="2023-12-01T08:56:34.460" v="0" actId="47"/>
        <pc:sldMkLst>
          <pc:docMk/>
          <pc:sldMk cId="1730470072" sldId="760"/>
        </pc:sldMkLst>
      </pc:sldChg>
      <pc:sldChg chg="del">
        <pc:chgData name="RWODZI, Desire Tarwireyi" userId="f2e414da-657a-4eae-9cb2-9d4947cf517c" providerId="ADAL" clId="{C5A00294-0FF1-4ED9-902B-DE9E6EF66CF0}" dt="2023-12-01T08:56:34.460" v="0" actId="47"/>
        <pc:sldMkLst>
          <pc:docMk/>
          <pc:sldMk cId="1386444248" sldId="762"/>
        </pc:sldMkLst>
      </pc:sldChg>
      <pc:sldChg chg="del">
        <pc:chgData name="RWODZI, Desire Tarwireyi" userId="f2e414da-657a-4eae-9cb2-9d4947cf517c" providerId="ADAL" clId="{C5A00294-0FF1-4ED9-902B-DE9E6EF66CF0}" dt="2023-12-01T08:56:34.460" v="0" actId="47"/>
        <pc:sldMkLst>
          <pc:docMk/>
          <pc:sldMk cId="3889367219" sldId="763"/>
        </pc:sldMkLst>
      </pc:sldChg>
      <pc:sldChg chg="del">
        <pc:chgData name="RWODZI, Desire Tarwireyi" userId="f2e414da-657a-4eae-9cb2-9d4947cf517c" providerId="ADAL" clId="{C5A00294-0FF1-4ED9-902B-DE9E6EF66CF0}" dt="2023-12-01T08:56:34.460" v="0" actId="47"/>
        <pc:sldMkLst>
          <pc:docMk/>
          <pc:sldMk cId="1345688603" sldId="764"/>
        </pc:sldMkLst>
      </pc:sldChg>
      <pc:sldChg chg="del">
        <pc:chgData name="RWODZI, Desire Tarwireyi" userId="f2e414da-657a-4eae-9cb2-9d4947cf517c" providerId="ADAL" clId="{C5A00294-0FF1-4ED9-902B-DE9E6EF66CF0}" dt="2023-12-01T08:56:34.460" v="0" actId="47"/>
        <pc:sldMkLst>
          <pc:docMk/>
          <pc:sldMk cId="1973412104" sldId="765"/>
        </pc:sldMkLst>
      </pc:sldChg>
      <pc:sldChg chg="del">
        <pc:chgData name="RWODZI, Desire Tarwireyi" userId="f2e414da-657a-4eae-9cb2-9d4947cf517c" providerId="ADAL" clId="{C5A00294-0FF1-4ED9-902B-DE9E6EF66CF0}" dt="2023-12-01T08:56:34.460" v="0" actId="47"/>
        <pc:sldMkLst>
          <pc:docMk/>
          <pc:sldMk cId="2459473988" sldId="766"/>
        </pc:sldMkLst>
      </pc:sldChg>
      <pc:sldChg chg="del">
        <pc:chgData name="RWODZI, Desire Tarwireyi" userId="f2e414da-657a-4eae-9cb2-9d4947cf517c" providerId="ADAL" clId="{C5A00294-0FF1-4ED9-902B-DE9E6EF66CF0}" dt="2023-12-01T08:56:34.460" v="0" actId="47"/>
        <pc:sldMkLst>
          <pc:docMk/>
          <pc:sldMk cId="4042966883" sldId="767"/>
        </pc:sldMkLst>
      </pc:sldChg>
      <pc:sldChg chg="del">
        <pc:chgData name="RWODZI, Desire Tarwireyi" userId="f2e414da-657a-4eae-9cb2-9d4947cf517c" providerId="ADAL" clId="{C5A00294-0FF1-4ED9-902B-DE9E6EF66CF0}" dt="2023-12-01T08:56:34.460" v="0" actId="47"/>
        <pc:sldMkLst>
          <pc:docMk/>
          <pc:sldMk cId="1639116865" sldId="768"/>
        </pc:sldMkLst>
      </pc:sldChg>
      <pc:sldChg chg="del">
        <pc:chgData name="RWODZI, Desire Tarwireyi" userId="f2e414da-657a-4eae-9cb2-9d4947cf517c" providerId="ADAL" clId="{C5A00294-0FF1-4ED9-902B-DE9E6EF66CF0}" dt="2023-12-01T08:56:34.460" v="0" actId="47"/>
        <pc:sldMkLst>
          <pc:docMk/>
          <pc:sldMk cId="2545283902" sldId="769"/>
        </pc:sldMkLst>
      </pc:sldChg>
      <pc:sldChg chg="del">
        <pc:chgData name="RWODZI, Desire Tarwireyi" userId="f2e414da-657a-4eae-9cb2-9d4947cf517c" providerId="ADAL" clId="{C5A00294-0FF1-4ED9-902B-DE9E6EF66CF0}" dt="2023-12-01T08:56:34.460" v="0" actId="47"/>
        <pc:sldMkLst>
          <pc:docMk/>
          <pc:sldMk cId="1225542053" sldId="770"/>
        </pc:sldMkLst>
      </pc:sldChg>
      <pc:sldChg chg="del">
        <pc:chgData name="RWODZI, Desire Tarwireyi" userId="f2e414da-657a-4eae-9cb2-9d4947cf517c" providerId="ADAL" clId="{C5A00294-0FF1-4ED9-902B-DE9E6EF66CF0}" dt="2023-12-01T08:56:34.460" v="0" actId="47"/>
        <pc:sldMkLst>
          <pc:docMk/>
          <pc:sldMk cId="1577531090" sldId="1127"/>
        </pc:sldMkLst>
      </pc:sldChg>
      <pc:sldChg chg="del">
        <pc:chgData name="RWODZI, Desire Tarwireyi" userId="f2e414da-657a-4eae-9cb2-9d4947cf517c" providerId="ADAL" clId="{C5A00294-0FF1-4ED9-902B-DE9E6EF66CF0}" dt="2023-12-01T08:56:34.460" v="0" actId="47"/>
        <pc:sldMkLst>
          <pc:docMk/>
          <pc:sldMk cId="4039679436" sldId="1128"/>
        </pc:sldMkLst>
      </pc:sldChg>
      <pc:sldChg chg="del">
        <pc:chgData name="RWODZI, Desire Tarwireyi" userId="f2e414da-657a-4eae-9cb2-9d4947cf517c" providerId="ADAL" clId="{C5A00294-0FF1-4ED9-902B-DE9E6EF66CF0}" dt="2023-12-01T08:56:34.460" v="0" actId="47"/>
        <pc:sldMkLst>
          <pc:docMk/>
          <pc:sldMk cId="1762753457" sldId="1129"/>
        </pc:sldMkLst>
      </pc:sldChg>
      <pc:sldChg chg="del">
        <pc:chgData name="RWODZI, Desire Tarwireyi" userId="f2e414da-657a-4eae-9cb2-9d4947cf517c" providerId="ADAL" clId="{C5A00294-0FF1-4ED9-902B-DE9E6EF66CF0}" dt="2023-12-01T08:56:34.460" v="0" actId="47"/>
        <pc:sldMkLst>
          <pc:docMk/>
          <pc:sldMk cId="2694770610" sldId="1130"/>
        </pc:sldMkLst>
      </pc:sldChg>
      <pc:sldChg chg="del">
        <pc:chgData name="RWODZI, Desire Tarwireyi" userId="f2e414da-657a-4eae-9cb2-9d4947cf517c" providerId="ADAL" clId="{C5A00294-0FF1-4ED9-902B-DE9E6EF66CF0}" dt="2023-12-01T08:56:34.460" v="0" actId="47"/>
        <pc:sldMkLst>
          <pc:docMk/>
          <pc:sldMk cId="4294228787" sldId="1131"/>
        </pc:sldMkLst>
      </pc:sldChg>
      <pc:sldChg chg="del">
        <pc:chgData name="RWODZI, Desire Tarwireyi" userId="f2e414da-657a-4eae-9cb2-9d4947cf517c" providerId="ADAL" clId="{C5A00294-0FF1-4ED9-902B-DE9E6EF66CF0}" dt="2023-12-01T08:56:34.460" v="0" actId="47"/>
        <pc:sldMkLst>
          <pc:docMk/>
          <pc:sldMk cId="2505600572" sldId="1132"/>
        </pc:sldMkLst>
      </pc:sldChg>
      <pc:sldChg chg="del">
        <pc:chgData name="RWODZI, Desire Tarwireyi" userId="f2e414da-657a-4eae-9cb2-9d4947cf517c" providerId="ADAL" clId="{C5A00294-0FF1-4ED9-902B-DE9E6EF66CF0}" dt="2023-12-01T08:56:34.460" v="0" actId="47"/>
        <pc:sldMkLst>
          <pc:docMk/>
          <pc:sldMk cId="2360638972" sldId="1133"/>
        </pc:sldMkLst>
      </pc:sldChg>
      <pc:sldChg chg="del">
        <pc:chgData name="RWODZI, Desire Tarwireyi" userId="f2e414da-657a-4eae-9cb2-9d4947cf517c" providerId="ADAL" clId="{C5A00294-0FF1-4ED9-902B-DE9E6EF66CF0}" dt="2023-12-01T08:56:34.460" v="0" actId="47"/>
        <pc:sldMkLst>
          <pc:docMk/>
          <pc:sldMk cId="528982791" sldId="1134"/>
        </pc:sldMkLst>
      </pc:sldChg>
      <pc:sldChg chg="del">
        <pc:chgData name="RWODZI, Desire Tarwireyi" userId="f2e414da-657a-4eae-9cb2-9d4947cf517c" providerId="ADAL" clId="{C5A00294-0FF1-4ED9-902B-DE9E6EF66CF0}" dt="2023-12-01T08:56:34.460" v="0" actId="47"/>
        <pc:sldMkLst>
          <pc:docMk/>
          <pc:sldMk cId="12028180" sldId="1135"/>
        </pc:sldMkLst>
      </pc:sldChg>
      <pc:sldChg chg="del">
        <pc:chgData name="RWODZI, Desire Tarwireyi" userId="f2e414da-657a-4eae-9cb2-9d4947cf517c" providerId="ADAL" clId="{C5A00294-0FF1-4ED9-902B-DE9E6EF66CF0}" dt="2023-12-01T08:56:34.460" v="0" actId="47"/>
        <pc:sldMkLst>
          <pc:docMk/>
          <pc:sldMk cId="888236811" sldId="1136"/>
        </pc:sldMkLst>
      </pc:sldChg>
      <pc:sldChg chg="del">
        <pc:chgData name="RWODZI, Desire Tarwireyi" userId="f2e414da-657a-4eae-9cb2-9d4947cf517c" providerId="ADAL" clId="{C5A00294-0FF1-4ED9-902B-DE9E6EF66CF0}" dt="2023-12-01T08:56:34.460" v="0" actId="47"/>
        <pc:sldMkLst>
          <pc:docMk/>
          <pc:sldMk cId="2000780769" sldId="1137"/>
        </pc:sldMkLst>
      </pc:sldChg>
      <pc:sldChg chg="del">
        <pc:chgData name="RWODZI, Desire Tarwireyi" userId="f2e414da-657a-4eae-9cb2-9d4947cf517c" providerId="ADAL" clId="{C5A00294-0FF1-4ED9-902B-DE9E6EF66CF0}" dt="2023-12-01T08:56:34.460" v="0" actId="47"/>
        <pc:sldMkLst>
          <pc:docMk/>
          <pc:sldMk cId="3631807123" sldId="1185"/>
        </pc:sldMkLst>
      </pc:sldChg>
      <pc:sldChg chg="del">
        <pc:chgData name="RWODZI, Desire Tarwireyi" userId="f2e414da-657a-4eae-9cb2-9d4947cf517c" providerId="ADAL" clId="{C5A00294-0FF1-4ED9-902B-DE9E6EF66CF0}" dt="2023-12-01T08:56:34.460" v="0" actId="47"/>
        <pc:sldMkLst>
          <pc:docMk/>
          <pc:sldMk cId="1603306001" sldId="1187"/>
        </pc:sldMkLst>
      </pc:sldChg>
      <pc:sldChg chg="del">
        <pc:chgData name="RWODZI, Desire Tarwireyi" userId="f2e414da-657a-4eae-9cb2-9d4947cf517c" providerId="ADAL" clId="{C5A00294-0FF1-4ED9-902B-DE9E6EF66CF0}" dt="2023-12-01T08:56:34.460" v="0" actId="47"/>
        <pc:sldMkLst>
          <pc:docMk/>
          <pc:sldMk cId="2800332014" sldId="1188"/>
        </pc:sldMkLst>
      </pc:sldChg>
      <pc:sldChg chg="del">
        <pc:chgData name="RWODZI, Desire Tarwireyi" userId="f2e414da-657a-4eae-9cb2-9d4947cf517c" providerId="ADAL" clId="{C5A00294-0FF1-4ED9-902B-DE9E6EF66CF0}" dt="2023-12-01T08:56:34.460" v="0" actId="47"/>
        <pc:sldMkLst>
          <pc:docMk/>
          <pc:sldMk cId="725998310" sldId="1189"/>
        </pc:sldMkLst>
      </pc:sldChg>
      <pc:sldChg chg="del">
        <pc:chgData name="RWODZI, Desire Tarwireyi" userId="f2e414da-657a-4eae-9cb2-9d4947cf517c" providerId="ADAL" clId="{C5A00294-0FF1-4ED9-902B-DE9E6EF66CF0}" dt="2023-12-01T08:56:34.460" v="0" actId="47"/>
        <pc:sldMkLst>
          <pc:docMk/>
          <pc:sldMk cId="1657934412" sldId="1534"/>
        </pc:sldMkLst>
      </pc:sldChg>
      <pc:sldChg chg="del">
        <pc:chgData name="RWODZI, Desire Tarwireyi" userId="f2e414da-657a-4eae-9cb2-9d4947cf517c" providerId="ADAL" clId="{C5A00294-0FF1-4ED9-902B-DE9E6EF66CF0}" dt="2023-12-01T08:56:34.460" v="0" actId="47"/>
        <pc:sldMkLst>
          <pc:docMk/>
          <pc:sldMk cId="1319852909" sldId="1535"/>
        </pc:sldMkLst>
      </pc:sldChg>
      <pc:sldMasterChg chg="del delSldLayout">
        <pc:chgData name="RWODZI, Desire Tarwireyi" userId="f2e414da-657a-4eae-9cb2-9d4947cf517c" providerId="ADAL" clId="{C5A00294-0FF1-4ED9-902B-DE9E6EF66CF0}" dt="2023-12-01T08:56:34.460" v="0" actId="47"/>
        <pc:sldMasterMkLst>
          <pc:docMk/>
          <pc:sldMasterMk cId="82765221" sldId="2147483889"/>
        </pc:sldMasterMkLst>
        <pc:sldLayoutChg chg="del">
          <pc:chgData name="RWODZI, Desire Tarwireyi" userId="f2e414da-657a-4eae-9cb2-9d4947cf517c" providerId="ADAL" clId="{C5A00294-0FF1-4ED9-902B-DE9E6EF66CF0}" dt="2023-12-01T08:56:34.460" v="0" actId="47"/>
          <pc:sldLayoutMkLst>
            <pc:docMk/>
            <pc:sldMasterMk cId="82765221" sldId="2147483889"/>
            <pc:sldLayoutMk cId="491550820" sldId="2147483890"/>
          </pc:sldLayoutMkLst>
        </pc:sldLayoutChg>
        <pc:sldLayoutChg chg="del">
          <pc:chgData name="RWODZI, Desire Tarwireyi" userId="f2e414da-657a-4eae-9cb2-9d4947cf517c" providerId="ADAL" clId="{C5A00294-0FF1-4ED9-902B-DE9E6EF66CF0}" dt="2023-12-01T08:56:34.460" v="0" actId="47"/>
          <pc:sldLayoutMkLst>
            <pc:docMk/>
            <pc:sldMasterMk cId="82765221" sldId="2147483889"/>
            <pc:sldLayoutMk cId="2986587452" sldId="2147483891"/>
          </pc:sldLayoutMkLst>
        </pc:sldLayoutChg>
        <pc:sldLayoutChg chg="del">
          <pc:chgData name="RWODZI, Desire Tarwireyi" userId="f2e414da-657a-4eae-9cb2-9d4947cf517c" providerId="ADAL" clId="{C5A00294-0FF1-4ED9-902B-DE9E6EF66CF0}" dt="2023-12-01T08:56:34.460" v="0" actId="47"/>
          <pc:sldLayoutMkLst>
            <pc:docMk/>
            <pc:sldMasterMk cId="82765221" sldId="2147483889"/>
            <pc:sldLayoutMk cId="4075557552" sldId="2147483892"/>
          </pc:sldLayoutMkLst>
        </pc:sldLayoutChg>
        <pc:sldLayoutChg chg="del">
          <pc:chgData name="RWODZI, Desire Tarwireyi" userId="f2e414da-657a-4eae-9cb2-9d4947cf517c" providerId="ADAL" clId="{C5A00294-0FF1-4ED9-902B-DE9E6EF66CF0}" dt="2023-12-01T08:56:34.460" v="0" actId="47"/>
          <pc:sldLayoutMkLst>
            <pc:docMk/>
            <pc:sldMasterMk cId="82765221" sldId="2147483889"/>
            <pc:sldLayoutMk cId="4273116408" sldId="2147483893"/>
          </pc:sldLayoutMkLst>
        </pc:sldLayoutChg>
        <pc:sldLayoutChg chg="del">
          <pc:chgData name="RWODZI, Desire Tarwireyi" userId="f2e414da-657a-4eae-9cb2-9d4947cf517c" providerId="ADAL" clId="{C5A00294-0FF1-4ED9-902B-DE9E6EF66CF0}" dt="2023-12-01T08:56:34.460" v="0" actId="47"/>
          <pc:sldLayoutMkLst>
            <pc:docMk/>
            <pc:sldMasterMk cId="82765221" sldId="2147483889"/>
            <pc:sldLayoutMk cId="767539686" sldId="2147483894"/>
          </pc:sldLayoutMkLst>
        </pc:sldLayoutChg>
        <pc:sldLayoutChg chg="del">
          <pc:chgData name="RWODZI, Desire Tarwireyi" userId="f2e414da-657a-4eae-9cb2-9d4947cf517c" providerId="ADAL" clId="{C5A00294-0FF1-4ED9-902B-DE9E6EF66CF0}" dt="2023-12-01T08:56:34.460" v="0" actId="47"/>
          <pc:sldLayoutMkLst>
            <pc:docMk/>
            <pc:sldMasterMk cId="82765221" sldId="2147483889"/>
            <pc:sldLayoutMk cId="806472795" sldId="2147483895"/>
          </pc:sldLayoutMkLst>
        </pc:sldLayoutChg>
        <pc:sldLayoutChg chg="del">
          <pc:chgData name="RWODZI, Desire Tarwireyi" userId="f2e414da-657a-4eae-9cb2-9d4947cf517c" providerId="ADAL" clId="{C5A00294-0FF1-4ED9-902B-DE9E6EF66CF0}" dt="2023-12-01T08:56:34.460" v="0" actId="47"/>
          <pc:sldLayoutMkLst>
            <pc:docMk/>
            <pc:sldMasterMk cId="82765221" sldId="2147483889"/>
            <pc:sldLayoutMk cId="1262661824" sldId="2147483896"/>
          </pc:sldLayoutMkLst>
        </pc:sldLayoutChg>
        <pc:sldLayoutChg chg="del">
          <pc:chgData name="RWODZI, Desire Tarwireyi" userId="f2e414da-657a-4eae-9cb2-9d4947cf517c" providerId="ADAL" clId="{C5A00294-0FF1-4ED9-902B-DE9E6EF66CF0}" dt="2023-12-01T08:56:34.460" v="0" actId="47"/>
          <pc:sldLayoutMkLst>
            <pc:docMk/>
            <pc:sldMasterMk cId="82765221" sldId="2147483889"/>
            <pc:sldLayoutMk cId="3940870320" sldId="2147483897"/>
          </pc:sldLayoutMkLst>
        </pc:sldLayoutChg>
        <pc:sldLayoutChg chg="del">
          <pc:chgData name="RWODZI, Desire Tarwireyi" userId="f2e414da-657a-4eae-9cb2-9d4947cf517c" providerId="ADAL" clId="{C5A00294-0FF1-4ED9-902B-DE9E6EF66CF0}" dt="2023-12-01T08:56:34.460" v="0" actId="47"/>
          <pc:sldLayoutMkLst>
            <pc:docMk/>
            <pc:sldMasterMk cId="82765221" sldId="2147483889"/>
            <pc:sldLayoutMk cId="4274926338" sldId="2147483898"/>
          </pc:sldLayoutMkLst>
        </pc:sldLayoutChg>
        <pc:sldLayoutChg chg="del">
          <pc:chgData name="RWODZI, Desire Tarwireyi" userId="f2e414da-657a-4eae-9cb2-9d4947cf517c" providerId="ADAL" clId="{C5A00294-0FF1-4ED9-902B-DE9E6EF66CF0}" dt="2023-12-01T08:56:34.460" v="0" actId="47"/>
          <pc:sldLayoutMkLst>
            <pc:docMk/>
            <pc:sldMasterMk cId="82765221" sldId="2147483889"/>
            <pc:sldLayoutMk cId="404810789" sldId="2147483899"/>
          </pc:sldLayoutMkLst>
        </pc:sldLayoutChg>
        <pc:sldLayoutChg chg="del">
          <pc:chgData name="RWODZI, Desire Tarwireyi" userId="f2e414da-657a-4eae-9cb2-9d4947cf517c" providerId="ADAL" clId="{C5A00294-0FF1-4ED9-902B-DE9E6EF66CF0}" dt="2023-12-01T08:56:34.460" v="0" actId="47"/>
          <pc:sldLayoutMkLst>
            <pc:docMk/>
            <pc:sldMasterMk cId="82765221" sldId="2147483889"/>
            <pc:sldLayoutMk cId="1592845737" sldId="2147483900"/>
          </pc:sldLayoutMkLst>
        </pc:sldLayoutChg>
      </pc:sldMasterChg>
      <pc:sldMasterChg chg="del delSldLayout">
        <pc:chgData name="RWODZI, Desire Tarwireyi" userId="f2e414da-657a-4eae-9cb2-9d4947cf517c" providerId="ADAL" clId="{C5A00294-0FF1-4ED9-902B-DE9E6EF66CF0}" dt="2023-12-01T08:56:34.460" v="0" actId="47"/>
        <pc:sldMasterMkLst>
          <pc:docMk/>
          <pc:sldMasterMk cId="3059208309" sldId="2147483901"/>
        </pc:sldMasterMkLst>
        <pc:sldLayoutChg chg="del">
          <pc:chgData name="RWODZI, Desire Tarwireyi" userId="f2e414da-657a-4eae-9cb2-9d4947cf517c" providerId="ADAL" clId="{C5A00294-0FF1-4ED9-902B-DE9E6EF66CF0}" dt="2023-12-01T08:56:34.460" v="0" actId="47"/>
          <pc:sldLayoutMkLst>
            <pc:docMk/>
            <pc:sldMasterMk cId="3059208309" sldId="2147483901"/>
            <pc:sldLayoutMk cId="423668967" sldId="2147483902"/>
          </pc:sldLayoutMkLst>
        </pc:sldLayoutChg>
        <pc:sldLayoutChg chg="del">
          <pc:chgData name="RWODZI, Desire Tarwireyi" userId="f2e414da-657a-4eae-9cb2-9d4947cf517c" providerId="ADAL" clId="{C5A00294-0FF1-4ED9-902B-DE9E6EF66CF0}" dt="2023-12-01T08:56:34.460" v="0" actId="47"/>
          <pc:sldLayoutMkLst>
            <pc:docMk/>
            <pc:sldMasterMk cId="3059208309" sldId="2147483901"/>
            <pc:sldLayoutMk cId="3620440130" sldId="2147483903"/>
          </pc:sldLayoutMkLst>
        </pc:sldLayoutChg>
        <pc:sldLayoutChg chg="del">
          <pc:chgData name="RWODZI, Desire Tarwireyi" userId="f2e414da-657a-4eae-9cb2-9d4947cf517c" providerId="ADAL" clId="{C5A00294-0FF1-4ED9-902B-DE9E6EF66CF0}" dt="2023-12-01T08:56:34.460" v="0" actId="47"/>
          <pc:sldLayoutMkLst>
            <pc:docMk/>
            <pc:sldMasterMk cId="3059208309" sldId="2147483901"/>
            <pc:sldLayoutMk cId="3859632196" sldId="2147483904"/>
          </pc:sldLayoutMkLst>
        </pc:sldLayoutChg>
        <pc:sldLayoutChg chg="del">
          <pc:chgData name="RWODZI, Desire Tarwireyi" userId="f2e414da-657a-4eae-9cb2-9d4947cf517c" providerId="ADAL" clId="{C5A00294-0FF1-4ED9-902B-DE9E6EF66CF0}" dt="2023-12-01T08:56:34.460" v="0" actId="47"/>
          <pc:sldLayoutMkLst>
            <pc:docMk/>
            <pc:sldMasterMk cId="3059208309" sldId="2147483901"/>
            <pc:sldLayoutMk cId="309405213" sldId="2147483905"/>
          </pc:sldLayoutMkLst>
        </pc:sldLayoutChg>
        <pc:sldLayoutChg chg="del">
          <pc:chgData name="RWODZI, Desire Tarwireyi" userId="f2e414da-657a-4eae-9cb2-9d4947cf517c" providerId="ADAL" clId="{C5A00294-0FF1-4ED9-902B-DE9E6EF66CF0}" dt="2023-12-01T08:56:34.460" v="0" actId="47"/>
          <pc:sldLayoutMkLst>
            <pc:docMk/>
            <pc:sldMasterMk cId="3059208309" sldId="2147483901"/>
            <pc:sldLayoutMk cId="1009784588" sldId="2147483906"/>
          </pc:sldLayoutMkLst>
        </pc:sldLayoutChg>
        <pc:sldLayoutChg chg="del">
          <pc:chgData name="RWODZI, Desire Tarwireyi" userId="f2e414da-657a-4eae-9cb2-9d4947cf517c" providerId="ADAL" clId="{C5A00294-0FF1-4ED9-902B-DE9E6EF66CF0}" dt="2023-12-01T08:56:34.460" v="0" actId="47"/>
          <pc:sldLayoutMkLst>
            <pc:docMk/>
            <pc:sldMasterMk cId="3059208309" sldId="2147483901"/>
            <pc:sldLayoutMk cId="614320031" sldId="2147483907"/>
          </pc:sldLayoutMkLst>
        </pc:sldLayoutChg>
        <pc:sldLayoutChg chg="del">
          <pc:chgData name="RWODZI, Desire Tarwireyi" userId="f2e414da-657a-4eae-9cb2-9d4947cf517c" providerId="ADAL" clId="{C5A00294-0FF1-4ED9-902B-DE9E6EF66CF0}" dt="2023-12-01T08:56:34.460" v="0" actId="47"/>
          <pc:sldLayoutMkLst>
            <pc:docMk/>
            <pc:sldMasterMk cId="3059208309" sldId="2147483901"/>
            <pc:sldLayoutMk cId="4150847452" sldId="2147483908"/>
          </pc:sldLayoutMkLst>
        </pc:sldLayoutChg>
        <pc:sldLayoutChg chg="del">
          <pc:chgData name="RWODZI, Desire Tarwireyi" userId="f2e414da-657a-4eae-9cb2-9d4947cf517c" providerId="ADAL" clId="{C5A00294-0FF1-4ED9-902B-DE9E6EF66CF0}" dt="2023-12-01T08:56:34.460" v="0" actId="47"/>
          <pc:sldLayoutMkLst>
            <pc:docMk/>
            <pc:sldMasterMk cId="3059208309" sldId="2147483901"/>
            <pc:sldLayoutMk cId="124722184" sldId="2147483909"/>
          </pc:sldLayoutMkLst>
        </pc:sldLayoutChg>
        <pc:sldLayoutChg chg="del">
          <pc:chgData name="RWODZI, Desire Tarwireyi" userId="f2e414da-657a-4eae-9cb2-9d4947cf517c" providerId="ADAL" clId="{C5A00294-0FF1-4ED9-902B-DE9E6EF66CF0}" dt="2023-12-01T08:56:34.460" v="0" actId="47"/>
          <pc:sldLayoutMkLst>
            <pc:docMk/>
            <pc:sldMasterMk cId="3059208309" sldId="2147483901"/>
            <pc:sldLayoutMk cId="3920196892" sldId="2147483910"/>
          </pc:sldLayoutMkLst>
        </pc:sldLayoutChg>
        <pc:sldLayoutChg chg="del">
          <pc:chgData name="RWODZI, Desire Tarwireyi" userId="f2e414da-657a-4eae-9cb2-9d4947cf517c" providerId="ADAL" clId="{C5A00294-0FF1-4ED9-902B-DE9E6EF66CF0}" dt="2023-12-01T08:56:34.460" v="0" actId="47"/>
          <pc:sldLayoutMkLst>
            <pc:docMk/>
            <pc:sldMasterMk cId="3059208309" sldId="2147483901"/>
            <pc:sldLayoutMk cId="2630523215" sldId="2147483911"/>
          </pc:sldLayoutMkLst>
        </pc:sldLayoutChg>
        <pc:sldLayoutChg chg="del">
          <pc:chgData name="RWODZI, Desire Tarwireyi" userId="f2e414da-657a-4eae-9cb2-9d4947cf517c" providerId="ADAL" clId="{C5A00294-0FF1-4ED9-902B-DE9E6EF66CF0}" dt="2023-12-01T08:56:34.460" v="0" actId="47"/>
          <pc:sldLayoutMkLst>
            <pc:docMk/>
            <pc:sldMasterMk cId="3059208309" sldId="2147483901"/>
            <pc:sldLayoutMk cId="3507254825" sldId="2147483912"/>
          </pc:sldLayoutMkLst>
        </pc:sldLayoutChg>
        <pc:sldLayoutChg chg="del">
          <pc:chgData name="RWODZI, Desire Tarwireyi" userId="f2e414da-657a-4eae-9cb2-9d4947cf517c" providerId="ADAL" clId="{C5A00294-0FF1-4ED9-902B-DE9E6EF66CF0}" dt="2023-12-01T08:56:34.460" v="0" actId="47"/>
          <pc:sldLayoutMkLst>
            <pc:docMk/>
            <pc:sldMasterMk cId="3059208309" sldId="2147483901"/>
            <pc:sldLayoutMk cId="873925468" sldId="2147483913"/>
          </pc:sldLayoutMkLst>
        </pc:sldLayoutChg>
      </pc:sldMasterChg>
    </pc:docChg>
  </pc:docChgLst>
  <pc:docChgLst>
    <pc:chgData name="RWODZI, Desire Tarwireyi" userId="f2e414da-657a-4eae-9cb2-9d4947cf517c" providerId="ADAL" clId="{86AF423F-76C4-4CDB-927D-12EF86E572CF}"/>
    <pc:docChg chg="modSld">
      <pc:chgData name="RWODZI, Desire Tarwireyi" userId="f2e414da-657a-4eae-9cb2-9d4947cf517c" providerId="ADAL" clId="{86AF423F-76C4-4CDB-927D-12EF86E572CF}" dt="2023-12-01T08:55:26.280" v="64" actId="404"/>
      <pc:docMkLst>
        <pc:docMk/>
      </pc:docMkLst>
      <pc:sldChg chg="modSp mod">
        <pc:chgData name="RWODZI, Desire Tarwireyi" userId="f2e414da-657a-4eae-9cb2-9d4947cf517c" providerId="ADAL" clId="{86AF423F-76C4-4CDB-927D-12EF86E572CF}" dt="2023-12-01T08:54:19.572" v="56" actId="404"/>
        <pc:sldMkLst>
          <pc:docMk/>
          <pc:sldMk cId="2584359393" sldId="273"/>
        </pc:sldMkLst>
        <pc:spChg chg="mod">
          <ac:chgData name="RWODZI, Desire Tarwireyi" userId="f2e414da-657a-4eae-9cb2-9d4947cf517c" providerId="ADAL" clId="{86AF423F-76C4-4CDB-927D-12EF86E572CF}" dt="2023-12-01T08:54:19.572" v="56" actId="404"/>
          <ac:spMkLst>
            <pc:docMk/>
            <pc:sldMk cId="2584359393" sldId="273"/>
            <ac:spMk id="6" creationId="{C294A4E1-76DE-AE35-D1A7-674AFD9BF9A6}"/>
          </ac:spMkLst>
        </pc:spChg>
      </pc:sldChg>
      <pc:sldChg chg="modSp">
        <pc:chgData name="RWODZI, Desire Tarwireyi" userId="f2e414da-657a-4eae-9cb2-9d4947cf517c" providerId="ADAL" clId="{86AF423F-76C4-4CDB-927D-12EF86E572CF}" dt="2023-12-01T08:40:14.227" v="33" actId="27636"/>
        <pc:sldMkLst>
          <pc:docMk/>
          <pc:sldMk cId="757058499" sldId="490"/>
        </pc:sldMkLst>
        <pc:spChg chg="mod">
          <ac:chgData name="RWODZI, Desire Tarwireyi" userId="f2e414da-657a-4eae-9cb2-9d4947cf517c" providerId="ADAL" clId="{86AF423F-76C4-4CDB-927D-12EF86E572CF}" dt="2023-12-01T08:40:14.227" v="33" actId="27636"/>
          <ac:spMkLst>
            <pc:docMk/>
            <pc:sldMk cId="757058499" sldId="490"/>
            <ac:spMk id="3" creationId="{46066D03-07F6-F84B-0479-A7F1F16E5F32}"/>
          </ac:spMkLst>
        </pc:spChg>
      </pc:sldChg>
      <pc:sldChg chg="modSp">
        <pc:chgData name="RWODZI, Desire Tarwireyi" userId="f2e414da-657a-4eae-9cb2-9d4947cf517c" providerId="ADAL" clId="{86AF423F-76C4-4CDB-927D-12EF86E572CF}" dt="2023-12-01T08:40:55.447" v="43" actId="404"/>
        <pc:sldMkLst>
          <pc:docMk/>
          <pc:sldMk cId="4244141592" sldId="492"/>
        </pc:sldMkLst>
        <pc:spChg chg="mod">
          <ac:chgData name="RWODZI, Desire Tarwireyi" userId="f2e414da-657a-4eae-9cb2-9d4947cf517c" providerId="ADAL" clId="{86AF423F-76C4-4CDB-927D-12EF86E572CF}" dt="2023-12-01T08:40:55.447" v="43" actId="404"/>
          <ac:spMkLst>
            <pc:docMk/>
            <pc:sldMk cId="4244141592" sldId="492"/>
            <ac:spMk id="4" creationId="{28A9A043-DA61-7D2F-BAB2-2FEB650BDA5F}"/>
          </ac:spMkLst>
        </pc:spChg>
      </pc:sldChg>
      <pc:sldChg chg="modSp mod">
        <pc:chgData name="RWODZI, Desire Tarwireyi" userId="f2e414da-657a-4eae-9cb2-9d4947cf517c" providerId="ADAL" clId="{86AF423F-76C4-4CDB-927D-12EF86E572CF}" dt="2023-12-01T08:40:41.611" v="40" actId="404"/>
        <pc:sldMkLst>
          <pc:docMk/>
          <pc:sldMk cId="3649493575" sldId="494"/>
        </pc:sldMkLst>
        <pc:spChg chg="mod">
          <ac:chgData name="RWODZI, Desire Tarwireyi" userId="f2e414da-657a-4eae-9cb2-9d4947cf517c" providerId="ADAL" clId="{86AF423F-76C4-4CDB-927D-12EF86E572CF}" dt="2023-12-01T08:40:27.974" v="35" actId="404"/>
          <ac:spMkLst>
            <pc:docMk/>
            <pc:sldMk cId="3649493575" sldId="494"/>
            <ac:spMk id="3" creationId="{E9FF541F-4B3F-A95A-25E3-23E0B6B2C946}"/>
          </ac:spMkLst>
        </pc:spChg>
        <pc:spChg chg="mod">
          <ac:chgData name="RWODZI, Desire Tarwireyi" userId="f2e414da-657a-4eae-9cb2-9d4947cf517c" providerId="ADAL" clId="{86AF423F-76C4-4CDB-927D-12EF86E572CF}" dt="2023-12-01T08:40:35.162" v="39" actId="404"/>
          <ac:spMkLst>
            <pc:docMk/>
            <pc:sldMk cId="3649493575" sldId="494"/>
            <ac:spMk id="5" creationId="{E8B55DE3-5C9F-99C5-F3E7-60B0B6D74779}"/>
          </ac:spMkLst>
        </pc:spChg>
        <pc:spChg chg="mod">
          <ac:chgData name="RWODZI, Desire Tarwireyi" userId="f2e414da-657a-4eae-9cb2-9d4947cf517c" providerId="ADAL" clId="{86AF423F-76C4-4CDB-927D-12EF86E572CF}" dt="2023-12-01T08:40:41.611" v="40" actId="404"/>
          <ac:spMkLst>
            <pc:docMk/>
            <pc:sldMk cId="3649493575" sldId="494"/>
            <ac:spMk id="6" creationId="{D54C92CB-4EB1-AF29-5B1F-0EE7B2FFA50D}"/>
          </ac:spMkLst>
        </pc:spChg>
      </pc:sldChg>
      <pc:sldChg chg="modSp mod">
        <pc:chgData name="RWODZI, Desire Tarwireyi" userId="f2e414da-657a-4eae-9cb2-9d4947cf517c" providerId="ADAL" clId="{86AF423F-76C4-4CDB-927D-12EF86E572CF}" dt="2023-12-01T08:41:43.109" v="52" actId="404"/>
        <pc:sldMkLst>
          <pc:docMk/>
          <pc:sldMk cId="2496682924" sldId="495"/>
        </pc:sldMkLst>
        <pc:spChg chg="mod">
          <ac:chgData name="RWODZI, Desire Tarwireyi" userId="f2e414da-657a-4eae-9cb2-9d4947cf517c" providerId="ADAL" clId="{86AF423F-76C4-4CDB-927D-12EF86E572CF}" dt="2023-12-01T08:41:43.109" v="52" actId="404"/>
          <ac:spMkLst>
            <pc:docMk/>
            <pc:sldMk cId="2496682924" sldId="495"/>
            <ac:spMk id="6" creationId="{8DA9C715-DA05-E425-C8C6-6810E09FA29A}"/>
          </ac:spMkLst>
        </pc:spChg>
        <pc:spChg chg="mod">
          <ac:chgData name="RWODZI, Desire Tarwireyi" userId="f2e414da-657a-4eae-9cb2-9d4947cf517c" providerId="ADAL" clId="{86AF423F-76C4-4CDB-927D-12EF86E572CF}" dt="2023-12-01T08:41:36.374" v="51" actId="404"/>
          <ac:spMkLst>
            <pc:docMk/>
            <pc:sldMk cId="2496682924" sldId="495"/>
            <ac:spMk id="10" creationId="{6BE9ABC9-9CAC-D01C-4394-F259A71301A1}"/>
          </ac:spMkLst>
        </pc:spChg>
      </pc:sldChg>
      <pc:sldChg chg="modSp">
        <pc:chgData name="RWODZI, Desire Tarwireyi" userId="f2e414da-657a-4eae-9cb2-9d4947cf517c" providerId="ADAL" clId="{86AF423F-76C4-4CDB-927D-12EF86E572CF}" dt="2023-12-01T08:41:12.040" v="46" actId="404"/>
        <pc:sldMkLst>
          <pc:docMk/>
          <pc:sldMk cId="3933211036" sldId="497"/>
        </pc:sldMkLst>
        <pc:spChg chg="mod">
          <ac:chgData name="RWODZI, Desire Tarwireyi" userId="f2e414da-657a-4eae-9cb2-9d4947cf517c" providerId="ADAL" clId="{86AF423F-76C4-4CDB-927D-12EF86E572CF}" dt="2023-12-01T08:41:12.040" v="46" actId="404"/>
          <ac:spMkLst>
            <pc:docMk/>
            <pc:sldMk cId="3933211036" sldId="497"/>
            <ac:spMk id="3" creationId="{F3FCCB18-6A67-C65A-9D35-11DBE986F217}"/>
          </ac:spMkLst>
        </pc:spChg>
        <pc:spChg chg="mod">
          <ac:chgData name="RWODZI, Desire Tarwireyi" userId="f2e414da-657a-4eae-9cb2-9d4947cf517c" providerId="ADAL" clId="{86AF423F-76C4-4CDB-927D-12EF86E572CF}" dt="2023-12-01T08:41:05.910" v="44" actId="404"/>
          <ac:spMkLst>
            <pc:docMk/>
            <pc:sldMk cId="3933211036" sldId="497"/>
            <ac:spMk id="4" creationId="{28A9A043-DA61-7D2F-BAB2-2FEB650BDA5F}"/>
          </ac:spMkLst>
        </pc:spChg>
      </pc:sldChg>
      <pc:sldChg chg="modSp">
        <pc:chgData name="RWODZI, Desire Tarwireyi" userId="f2e414da-657a-4eae-9cb2-9d4947cf517c" providerId="ADAL" clId="{86AF423F-76C4-4CDB-927D-12EF86E572CF}" dt="2023-12-01T08:53:24.646" v="53" actId="404"/>
        <pc:sldMkLst>
          <pc:docMk/>
          <pc:sldMk cId="1225542053" sldId="770"/>
        </pc:sldMkLst>
        <pc:spChg chg="mod">
          <ac:chgData name="RWODZI, Desire Tarwireyi" userId="f2e414da-657a-4eae-9cb2-9d4947cf517c" providerId="ADAL" clId="{86AF423F-76C4-4CDB-927D-12EF86E572CF}" dt="2023-12-01T08:53:24.646" v="53" actId="404"/>
          <ac:spMkLst>
            <pc:docMk/>
            <pc:sldMk cId="1225542053" sldId="770"/>
            <ac:spMk id="8" creationId="{135606FE-1940-E129-B7BB-A02448D1D21F}"/>
          </ac:spMkLst>
        </pc:spChg>
      </pc:sldChg>
      <pc:sldChg chg="modSp mod">
        <pc:chgData name="RWODZI, Desire Tarwireyi" userId="f2e414da-657a-4eae-9cb2-9d4947cf517c" providerId="ADAL" clId="{86AF423F-76C4-4CDB-927D-12EF86E572CF}" dt="2023-12-01T08:55:26.280" v="64" actId="404"/>
        <pc:sldMkLst>
          <pc:docMk/>
          <pc:sldMk cId="725998310" sldId="1189"/>
        </pc:sldMkLst>
        <pc:spChg chg="mod">
          <ac:chgData name="RWODZI, Desire Tarwireyi" userId="f2e414da-657a-4eae-9cb2-9d4947cf517c" providerId="ADAL" clId="{86AF423F-76C4-4CDB-927D-12EF86E572CF}" dt="2023-12-01T08:54:58.129" v="59" actId="404"/>
          <ac:spMkLst>
            <pc:docMk/>
            <pc:sldMk cId="725998310" sldId="1189"/>
            <ac:spMk id="5" creationId="{E7458E85-4F02-9625-8C2B-3602630705C4}"/>
          </ac:spMkLst>
        </pc:spChg>
        <pc:spChg chg="mod">
          <ac:chgData name="RWODZI, Desire Tarwireyi" userId="f2e414da-657a-4eae-9cb2-9d4947cf517c" providerId="ADAL" clId="{86AF423F-76C4-4CDB-927D-12EF86E572CF}" dt="2023-12-01T08:55:12.074" v="61" actId="404"/>
          <ac:spMkLst>
            <pc:docMk/>
            <pc:sldMk cId="725998310" sldId="1189"/>
            <ac:spMk id="8" creationId="{3C0DEAE3-A8F1-9247-7743-7EB48011847B}"/>
          </ac:spMkLst>
        </pc:spChg>
        <pc:spChg chg="mod">
          <ac:chgData name="RWODZI, Desire Tarwireyi" userId="f2e414da-657a-4eae-9cb2-9d4947cf517c" providerId="ADAL" clId="{86AF423F-76C4-4CDB-927D-12EF86E572CF}" dt="2023-12-01T08:55:22.738" v="63" actId="404"/>
          <ac:spMkLst>
            <pc:docMk/>
            <pc:sldMk cId="725998310" sldId="1189"/>
            <ac:spMk id="15" creationId="{44E48E1A-3AF1-DF72-9E5C-34D2CA3F8342}"/>
          </ac:spMkLst>
        </pc:spChg>
        <pc:spChg chg="mod">
          <ac:chgData name="RWODZI, Desire Tarwireyi" userId="f2e414da-657a-4eae-9cb2-9d4947cf517c" providerId="ADAL" clId="{86AF423F-76C4-4CDB-927D-12EF86E572CF}" dt="2023-12-01T08:55:06.424" v="60" actId="404"/>
          <ac:spMkLst>
            <pc:docMk/>
            <pc:sldMk cId="725998310" sldId="1189"/>
            <ac:spMk id="16" creationId="{76C21046-0ABC-32B9-CB6F-1DF03A7D2A81}"/>
          </ac:spMkLst>
        </pc:spChg>
        <pc:spChg chg="mod">
          <ac:chgData name="RWODZI, Desire Tarwireyi" userId="f2e414da-657a-4eae-9cb2-9d4947cf517c" providerId="ADAL" clId="{86AF423F-76C4-4CDB-927D-12EF86E572CF}" dt="2023-12-01T08:55:15.966" v="62" actId="404"/>
          <ac:spMkLst>
            <pc:docMk/>
            <pc:sldMk cId="725998310" sldId="1189"/>
            <ac:spMk id="17" creationId="{C51AB9AC-E627-01DC-3945-3E4789CA2343}"/>
          </ac:spMkLst>
        </pc:spChg>
        <pc:spChg chg="mod">
          <ac:chgData name="RWODZI, Desire Tarwireyi" userId="f2e414da-657a-4eae-9cb2-9d4947cf517c" providerId="ADAL" clId="{86AF423F-76C4-4CDB-927D-12EF86E572CF}" dt="2023-12-01T08:55:26.280" v="64" actId="404"/>
          <ac:spMkLst>
            <pc:docMk/>
            <pc:sldMk cId="725998310" sldId="1189"/>
            <ac:spMk id="18" creationId="{6D2F2B4C-5026-341E-0FBD-522F6536BF4F}"/>
          </ac:spMkLst>
        </pc:spChg>
      </pc:sldChg>
      <pc:sldChg chg="modSp mod">
        <pc:chgData name="RWODZI, Desire Tarwireyi" userId="f2e414da-657a-4eae-9cb2-9d4947cf517c" providerId="ADAL" clId="{86AF423F-76C4-4CDB-927D-12EF86E572CF}" dt="2023-12-01T08:54:01.197" v="54" actId="404"/>
        <pc:sldMkLst>
          <pc:docMk/>
          <pc:sldMk cId="1657934412" sldId="1534"/>
        </pc:sldMkLst>
        <pc:spChg chg="mod">
          <ac:chgData name="RWODZI, Desire Tarwireyi" userId="f2e414da-657a-4eae-9cb2-9d4947cf517c" providerId="ADAL" clId="{86AF423F-76C4-4CDB-927D-12EF86E572CF}" dt="2023-12-01T08:54:01.197" v="54" actId="404"/>
          <ac:spMkLst>
            <pc:docMk/>
            <pc:sldMk cId="1657934412" sldId="1534"/>
            <ac:spMk id="2" creationId="{3AA7F932-DCDB-D82C-88AC-D6AA41C77B31}"/>
          </ac:spMkLst>
        </pc:spChg>
      </pc:sldChg>
      <pc:sldChg chg="modSp mod">
        <pc:chgData name="RWODZI, Desire Tarwireyi" userId="f2e414da-657a-4eae-9cb2-9d4947cf517c" providerId="ADAL" clId="{86AF423F-76C4-4CDB-927D-12EF86E572CF}" dt="2023-12-01T08:54:38.424" v="58" actId="1076"/>
        <pc:sldMkLst>
          <pc:docMk/>
          <pc:sldMk cId="1319852909" sldId="1535"/>
        </pc:sldMkLst>
        <pc:spChg chg="mod">
          <ac:chgData name="RWODZI, Desire Tarwireyi" userId="f2e414da-657a-4eae-9cb2-9d4947cf517c" providerId="ADAL" clId="{86AF423F-76C4-4CDB-927D-12EF86E572CF}" dt="2023-12-01T08:54:38.424" v="58" actId="1076"/>
          <ac:spMkLst>
            <pc:docMk/>
            <pc:sldMk cId="1319852909" sldId="1535"/>
            <ac:spMk id="11" creationId="{2320748F-852D-FF3F-3103-334DCF4E6DB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F48DD2-8BE9-4FCE-AD42-58EE198D6C87}" type="datetimeFigureOut">
              <a:rPr lang="en-US" smtClean="0"/>
              <a:t>12/1/2023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Cliquez pour modifier les styles de texte du Master</a:t>
            </a:r>
          </a:p>
          <a:p>
            <a:pPr lvl="1"/>
            <a:r>
              <a:rPr lang="en-US"/>
              <a:t>Deuxième niveau</a:t>
            </a:r>
          </a:p>
          <a:p>
            <a:pPr lvl="2"/>
            <a:r>
              <a:rPr lang="en-US"/>
              <a:t>Troisième niveau</a:t>
            </a:r>
          </a:p>
          <a:p>
            <a:pPr lvl="3"/>
            <a:r>
              <a:rPr lang="en-US"/>
              <a:t>Quatrième niveau</a:t>
            </a:r>
          </a:p>
          <a:p>
            <a:pPr lvl="4"/>
            <a:r>
              <a:rPr lang="en-US"/>
              <a:t>Cinquième niveau</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120617-EDB4-4A2C-8E78-C191A3D3B818}" type="slidenum">
              <a:rPr lang="en-US" smtClean="0"/>
              <a:t>‹#›</a:t>
            </a:fld>
            <a:endParaRPr lang="en-US"/>
          </a:p>
        </p:txBody>
      </p:sp>
    </p:spTree>
    <p:extLst>
      <p:ext uri="{BB962C8B-B14F-4D97-AF65-F5344CB8AC3E}">
        <p14:creationId xmlns:p14="http://schemas.microsoft.com/office/powerpoint/2010/main" val="3769866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pic>
        <p:nvPicPr>
          <p:cNvPr id="4" name="Picture 3" descr="A drawing of a person&#10;&#10;Description automatically generated">
            <a:extLst>
              <a:ext uri="{FF2B5EF4-FFF2-40B4-BE49-F238E27FC236}">
                <a16:creationId xmlns:a16="http://schemas.microsoft.com/office/drawing/2014/main" id="{58C094B6-EE20-4452-A30A-57A26827F7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extLst>
      <p:ext uri="{BB962C8B-B14F-4D97-AF65-F5344CB8AC3E}">
        <p14:creationId xmlns:p14="http://schemas.microsoft.com/office/powerpoint/2010/main" val="718446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smtClean="0"/>
              <a:pPr/>
              <a:t>12/1/2023</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2869452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A4EC07-70EF-A364-EB2D-4CFCF998031C}"/>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 name="Text Placeholder 2">
            <a:extLst>
              <a:ext uri="{FF2B5EF4-FFF2-40B4-BE49-F238E27FC236}">
                <a16:creationId xmlns:a16="http://schemas.microsoft.com/office/drawing/2014/main" id="{3159CA24-7586-DF39-6F6F-B39C5D782DA0}"/>
              </a:ext>
            </a:extLst>
          </p:cNvPr>
          <p:cNvSpPr>
            <a:spLocks noGrp="1"/>
          </p:cNvSpPr>
          <p:nvPr>
            <p:ph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2800"/>
            </a:lvl1pPr>
            <a:lvl2pPr>
              <a:defRPr sz="2400"/>
            </a:lvl2pPr>
            <a:lvl3pPr>
              <a:defRPr sz="2000"/>
            </a:lvl3pPr>
            <a:lvl4pPr>
              <a:defRPr sz="1800"/>
            </a:lvl4pPr>
            <a:lvl5pPr>
              <a:defRPr sz="1800"/>
            </a:lvl5p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892640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54265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53514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87000A48-B11F-D2D0-C41F-79083D4F131C}"/>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Cliquez pour modifier le style du titre principal</a:t>
            </a:r>
          </a:p>
        </p:txBody>
      </p:sp>
      <p:sp>
        <p:nvSpPr>
          <p:cNvPr id="1027" name="Text Placeholder 2">
            <a:extLst>
              <a:ext uri="{FF2B5EF4-FFF2-40B4-BE49-F238E27FC236}">
                <a16:creationId xmlns:a16="http://schemas.microsoft.com/office/drawing/2014/main" id="{9C0BB814-E95D-B987-483A-5D2B3E46B299}"/>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Cliquez pour modifier les styles de texte du Master</a:t>
            </a:r>
          </a:p>
          <a:p>
            <a:pPr lvl="1"/>
            <a:r>
              <a:rPr lang="en-US" altLang="en-US"/>
              <a:t>Deuxième niveau</a:t>
            </a:r>
          </a:p>
          <a:p>
            <a:pPr lvl="2"/>
            <a:r>
              <a:rPr lang="en-US" altLang="en-US"/>
              <a:t>Troisième niveau</a:t>
            </a:r>
          </a:p>
          <a:p>
            <a:pPr lvl="3"/>
            <a:r>
              <a:rPr lang="en-US" altLang="en-US"/>
              <a:t>Quatrième niveau</a:t>
            </a:r>
          </a:p>
          <a:p>
            <a:pPr lvl="4"/>
            <a:r>
              <a:rPr lang="en-US" altLang="en-US"/>
              <a:t>Cinquième niveau</a:t>
            </a:r>
          </a:p>
        </p:txBody>
      </p:sp>
      <p:sp>
        <p:nvSpPr>
          <p:cNvPr id="4" name="Date Placeholder 3">
            <a:extLst>
              <a:ext uri="{FF2B5EF4-FFF2-40B4-BE49-F238E27FC236}">
                <a16:creationId xmlns:a16="http://schemas.microsoft.com/office/drawing/2014/main" id="{8425B18D-7536-03BC-A6A7-38CFE82B91EB}"/>
              </a:ext>
            </a:extLst>
          </p:cNvPr>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ea typeface="ＭＳ Ｐゴシック" charset="-128"/>
              </a:defRPr>
            </a:lvl1pPr>
          </a:lstStyle>
          <a:p>
            <a:pPr>
              <a:defRPr/>
            </a:pPr>
            <a:fld id="{04595CB1-17EC-4B57-9AEB-39E2D0C9A9CE}" type="datetimeFigureOut">
              <a:rPr lang="en-US"/>
              <a:t>12/1/2023</a:t>
            </a:fld>
            <a:endParaRPr lang="en-US"/>
          </a:p>
        </p:txBody>
      </p:sp>
      <p:sp>
        <p:nvSpPr>
          <p:cNvPr id="5" name="Footer Placeholder 4">
            <a:extLst>
              <a:ext uri="{FF2B5EF4-FFF2-40B4-BE49-F238E27FC236}">
                <a16:creationId xmlns:a16="http://schemas.microsoft.com/office/drawing/2014/main" id="{AF6E1E6D-A47D-9616-5F12-36CE047E17D5}"/>
              </a:ext>
            </a:extLst>
          </p:cNvPr>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ea typeface="ＭＳ Ｐゴシック" charset="-128"/>
              </a:defRPr>
            </a:lvl1pPr>
          </a:lstStyle>
          <a:p>
            <a:pPr>
              <a:defRPr/>
            </a:pPr>
            <a:endParaRPr lang="en-US"/>
          </a:p>
        </p:txBody>
      </p:sp>
      <p:sp>
        <p:nvSpPr>
          <p:cNvPr id="6" name="Slide Number Placeholder 5">
            <a:extLst>
              <a:ext uri="{FF2B5EF4-FFF2-40B4-BE49-F238E27FC236}">
                <a16:creationId xmlns:a16="http://schemas.microsoft.com/office/drawing/2014/main" id="{83C01F93-5450-E8D2-0374-037CAFC8565B}"/>
              </a:ext>
            </a:extLst>
          </p:cNvPr>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E1F1C314-A97A-4E1C-AC20-70EBAAB75D94}" type="slidenum">
              <a:rPr lang="en-US" altLang="en-US"/>
              <a:t>‹#›</a:t>
            </a:fld>
            <a:endParaRPr lang="en-US" altLang="en-US"/>
          </a:p>
        </p:txBody>
      </p:sp>
      <p:pic>
        <p:nvPicPr>
          <p:cNvPr id="2" name="Picture 1" descr="A drawing of a person&#10;&#10;Description automatically generated">
            <a:extLst>
              <a:ext uri="{FF2B5EF4-FFF2-40B4-BE49-F238E27FC236}">
                <a16:creationId xmlns:a16="http://schemas.microsoft.com/office/drawing/2014/main" id="{FC06606E-8542-5298-54AB-615D68670402}"/>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cSld>
  <p:clrMap bg1="lt1" tx1="dk1" bg2="lt2" tx2="dk2" accent1="accent1" accent2="accent2" accent3="accent3" accent4="accent4" accent5="accent5" accent6="accent6" hlink="hlink" folHlink="folHlink"/>
  <p:sldLayoutIdLst>
    <p:sldLayoutId id="2147483887" r:id="rId1"/>
    <p:sldLayoutId id="2147483888" r:id="rId2"/>
  </p:sldLayoutIdLst>
  <p:txStyles>
    <p:titleStyle>
      <a:lvl1pPr algn="l" rtl="0" eaLnBrk="0" fontAlgn="base" hangingPunct="0">
        <a:spcBef>
          <a:spcPct val="0"/>
        </a:spcBef>
        <a:spcAft>
          <a:spcPct val="0"/>
        </a:spcAft>
        <a:defRPr sz="4400" b="1" kern="1200">
          <a:solidFill>
            <a:schemeClr val="accent2"/>
          </a:solidFill>
          <a:latin typeface="+mj-lt"/>
          <a:ea typeface="+mj-ea"/>
          <a:cs typeface="+mj-cs"/>
        </a:defRPr>
      </a:lvl1pPr>
      <a:lvl2pPr algn="ctr" rtl="0" eaLnBrk="0" fontAlgn="base" hangingPunct="0">
        <a:spcBef>
          <a:spcPct val="0"/>
        </a:spcBef>
        <a:spcAft>
          <a:spcPct val="0"/>
        </a:spcAft>
        <a:defRPr sz="4400">
          <a:solidFill>
            <a:schemeClr val="tx1"/>
          </a:solidFill>
          <a:latin typeface="Calibri" charset="0"/>
        </a:defRPr>
      </a:lvl2pPr>
      <a:lvl3pPr algn="ctr" rtl="0" eaLnBrk="0" fontAlgn="base" hangingPunct="0">
        <a:spcBef>
          <a:spcPct val="0"/>
        </a:spcBef>
        <a:spcAft>
          <a:spcPct val="0"/>
        </a:spcAft>
        <a:defRPr sz="4400">
          <a:solidFill>
            <a:schemeClr val="tx1"/>
          </a:solidFill>
          <a:latin typeface="Calibri" charset="0"/>
        </a:defRPr>
      </a:lvl3pPr>
      <a:lvl4pPr algn="ctr" rtl="0" eaLnBrk="0" fontAlgn="base" hangingPunct="0">
        <a:spcBef>
          <a:spcPct val="0"/>
        </a:spcBef>
        <a:spcAft>
          <a:spcPct val="0"/>
        </a:spcAft>
        <a:defRPr sz="4400">
          <a:solidFill>
            <a:schemeClr val="tx1"/>
          </a:solidFill>
          <a:latin typeface="Calibri" charset="0"/>
        </a:defRPr>
      </a:lvl4pPr>
      <a:lvl5pPr algn="ctr" rtl="0" eaLnBrk="0" fontAlgn="base" hangingPunct="0">
        <a:spcBef>
          <a:spcPct val="0"/>
        </a:spcBef>
        <a:spcAft>
          <a:spcPct val="0"/>
        </a:spcAft>
        <a:defRPr sz="4400">
          <a:solidFill>
            <a:schemeClr val="tx1"/>
          </a:solidFill>
          <a:latin typeface="Calibri"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2CC27C-D1B2-EB15-4ED4-97FC813530AF}"/>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Cliquez pour modifier le style du titre principal</a:t>
            </a:r>
          </a:p>
        </p:txBody>
      </p:sp>
      <p:sp>
        <p:nvSpPr>
          <p:cNvPr id="3" name="Text Placeholder 2">
            <a:extLst>
              <a:ext uri="{FF2B5EF4-FFF2-40B4-BE49-F238E27FC236}">
                <a16:creationId xmlns:a16="http://schemas.microsoft.com/office/drawing/2014/main" id="{1FFF3D5F-4B83-4310-82EC-068B8059ECE6}"/>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Cliquez pour modifier les styles de texte du Master</a:t>
            </a:r>
          </a:p>
          <a:p>
            <a:pPr lvl="1"/>
            <a:r>
              <a:rPr lang="en-US" altLang="en-US"/>
              <a:t>Deuxième niveau</a:t>
            </a:r>
          </a:p>
          <a:p>
            <a:pPr lvl="2"/>
            <a:r>
              <a:rPr lang="en-US" altLang="en-US"/>
              <a:t>Troisième niveau</a:t>
            </a:r>
          </a:p>
          <a:p>
            <a:pPr lvl="3"/>
            <a:r>
              <a:rPr lang="en-US" altLang="en-US"/>
              <a:t>Quatrième niveau</a:t>
            </a:r>
          </a:p>
          <a:p>
            <a:pPr lvl="4"/>
            <a:r>
              <a:rPr lang="en-US" altLang="en-US"/>
              <a:t>Cinquième niveau</a:t>
            </a:r>
          </a:p>
        </p:txBody>
      </p:sp>
      <p:pic>
        <p:nvPicPr>
          <p:cNvPr id="4" name="Picture 3" descr="A drawing of a person&#10;&#10;Description automatically generated">
            <a:extLst>
              <a:ext uri="{FF2B5EF4-FFF2-40B4-BE49-F238E27FC236}">
                <a16:creationId xmlns:a16="http://schemas.microsoft.com/office/drawing/2014/main" id="{3B3A8714-1E2B-0259-B55B-37F51725EC9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cSld>
  <p:clrMap bg1="lt1" tx1="dk1" bg2="lt2" tx2="dk2" accent1="accent1" accent2="accent2" accent3="accent3" accent4="accent4" accent5="accent5" accent6="accent6" hlink="hlink" folHlink="folHlink"/>
  <p:sldLayoutIdLst>
    <p:sldLayoutId id="2147483881" r:id="rId1"/>
  </p:sldLayoutIdLst>
  <p:txStyles>
    <p:titleStyle>
      <a:lvl1pPr algn="l" rtl="0" eaLnBrk="0" fontAlgn="base" hangingPunct="0">
        <a:spcBef>
          <a:spcPct val="0"/>
        </a:spcBef>
        <a:spcAft>
          <a:spcPct val="0"/>
        </a:spcAft>
        <a:defRPr sz="4400" b="1" kern="1200">
          <a:solidFill>
            <a:schemeClr val="accent2"/>
          </a:solidFill>
          <a:latin typeface="+mj-lt"/>
          <a:ea typeface="+mj-ea"/>
          <a:cs typeface="+mj-cs"/>
        </a:defRPr>
      </a:lvl1pPr>
      <a:lvl2pPr algn="ctr" rtl="0" eaLnBrk="0" fontAlgn="base" hangingPunct="0">
        <a:spcBef>
          <a:spcPct val="0"/>
        </a:spcBef>
        <a:spcAft>
          <a:spcPct val="0"/>
        </a:spcAft>
        <a:defRPr sz="4400">
          <a:solidFill>
            <a:schemeClr val="tx1"/>
          </a:solidFill>
          <a:latin typeface="Calibri" charset="0"/>
        </a:defRPr>
      </a:lvl2pPr>
      <a:lvl3pPr algn="ctr" rtl="0" eaLnBrk="0" fontAlgn="base" hangingPunct="0">
        <a:spcBef>
          <a:spcPct val="0"/>
        </a:spcBef>
        <a:spcAft>
          <a:spcPct val="0"/>
        </a:spcAft>
        <a:defRPr sz="4400">
          <a:solidFill>
            <a:schemeClr val="tx1"/>
          </a:solidFill>
          <a:latin typeface="Calibri" charset="0"/>
        </a:defRPr>
      </a:lvl3pPr>
      <a:lvl4pPr algn="ctr" rtl="0" eaLnBrk="0" fontAlgn="base" hangingPunct="0">
        <a:spcBef>
          <a:spcPct val="0"/>
        </a:spcBef>
        <a:spcAft>
          <a:spcPct val="0"/>
        </a:spcAft>
        <a:defRPr sz="4400">
          <a:solidFill>
            <a:schemeClr val="tx1"/>
          </a:solidFill>
          <a:latin typeface="Calibri" charset="0"/>
        </a:defRPr>
      </a:lvl4pPr>
      <a:lvl5pPr algn="ctr" rtl="0" eaLnBrk="0" fontAlgn="base" hangingPunct="0">
        <a:spcBef>
          <a:spcPct val="0"/>
        </a:spcBef>
        <a:spcAft>
          <a:spcPct val="0"/>
        </a:spcAft>
        <a:defRPr sz="4400">
          <a:solidFill>
            <a:schemeClr val="tx1"/>
          </a:solidFill>
          <a:latin typeface="Calibri"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0421AF6-CEC7-1EB0-563F-AB3B1037D490}"/>
              </a:ext>
            </a:extLst>
          </p:cNvPr>
          <p:cNvSpPr/>
          <p:nvPr userDrawn="1"/>
        </p:nvSpPr>
        <p:spPr>
          <a:xfrm>
            <a:off x="-1" y="0"/>
            <a:ext cx="963101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CH"/>
              <a:t>                              </a:t>
            </a:r>
            <a:endParaRPr lang="en-US"/>
          </a:p>
        </p:txBody>
      </p:sp>
      <p:pic>
        <p:nvPicPr>
          <p:cNvPr id="2" name="Picture 1" descr="A drawing of a person&#10;&#10;Description automatically generated">
            <a:extLst>
              <a:ext uri="{FF2B5EF4-FFF2-40B4-BE49-F238E27FC236}">
                <a16:creationId xmlns:a16="http://schemas.microsoft.com/office/drawing/2014/main" id="{680F2A20-C225-38A4-8DF3-7FBAC916E29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cSld>
  <p:clrMap bg1="lt1" tx1="dk1" bg2="lt2" tx2="dk2" accent1="accent1" accent2="accent2" accent3="accent3" accent4="accent4" accent5="accent5" accent6="accent6" hlink="hlink" folHlink="folHlink"/>
  <p:sldLayoutIdLst>
    <p:sldLayoutId id="2147483882"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CBCD4D7-2F03-42C8-C8EC-C76717F17F45}"/>
              </a:ext>
            </a:extLst>
          </p:cNvPr>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cSld>
  <p:clrMap bg1="lt1" tx1="dk1" bg2="lt2" tx2="dk2" accent1="accent1" accent2="accent2" accent3="accent3" accent4="accent4" accent5="accent5" accent6="accent6" hlink="hlink" folHlink="folHlink"/>
  <p:sldLayoutIdLst>
    <p:sldLayoutId id="2147483883"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B1A8ED45-CF1F-4761-1257-908B2280C255}"/>
              </a:ext>
            </a:extLst>
          </p:cNvPr>
          <p:cNvSpPr txBox="1">
            <a:spLocks/>
          </p:cNvSpPr>
          <p:nvPr/>
        </p:nvSpPr>
        <p:spPr bwMode="auto">
          <a:xfrm>
            <a:off x="565149" y="1628775"/>
            <a:ext cx="8382907"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lnSpc>
                <a:spcPct val="90000"/>
              </a:lnSpc>
            </a:pPr>
            <a:r>
              <a:rPr lang="en-US" altLang="en-US" sz="3600" b="1">
                <a:solidFill>
                  <a:schemeClr val="bg1"/>
                </a:solidFill>
                <a:cs typeface="Arial" panose="020B0604020202020204" pitchFamily="34" charset="0"/>
              </a:rPr>
              <a:t>Examen et validation des résultats</a:t>
            </a:r>
          </a:p>
        </p:txBody>
      </p:sp>
      <p:sp>
        <p:nvSpPr>
          <p:cNvPr id="6149" name="Text Placeholder 6">
            <a:extLst>
              <a:ext uri="{FF2B5EF4-FFF2-40B4-BE49-F238E27FC236}">
                <a16:creationId xmlns:a16="http://schemas.microsoft.com/office/drawing/2014/main" id="{5AC8760F-9D28-D4E0-49DA-53AA1EECE2B2}"/>
              </a:ext>
            </a:extLst>
          </p:cNvPr>
          <p:cNvSpPr txBox="1">
            <a:spLocks/>
          </p:cNvSpPr>
          <p:nvPr/>
        </p:nvSpPr>
        <p:spPr bwMode="auto">
          <a:xfrm>
            <a:off x="571500" y="4468732"/>
            <a:ext cx="3016250"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20000"/>
              </a:spcBef>
              <a:buFont typeface="Arial" panose="020B0604020202020204" pitchFamily="34" charset="0"/>
              <a:buNone/>
            </a:pPr>
            <a:r>
              <a:rPr lang="en-US" altLang="en-US" sz="1400" b="1">
                <a:solidFill>
                  <a:schemeClr val="bg1"/>
                </a:solidFill>
                <a:cs typeface="Arial" panose="020B0604020202020204" pitchFamily="34" charset="0"/>
              </a:rPr>
              <a:t>Eline Korenromp (ONUSIDA)</a:t>
            </a:r>
          </a:p>
        </p:txBody>
      </p:sp>
      <p:sp>
        <p:nvSpPr>
          <p:cNvPr id="6150" name="Text Placeholder 6">
            <a:extLst>
              <a:ext uri="{FF2B5EF4-FFF2-40B4-BE49-F238E27FC236}">
                <a16:creationId xmlns:a16="http://schemas.microsoft.com/office/drawing/2014/main" id="{8738A2A9-4E6E-4F02-60ED-35B7DE648922}"/>
              </a:ext>
            </a:extLst>
          </p:cNvPr>
          <p:cNvSpPr txBox="1">
            <a:spLocks/>
          </p:cNvSpPr>
          <p:nvPr/>
        </p:nvSpPr>
        <p:spPr bwMode="auto">
          <a:xfrm>
            <a:off x="565417" y="5839225"/>
            <a:ext cx="4925621" cy="711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nSpc>
                <a:spcPct val="120000"/>
              </a:lnSpc>
              <a:spcBef>
                <a:spcPts val="20"/>
              </a:spcBef>
            </a:pPr>
            <a:r>
              <a:rPr lang="en-US" sz="1200" b="1" dirty="0">
                <a:solidFill>
                  <a:schemeClr val="bg1"/>
                </a:solidFill>
                <a:latin typeface="Arial"/>
                <a:ea typeface="ＭＳ Ｐゴシック"/>
                <a:cs typeface="Arial"/>
              </a:rPr>
              <a:t>Atelier de l'ONUSIDA sur les estimations du VIH et l'identification des inégalités</a:t>
            </a:r>
            <a:br>
              <a:rPr lang="en-US" sz="1200" b="1" dirty="0">
                <a:latin typeface="Arial"/>
                <a:cs typeface="Arial"/>
              </a:rPr>
            </a:br>
            <a:r>
              <a:rPr lang="en-US" sz="1200" b="1" dirty="0">
                <a:solidFill>
                  <a:schemeClr val="bg1"/>
                </a:solidFill>
                <a:latin typeface="Arial"/>
                <a:ea typeface="ＭＳ Ｐゴシック"/>
                <a:cs typeface="Arial"/>
              </a:rPr>
              <a:t>dans la région du Moyen-Orient et de l'Afrique du Nord </a:t>
            </a:r>
            <a:endParaRPr lang="en-US" sz="1200" b="1" dirty="0">
              <a:solidFill>
                <a:schemeClr val="bg1"/>
              </a:solidFill>
              <a:ea typeface="ＭＳ Ｐゴシック"/>
              <a:cs typeface="Arial" panose="020B0604020202020204" pitchFamily="34" charset="0"/>
            </a:endParaRPr>
          </a:p>
          <a:p>
            <a:pPr>
              <a:lnSpc>
                <a:spcPct val="120000"/>
              </a:lnSpc>
              <a:spcBef>
                <a:spcPct val="20000"/>
              </a:spcBef>
            </a:pPr>
            <a:r>
              <a:rPr lang="en-US" sz="1200" b="1" dirty="0">
                <a:solidFill>
                  <a:schemeClr val="bg1"/>
                </a:solidFill>
                <a:latin typeface="Arial"/>
                <a:cs typeface="Arial"/>
              </a:rPr>
              <a:t>Le Caire, 19-23 février 2023</a:t>
            </a:r>
            <a:endParaRPr lang="en-US" dirty="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6465D-FB6B-B5C3-42B6-32B86757A9FB}"/>
              </a:ext>
            </a:extLst>
          </p:cNvPr>
          <p:cNvSpPr>
            <a:spLocks noGrp="1"/>
          </p:cNvSpPr>
          <p:nvPr>
            <p:ph type="title"/>
          </p:nvPr>
        </p:nvSpPr>
        <p:spPr/>
        <p:txBody>
          <a:bodyPr/>
          <a:lstStyle/>
          <a:p>
            <a:r>
              <a:rPr lang="en-US"/>
              <a:t>Décès toutes causes confondues sous ART</a:t>
            </a:r>
          </a:p>
        </p:txBody>
      </p:sp>
      <p:pic>
        <p:nvPicPr>
          <p:cNvPr id="4" name="Picture 3">
            <a:extLst>
              <a:ext uri="{FF2B5EF4-FFF2-40B4-BE49-F238E27FC236}">
                <a16:creationId xmlns:a16="http://schemas.microsoft.com/office/drawing/2014/main" id="{B850DCE5-7B2E-99B4-0A6E-877D26CEBCFD}"/>
              </a:ext>
            </a:extLst>
          </p:cNvPr>
          <p:cNvPicPr>
            <a:picLocks noChangeAspect="1"/>
          </p:cNvPicPr>
          <p:nvPr/>
        </p:nvPicPr>
        <p:blipFill>
          <a:blip r:embed="rId2"/>
          <a:stretch>
            <a:fillRect/>
          </a:stretch>
        </p:blipFill>
        <p:spPr>
          <a:xfrm>
            <a:off x="6080800" y="1872343"/>
            <a:ext cx="6003526" cy="3355971"/>
          </a:xfrm>
          <a:prstGeom prst="rect">
            <a:avLst/>
          </a:prstGeom>
        </p:spPr>
      </p:pic>
      <p:sp>
        <p:nvSpPr>
          <p:cNvPr id="7" name="Content Placeholder 3">
            <a:extLst>
              <a:ext uri="{FF2B5EF4-FFF2-40B4-BE49-F238E27FC236}">
                <a16:creationId xmlns:a16="http://schemas.microsoft.com/office/drawing/2014/main" id="{C618A081-8B10-BCF8-7EAD-2900B4F3E44A}"/>
              </a:ext>
            </a:extLst>
          </p:cNvPr>
          <p:cNvSpPr txBox="1">
            <a:spLocks/>
          </p:cNvSpPr>
          <p:nvPr/>
        </p:nvSpPr>
        <p:spPr>
          <a:xfrm>
            <a:off x="272143" y="1600200"/>
            <a:ext cx="5732416" cy="4525963"/>
          </a:xfrm>
          <a:prstGeom prst="rect">
            <a:avLst/>
          </a:prstGeom>
        </p:spPr>
        <p:txBody>
          <a:bodyPr anchor="ct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defTabSz="914400"/>
            <a:r>
              <a:rPr lang="en-US" sz="2000"/>
              <a:t>Certains pays collectent des données sur la mortalité toutes causes confondues parmi les PVVIH sous traitement antirétroviral.</a:t>
            </a:r>
          </a:p>
          <a:p>
            <a:pPr defTabSz="914400"/>
            <a:r>
              <a:rPr lang="en-US" sz="2000"/>
              <a:t>Lorsqu'ils sont disponibles, saisissez-les dans le formulaire de validation.</a:t>
            </a:r>
          </a:p>
          <a:p>
            <a:pPr defTabSz="914400"/>
            <a:r>
              <a:rPr lang="en-US" sz="2000"/>
              <a:t>Un décalage pourrait indiquer que les taux de mortalité de Spectrum on-ART doivent être ajustés.</a:t>
            </a:r>
          </a:p>
          <a:p>
            <a:pPr defTabSz="914400"/>
            <a:r>
              <a:rPr lang="en-US" sz="2000"/>
              <a:t>Ces données pourraient également aider à identifier les problèmes de qualité des données dans l'enregistrement à l'état civil des décès liés au VIH (parmi les PVVIH sous </a:t>
            </a:r>
            <a:r>
              <a:rPr lang="en-US" sz="2000" i="1"/>
              <a:t>et </a:t>
            </a:r>
            <a:r>
              <a:rPr lang="en-US" sz="2000"/>
              <a:t>hors TARV). </a:t>
            </a:r>
            <a:br>
              <a:rPr lang="en-US" sz="2000"/>
            </a:br>
            <a:r>
              <a:rPr lang="en-US" sz="2000"/>
              <a:t>utilisées dans l'ajustement du modèle CSAVR.</a:t>
            </a:r>
          </a:p>
        </p:txBody>
      </p:sp>
    </p:spTree>
    <p:extLst>
      <p:ext uri="{BB962C8B-B14F-4D97-AF65-F5344CB8AC3E}">
        <p14:creationId xmlns:p14="http://schemas.microsoft.com/office/powerpoint/2010/main" val="3261555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503BF-3697-C0E7-8C0B-C6726097DF86}"/>
              </a:ext>
            </a:extLst>
          </p:cNvPr>
          <p:cNvSpPr>
            <a:spLocks noGrp="1"/>
          </p:cNvSpPr>
          <p:nvPr>
            <p:ph type="title"/>
          </p:nvPr>
        </p:nvSpPr>
        <p:spPr/>
        <p:txBody>
          <a:bodyPr/>
          <a:lstStyle/>
          <a:p>
            <a:r>
              <a:rPr lang="en-US"/>
              <a:t>Comparaison avec les estimations du dernier cycle (2022)</a:t>
            </a:r>
          </a:p>
        </p:txBody>
      </p:sp>
      <p:sp>
        <p:nvSpPr>
          <p:cNvPr id="3" name="Content Placeholder 2">
            <a:extLst>
              <a:ext uri="{FF2B5EF4-FFF2-40B4-BE49-F238E27FC236}">
                <a16:creationId xmlns:a16="http://schemas.microsoft.com/office/drawing/2014/main" id="{07942A6A-5052-669F-AD90-C24E450D9D12}"/>
              </a:ext>
            </a:extLst>
          </p:cNvPr>
          <p:cNvSpPr>
            <a:spLocks noGrp="1"/>
          </p:cNvSpPr>
          <p:nvPr>
            <p:ph idx="1"/>
          </p:nvPr>
        </p:nvSpPr>
        <p:spPr>
          <a:xfrm>
            <a:off x="533400" y="1600200"/>
            <a:ext cx="11049000" cy="4983162"/>
          </a:xfrm>
        </p:spPr>
        <p:txBody>
          <a:bodyPr/>
          <a:lstStyle/>
          <a:p>
            <a:r>
              <a:rPr lang="en-US" sz="2800"/>
              <a:t>Ouvrir le fichier de l'année dernière en lecture seule</a:t>
            </a:r>
          </a:p>
          <a:p>
            <a:pPr lvl="1"/>
            <a:r>
              <a:rPr lang="en-US" sz="2400"/>
              <a:t>Fichier &gt; Lecture seule</a:t>
            </a:r>
          </a:p>
          <a:p>
            <a:pPr lvl="1"/>
            <a:r>
              <a:rPr lang="en-US" sz="2400"/>
              <a:t>Parallèlement au projet de dossier 2023.</a:t>
            </a:r>
          </a:p>
          <a:p>
            <a:r>
              <a:rPr lang="en-US" sz="2800"/>
              <a:t>Afficher les indicateurs clés (les graphiques afficheront 2 lignes, pour les 2 fichiers)</a:t>
            </a:r>
          </a:p>
          <a:p>
            <a:pPr lvl="1"/>
            <a:r>
              <a:rPr lang="en-US" sz="2600"/>
              <a:t>PERSONNES VIVANT AVEC LE VIH</a:t>
            </a:r>
          </a:p>
          <a:p>
            <a:pPr lvl="1"/>
            <a:r>
              <a:rPr lang="en-US" sz="2600"/>
              <a:t>Nouvelles infections</a:t>
            </a:r>
          </a:p>
          <a:p>
            <a:pPr lvl="1"/>
            <a:r>
              <a:rPr lang="en-US" sz="2600"/>
              <a:t>Décès dus au SIDA</a:t>
            </a:r>
          </a:p>
          <a:p>
            <a:pPr lvl="1"/>
            <a:r>
              <a:rPr lang="en-US" sz="2600"/>
              <a:t>Couverture ART</a:t>
            </a:r>
          </a:p>
          <a:p>
            <a:pPr lvl="1"/>
            <a:r>
              <a:rPr lang="en-US" sz="2600"/>
              <a:t>Couverture de la PTME</a:t>
            </a:r>
          </a:p>
        </p:txBody>
      </p:sp>
    </p:spTree>
    <p:extLst>
      <p:ext uri="{BB962C8B-B14F-4D97-AF65-F5344CB8AC3E}">
        <p14:creationId xmlns:p14="http://schemas.microsoft.com/office/powerpoint/2010/main" val="2796712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7E59AE8-69B3-C6BF-7F11-BF82CBC8CA80}"/>
              </a:ext>
            </a:extLst>
          </p:cNvPr>
          <p:cNvPicPr>
            <a:picLocks noChangeAspect="1"/>
          </p:cNvPicPr>
          <p:nvPr/>
        </p:nvPicPr>
        <p:blipFill>
          <a:blip r:embed="rId2"/>
          <a:stretch>
            <a:fillRect/>
          </a:stretch>
        </p:blipFill>
        <p:spPr>
          <a:xfrm>
            <a:off x="336227" y="718458"/>
            <a:ext cx="11519545" cy="5175448"/>
          </a:xfrm>
          <a:prstGeom prst="rect">
            <a:avLst/>
          </a:prstGeom>
        </p:spPr>
      </p:pic>
    </p:spTree>
    <p:extLst>
      <p:ext uri="{BB962C8B-B14F-4D97-AF65-F5344CB8AC3E}">
        <p14:creationId xmlns:p14="http://schemas.microsoft.com/office/powerpoint/2010/main" val="4290970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17C21-472E-F961-9600-08AD522BD2CA}"/>
              </a:ext>
            </a:extLst>
          </p:cNvPr>
          <p:cNvSpPr>
            <a:spLocks noGrp="1"/>
          </p:cNvSpPr>
          <p:nvPr>
            <p:ph type="title"/>
          </p:nvPr>
        </p:nvSpPr>
        <p:spPr/>
        <p:txBody>
          <a:bodyPr/>
          <a:lstStyle/>
          <a:p>
            <a:r>
              <a:rPr lang="en-US"/>
              <a:t>Pourquoi les estimations ont-elles changé depuis le dernier tour ?</a:t>
            </a:r>
          </a:p>
        </p:txBody>
      </p:sp>
      <p:sp>
        <p:nvSpPr>
          <p:cNvPr id="3" name="Content Placeholder 2">
            <a:extLst>
              <a:ext uri="{FF2B5EF4-FFF2-40B4-BE49-F238E27FC236}">
                <a16:creationId xmlns:a16="http://schemas.microsoft.com/office/drawing/2014/main" id="{46066D03-07F6-F84B-0479-A7F1F16E5F32}"/>
              </a:ext>
            </a:extLst>
          </p:cNvPr>
          <p:cNvSpPr>
            <a:spLocks noGrp="1"/>
          </p:cNvSpPr>
          <p:nvPr>
            <p:ph idx="1"/>
          </p:nvPr>
        </p:nvSpPr>
        <p:spPr>
          <a:xfrm>
            <a:off x="609600" y="1428524"/>
            <a:ext cx="10972800" cy="4525963"/>
          </a:xfrm>
        </p:spPr>
        <p:txBody>
          <a:bodyPr/>
          <a:lstStyle/>
          <a:p>
            <a:r>
              <a:rPr lang="en-US" sz="2000" dirty="0"/>
              <a:t>Les données démographiques ont été mises à jour (WPP 2022)</a:t>
            </a:r>
          </a:p>
          <a:p>
            <a:r>
              <a:rPr lang="en-US" sz="2000" dirty="0"/>
              <a:t>Année supplémentaire de données sur le TAR, la suppression </a:t>
            </a:r>
            <a:r>
              <a:rPr lang="en-US" sz="2000" dirty="0" err="1"/>
              <a:t>virale</a:t>
            </a:r>
            <a:r>
              <a:rPr lang="en-US" sz="2000" dirty="0"/>
              <a:t>, la PTME et la surveillance</a:t>
            </a:r>
            <a:br>
              <a:rPr lang="en-US" sz="2000" dirty="0"/>
            </a:br>
            <a:endParaRPr lang="en-US" sz="2000" dirty="0"/>
          </a:p>
          <a:p>
            <a:r>
              <a:rPr lang="en-US" sz="2000" dirty="0"/>
              <a:t>Mise à jour (ou rétablissement des valeurs par défaut) des valeurs des paramètres (par modèles épidémiques) :</a:t>
            </a:r>
          </a:p>
          <a:p>
            <a:pPr lvl="1"/>
            <a:r>
              <a:rPr lang="en-US" sz="2000" dirty="0"/>
              <a:t>Taux de mortalité</a:t>
            </a:r>
          </a:p>
          <a:p>
            <a:pPr lvl="1"/>
            <a:r>
              <a:rPr lang="en-US" sz="2000" dirty="0"/>
              <a:t>Taux d'incidence F/M</a:t>
            </a:r>
          </a:p>
          <a:p>
            <a:pPr lvl="1"/>
            <a:r>
              <a:rPr lang="en-US" sz="2000" dirty="0"/>
              <a:t>Attribution de nouveaux patients ART</a:t>
            </a:r>
            <a:br>
              <a:rPr lang="en-US" sz="2000" dirty="0"/>
            </a:br>
            <a:endParaRPr lang="en-US" sz="2000" dirty="0"/>
          </a:p>
          <a:p>
            <a:r>
              <a:rPr lang="en-US" sz="2000" dirty="0"/>
              <a:t>Type de courbe d'incidence différent (dans EPP ou CSAVR) ?</a:t>
            </a:r>
            <a:br>
              <a:rPr lang="en-US" sz="2000" dirty="0"/>
            </a:br>
            <a:endParaRPr lang="en-US" sz="2000" dirty="0"/>
          </a:p>
          <a:p>
            <a:r>
              <a:rPr lang="en-US" sz="2000" dirty="0">
                <a:solidFill>
                  <a:schemeClr val="bg1">
                    <a:lumMod val="50000"/>
                  </a:schemeClr>
                </a:solidFill>
              </a:rPr>
              <a:t>Le seul changement dans les méthodes Spectrum, en 2023, a été un décalage d'une demi-année,</a:t>
            </a:r>
            <a:br>
              <a:rPr lang="en-US" sz="2000" dirty="0">
                <a:solidFill>
                  <a:schemeClr val="bg1">
                    <a:lumMod val="50000"/>
                  </a:schemeClr>
                </a:solidFill>
              </a:rPr>
            </a:br>
            <a:r>
              <a:rPr lang="en-US" sz="2000" dirty="0">
                <a:solidFill>
                  <a:schemeClr val="bg1">
                    <a:lumMod val="50000"/>
                  </a:schemeClr>
                </a:solidFill>
              </a:rPr>
              <a:t>de la mi-année à la fin de l'année</a:t>
            </a:r>
          </a:p>
        </p:txBody>
      </p:sp>
    </p:spTree>
    <p:extLst>
      <p:ext uri="{BB962C8B-B14F-4D97-AF65-F5344CB8AC3E}">
        <p14:creationId xmlns:p14="http://schemas.microsoft.com/office/powerpoint/2010/main" val="757058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C5248-3D97-C227-370A-E2DFA64EC770}"/>
              </a:ext>
            </a:extLst>
          </p:cNvPr>
          <p:cNvSpPr>
            <a:spLocks noGrp="1"/>
          </p:cNvSpPr>
          <p:nvPr>
            <p:ph type="title"/>
          </p:nvPr>
        </p:nvSpPr>
        <p:spPr/>
        <p:txBody>
          <a:bodyPr/>
          <a:lstStyle/>
          <a:p>
            <a:r>
              <a:rPr lang="en-US"/>
              <a:t>Validations</a:t>
            </a:r>
          </a:p>
        </p:txBody>
      </p:sp>
      <p:sp>
        <p:nvSpPr>
          <p:cNvPr id="3" name="Content Placeholder 2">
            <a:extLst>
              <a:ext uri="{FF2B5EF4-FFF2-40B4-BE49-F238E27FC236}">
                <a16:creationId xmlns:a16="http://schemas.microsoft.com/office/drawing/2014/main" id="{E9FF541F-4B3F-A95A-25E3-23E0B6B2C946}"/>
              </a:ext>
            </a:extLst>
          </p:cNvPr>
          <p:cNvSpPr>
            <a:spLocks noGrp="1"/>
          </p:cNvSpPr>
          <p:nvPr>
            <p:ph idx="1"/>
          </p:nvPr>
        </p:nvSpPr>
        <p:spPr>
          <a:xfrm>
            <a:off x="108857" y="1600200"/>
            <a:ext cx="5895703" cy="4525963"/>
          </a:xfrm>
        </p:spPr>
        <p:txBody>
          <a:bodyPr/>
          <a:lstStyle/>
          <a:p>
            <a:pPr>
              <a:spcBef>
                <a:spcPts val="0"/>
              </a:spcBef>
            </a:pPr>
            <a:r>
              <a:rPr lang="en-US" sz="1600" dirty="0" err="1">
                <a:solidFill>
                  <a:schemeClr val="bg1">
                    <a:lumMod val="50000"/>
                  </a:schemeClr>
                </a:solidFill>
              </a:rPr>
              <a:t>Prévalence</a:t>
            </a:r>
            <a:r>
              <a:rPr lang="en-US" sz="1600" dirty="0">
                <a:solidFill>
                  <a:schemeClr val="bg1">
                    <a:lumMod val="50000"/>
                  </a:schemeClr>
                </a:solidFill>
              </a:rPr>
              <a:t>*</a:t>
            </a:r>
          </a:p>
          <a:p>
            <a:pPr>
              <a:spcBef>
                <a:spcPts val="0"/>
              </a:spcBef>
            </a:pPr>
            <a:r>
              <a:rPr lang="en-US" sz="1600" dirty="0"/>
              <a:t>ART</a:t>
            </a:r>
          </a:p>
          <a:p>
            <a:pPr lvl="1">
              <a:spcBef>
                <a:spcPts val="0"/>
              </a:spcBef>
            </a:pPr>
            <a:r>
              <a:rPr lang="en-US" sz="1600" dirty="0"/>
              <a:t>Population </a:t>
            </a:r>
            <a:r>
              <a:rPr lang="en-US" sz="1600" dirty="0" err="1"/>
              <a:t>précédemment</a:t>
            </a:r>
            <a:r>
              <a:rPr lang="en-US" sz="1600" dirty="0"/>
              <a:t> </a:t>
            </a:r>
            <a:r>
              <a:rPr lang="en-US" sz="1600" dirty="0" err="1"/>
              <a:t>traitée</a:t>
            </a:r>
            <a:endParaRPr lang="en-US" sz="1600" dirty="0"/>
          </a:p>
          <a:p>
            <a:pPr lvl="1">
              <a:spcBef>
                <a:spcPts val="0"/>
              </a:spcBef>
            </a:pPr>
            <a:r>
              <a:rPr lang="en-US" sz="1600" dirty="0" err="1"/>
              <a:t>Nombre</a:t>
            </a:r>
            <a:r>
              <a:rPr lang="en-US" sz="1600" dirty="0"/>
              <a:t> de </a:t>
            </a:r>
            <a:r>
              <a:rPr lang="en-US" sz="1600" dirty="0" err="1"/>
              <a:t>personnes</a:t>
            </a:r>
            <a:r>
              <a:rPr lang="en-US" sz="1600" dirty="0"/>
              <a:t> sous </a:t>
            </a:r>
            <a:r>
              <a:rPr lang="en-US" sz="1600" dirty="0" err="1"/>
              <a:t>traitement</a:t>
            </a:r>
            <a:r>
              <a:rPr lang="en-US" sz="1600" dirty="0"/>
              <a:t> </a:t>
            </a:r>
            <a:r>
              <a:rPr lang="en-US" sz="1600" dirty="0" err="1"/>
              <a:t>antirétroviral</a:t>
            </a:r>
            <a:endParaRPr lang="en-US" sz="1600" dirty="0"/>
          </a:p>
          <a:p>
            <a:pPr lvl="1">
              <a:spcBef>
                <a:spcPts val="0"/>
              </a:spcBef>
            </a:pPr>
            <a:r>
              <a:rPr lang="en-US" sz="1600" b="1" dirty="0" err="1">
                <a:solidFill>
                  <a:schemeClr val="tx2">
                    <a:lumMod val="75000"/>
                  </a:schemeClr>
                </a:solidFill>
              </a:rPr>
              <a:t>Nombre</a:t>
            </a:r>
            <a:r>
              <a:rPr lang="en-US" sz="1600" b="1" dirty="0">
                <a:solidFill>
                  <a:schemeClr val="tx2">
                    <a:lumMod val="75000"/>
                  </a:schemeClr>
                </a:solidFill>
              </a:rPr>
              <a:t> de </a:t>
            </a:r>
            <a:r>
              <a:rPr lang="en-US" sz="1600" b="1" dirty="0" err="1">
                <a:solidFill>
                  <a:schemeClr val="tx2">
                    <a:lumMod val="75000"/>
                  </a:schemeClr>
                </a:solidFill>
              </a:rPr>
              <a:t>personnes</a:t>
            </a:r>
            <a:r>
              <a:rPr lang="en-US" sz="1600" b="1" dirty="0">
                <a:solidFill>
                  <a:schemeClr val="tx2">
                    <a:lumMod val="75000"/>
                  </a:schemeClr>
                </a:solidFill>
              </a:rPr>
              <a:t> sous </a:t>
            </a:r>
            <a:r>
              <a:rPr lang="en-US" sz="1600" b="1" dirty="0" err="1">
                <a:solidFill>
                  <a:schemeClr val="tx2">
                    <a:lumMod val="75000"/>
                  </a:schemeClr>
                </a:solidFill>
              </a:rPr>
              <a:t>traitement</a:t>
            </a:r>
            <a:r>
              <a:rPr lang="en-US" sz="1600" b="1" dirty="0">
                <a:solidFill>
                  <a:schemeClr val="tx2">
                    <a:lumMod val="75000"/>
                  </a:schemeClr>
                </a:solidFill>
              </a:rPr>
              <a:t> </a:t>
            </a:r>
            <a:r>
              <a:rPr lang="en-US" sz="1600" b="1" dirty="0" err="1">
                <a:solidFill>
                  <a:schemeClr val="tx2">
                    <a:lumMod val="75000"/>
                  </a:schemeClr>
                </a:solidFill>
              </a:rPr>
              <a:t>antirétroviral</a:t>
            </a:r>
            <a:r>
              <a:rPr lang="en-US" sz="1600" b="1" dirty="0">
                <a:solidFill>
                  <a:schemeClr val="tx2">
                    <a:lumMod val="75000"/>
                  </a:schemeClr>
                </a:solidFill>
              </a:rPr>
              <a:t> par </a:t>
            </a:r>
            <a:r>
              <a:rPr lang="en-US" sz="1600" b="1" dirty="0" err="1">
                <a:solidFill>
                  <a:schemeClr val="tx2">
                    <a:lumMod val="75000"/>
                  </a:schemeClr>
                </a:solidFill>
              </a:rPr>
              <a:t>âge</a:t>
            </a:r>
            <a:endParaRPr lang="en-US" sz="1600" b="1" dirty="0">
              <a:solidFill>
                <a:schemeClr val="tx2">
                  <a:lumMod val="75000"/>
                </a:schemeClr>
              </a:solidFill>
            </a:endParaRPr>
          </a:p>
          <a:p>
            <a:pPr lvl="1">
              <a:spcBef>
                <a:spcPts val="0"/>
              </a:spcBef>
            </a:pPr>
            <a:r>
              <a:rPr lang="en-US" sz="1600" dirty="0" err="1"/>
              <a:t>Nombre</a:t>
            </a:r>
            <a:r>
              <a:rPr lang="en-US" sz="1600" dirty="0"/>
              <a:t> de </a:t>
            </a:r>
            <a:r>
              <a:rPr lang="en-US" sz="1600" dirty="0" err="1"/>
              <a:t>personnes</a:t>
            </a:r>
            <a:r>
              <a:rPr lang="en-US" sz="1600" dirty="0"/>
              <a:t> </a:t>
            </a:r>
            <a:r>
              <a:rPr lang="en-US" sz="1600" dirty="0" err="1"/>
              <a:t>commençant</a:t>
            </a:r>
            <a:r>
              <a:rPr lang="en-US" sz="1600" dirty="0"/>
              <a:t> un </a:t>
            </a:r>
            <a:r>
              <a:rPr lang="en-US" sz="1600" dirty="0" err="1"/>
              <a:t>traitement</a:t>
            </a:r>
            <a:r>
              <a:rPr lang="en-US" sz="1600" dirty="0"/>
              <a:t> </a:t>
            </a:r>
            <a:r>
              <a:rPr lang="en-US" sz="1600" dirty="0" err="1"/>
              <a:t>antirétroviral</a:t>
            </a:r>
            <a:endParaRPr lang="en-US" sz="1600" dirty="0"/>
          </a:p>
          <a:p>
            <a:pPr lvl="1">
              <a:spcBef>
                <a:spcPts val="0"/>
              </a:spcBef>
            </a:pPr>
            <a:r>
              <a:rPr lang="en-US" sz="1600" dirty="0"/>
              <a:t>Couverture ART par </a:t>
            </a:r>
            <a:r>
              <a:rPr lang="en-US" sz="1600" dirty="0" err="1"/>
              <a:t>âge</a:t>
            </a:r>
            <a:r>
              <a:rPr lang="en-US" sz="1600" dirty="0"/>
              <a:t>*</a:t>
            </a:r>
          </a:p>
          <a:p>
            <a:pPr lvl="1">
              <a:spcBef>
                <a:spcPts val="0"/>
              </a:spcBef>
            </a:pPr>
            <a:r>
              <a:rPr lang="en-US" sz="1600" b="1" dirty="0" err="1">
                <a:solidFill>
                  <a:schemeClr val="tx2">
                    <a:lumMod val="75000"/>
                  </a:schemeClr>
                </a:solidFill>
              </a:rPr>
              <a:t>Décès</a:t>
            </a:r>
            <a:r>
              <a:rPr lang="en-US" sz="1600" b="1" dirty="0">
                <a:solidFill>
                  <a:schemeClr val="tx2">
                    <a:lumMod val="75000"/>
                  </a:schemeClr>
                </a:solidFill>
              </a:rPr>
              <a:t> </a:t>
            </a:r>
            <a:r>
              <a:rPr lang="en-US" sz="1600" b="1" dirty="0" err="1">
                <a:solidFill>
                  <a:schemeClr val="tx2">
                    <a:lumMod val="75000"/>
                  </a:schemeClr>
                </a:solidFill>
              </a:rPr>
              <a:t>toutes</a:t>
            </a:r>
            <a:r>
              <a:rPr lang="en-US" sz="1600" b="1" dirty="0">
                <a:solidFill>
                  <a:schemeClr val="tx2">
                    <a:lumMod val="75000"/>
                  </a:schemeClr>
                </a:solidFill>
              </a:rPr>
              <a:t> causes </a:t>
            </a:r>
            <a:r>
              <a:rPr lang="en-US" sz="1600" b="1" dirty="0" err="1">
                <a:solidFill>
                  <a:schemeClr val="tx2">
                    <a:lumMod val="75000"/>
                  </a:schemeClr>
                </a:solidFill>
              </a:rPr>
              <a:t>confondues</a:t>
            </a:r>
            <a:r>
              <a:rPr lang="en-US" sz="1600" b="1" dirty="0">
                <a:solidFill>
                  <a:schemeClr val="tx2">
                    <a:lumMod val="75000"/>
                  </a:schemeClr>
                </a:solidFill>
              </a:rPr>
              <a:t> sous ART</a:t>
            </a:r>
          </a:p>
          <a:p>
            <a:pPr lvl="1">
              <a:spcBef>
                <a:spcPts val="0"/>
              </a:spcBef>
            </a:pPr>
            <a:r>
              <a:rPr lang="en-US" sz="1600" b="1" dirty="0" err="1">
                <a:solidFill>
                  <a:schemeClr val="tx2">
                    <a:lumMod val="75000"/>
                  </a:schemeClr>
                </a:solidFill>
              </a:rPr>
              <a:t>Analyse</a:t>
            </a:r>
            <a:r>
              <a:rPr lang="en-US" sz="1600" b="1" dirty="0">
                <a:solidFill>
                  <a:schemeClr val="tx2">
                    <a:lumMod val="75000"/>
                  </a:schemeClr>
                </a:solidFill>
              </a:rPr>
              <a:t> de la chute </a:t>
            </a:r>
            <a:r>
              <a:rPr lang="en-US" sz="1600" b="1" dirty="0" err="1">
                <a:solidFill>
                  <a:schemeClr val="tx2">
                    <a:lumMod val="75000"/>
                  </a:schemeClr>
                </a:solidFill>
              </a:rPr>
              <a:t>d'eau</a:t>
            </a:r>
            <a:r>
              <a:rPr lang="en-US" sz="1600" b="1" dirty="0">
                <a:solidFill>
                  <a:schemeClr val="tx2">
                    <a:lumMod val="75000"/>
                  </a:schemeClr>
                </a:solidFill>
              </a:rPr>
              <a:t> </a:t>
            </a:r>
            <a:r>
              <a:rPr lang="en-US" sz="1600" dirty="0"/>
              <a:t>: </a:t>
            </a:r>
            <a:r>
              <a:rPr lang="en-US" sz="1600" dirty="0" err="1"/>
              <a:t>Changement</a:t>
            </a:r>
            <a:r>
              <a:rPr lang="en-US" sz="1600" dirty="0"/>
              <a:t> </a:t>
            </a:r>
            <a:r>
              <a:rPr lang="en-US" sz="1600" dirty="0" err="1"/>
              <a:t>d'ART</a:t>
            </a:r>
            <a:r>
              <a:rPr lang="en-US" sz="1600" dirty="0"/>
              <a:t> 2021 à 2022</a:t>
            </a:r>
          </a:p>
          <a:p>
            <a:pPr>
              <a:spcBef>
                <a:spcPts val="0"/>
              </a:spcBef>
            </a:pPr>
            <a:r>
              <a:rPr lang="en-US" sz="1600" dirty="0" err="1"/>
              <a:t>Taux</a:t>
            </a:r>
            <a:r>
              <a:rPr lang="en-US" sz="1600" dirty="0"/>
              <a:t> de </a:t>
            </a:r>
            <a:r>
              <a:rPr lang="en-US" sz="1600" dirty="0" err="1"/>
              <a:t>mortalité</a:t>
            </a:r>
            <a:r>
              <a:rPr lang="en-US" sz="1600" dirty="0"/>
              <a:t> des </a:t>
            </a:r>
            <a:r>
              <a:rPr lang="en-US" sz="1600" dirty="0" err="1"/>
              <a:t>moins</a:t>
            </a:r>
            <a:r>
              <a:rPr lang="en-US" sz="1600" dirty="0"/>
              <a:t> de 5 </a:t>
            </a:r>
            <a:r>
              <a:rPr lang="en-US" sz="1600" dirty="0" err="1"/>
              <a:t>ans</a:t>
            </a:r>
            <a:endParaRPr lang="en-US" sz="1600" dirty="0"/>
          </a:p>
          <a:p>
            <a:pPr>
              <a:spcBef>
                <a:spcPts val="0"/>
              </a:spcBef>
            </a:pPr>
            <a:r>
              <a:rPr lang="en-US" sz="1600" dirty="0" err="1"/>
              <a:t>Mortalité</a:t>
            </a:r>
            <a:r>
              <a:rPr lang="en-US" sz="1600" dirty="0"/>
              <a:t> des </a:t>
            </a:r>
            <a:r>
              <a:rPr lang="en-US" sz="1600" dirty="0" err="1"/>
              <a:t>adultes</a:t>
            </a:r>
            <a:r>
              <a:rPr lang="en-US" sz="1600" dirty="0"/>
              <a:t> de 15 </a:t>
            </a:r>
            <a:r>
              <a:rPr lang="en-US" sz="1600" dirty="0" err="1"/>
              <a:t>ans</a:t>
            </a:r>
            <a:r>
              <a:rPr lang="en-US" sz="1600" dirty="0"/>
              <a:t> et plus (45q15)</a:t>
            </a:r>
          </a:p>
          <a:p>
            <a:pPr>
              <a:spcBef>
                <a:spcPts val="0"/>
              </a:spcBef>
            </a:pPr>
            <a:r>
              <a:rPr lang="en-US" sz="1600" dirty="0" err="1"/>
              <a:t>Mortalité</a:t>
            </a:r>
            <a:r>
              <a:rPr lang="en-US" sz="1600" dirty="0"/>
              <a:t> par </a:t>
            </a:r>
            <a:r>
              <a:rPr lang="en-US" sz="1600" dirty="0" err="1"/>
              <a:t>âge</a:t>
            </a:r>
            <a:br>
              <a:rPr lang="en-US" sz="1600" dirty="0"/>
            </a:br>
            <a:endParaRPr lang="en-US" sz="1600" dirty="0"/>
          </a:p>
          <a:p>
            <a:pPr>
              <a:spcBef>
                <a:spcPts val="0"/>
              </a:spcBef>
            </a:pPr>
            <a:r>
              <a:rPr lang="en-US" sz="1600" dirty="0" err="1"/>
              <a:t>Vérifier</a:t>
            </a:r>
            <a:r>
              <a:rPr lang="en-US" sz="1600" dirty="0"/>
              <a:t> que le </a:t>
            </a:r>
            <a:r>
              <a:rPr lang="en-US" sz="1600" dirty="0" err="1"/>
              <a:t>fichier</a:t>
            </a:r>
            <a:r>
              <a:rPr lang="en-US" sz="1600" dirty="0"/>
              <a:t> </a:t>
            </a:r>
            <a:r>
              <a:rPr lang="en-US" sz="1600" dirty="0" err="1"/>
              <a:t>est</a:t>
            </a:r>
            <a:r>
              <a:rPr lang="en-US" sz="1600" dirty="0"/>
              <a:t> </a:t>
            </a:r>
            <a:r>
              <a:rPr lang="en-US" sz="1600" dirty="0" err="1"/>
              <a:t>complet</a:t>
            </a:r>
            <a:r>
              <a:rPr lang="en-US" sz="1600" dirty="0"/>
              <a:t> (</a:t>
            </a:r>
            <a:r>
              <a:rPr lang="en-US" sz="1600" dirty="0" err="1"/>
              <a:t>prochaine</a:t>
            </a:r>
            <a:r>
              <a:rPr lang="en-US" sz="1600" dirty="0"/>
              <a:t> </a:t>
            </a:r>
            <a:r>
              <a:rPr lang="en-US" sz="1600" dirty="0" err="1"/>
              <a:t>présentation</a:t>
            </a:r>
            <a:r>
              <a:rPr lang="en-US" sz="1600" dirty="0"/>
              <a:t>)</a:t>
            </a:r>
          </a:p>
        </p:txBody>
      </p:sp>
      <p:sp>
        <p:nvSpPr>
          <p:cNvPr id="4" name="TextBox 3">
            <a:extLst>
              <a:ext uri="{FF2B5EF4-FFF2-40B4-BE49-F238E27FC236}">
                <a16:creationId xmlns:a16="http://schemas.microsoft.com/office/drawing/2014/main" id="{4CB691B7-CB39-654B-FBA4-AFF855B8B514}"/>
              </a:ext>
            </a:extLst>
          </p:cNvPr>
          <p:cNvSpPr txBox="1"/>
          <p:nvPr/>
        </p:nvSpPr>
        <p:spPr>
          <a:xfrm>
            <a:off x="207389" y="6308725"/>
            <a:ext cx="7996805" cy="369332"/>
          </a:xfrm>
          <a:prstGeom prst="rect">
            <a:avLst/>
          </a:prstGeom>
          <a:noFill/>
        </p:spPr>
        <p:txBody>
          <a:bodyPr wrap="none" rtlCol="0">
            <a:spAutoFit/>
          </a:bodyPr>
          <a:lstStyle/>
          <a:p>
            <a:r>
              <a:rPr lang="en-US">
                <a:solidFill>
                  <a:schemeClr val="bg1">
                    <a:lumMod val="50000"/>
                  </a:schemeClr>
                </a:solidFill>
                <a:latin typeface="+mj-lt"/>
              </a:rPr>
              <a:t>* Ces validations nécessitent des données nationales provenant d'enquêtes auprès des ménages avec sérologie VIH.</a:t>
            </a:r>
          </a:p>
        </p:txBody>
      </p:sp>
      <p:pic>
        <p:nvPicPr>
          <p:cNvPr id="9" name="Picture 8">
            <a:extLst>
              <a:ext uri="{FF2B5EF4-FFF2-40B4-BE49-F238E27FC236}">
                <a16:creationId xmlns:a16="http://schemas.microsoft.com/office/drawing/2014/main" id="{2365A0D9-B8E2-39EC-4599-13707F25F676}"/>
              </a:ext>
            </a:extLst>
          </p:cNvPr>
          <p:cNvPicPr>
            <a:picLocks noChangeAspect="1"/>
          </p:cNvPicPr>
          <p:nvPr/>
        </p:nvPicPr>
        <p:blipFill>
          <a:blip r:embed="rId2"/>
          <a:stretch>
            <a:fillRect/>
          </a:stretch>
        </p:blipFill>
        <p:spPr>
          <a:xfrm>
            <a:off x="7810565" y="4259416"/>
            <a:ext cx="3771835" cy="2108456"/>
          </a:xfrm>
          <a:prstGeom prst="rect">
            <a:avLst/>
          </a:prstGeom>
          <a:ln>
            <a:noFill/>
          </a:ln>
        </p:spPr>
      </p:pic>
      <p:pic>
        <p:nvPicPr>
          <p:cNvPr id="10" name="Picture 9">
            <a:extLst>
              <a:ext uri="{FF2B5EF4-FFF2-40B4-BE49-F238E27FC236}">
                <a16:creationId xmlns:a16="http://schemas.microsoft.com/office/drawing/2014/main" id="{33991EC2-3D7A-8F7B-A741-F7A2ADF1834C}"/>
              </a:ext>
            </a:extLst>
          </p:cNvPr>
          <p:cNvPicPr>
            <a:picLocks noChangeAspect="1"/>
          </p:cNvPicPr>
          <p:nvPr/>
        </p:nvPicPr>
        <p:blipFill>
          <a:blip r:embed="rId3"/>
          <a:stretch>
            <a:fillRect/>
          </a:stretch>
        </p:blipFill>
        <p:spPr>
          <a:xfrm>
            <a:off x="7872310" y="1189903"/>
            <a:ext cx="3648345" cy="2944575"/>
          </a:xfrm>
          <a:prstGeom prst="rect">
            <a:avLst/>
          </a:prstGeom>
          <a:ln>
            <a:noFill/>
          </a:ln>
        </p:spPr>
      </p:pic>
      <p:pic>
        <p:nvPicPr>
          <p:cNvPr id="14" name="Picture 13">
            <a:extLst>
              <a:ext uri="{FF2B5EF4-FFF2-40B4-BE49-F238E27FC236}">
                <a16:creationId xmlns:a16="http://schemas.microsoft.com/office/drawing/2014/main" id="{16D6CCF9-95F0-1B95-078B-66B011394B3E}"/>
              </a:ext>
            </a:extLst>
          </p:cNvPr>
          <p:cNvPicPr>
            <a:picLocks noChangeAspect="1"/>
          </p:cNvPicPr>
          <p:nvPr/>
        </p:nvPicPr>
        <p:blipFill rotWithShape="1">
          <a:blip r:embed="rId4"/>
          <a:srcRect b="76229"/>
          <a:stretch/>
        </p:blipFill>
        <p:spPr>
          <a:xfrm>
            <a:off x="3897166" y="276467"/>
            <a:ext cx="5505450" cy="809447"/>
          </a:xfrm>
          <a:prstGeom prst="rect">
            <a:avLst/>
          </a:prstGeom>
        </p:spPr>
      </p:pic>
      <p:sp>
        <p:nvSpPr>
          <p:cNvPr id="5" name="Arrow: Right 4">
            <a:extLst>
              <a:ext uri="{FF2B5EF4-FFF2-40B4-BE49-F238E27FC236}">
                <a16:creationId xmlns:a16="http://schemas.microsoft.com/office/drawing/2014/main" id="{E8B55DE3-5C9F-99C5-F3E7-60B0B6D74779}"/>
              </a:ext>
            </a:extLst>
          </p:cNvPr>
          <p:cNvSpPr/>
          <p:nvPr/>
        </p:nvSpPr>
        <p:spPr>
          <a:xfrm>
            <a:off x="5920031" y="1751356"/>
            <a:ext cx="1828800" cy="437355"/>
          </a:xfrm>
          <a:prstGeom prst="right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err="1">
                <a:solidFill>
                  <a:schemeClr val="bg1"/>
                </a:solidFill>
              </a:rPr>
              <a:t>Saisir</a:t>
            </a:r>
            <a:r>
              <a:rPr lang="en-US" sz="1000" b="1" dirty="0">
                <a:solidFill>
                  <a:schemeClr val="bg1"/>
                </a:solidFill>
              </a:rPr>
              <a:t>/modifier des </a:t>
            </a:r>
            <a:r>
              <a:rPr lang="en-US" sz="1000" b="1" dirty="0" err="1">
                <a:solidFill>
                  <a:schemeClr val="bg1"/>
                </a:solidFill>
              </a:rPr>
              <a:t>données</a:t>
            </a:r>
            <a:endParaRPr lang="en-US" sz="1000" b="1" dirty="0">
              <a:solidFill>
                <a:schemeClr val="bg1"/>
              </a:solidFill>
            </a:endParaRPr>
          </a:p>
        </p:txBody>
      </p:sp>
      <p:sp>
        <p:nvSpPr>
          <p:cNvPr id="6" name="Arrow: Right 5">
            <a:extLst>
              <a:ext uri="{FF2B5EF4-FFF2-40B4-BE49-F238E27FC236}">
                <a16:creationId xmlns:a16="http://schemas.microsoft.com/office/drawing/2014/main" id="{D54C92CB-4EB1-AF29-5B1F-0EE7B2FFA50D}"/>
              </a:ext>
            </a:extLst>
          </p:cNvPr>
          <p:cNvSpPr/>
          <p:nvPr/>
        </p:nvSpPr>
        <p:spPr>
          <a:xfrm>
            <a:off x="5920031" y="4637535"/>
            <a:ext cx="1828800" cy="437355"/>
          </a:xfrm>
          <a:prstGeom prst="right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err="1">
                <a:solidFill>
                  <a:schemeClr val="bg1"/>
                </a:solidFill>
              </a:rPr>
              <a:t>Comparaison</a:t>
            </a:r>
            <a:endParaRPr lang="en-US" sz="1200" b="1" dirty="0">
              <a:solidFill>
                <a:schemeClr val="bg1"/>
              </a:solidFill>
            </a:endParaRPr>
          </a:p>
        </p:txBody>
      </p:sp>
    </p:spTree>
    <p:extLst>
      <p:ext uri="{BB962C8B-B14F-4D97-AF65-F5344CB8AC3E}">
        <p14:creationId xmlns:p14="http://schemas.microsoft.com/office/powerpoint/2010/main" val="3649493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3FCCB18-6A67-C65A-9D35-11DBE986F217}"/>
              </a:ext>
            </a:extLst>
          </p:cNvPr>
          <p:cNvSpPr>
            <a:spLocks noGrp="1"/>
          </p:cNvSpPr>
          <p:nvPr>
            <p:ph type="title"/>
          </p:nvPr>
        </p:nvSpPr>
        <p:spPr/>
        <p:txBody>
          <a:bodyPr/>
          <a:lstStyle/>
          <a:p>
            <a:r>
              <a:rPr lang="en-US"/>
              <a:t>Nombre de personnes sous traitement antirétroviral par âge</a:t>
            </a:r>
          </a:p>
        </p:txBody>
      </p:sp>
      <p:sp>
        <p:nvSpPr>
          <p:cNvPr id="4" name="Content Placeholder 3">
            <a:extLst>
              <a:ext uri="{FF2B5EF4-FFF2-40B4-BE49-F238E27FC236}">
                <a16:creationId xmlns:a16="http://schemas.microsoft.com/office/drawing/2014/main" id="{28A9A043-DA61-7D2F-BAB2-2FEB650BDA5F}"/>
              </a:ext>
            </a:extLst>
          </p:cNvPr>
          <p:cNvSpPr>
            <a:spLocks noGrp="1"/>
          </p:cNvSpPr>
          <p:nvPr>
            <p:ph idx="1"/>
          </p:nvPr>
        </p:nvSpPr>
        <p:spPr>
          <a:xfrm>
            <a:off x="0" y="1600200"/>
            <a:ext cx="6219668" cy="4525963"/>
          </a:xfrm>
        </p:spPr>
        <p:txBody>
          <a:bodyPr anchor="ctr"/>
          <a:lstStyle/>
          <a:p>
            <a:pPr marL="0" indent="0">
              <a:buNone/>
            </a:pPr>
            <a:r>
              <a:rPr lang="en-US" sz="1400" dirty="0"/>
              <a:t>Saisir les données dans </a:t>
            </a:r>
            <a:r>
              <a:rPr lang="en-US" sz="1400" i="1" dirty="0"/>
              <a:t>"AIM &gt; Statistiques du programme &gt; ART par âge".</a:t>
            </a:r>
          </a:p>
          <a:p>
            <a:r>
              <a:rPr lang="en-US" sz="1600" dirty="0"/>
              <a:t>Groupes d'âge de cinq ans</a:t>
            </a:r>
          </a:p>
          <a:p>
            <a:r>
              <a:rPr lang="en-US" sz="1600" dirty="0"/>
              <a:t>Groupes d'âge GAM.</a:t>
            </a:r>
            <a:br>
              <a:rPr lang="en-US" sz="1600" dirty="0"/>
            </a:br>
            <a:endParaRPr lang="en-US" sz="1600" dirty="0"/>
          </a:p>
          <a:p>
            <a:pPr marL="0" indent="0">
              <a:buNone/>
            </a:pPr>
            <a:r>
              <a:rPr lang="en-US" sz="1400" dirty="0"/>
              <a:t>Si Spectrum et les données ne sont pas d'accord :</a:t>
            </a:r>
          </a:p>
          <a:p>
            <a:pPr marL="514350" indent="-457200">
              <a:buFont typeface="+mj-lt"/>
              <a:buAutoNum type="arabicPeriod"/>
            </a:pPr>
            <a:r>
              <a:rPr lang="en-US" sz="1400" dirty="0"/>
              <a:t>Vérifier la cohérence entre les chiffres spécifiques à l'âge et les chiffres globaux </a:t>
            </a:r>
            <a:br>
              <a:rPr lang="en-US" sz="1400" dirty="0"/>
            </a:br>
            <a:r>
              <a:rPr lang="en-US" sz="1400" dirty="0"/>
              <a:t>ART </a:t>
            </a:r>
            <a:r>
              <a:rPr lang="en-US" sz="1400" i="1" dirty="0"/>
              <a:t>(AIM &gt; Statistiques du programme &gt; ART adulte)</a:t>
            </a:r>
          </a:p>
          <a:p>
            <a:pPr marL="514350" indent="-457200">
              <a:buFont typeface="+mj-lt"/>
              <a:buAutoNum type="arabicPeriod"/>
            </a:pPr>
            <a:r>
              <a:rPr lang="en-US" sz="1400" dirty="0"/>
              <a:t>Essayez d'</a:t>
            </a:r>
            <a:r>
              <a:rPr lang="en-US" sz="1400" b="1" dirty="0"/>
              <a:t>ajuster </a:t>
            </a:r>
            <a:r>
              <a:rPr lang="en-US" sz="1400" dirty="0"/>
              <a:t>le </a:t>
            </a:r>
            <a:r>
              <a:rPr lang="en-US" sz="1400" b="1" dirty="0"/>
              <a:t>schéma d'</a:t>
            </a:r>
            <a:r>
              <a:rPr lang="en-US" sz="1400" dirty="0"/>
              <a:t>incidence </a:t>
            </a:r>
            <a:r>
              <a:rPr lang="en-US" sz="1400" b="1" dirty="0"/>
              <a:t>sexe/âge </a:t>
            </a:r>
            <a:r>
              <a:rPr lang="en-US" sz="1400" dirty="0"/>
              <a:t>aux données ART par âge </a:t>
            </a:r>
            <a:r>
              <a:rPr lang="en-US" sz="1400" i="1" dirty="0"/>
              <a:t>(AIM &gt; Schéma sexe/âge).</a:t>
            </a:r>
          </a:p>
          <a:p>
            <a:pPr marL="514350" indent="-457200">
              <a:buFont typeface="+mj-lt"/>
              <a:buAutoNum type="arabicPeriod"/>
            </a:pPr>
            <a:r>
              <a:rPr lang="en-US" sz="1400" dirty="0"/>
              <a:t>Spectrum peut avoir l'âge des PVVIH sous traitement antirétroviral trop élevé, </a:t>
            </a:r>
            <a:br>
              <a:rPr lang="en-US" sz="1400" dirty="0"/>
            </a:br>
            <a:r>
              <a:rPr lang="en-US" sz="1400" dirty="0"/>
              <a:t>s'il n'y a pas de perte de suivi (LTFU) du TARV </a:t>
            </a:r>
            <a:br>
              <a:rPr lang="en-US" sz="1400" dirty="0"/>
            </a:br>
            <a:r>
              <a:rPr lang="en-US" sz="1400" dirty="0">
                <a:sym typeface="Wingdings" panose="05000000000000000000" pitchFamily="2" charset="2"/>
              </a:rPr>
              <a:t> </a:t>
            </a:r>
            <a:r>
              <a:rPr lang="en-US" sz="1400" b="1" dirty="0"/>
              <a:t>Saisir le </a:t>
            </a:r>
            <a:r>
              <a:rPr lang="en-US" sz="1400" dirty="0"/>
              <a:t>% de perte de suivi dans les </a:t>
            </a:r>
            <a:r>
              <a:rPr lang="en-US" sz="1400" i="1" dirty="0"/>
              <a:t>statistiques du programme &gt; Adult ART.</a:t>
            </a:r>
          </a:p>
          <a:p>
            <a:pPr marL="57150" indent="0">
              <a:buNone/>
            </a:pPr>
            <a:br>
              <a:rPr lang="en-US" sz="1400" dirty="0"/>
            </a:br>
            <a:r>
              <a:rPr lang="en-US" sz="1400" dirty="0"/>
              <a:t>Un bon ajustement de l'incidence et du traitement antirétroviral par âge pour les femmes peut aider à estimer avec précision la couverture de la </a:t>
            </a:r>
            <a:r>
              <a:rPr lang="en-US" sz="1400" b="1" dirty="0"/>
              <a:t>TME et de la PTME.</a:t>
            </a:r>
          </a:p>
        </p:txBody>
      </p:sp>
      <p:pic>
        <p:nvPicPr>
          <p:cNvPr id="6" name="Picture 5">
            <a:extLst>
              <a:ext uri="{FF2B5EF4-FFF2-40B4-BE49-F238E27FC236}">
                <a16:creationId xmlns:a16="http://schemas.microsoft.com/office/drawing/2014/main" id="{30A12183-B752-86B2-03C8-D0F394CA215A}"/>
              </a:ext>
            </a:extLst>
          </p:cNvPr>
          <p:cNvPicPr>
            <a:picLocks noChangeAspect="1"/>
          </p:cNvPicPr>
          <p:nvPr/>
        </p:nvPicPr>
        <p:blipFill>
          <a:blip r:embed="rId2"/>
          <a:stretch>
            <a:fillRect/>
          </a:stretch>
        </p:blipFill>
        <p:spPr>
          <a:xfrm>
            <a:off x="6219668" y="2168684"/>
            <a:ext cx="5634990" cy="338899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4244141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3FCCB18-6A67-C65A-9D35-11DBE986F217}"/>
              </a:ext>
            </a:extLst>
          </p:cNvPr>
          <p:cNvSpPr>
            <a:spLocks noGrp="1"/>
          </p:cNvSpPr>
          <p:nvPr>
            <p:ph type="title"/>
          </p:nvPr>
        </p:nvSpPr>
        <p:spPr>
          <a:xfrm>
            <a:off x="352660" y="274637"/>
            <a:ext cx="11229739" cy="997467"/>
          </a:xfrm>
        </p:spPr>
        <p:txBody>
          <a:bodyPr/>
          <a:lstStyle/>
          <a:p>
            <a:r>
              <a:rPr lang="en-US" sz="3600" dirty="0"/>
              <a:t>L'influence de la LTFU et de la méthode d'attribution des nouveaux traitements sur la couverture de la PTME</a:t>
            </a:r>
          </a:p>
        </p:txBody>
      </p:sp>
      <p:sp>
        <p:nvSpPr>
          <p:cNvPr id="4" name="Content Placeholder 3">
            <a:extLst>
              <a:ext uri="{FF2B5EF4-FFF2-40B4-BE49-F238E27FC236}">
                <a16:creationId xmlns:a16="http://schemas.microsoft.com/office/drawing/2014/main" id="{28A9A043-DA61-7D2F-BAB2-2FEB650BDA5F}"/>
              </a:ext>
            </a:extLst>
          </p:cNvPr>
          <p:cNvSpPr>
            <a:spLocks noGrp="1"/>
          </p:cNvSpPr>
          <p:nvPr>
            <p:ph idx="1"/>
          </p:nvPr>
        </p:nvSpPr>
        <p:spPr>
          <a:xfrm>
            <a:off x="352660" y="1272105"/>
            <a:ext cx="10877079" cy="2853581"/>
          </a:xfrm>
        </p:spPr>
        <p:txBody>
          <a:bodyPr anchor="ctr"/>
          <a:lstStyle/>
          <a:p>
            <a:r>
              <a:rPr lang="en-US" sz="1600" dirty="0">
                <a:effectLst/>
                <a:latin typeface="Calibri" panose="020F0502020204030204" pitchFamily="34" charset="0"/>
                <a:ea typeface="Calibri" panose="020F0502020204030204" pitchFamily="34" charset="0"/>
              </a:rPr>
              <a:t>L'ajout du LTFU des adultes sous TARV et la modification de la méthode d'allocation de Spectrum pour les nouveaux patients sous TARV, par exemple de 50/50% en fonction de la mortalité attendue ou de l'éligibilité, à la nouvelle valeur par défaut de 20/80%, entraîneront un rajeunissement de la distribution de l'âge des femmes sous TARV. Dans les pays et les années où la couverture ART est élevée, l'âge plus jeune des femmes sous ART augmentera</a:t>
            </a:r>
            <a:r>
              <a:rPr lang="en-US" sz="1600" dirty="0">
                <a:latin typeface="Calibri" panose="020F0502020204030204" pitchFamily="34" charset="0"/>
                <a:ea typeface="Calibri" panose="020F0502020204030204" pitchFamily="34" charset="0"/>
              </a:rPr>
              <a:t> généralement </a:t>
            </a:r>
            <a:r>
              <a:rPr lang="en-US" sz="1600" dirty="0">
                <a:effectLst/>
                <a:latin typeface="Calibri" panose="020F0502020204030204" pitchFamily="34" charset="0"/>
                <a:ea typeface="Calibri" panose="020F0502020204030204" pitchFamily="34" charset="0"/>
              </a:rPr>
              <a:t>la prévalence estimée par Spectrum chez les femmes enceintes, c'est-à-dire le besoin de PTME, et diminuera en conséquence la couverture PTME. </a:t>
            </a:r>
          </a:p>
          <a:p>
            <a:r>
              <a:rPr lang="en-US" sz="1600" dirty="0">
                <a:latin typeface="Calibri" panose="020F0502020204030204" pitchFamily="34" charset="0"/>
                <a:ea typeface="Calibri" panose="020F0502020204030204" pitchFamily="34" charset="0"/>
              </a:rPr>
              <a:t>Exemple (ci-dessous), Belize : </a:t>
            </a:r>
            <a:r>
              <a:rPr lang="en-US" sz="1600" dirty="0">
                <a:effectLst/>
                <a:latin typeface="Calibri" panose="020F0502020204030204" pitchFamily="34" charset="0"/>
                <a:ea typeface="Calibri" panose="020F0502020204030204" pitchFamily="34" charset="0"/>
              </a:rPr>
              <a:t>augmentation de 7% des besoins en PTME au Belize, à partir de l'ajustement des ARV par âge et de la fixation des nouvelles allocations d'ARV à 20/80% par défaut. </a:t>
            </a:r>
            <a:endParaRPr lang="en-US" sz="1600" dirty="0"/>
          </a:p>
        </p:txBody>
      </p:sp>
      <p:pic>
        <p:nvPicPr>
          <p:cNvPr id="1026" name="Chart 2">
            <a:extLst>
              <a:ext uri="{FF2B5EF4-FFF2-40B4-BE49-F238E27FC236}">
                <a16:creationId xmlns:a16="http://schemas.microsoft.com/office/drawing/2014/main" id="{A879AFC3-6EDC-6EB8-92C4-AF77F580538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03" b="7936"/>
          <a:stretch/>
        </p:blipFill>
        <p:spPr bwMode="auto">
          <a:xfrm>
            <a:off x="3777343" y="3701143"/>
            <a:ext cx="8414657" cy="3156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3211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27F75-97B0-0442-C605-9EE18B3BA03F}"/>
              </a:ext>
            </a:extLst>
          </p:cNvPr>
          <p:cNvSpPr>
            <a:spLocks noGrp="1"/>
          </p:cNvSpPr>
          <p:nvPr>
            <p:ph type="title"/>
          </p:nvPr>
        </p:nvSpPr>
        <p:spPr/>
        <p:txBody>
          <a:bodyPr anchor="t"/>
          <a:lstStyle/>
          <a:p>
            <a:r>
              <a:rPr lang="en-US"/>
              <a:t>Analyse en cascade du changement d'ART</a:t>
            </a:r>
          </a:p>
        </p:txBody>
      </p:sp>
      <p:pic>
        <p:nvPicPr>
          <p:cNvPr id="4" name="Picture 3">
            <a:extLst>
              <a:ext uri="{FF2B5EF4-FFF2-40B4-BE49-F238E27FC236}">
                <a16:creationId xmlns:a16="http://schemas.microsoft.com/office/drawing/2014/main" id="{56C4C1A3-B7C0-8AEE-1C61-0FD899D05C57}"/>
              </a:ext>
            </a:extLst>
          </p:cNvPr>
          <p:cNvPicPr>
            <a:picLocks noChangeAspect="1"/>
          </p:cNvPicPr>
          <p:nvPr/>
        </p:nvPicPr>
        <p:blipFill>
          <a:blip r:embed="rId2"/>
          <a:stretch>
            <a:fillRect/>
          </a:stretch>
        </p:blipFill>
        <p:spPr>
          <a:xfrm>
            <a:off x="2240280" y="1078271"/>
            <a:ext cx="7711440" cy="557784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048120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27F75-97B0-0442-C605-9EE18B3BA03F}"/>
              </a:ext>
            </a:extLst>
          </p:cNvPr>
          <p:cNvSpPr>
            <a:spLocks noGrp="1"/>
          </p:cNvSpPr>
          <p:nvPr>
            <p:ph type="title"/>
          </p:nvPr>
        </p:nvSpPr>
        <p:spPr/>
        <p:txBody>
          <a:bodyPr anchor="t"/>
          <a:lstStyle/>
          <a:p>
            <a:r>
              <a:rPr lang="en-US"/>
              <a:t>Analyse en cascade du changement d'ART</a:t>
            </a:r>
          </a:p>
        </p:txBody>
      </p:sp>
      <p:pic>
        <p:nvPicPr>
          <p:cNvPr id="4" name="Picture 3">
            <a:extLst>
              <a:ext uri="{FF2B5EF4-FFF2-40B4-BE49-F238E27FC236}">
                <a16:creationId xmlns:a16="http://schemas.microsoft.com/office/drawing/2014/main" id="{56C4C1A3-B7C0-8AEE-1C61-0FD899D05C57}"/>
              </a:ext>
            </a:extLst>
          </p:cNvPr>
          <p:cNvPicPr>
            <a:picLocks noChangeAspect="1"/>
          </p:cNvPicPr>
          <p:nvPr/>
        </p:nvPicPr>
        <p:blipFill>
          <a:blip r:embed="rId2"/>
          <a:stretch>
            <a:fillRect/>
          </a:stretch>
        </p:blipFill>
        <p:spPr>
          <a:xfrm>
            <a:off x="2240280" y="1078271"/>
            <a:ext cx="7711440" cy="5577840"/>
          </a:xfrm>
          <a:prstGeom prst="rect">
            <a:avLst/>
          </a:prstGeom>
          <a:effectLst>
            <a:outerShdw blurRad="50800" dist="38100" dir="2700000" algn="tl" rotWithShape="0">
              <a:prstClr val="black">
                <a:alpha val="40000"/>
              </a:prstClr>
            </a:outerShdw>
          </a:effectLst>
        </p:spPr>
      </p:pic>
      <p:cxnSp>
        <p:nvCxnSpPr>
          <p:cNvPr id="5" name="Straight Arrow Connector 4">
            <a:extLst>
              <a:ext uri="{FF2B5EF4-FFF2-40B4-BE49-F238E27FC236}">
                <a16:creationId xmlns:a16="http://schemas.microsoft.com/office/drawing/2014/main" id="{2F2BD71E-00C9-98E7-06BA-2EE91A2DC7A8}"/>
              </a:ext>
            </a:extLst>
          </p:cNvPr>
          <p:cNvCxnSpPr/>
          <p:nvPr/>
        </p:nvCxnSpPr>
        <p:spPr>
          <a:xfrm>
            <a:off x="4554681" y="5763495"/>
            <a:ext cx="60960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E68F7264-4300-9E2D-7928-F1349BC9F3E0}"/>
              </a:ext>
            </a:extLst>
          </p:cNvPr>
          <p:cNvCxnSpPr>
            <a:cxnSpLocks/>
          </p:cNvCxnSpPr>
          <p:nvPr/>
        </p:nvCxnSpPr>
        <p:spPr>
          <a:xfrm>
            <a:off x="4748642" y="5148119"/>
            <a:ext cx="838200"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0B59FEC1-BC62-DBAD-5FC8-7935DA04A4BB}"/>
              </a:ext>
            </a:extLst>
          </p:cNvPr>
          <p:cNvCxnSpPr>
            <a:cxnSpLocks/>
          </p:cNvCxnSpPr>
          <p:nvPr/>
        </p:nvCxnSpPr>
        <p:spPr>
          <a:xfrm>
            <a:off x="4929904" y="4707707"/>
            <a:ext cx="1079500" cy="634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F9B301D4-C16E-15C4-0DC8-22C6F042FDCF}"/>
              </a:ext>
            </a:extLst>
          </p:cNvPr>
          <p:cNvCxnSpPr>
            <a:cxnSpLocks/>
          </p:cNvCxnSpPr>
          <p:nvPr/>
        </p:nvCxnSpPr>
        <p:spPr>
          <a:xfrm>
            <a:off x="7375227" y="4350986"/>
            <a:ext cx="0" cy="29374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828D9D71-B4F4-601F-F177-5C1FFD5D3DF6}"/>
              </a:ext>
            </a:extLst>
          </p:cNvPr>
          <p:cNvCxnSpPr>
            <a:cxnSpLocks/>
          </p:cNvCxnSpPr>
          <p:nvPr/>
        </p:nvCxnSpPr>
        <p:spPr>
          <a:xfrm>
            <a:off x="7796867" y="4262617"/>
            <a:ext cx="0" cy="47841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5756E69-34F6-931F-AE55-5C2F99199DC4}"/>
              </a:ext>
            </a:extLst>
          </p:cNvPr>
          <p:cNvCxnSpPr>
            <a:cxnSpLocks/>
          </p:cNvCxnSpPr>
          <p:nvPr/>
        </p:nvCxnSpPr>
        <p:spPr>
          <a:xfrm flipH="1">
            <a:off x="9586803" y="5495263"/>
            <a:ext cx="545718"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7A845234-1F9D-2F37-8987-142534408AF1}"/>
              </a:ext>
            </a:extLst>
          </p:cNvPr>
          <p:cNvCxnSpPr>
            <a:cxnSpLocks/>
          </p:cNvCxnSpPr>
          <p:nvPr/>
        </p:nvCxnSpPr>
        <p:spPr>
          <a:xfrm flipV="1">
            <a:off x="8997375" y="4889199"/>
            <a:ext cx="0" cy="36185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F057C104-7A31-8AE2-A26F-6EB2D489F4CD}"/>
              </a:ext>
            </a:extLst>
          </p:cNvPr>
          <p:cNvSpPr txBox="1"/>
          <p:nvPr/>
        </p:nvSpPr>
        <p:spPr>
          <a:xfrm>
            <a:off x="3132281" y="5595715"/>
            <a:ext cx="1422400" cy="369332"/>
          </a:xfrm>
          <a:prstGeom prst="rect">
            <a:avLst/>
          </a:prstGeom>
          <a:solidFill>
            <a:srgbClr val="FFFFCC"/>
          </a:solidFill>
          <a:ln w="12700">
            <a:solidFill>
              <a:srgbClr val="FF0000"/>
            </a:solidFill>
          </a:ln>
        </p:spPr>
        <p:txBody>
          <a:bodyPr wrap="square" rtlCol="0">
            <a:spAutoFit/>
          </a:bodyPr>
          <a:lstStyle/>
          <a:p>
            <a:r>
              <a:rPr lang="en-US">
                <a:latin typeface="+mj-lt"/>
              </a:rPr>
              <a:t>Sur ART 2021</a:t>
            </a:r>
          </a:p>
        </p:txBody>
      </p:sp>
      <p:sp>
        <p:nvSpPr>
          <p:cNvPr id="6" name="TextBox 5">
            <a:extLst>
              <a:ext uri="{FF2B5EF4-FFF2-40B4-BE49-F238E27FC236}">
                <a16:creationId xmlns:a16="http://schemas.microsoft.com/office/drawing/2014/main" id="{8DA9C715-DA05-E425-C8C6-6810E09FA29A}"/>
              </a:ext>
            </a:extLst>
          </p:cNvPr>
          <p:cNvSpPr txBox="1"/>
          <p:nvPr/>
        </p:nvSpPr>
        <p:spPr>
          <a:xfrm>
            <a:off x="3046842" y="4941032"/>
            <a:ext cx="1701800" cy="307777"/>
          </a:xfrm>
          <a:prstGeom prst="rect">
            <a:avLst/>
          </a:prstGeom>
          <a:solidFill>
            <a:srgbClr val="FFFFCC"/>
          </a:solidFill>
          <a:ln w="12700">
            <a:solidFill>
              <a:srgbClr val="FF0000"/>
            </a:solidFill>
          </a:ln>
        </p:spPr>
        <p:txBody>
          <a:bodyPr wrap="square" rtlCol="0">
            <a:spAutoFit/>
          </a:bodyPr>
          <a:lstStyle/>
          <a:p>
            <a:r>
              <a:rPr lang="en-US" sz="1400" dirty="0" err="1">
                <a:latin typeface="+mj-lt"/>
              </a:rPr>
              <a:t>Nouvellement</a:t>
            </a:r>
            <a:r>
              <a:rPr lang="en-US" sz="1400" dirty="0">
                <a:latin typeface="+mj-lt"/>
              </a:rPr>
              <a:t> </a:t>
            </a:r>
            <a:r>
              <a:rPr lang="en-US" sz="1400" dirty="0" err="1">
                <a:latin typeface="+mj-lt"/>
              </a:rPr>
              <a:t>initié</a:t>
            </a:r>
            <a:endParaRPr lang="en-US" sz="1400" dirty="0">
              <a:latin typeface="+mj-lt"/>
            </a:endParaRPr>
          </a:p>
        </p:txBody>
      </p:sp>
      <p:sp>
        <p:nvSpPr>
          <p:cNvPr id="8" name="TextBox 7">
            <a:extLst>
              <a:ext uri="{FF2B5EF4-FFF2-40B4-BE49-F238E27FC236}">
                <a16:creationId xmlns:a16="http://schemas.microsoft.com/office/drawing/2014/main" id="{CEFCE579-FA8A-2529-9D39-3FC8B8D3602F}"/>
              </a:ext>
            </a:extLst>
          </p:cNvPr>
          <p:cNvSpPr txBox="1"/>
          <p:nvPr/>
        </p:nvSpPr>
        <p:spPr>
          <a:xfrm>
            <a:off x="3507503" y="4523042"/>
            <a:ext cx="1422401" cy="382021"/>
          </a:xfrm>
          <a:prstGeom prst="rect">
            <a:avLst/>
          </a:prstGeom>
          <a:solidFill>
            <a:srgbClr val="FFFFCC"/>
          </a:solidFill>
          <a:ln w="12700">
            <a:solidFill>
              <a:srgbClr val="FF0000"/>
            </a:solidFill>
          </a:ln>
        </p:spPr>
        <p:txBody>
          <a:bodyPr wrap="square" rtlCol="0">
            <a:spAutoFit/>
          </a:bodyPr>
          <a:lstStyle/>
          <a:p>
            <a:r>
              <a:rPr lang="en-US">
                <a:latin typeface="+mj-lt"/>
              </a:rPr>
              <a:t>Réengagé</a:t>
            </a:r>
          </a:p>
        </p:txBody>
      </p:sp>
      <p:sp>
        <p:nvSpPr>
          <p:cNvPr id="10" name="TextBox 9">
            <a:extLst>
              <a:ext uri="{FF2B5EF4-FFF2-40B4-BE49-F238E27FC236}">
                <a16:creationId xmlns:a16="http://schemas.microsoft.com/office/drawing/2014/main" id="{6BE9ABC9-9CAC-D01C-4394-F259A71301A1}"/>
              </a:ext>
            </a:extLst>
          </p:cNvPr>
          <p:cNvSpPr txBox="1"/>
          <p:nvPr/>
        </p:nvSpPr>
        <p:spPr>
          <a:xfrm>
            <a:off x="6872999" y="4018598"/>
            <a:ext cx="635000" cy="261610"/>
          </a:xfrm>
          <a:prstGeom prst="rect">
            <a:avLst/>
          </a:prstGeom>
          <a:solidFill>
            <a:srgbClr val="FFFFCC"/>
          </a:solidFill>
          <a:ln w="12700">
            <a:solidFill>
              <a:srgbClr val="FF0000"/>
            </a:solidFill>
          </a:ln>
        </p:spPr>
        <p:txBody>
          <a:bodyPr wrap="square" rtlCol="0">
            <a:spAutoFit/>
          </a:bodyPr>
          <a:lstStyle/>
          <a:p>
            <a:r>
              <a:rPr lang="en-US" sz="1100" dirty="0" err="1">
                <a:latin typeface="+mj-lt"/>
              </a:rPr>
              <a:t>Décédé</a:t>
            </a:r>
            <a:endParaRPr lang="en-US" sz="1100" dirty="0">
              <a:latin typeface="+mj-lt"/>
            </a:endParaRPr>
          </a:p>
        </p:txBody>
      </p:sp>
      <p:sp>
        <p:nvSpPr>
          <p:cNvPr id="12" name="TextBox 11">
            <a:extLst>
              <a:ext uri="{FF2B5EF4-FFF2-40B4-BE49-F238E27FC236}">
                <a16:creationId xmlns:a16="http://schemas.microsoft.com/office/drawing/2014/main" id="{7D4F715B-95C6-A5A1-9D13-0ECFA491F7A9}"/>
              </a:ext>
            </a:extLst>
          </p:cNvPr>
          <p:cNvSpPr txBox="1"/>
          <p:nvPr/>
        </p:nvSpPr>
        <p:spPr>
          <a:xfrm>
            <a:off x="7613677" y="4018598"/>
            <a:ext cx="1422399" cy="369332"/>
          </a:xfrm>
          <a:prstGeom prst="rect">
            <a:avLst/>
          </a:prstGeom>
          <a:solidFill>
            <a:srgbClr val="FFFFCC"/>
          </a:solidFill>
          <a:ln w="12700">
            <a:solidFill>
              <a:srgbClr val="FF0000"/>
            </a:solidFill>
          </a:ln>
        </p:spPr>
        <p:txBody>
          <a:bodyPr wrap="square" rtlCol="0">
            <a:spAutoFit/>
          </a:bodyPr>
          <a:lstStyle/>
          <a:p>
            <a:r>
              <a:rPr lang="en-US" dirty="0" err="1">
                <a:latin typeface="+mj-lt"/>
              </a:rPr>
              <a:t>Désengagé</a:t>
            </a:r>
            <a:endParaRPr lang="en-US" dirty="0">
              <a:latin typeface="+mj-lt"/>
            </a:endParaRPr>
          </a:p>
        </p:txBody>
      </p:sp>
      <p:sp>
        <p:nvSpPr>
          <p:cNvPr id="14" name="TextBox 13">
            <a:extLst>
              <a:ext uri="{FF2B5EF4-FFF2-40B4-BE49-F238E27FC236}">
                <a16:creationId xmlns:a16="http://schemas.microsoft.com/office/drawing/2014/main" id="{F7DEE897-B913-78D5-AE5D-7F879593A9AF}"/>
              </a:ext>
            </a:extLst>
          </p:cNvPr>
          <p:cNvSpPr txBox="1"/>
          <p:nvPr/>
        </p:nvSpPr>
        <p:spPr>
          <a:xfrm>
            <a:off x="10132521" y="5303669"/>
            <a:ext cx="1422400" cy="369332"/>
          </a:xfrm>
          <a:prstGeom prst="rect">
            <a:avLst/>
          </a:prstGeom>
          <a:solidFill>
            <a:srgbClr val="FFFFCC"/>
          </a:solidFill>
          <a:ln w="12700">
            <a:solidFill>
              <a:srgbClr val="FF0000"/>
            </a:solidFill>
          </a:ln>
        </p:spPr>
        <p:txBody>
          <a:bodyPr wrap="square" rtlCol="0">
            <a:spAutoFit/>
          </a:bodyPr>
          <a:lstStyle/>
          <a:p>
            <a:r>
              <a:rPr lang="en-US">
                <a:latin typeface="+mj-lt"/>
              </a:rPr>
              <a:t>Sur ART 2022</a:t>
            </a:r>
          </a:p>
        </p:txBody>
      </p:sp>
      <p:sp>
        <p:nvSpPr>
          <p:cNvPr id="16" name="TextBox 15">
            <a:extLst>
              <a:ext uri="{FF2B5EF4-FFF2-40B4-BE49-F238E27FC236}">
                <a16:creationId xmlns:a16="http://schemas.microsoft.com/office/drawing/2014/main" id="{0AB33596-7586-DFF3-0399-D0E0BFA2DECB}"/>
              </a:ext>
            </a:extLst>
          </p:cNvPr>
          <p:cNvSpPr txBox="1"/>
          <p:nvPr/>
        </p:nvSpPr>
        <p:spPr>
          <a:xfrm>
            <a:off x="8097981" y="5171937"/>
            <a:ext cx="1117603" cy="369332"/>
          </a:xfrm>
          <a:prstGeom prst="rect">
            <a:avLst/>
          </a:prstGeom>
          <a:solidFill>
            <a:srgbClr val="FFFFCC"/>
          </a:solidFill>
          <a:ln w="12700">
            <a:solidFill>
              <a:srgbClr val="FF0000"/>
            </a:solidFill>
          </a:ln>
        </p:spPr>
        <p:txBody>
          <a:bodyPr wrap="square" rtlCol="0">
            <a:spAutoFit/>
          </a:bodyPr>
          <a:lstStyle/>
          <a:p>
            <a:r>
              <a:rPr lang="en-US">
                <a:latin typeface="+mj-lt"/>
              </a:rPr>
              <a:t>Inconnu</a:t>
            </a:r>
          </a:p>
        </p:txBody>
      </p:sp>
    </p:spTree>
    <p:extLst>
      <p:ext uri="{BB962C8B-B14F-4D97-AF65-F5344CB8AC3E}">
        <p14:creationId xmlns:p14="http://schemas.microsoft.com/office/powerpoint/2010/main" val="2496682924"/>
      </p:ext>
    </p:extLst>
  </p:cSld>
  <p:clrMapOvr>
    <a:masterClrMapping/>
  </p:clrMapOvr>
</p:sld>
</file>

<file path=ppt/theme/theme1.xml><?xml version="1.0" encoding="utf-8"?>
<a:theme xmlns:a="http://schemas.openxmlformats.org/drawingml/2006/main" name="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93E641F549574BB805BD9C73365D4F" ma:contentTypeVersion="17" ma:contentTypeDescription="Create a new document." ma:contentTypeScope="" ma:versionID="8482625136bccad5fea5e68a871e4699">
  <xsd:schema xmlns:xsd="http://www.w3.org/2001/XMLSchema" xmlns:xs="http://www.w3.org/2001/XMLSchema" xmlns:p="http://schemas.microsoft.com/office/2006/metadata/properties" xmlns:ns2="288ef829-98c5-46d1-83dc-c2ef7c814da2" xmlns:ns3="2ddeef39-65d3-4660-94f2-f063f949c57e" targetNamespace="http://schemas.microsoft.com/office/2006/metadata/properties" ma:root="true" ma:fieldsID="99cee5fdab9c537e456a0b77a5796a97" ns2:_="" ns3:_="">
    <xsd:import namespace="288ef829-98c5-46d1-83dc-c2ef7c814da2"/>
    <xsd:import namespace="2ddeef39-65d3-4660-94f2-f063f949c57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_Flow_SignoffStatu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8ef829-98c5-46d1-83dc-c2ef7c814d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_Flow_SignoffStatus" ma:index="21" nillable="true" ma:displayName="Sign-off status" ma:internalName="Sign_x002d_off_x0020_status">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f008808e-a4ff-498b-8b44-8869f1dca9f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ddeef39-65d3-4660-94f2-f063f949c57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f1142ec6-8224-48c2-babf-013e8b339833}" ma:internalName="TaxCatchAll" ma:showField="CatchAllData" ma:web="2ddeef39-65d3-4660-94f2-f063f949c57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03110F1-5703-4B98-9F85-E7FD4B190DF6}">
  <ds:schemaRefs>
    <ds:schemaRef ds:uri="288ef829-98c5-46d1-83dc-c2ef7c814da2"/>
    <ds:schemaRef ds:uri="2ddeef39-65d3-4660-94f2-f063f949c57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0AAA385C-3F6D-406C-A4FC-68A4FF141DB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TotalTime>
  <Words>764</Words>
  <Application>Microsoft Office PowerPoint</Application>
  <PresentationFormat>Widescreen</PresentationFormat>
  <Paragraphs>66</Paragraphs>
  <Slides>10</Slides>
  <Notes>0</Notes>
  <HiddenSlides>1</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10</vt:i4>
      </vt:variant>
    </vt:vector>
  </HeadingPairs>
  <TitlesOfParts>
    <vt:vector size="16" baseType="lpstr">
      <vt:lpstr>Arial</vt:lpstr>
      <vt:lpstr>Calibri</vt:lpstr>
      <vt:lpstr>Custom Design</vt:lpstr>
      <vt:lpstr>1_Custom Design</vt:lpstr>
      <vt:lpstr>2_Custom Design</vt:lpstr>
      <vt:lpstr>3_Custom Design</vt:lpstr>
      <vt:lpstr>PowerPoint Presentation</vt:lpstr>
      <vt:lpstr>Comparaison avec les estimations du dernier cycle (2022)</vt:lpstr>
      <vt:lpstr>PowerPoint Presentation</vt:lpstr>
      <vt:lpstr>Pourquoi les estimations ont-elles changé depuis le dernier tour ?</vt:lpstr>
      <vt:lpstr>Validations</vt:lpstr>
      <vt:lpstr>Nombre de personnes sous traitement antirétroviral par âge</vt:lpstr>
      <vt:lpstr>L'influence de la LTFU et de la méthode d'attribution des nouveaux traitements sur la couverture de la PTME</vt:lpstr>
      <vt:lpstr>Analyse en cascade du changement d'ART</vt:lpstr>
      <vt:lpstr>Analyse en cascade du changement d'ART</vt:lpstr>
      <vt:lpstr>Décès toutes causes confondues sous ART</vt:lpstr>
    </vt:vector>
  </TitlesOfParts>
  <Company>studiovertex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 title in 24 point Arial regular</dc:title>
  <dc:creator>Nathalie Gouiran</dc:creator>
  <cp:keywords>, docId:617F323CDB2043F72F8411F806E52C74</cp:keywords>
  <cp:lastModifiedBy>RWODZI, Desire Tarwireyi</cp:lastModifiedBy>
  <cp:revision>6</cp:revision>
  <cp:lastPrinted>2011-08-22T20:13:01Z</cp:lastPrinted>
  <dcterms:created xsi:type="dcterms:W3CDTF">2011-11-29T17:23:10Z</dcterms:created>
  <dcterms:modified xsi:type="dcterms:W3CDTF">2023-12-01T08:56:43Z</dcterms:modified>
</cp:coreProperties>
</file>