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  <p:sldMasterId id="2147483660" r:id="rId5"/>
  </p:sldMasterIdLst>
  <p:notesMasterIdLst>
    <p:notesMasterId r:id="rId20"/>
  </p:notesMasterIdLst>
  <p:sldIdLst>
    <p:sldId id="256" r:id="rId6"/>
    <p:sldId id="277" r:id="rId7"/>
    <p:sldId id="267" r:id="rId8"/>
    <p:sldId id="273" r:id="rId9"/>
    <p:sldId id="310" r:id="rId10"/>
    <p:sldId id="278" r:id="rId11"/>
    <p:sldId id="265" r:id="rId12"/>
    <p:sldId id="262" r:id="rId13"/>
    <p:sldId id="264" r:id="rId14"/>
    <p:sldId id="269" r:id="rId15"/>
    <p:sldId id="270" r:id="rId16"/>
    <p:sldId id="271" r:id="rId17"/>
    <p:sldId id="272" r:id="rId18"/>
    <p:sldId id="276" r:id="rId19"/>
  </p:sldIdLst>
  <p:sldSz cx="12192000" cy="6858000"/>
  <p:notesSz cx="6858000" cy="9144000"/>
  <p:defaultTextStyle>
    <a:defPPr>
      <a:defRPr lang="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1315"/>
    <a:srgbClr val="327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BDB8D6-607F-25D6-F43A-0D72C883C730}" v="66" dt="2025-02-12T17:45:40.5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ma Fany Ferzli" userId="S::drferzli_hotmail.com#ext#@unaids.onmicrosoft.com::76ffa6bf-804e-4a81-8b29-c5c6b9fdc6bd" providerId="AD" clId="Web-{1CBDB8D6-607F-25D6-F43A-0D72C883C730}"/>
    <pc:docChg chg="modSld">
      <pc:chgData name="Rima Fany Ferzli" userId="S::drferzli_hotmail.com#ext#@unaids.onmicrosoft.com::76ffa6bf-804e-4a81-8b29-c5c6b9fdc6bd" providerId="AD" clId="Web-{1CBDB8D6-607F-25D6-F43A-0D72C883C730}" dt="2025-02-12T17:45:37.357" v="63" actId="20577"/>
      <pc:docMkLst>
        <pc:docMk/>
      </pc:docMkLst>
      <pc:sldChg chg="modSp">
        <pc:chgData name="Rima Fany Ferzli" userId="S::drferzli_hotmail.com#ext#@unaids.onmicrosoft.com::76ffa6bf-804e-4a81-8b29-c5c6b9fdc6bd" providerId="AD" clId="Web-{1CBDB8D6-607F-25D6-F43A-0D72C883C730}" dt="2025-02-12T17:42:52.913" v="29" actId="20577"/>
        <pc:sldMkLst>
          <pc:docMk/>
          <pc:sldMk cId="484929057" sldId="256"/>
        </pc:sldMkLst>
        <pc:spChg chg="mod">
          <ac:chgData name="Rima Fany Ferzli" userId="S::drferzli_hotmail.com#ext#@unaids.onmicrosoft.com::76ffa6bf-804e-4a81-8b29-c5c6b9fdc6bd" providerId="AD" clId="Web-{1CBDB8D6-607F-25D6-F43A-0D72C883C730}" dt="2025-02-12T17:42:52.913" v="29" actId="20577"/>
          <ac:spMkLst>
            <pc:docMk/>
            <pc:sldMk cId="484929057" sldId="256"/>
            <ac:spMk id="2" creationId="{C7742055-955B-4A5E-9178-C1AE8BCD69B0}"/>
          </ac:spMkLst>
        </pc:spChg>
        <pc:spChg chg="mod">
          <ac:chgData name="Rima Fany Ferzli" userId="S::drferzli_hotmail.com#ext#@unaids.onmicrosoft.com::76ffa6bf-804e-4a81-8b29-c5c6b9fdc6bd" providerId="AD" clId="Web-{1CBDB8D6-607F-25D6-F43A-0D72C883C730}" dt="2025-02-12T17:42:08.364" v="25" actId="20577"/>
          <ac:spMkLst>
            <pc:docMk/>
            <pc:sldMk cId="484929057" sldId="256"/>
            <ac:spMk id="3" creationId="{7616CA50-EB45-431E-9626-8C2D43650B39}"/>
          </ac:spMkLst>
        </pc:spChg>
      </pc:sldChg>
      <pc:sldChg chg="modSp">
        <pc:chgData name="Rima Fany Ferzli" userId="S::drferzli_hotmail.com#ext#@unaids.onmicrosoft.com::76ffa6bf-804e-4a81-8b29-c5c6b9fdc6bd" providerId="AD" clId="Web-{1CBDB8D6-607F-25D6-F43A-0D72C883C730}" dt="2025-02-12T17:43:50.946" v="35" actId="20577"/>
        <pc:sldMkLst>
          <pc:docMk/>
          <pc:sldMk cId="1651191328" sldId="273"/>
        </pc:sldMkLst>
        <pc:spChg chg="mod">
          <ac:chgData name="Rima Fany Ferzli" userId="S::drferzli_hotmail.com#ext#@unaids.onmicrosoft.com::76ffa6bf-804e-4a81-8b29-c5c6b9fdc6bd" providerId="AD" clId="Web-{1CBDB8D6-607F-25D6-F43A-0D72C883C730}" dt="2025-02-12T17:43:50.946" v="35" actId="20577"/>
          <ac:spMkLst>
            <pc:docMk/>
            <pc:sldMk cId="1651191328" sldId="273"/>
            <ac:spMk id="5" creationId="{8FE245E8-22DC-B3F6-338F-D5D84ADF1266}"/>
          </ac:spMkLst>
        </pc:spChg>
        <pc:spChg chg="mod">
          <ac:chgData name="Rima Fany Ferzli" userId="S::drferzli_hotmail.com#ext#@unaids.onmicrosoft.com::76ffa6bf-804e-4a81-8b29-c5c6b9fdc6bd" providerId="AD" clId="Web-{1CBDB8D6-607F-25D6-F43A-0D72C883C730}" dt="2025-02-12T17:43:46.196" v="34" actId="1076"/>
          <ac:spMkLst>
            <pc:docMk/>
            <pc:sldMk cId="1651191328" sldId="273"/>
            <ac:spMk id="10" creationId="{7AA3E19D-283A-4074-512B-618E4FEEC08D}"/>
          </ac:spMkLst>
        </pc:spChg>
      </pc:sldChg>
      <pc:sldChg chg="modSp">
        <pc:chgData name="Rima Fany Ferzli" userId="S::drferzli_hotmail.com#ext#@unaids.onmicrosoft.com::76ffa6bf-804e-4a81-8b29-c5c6b9fdc6bd" providerId="AD" clId="Web-{1CBDB8D6-607F-25D6-F43A-0D72C883C730}" dt="2025-02-12T17:45:37.357" v="63" actId="20577"/>
        <pc:sldMkLst>
          <pc:docMk/>
          <pc:sldMk cId="2168665274" sldId="276"/>
        </pc:sldMkLst>
        <pc:spChg chg="mod">
          <ac:chgData name="Rima Fany Ferzli" userId="S::drferzli_hotmail.com#ext#@unaids.onmicrosoft.com::76ffa6bf-804e-4a81-8b29-c5c6b9fdc6bd" providerId="AD" clId="Web-{1CBDB8D6-607F-25D6-F43A-0D72C883C730}" dt="2025-02-12T17:44:51.355" v="42" actId="20577"/>
          <ac:spMkLst>
            <pc:docMk/>
            <pc:sldMk cId="2168665274" sldId="276"/>
            <ac:spMk id="2" creationId="{43DE17EE-31DC-AEEB-624D-A529DB196033}"/>
          </ac:spMkLst>
        </pc:spChg>
        <pc:spChg chg="mod">
          <ac:chgData name="Rima Fany Ferzli" userId="S::drferzli_hotmail.com#ext#@unaids.onmicrosoft.com::76ffa6bf-804e-4a81-8b29-c5c6b9fdc6bd" providerId="AD" clId="Web-{1CBDB8D6-607F-25D6-F43A-0D72C883C730}" dt="2025-02-12T17:45:37.357" v="63" actId="20577"/>
          <ac:spMkLst>
            <pc:docMk/>
            <pc:sldMk cId="2168665274" sldId="276"/>
            <ac:spMk id="3" creationId="{943306AA-3D52-8DF7-05B6-724DCD0D1914}"/>
          </ac:spMkLst>
        </pc:spChg>
      </pc:sldChg>
      <pc:sldChg chg="modSp">
        <pc:chgData name="Rima Fany Ferzli" userId="S::drferzli_hotmail.com#ext#@unaids.onmicrosoft.com::76ffa6bf-804e-4a81-8b29-c5c6b9fdc6bd" providerId="AD" clId="Web-{1CBDB8D6-607F-25D6-F43A-0D72C883C730}" dt="2025-02-12T17:44:21.213" v="40" actId="20577"/>
        <pc:sldMkLst>
          <pc:docMk/>
          <pc:sldMk cId="2079454227" sldId="310"/>
        </pc:sldMkLst>
        <pc:spChg chg="mod">
          <ac:chgData name="Rima Fany Ferzli" userId="S::drferzli_hotmail.com#ext#@unaids.onmicrosoft.com::76ffa6bf-804e-4a81-8b29-c5c6b9fdc6bd" providerId="AD" clId="Web-{1CBDB8D6-607F-25D6-F43A-0D72C883C730}" dt="2025-02-12T17:44:21.213" v="40" actId="20577"/>
          <ac:spMkLst>
            <pc:docMk/>
            <pc:sldMk cId="2079454227" sldId="310"/>
            <ac:spMk id="2" creationId="{C213A79A-3A7E-D0DC-DAAA-1187B31E466B}"/>
          </ac:spMkLst>
        </pc:spChg>
        <pc:spChg chg="mod">
          <ac:chgData name="Rima Fany Ferzli" userId="S::drferzli_hotmail.com#ext#@unaids.onmicrosoft.com::76ffa6bf-804e-4a81-8b29-c5c6b9fdc6bd" providerId="AD" clId="Web-{1CBDB8D6-607F-25D6-F43A-0D72C883C730}" dt="2025-02-12T17:44:07.088" v="36" actId="1076"/>
          <ac:spMkLst>
            <pc:docMk/>
            <pc:sldMk cId="2079454227" sldId="310"/>
            <ac:spMk id="3" creationId="{35D3819E-C639-53AF-A3C7-5B373774EF57}"/>
          </ac:spMkLst>
        </pc:spChg>
      </pc:sldChg>
    </pc:docChg>
  </pc:docChgLst>
  <pc:docChgLst>
    <pc:chgData name="Rima Fany Ferzli" userId="S::drferzli_hotmail.com#ext#@unaids.onmicrosoft.com::76ffa6bf-804e-4a81-8b29-c5c6b9fdc6bd" providerId="AD" clId="Web-{8ACCA8FD-0596-D3A8-961A-6D7199B475B2}"/>
    <pc:docChg chg="modSld">
      <pc:chgData name="Rima Fany Ferzli" userId="S::drferzli_hotmail.com#ext#@unaids.onmicrosoft.com::76ffa6bf-804e-4a81-8b29-c5c6b9fdc6bd" providerId="AD" clId="Web-{8ACCA8FD-0596-D3A8-961A-6D7199B475B2}" dt="2025-02-09T20:27:30.721" v="138" actId="14100"/>
      <pc:docMkLst>
        <pc:docMk/>
      </pc:docMkLst>
      <pc:sldChg chg="modSp">
        <pc:chgData name="Rima Fany Ferzli" userId="S::drferzli_hotmail.com#ext#@unaids.onmicrosoft.com::76ffa6bf-804e-4a81-8b29-c5c6b9fdc6bd" providerId="AD" clId="Web-{8ACCA8FD-0596-D3A8-961A-6D7199B475B2}" dt="2025-02-09T20:26:43.516" v="136" actId="1076"/>
        <pc:sldMkLst>
          <pc:docMk/>
          <pc:sldMk cId="2888350398" sldId="262"/>
        </pc:sldMkLst>
        <pc:spChg chg="mod">
          <ac:chgData name="Rima Fany Ferzli" userId="S::drferzli_hotmail.com#ext#@unaids.onmicrosoft.com::76ffa6bf-804e-4a81-8b29-c5c6b9fdc6bd" providerId="AD" clId="Web-{8ACCA8FD-0596-D3A8-961A-6D7199B475B2}" dt="2025-02-09T20:26:43.516" v="136" actId="1076"/>
          <ac:spMkLst>
            <pc:docMk/>
            <pc:sldMk cId="2888350398" sldId="262"/>
            <ac:spMk id="3" creationId="{66B5BF62-F0C9-670C-802D-7657B44C5720}"/>
          </ac:spMkLst>
        </pc:spChg>
        <pc:spChg chg="mod">
          <ac:chgData name="Rima Fany Ferzli" userId="S::drferzli_hotmail.com#ext#@unaids.onmicrosoft.com::76ffa6bf-804e-4a81-8b29-c5c6b9fdc6bd" providerId="AD" clId="Web-{8ACCA8FD-0596-D3A8-961A-6D7199B475B2}" dt="2025-02-09T20:26:20.609" v="133" actId="1076"/>
          <ac:spMkLst>
            <pc:docMk/>
            <pc:sldMk cId="2888350398" sldId="262"/>
            <ac:spMk id="18" creationId="{07DBD4F6-442A-7327-4E8C-5D4CE3FCDD3E}"/>
          </ac:spMkLst>
        </pc:spChg>
      </pc:sldChg>
      <pc:sldChg chg="modSp">
        <pc:chgData name="Rima Fany Ferzli" userId="S::drferzli_hotmail.com#ext#@unaids.onmicrosoft.com::76ffa6bf-804e-4a81-8b29-c5c6b9fdc6bd" providerId="AD" clId="Web-{8ACCA8FD-0596-D3A8-961A-6D7199B475B2}" dt="2025-02-09T20:26:51.969" v="137" actId="20577"/>
        <pc:sldMkLst>
          <pc:docMk/>
          <pc:sldMk cId="729194537" sldId="264"/>
        </pc:sldMkLst>
        <pc:spChg chg="mod">
          <ac:chgData name="Rima Fany Ferzli" userId="S::drferzli_hotmail.com#ext#@unaids.onmicrosoft.com::76ffa6bf-804e-4a81-8b29-c5c6b9fdc6bd" providerId="AD" clId="Web-{8ACCA8FD-0596-D3A8-961A-6D7199B475B2}" dt="2025-02-09T20:26:51.969" v="137" actId="20577"/>
          <ac:spMkLst>
            <pc:docMk/>
            <pc:sldMk cId="729194537" sldId="264"/>
            <ac:spMk id="2" creationId="{B76BB9E6-FCC7-E02B-01C6-EE8CE78A97D4}"/>
          </ac:spMkLst>
        </pc:spChg>
      </pc:sldChg>
      <pc:sldChg chg="modSp">
        <pc:chgData name="Rima Fany Ferzli" userId="S::drferzli_hotmail.com#ext#@unaids.onmicrosoft.com::76ffa6bf-804e-4a81-8b29-c5c6b9fdc6bd" providerId="AD" clId="Web-{8ACCA8FD-0596-D3A8-961A-6D7199B475B2}" dt="2025-02-09T20:25:39.107" v="127" actId="20577"/>
        <pc:sldMkLst>
          <pc:docMk/>
          <pc:sldMk cId="2518382935" sldId="265"/>
        </pc:sldMkLst>
        <pc:spChg chg="mod">
          <ac:chgData name="Rima Fany Ferzli" userId="S::drferzli_hotmail.com#ext#@unaids.onmicrosoft.com::76ffa6bf-804e-4a81-8b29-c5c6b9fdc6bd" providerId="AD" clId="Web-{8ACCA8FD-0596-D3A8-961A-6D7199B475B2}" dt="2025-02-09T20:25:39.107" v="127" actId="20577"/>
          <ac:spMkLst>
            <pc:docMk/>
            <pc:sldMk cId="2518382935" sldId="265"/>
            <ac:spMk id="2" creationId="{0D21ADD2-117A-D2B4-D5A4-A56AF5EBA6F8}"/>
          </ac:spMkLst>
        </pc:spChg>
      </pc:sldChg>
      <pc:sldChg chg="modSp">
        <pc:chgData name="Rima Fany Ferzli" userId="S::drferzli_hotmail.com#ext#@unaids.onmicrosoft.com::76ffa6bf-804e-4a81-8b29-c5c6b9fdc6bd" providerId="AD" clId="Web-{8ACCA8FD-0596-D3A8-961A-6D7199B475B2}" dt="2025-02-09T20:13:57.673" v="8" actId="20577"/>
        <pc:sldMkLst>
          <pc:docMk/>
          <pc:sldMk cId="3491827691" sldId="267"/>
        </pc:sldMkLst>
        <pc:spChg chg="mod">
          <ac:chgData name="Rima Fany Ferzli" userId="S::drferzli_hotmail.com#ext#@unaids.onmicrosoft.com::76ffa6bf-804e-4a81-8b29-c5c6b9fdc6bd" providerId="AD" clId="Web-{8ACCA8FD-0596-D3A8-961A-6D7199B475B2}" dt="2025-02-09T20:13:31.516" v="2" actId="20577"/>
          <ac:spMkLst>
            <pc:docMk/>
            <pc:sldMk cId="3491827691" sldId="267"/>
            <ac:spMk id="2" creationId="{2B94BA0D-6625-843F-0F6A-9FA811674E67}"/>
          </ac:spMkLst>
        </pc:spChg>
        <pc:spChg chg="mod">
          <ac:chgData name="Rima Fany Ferzli" userId="S::drferzli_hotmail.com#ext#@unaids.onmicrosoft.com::76ffa6bf-804e-4a81-8b29-c5c6b9fdc6bd" providerId="AD" clId="Web-{8ACCA8FD-0596-D3A8-961A-6D7199B475B2}" dt="2025-02-09T20:13:57.673" v="8" actId="20577"/>
          <ac:spMkLst>
            <pc:docMk/>
            <pc:sldMk cId="3491827691" sldId="267"/>
            <ac:spMk id="13" creationId="{D1446F97-1B35-CEBF-CDCC-D6C836638A1B}"/>
          </ac:spMkLst>
        </pc:spChg>
      </pc:sldChg>
      <pc:sldChg chg="modSp">
        <pc:chgData name="Rima Fany Ferzli" userId="S::drferzli_hotmail.com#ext#@unaids.onmicrosoft.com::76ffa6bf-804e-4a81-8b29-c5c6b9fdc6bd" providerId="AD" clId="Web-{8ACCA8FD-0596-D3A8-961A-6D7199B475B2}" dt="2025-02-09T20:27:30.721" v="138" actId="14100"/>
        <pc:sldMkLst>
          <pc:docMk/>
          <pc:sldMk cId="1029938811" sldId="270"/>
        </pc:sldMkLst>
        <pc:spChg chg="mod">
          <ac:chgData name="Rima Fany Ferzli" userId="S::drferzli_hotmail.com#ext#@unaids.onmicrosoft.com::76ffa6bf-804e-4a81-8b29-c5c6b9fdc6bd" providerId="AD" clId="Web-{8ACCA8FD-0596-D3A8-961A-6D7199B475B2}" dt="2025-02-09T20:27:30.721" v="138" actId="14100"/>
          <ac:spMkLst>
            <pc:docMk/>
            <pc:sldMk cId="1029938811" sldId="270"/>
            <ac:spMk id="6" creationId="{AD089DDB-5095-5C74-FC6C-60CADC92EED4}"/>
          </ac:spMkLst>
        </pc:spChg>
      </pc:sldChg>
      <pc:sldChg chg="addSp delSp modSp">
        <pc:chgData name="Rima Fany Ferzli" userId="S::drferzli_hotmail.com#ext#@unaids.onmicrosoft.com::76ffa6bf-804e-4a81-8b29-c5c6b9fdc6bd" providerId="AD" clId="Web-{8ACCA8FD-0596-D3A8-961A-6D7199B475B2}" dt="2025-02-09T20:18:27.733" v="43" actId="1076"/>
        <pc:sldMkLst>
          <pc:docMk/>
          <pc:sldMk cId="1651191328" sldId="273"/>
        </pc:sldMkLst>
        <pc:spChg chg="mod">
          <ac:chgData name="Rima Fany Ferzli" userId="S::drferzli_hotmail.com#ext#@unaids.onmicrosoft.com::76ffa6bf-804e-4a81-8b29-c5c6b9fdc6bd" providerId="AD" clId="Web-{8ACCA8FD-0596-D3A8-961A-6D7199B475B2}" dt="2025-02-09T20:14:23.096" v="10" actId="20577"/>
          <ac:spMkLst>
            <pc:docMk/>
            <pc:sldMk cId="1651191328" sldId="273"/>
            <ac:spMk id="2" creationId="{DDD6EA38-AD9F-FAA9-3B0A-E2EE46AB44A0}"/>
          </ac:spMkLst>
        </pc:spChg>
        <pc:spChg chg="add del">
          <ac:chgData name="Rima Fany Ferzli" userId="S::drferzli_hotmail.com#ext#@unaids.onmicrosoft.com::76ffa6bf-804e-4a81-8b29-c5c6b9fdc6bd" providerId="AD" clId="Web-{8ACCA8FD-0596-D3A8-961A-6D7199B475B2}" dt="2025-02-09T20:16:20.178" v="17"/>
          <ac:spMkLst>
            <pc:docMk/>
            <pc:sldMk cId="1651191328" sldId="273"/>
            <ac:spMk id="3" creationId="{85B70668-51C3-8F47-0A97-196F84B4E84D}"/>
          </ac:spMkLst>
        </pc:spChg>
        <pc:spChg chg="mod">
          <ac:chgData name="Rima Fany Ferzli" userId="S::drferzli_hotmail.com#ext#@unaids.onmicrosoft.com::76ffa6bf-804e-4a81-8b29-c5c6b9fdc6bd" providerId="AD" clId="Web-{8ACCA8FD-0596-D3A8-961A-6D7199B475B2}" dt="2025-02-09T20:18:04.466" v="42" actId="20577"/>
          <ac:spMkLst>
            <pc:docMk/>
            <pc:sldMk cId="1651191328" sldId="273"/>
            <ac:spMk id="5" creationId="{8FE245E8-22DC-B3F6-338F-D5D84ADF1266}"/>
          </ac:spMkLst>
        </pc:spChg>
        <pc:spChg chg="mod">
          <ac:chgData name="Rima Fany Ferzli" userId="S::drferzli_hotmail.com#ext#@unaids.onmicrosoft.com::76ffa6bf-804e-4a81-8b29-c5c6b9fdc6bd" providerId="AD" clId="Web-{8ACCA8FD-0596-D3A8-961A-6D7199B475B2}" dt="2025-02-09T20:14:16.611" v="9" actId="14100"/>
          <ac:spMkLst>
            <pc:docMk/>
            <pc:sldMk cId="1651191328" sldId="273"/>
            <ac:spMk id="6" creationId="{2F2EDEE7-5DB5-A0A3-0502-AA0AC774BB60}"/>
          </ac:spMkLst>
        </pc:spChg>
        <pc:spChg chg="add del">
          <ac:chgData name="Rima Fany Ferzli" userId="S::drferzli_hotmail.com#ext#@unaids.onmicrosoft.com::76ffa6bf-804e-4a81-8b29-c5c6b9fdc6bd" providerId="AD" clId="Web-{8ACCA8FD-0596-D3A8-961A-6D7199B475B2}" dt="2025-02-09T20:16:33.007" v="21"/>
          <ac:spMkLst>
            <pc:docMk/>
            <pc:sldMk cId="1651191328" sldId="273"/>
            <ac:spMk id="7" creationId="{FD417811-864E-A561-F919-082633A3EDC0}"/>
          </ac:spMkLst>
        </pc:spChg>
        <pc:spChg chg="add del">
          <ac:chgData name="Rima Fany Ferzli" userId="S::drferzli_hotmail.com#ext#@unaids.onmicrosoft.com::76ffa6bf-804e-4a81-8b29-c5c6b9fdc6bd" providerId="AD" clId="Web-{8ACCA8FD-0596-D3A8-961A-6D7199B475B2}" dt="2025-02-09T20:16:46.585" v="26"/>
          <ac:spMkLst>
            <pc:docMk/>
            <pc:sldMk cId="1651191328" sldId="273"/>
            <ac:spMk id="8" creationId="{74D8989A-1200-0FE9-D619-009294F6D86B}"/>
          </ac:spMkLst>
        </pc:spChg>
        <pc:spChg chg="add del">
          <ac:chgData name="Rima Fany Ferzli" userId="S::drferzli_hotmail.com#ext#@unaids.onmicrosoft.com::76ffa6bf-804e-4a81-8b29-c5c6b9fdc6bd" providerId="AD" clId="Web-{8ACCA8FD-0596-D3A8-961A-6D7199B475B2}" dt="2025-02-09T20:16:57.586" v="28"/>
          <ac:spMkLst>
            <pc:docMk/>
            <pc:sldMk cId="1651191328" sldId="273"/>
            <ac:spMk id="9" creationId="{D8924F34-1A6A-5AC5-6BA6-2B1A5C96E6A4}"/>
          </ac:spMkLst>
        </pc:spChg>
        <pc:spChg chg="add mod">
          <ac:chgData name="Rima Fany Ferzli" userId="S::drferzli_hotmail.com#ext#@unaids.onmicrosoft.com::76ffa6bf-804e-4a81-8b29-c5c6b9fdc6bd" providerId="AD" clId="Web-{8ACCA8FD-0596-D3A8-961A-6D7199B475B2}" dt="2025-02-09T20:18:27.733" v="43" actId="1076"/>
          <ac:spMkLst>
            <pc:docMk/>
            <pc:sldMk cId="1651191328" sldId="273"/>
            <ac:spMk id="10" creationId="{7AA3E19D-283A-4074-512B-618E4FEEC08D}"/>
          </ac:spMkLst>
        </pc:spChg>
      </pc:sldChg>
      <pc:sldChg chg="modSp">
        <pc:chgData name="Rima Fany Ferzli" userId="S::drferzli_hotmail.com#ext#@unaids.onmicrosoft.com::76ffa6bf-804e-4a81-8b29-c5c6b9fdc6bd" providerId="AD" clId="Web-{8ACCA8FD-0596-D3A8-961A-6D7199B475B2}" dt="2025-02-09T20:12:47.999" v="1" actId="20577"/>
        <pc:sldMkLst>
          <pc:docMk/>
          <pc:sldMk cId="1335457743" sldId="277"/>
        </pc:sldMkLst>
        <pc:spChg chg="mod">
          <ac:chgData name="Rima Fany Ferzli" userId="S::drferzli_hotmail.com#ext#@unaids.onmicrosoft.com::76ffa6bf-804e-4a81-8b29-c5c6b9fdc6bd" providerId="AD" clId="Web-{8ACCA8FD-0596-D3A8-961A-6D7199B475B2}" dt="2025-02-09T20:12:47.999" v="1" actId="20577"/>
          <ac:spMkLst>
            <pc:docMk/>
            <pc:sldMk cId="1335457743" sldId="277"/>
            <ac:spMk id="2" creationId="{820761B1-F0A2-CD57-F9BE-4140FF9A28BD}"/>
          </ac:spMkLst>
        </pc:spChg>
      </pc:sldChg>
      <pc:sldChg chg="modSp">
        <pc:chgData name="Rima Fany Ferzli" userId="S::drferzli_hotmail.com#ext#@unaids.onmicrosoft.com::76ffa6bf-804e-4a81-8b29-c5c6b9fdc6bd" providerId="AD" clId="Web-{8ACCA8FD-0596-D3A8-961A-6D7199B475B2}" dt="2025-02-09T20:25:19.138" v="126" actId="20577"/>
        <pc:sldMkLst>
          <pc:docMk/>
          <pc:sldMk cId="3168180678" sldId="278"/>
        </pc:sldMkLst>
        <pc:spChg chg="mod">
          <ac:chgData name="Rima Fany Ferzli" userId="S::drferzli_hotmail.com#ext#@unaids.onmicrosoft.com::76ffa6bf-804e-4a81-8b29-c5c6b9fdc6bd" providerId="AD" clId="Web-{8ACCA8FD-0596-D3A8-961A-6D7199B475B2}" dt="2025-02-09T20:25:19.138" v="126" actId="20577"/>
          <ac:spMkLst>
            <pc:docMk/>
            <pc:sldMk cId="3168180678" sldId="278"/>
            <ac:spMk id="2" creationId="{BF8C6417-2A51-EAAC-6ECD-BA648EFB93F1}"/>
          </ac:spMkLst>
        </pc:spChg>
      </pc:sldChg>
      <pc:sldChg chg="modSp">
        <pc:chgData name="Rima Fany Ferzli" userId="S::drferzli_hotmail.com#ext#@unaids.onmicrosoft.com::76ffa6bf-804e-4a81-8b29-c5c6b9fdc6bd" providerId="AD" clId="Web-{8ACCA8FD-0596-D3A8-961A-6D7199B475B2}" dt="2025-02-09T20:24:57.059" v="125" actId="20577"/>
        <pc:sldMkLst>
          <pc:docMk/>
          <pc:sldMk cId="2079454227" sldId="310"/>
        </pc:sldMkLst>
        <pc:spChg chg="mod">
          <ac:chgData name="Rima Fany Ferzli" userId="S::drferzli_hotmail.com#ext#@unaids.onmicrosoft.com::76ffa6bf-804e-4a81-8b29-c5c6b9fdc6bd" providerId="AD" clId="Web-{8ACCA8FD-0596-D3A8-961A-6D7199B475B2}" dt="2025-02-09T20:23:35.853" v="114" actId="20577"/>
          <ac:spMkLst>
            <pc:docMk/>
            <pc:sldMk cId="2079454227" sldId="310"/>
            <ac:spMk id="2" creationId="{C213A79A-3A7E-D0DC-DAAA-1187B31E466B}"/>
          </ac:spMkLst>
        </pc:spChg>
        <pc:spChg chg="mod">
          <ac:chgData name="Rima Fany Ferzli" userId="S::drferzli_hotmail.com#ext#@unaids.onmicrosoft.com::76ffa6bf-804e-4a81-8b29-c5c6b9fdc6bd" providerId="AD" clId="Web-{8ACCA8FD-0596-D3A8-961A-6D7199B475B2}" dt="2025-02-09T20:24:57.059" v="125" actId="20577"/>
          <ac:spMkLst>
            <pc:docMk/>
            <pc:sldMk cId="2079454227" sldId="310"/>
            <ac:spMk id="3" creationId="{35D3819E-C639-53AF-A3C7-5B373774EF5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4AB11-45C1-49B4-8CB0-49E274381F96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C4483-7CF5-4CF7-BC54-0B04140F1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8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6CE11-3631-4A58-9931-8E7135B8174C}" type="slidenum">
              <a:rPr lang="en-CH" smtClean="0"/>
              <a:t>5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493867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FC4483-7CF5-4CF7-BC54-0B04140F1C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9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1215" y="6356349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27 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2021 HIV Estimates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85AAC3-23AF-4C83-A6C4-E518F947A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  <p:pic>
        <p:nvPicPr>
          <p:cNvPr id="9" name="Picture 8" descr="A drawing of a person&#10;&#10;Description automatically generated">
            <a:extLst>
              <a:ext uri="{FF2B5EF4-FFF2-40B4-BE49-F238E27FC236}">
                <a16:creationId xmlns:a16="http://schemas.microsoft.com/office/drawing/2014/main" id="{6B19407E-735D-4378-94C5-F2663C5558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15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07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22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1215" y="6356349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27 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2021 HIV Estimates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85AAC3-23AF-4C83-A6C4-E518F947A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  <p:pic>
        <p:nvPicPr>
          <p:cNvPr id="9" name="Picture 8" descr="A drawing of a person&#10;&#10;Description automatically generated">
            <a:extLst>
              <a:ext uri="{FF2B5EF4-FFF2-40B4-BE49-F238E27FC236}">
                <a16:creationId xmlns:a16="http://schemas.microsoft.com/office/drawing/2014/main" id="{6B19407E-735D-4378-94C5-F2663C5558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64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B05365-4E6F-46E3-B4DE-458780BF8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327173"/>
            <a:ext cx="997527" cy="394302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8C094B6-EE20-4452-A30A-57A26827F7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06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4331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955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818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4866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320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21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B05365-4E6F-46E3-B4DE-458780BF8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327173"/>
            <a:ext cx="997527" cy="394302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8C094B6-EE20-4452-A30A-57A26827F7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15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9215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372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04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45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28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83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660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88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59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57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71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60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hyperlink" Target="https://hivtools.unaids.org/wp-content/uploads/FastTrackCities-Modelling-Guidance_En_Nov202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42055-955B-4A5E-9178-C1AE8BCD6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5630" y="665191"/>
            <a:ext cx="8903970" cy="2663952"/>
          </a:xfrm>
        </p:spPr>
        <p:txBody>
          <a:bodyPr>
            <a:normAutofit/>
          </a:bodyPr>
          <a:lstStyle/>
          <a:p>
            <a:pPr algn="ctr"/>
            <a:r>
              <a:rPr lang="ar" sz="3600" b="1" dirty="0">
                <a:cs typeface="Tahoma"/>
              </a:rPr>
              <a:t>النتائج، عدم اليقين، وظيفة قائمة المراجعة، التحقق وأدوات </a:t>
            </a:r>
            <a:br>
              <a:rPr lang="ar" sz="3600" b="1" dirty="0">
                <a:cs typeface="Tahoma"/>
              </a:rPr>
            </a:br>
            <a:r>
              <a:rPr lang="ar" sz="3600" b="1" dirty="0" err="1">
                <a:cs typeface="Tahoma"/>
              </a:rPr>
              <a:t>Spectrum</a:t>
            </a:r>
            <a:br>
              <a:rPr lang="ar" sz="3600" b="1" dirty="0">
                <a:cs typeface="Tahoma"/>
              </a:rPr>
            </a:br>
            <a:r>
              <a:rPr lang="ar" sz="3600" b="1" dirty="0">
                <a:cs typeface="Tahoma"/>
              </a:rPr>
              <a:t> الأخرى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16CA50-EB45-431E-9626-8C2D43650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470877" y="3974335"/>
            <a:ext cx="9683261" cy="1795584"/>
          </a:xfrm>
        </p:spPr>
        <p:txBody>
          <a:bodyPr>
            <a:normAutofit/>
          </a:bodyPr>
          <a:lstStyle/>
          <a:p>
            <a:pPr algn="ctr"/>
            <a:r>
              <a:rPr lang="ar" sz="2400" dirty="0">
                <a:solidFill>
                  <a:schemeClr val="bg1"/>
                </a:solidFill>
                <a:latin typeface="Consolas"/>
                <a:cs typeface="Tahoma"/>
              </a:rPr>
              <a:t>إيان وانيكي</a:t>
            </a:r>
            <a:endParaRPr lang="en-US" dirty="0">
              <a:solidFill>
                <a:schemeClr val="bg1"/>
              </a:solidFill>
              <a:latin typeface="Corbel" panose="020B0503020204020204"/>
              <a:cs typeface="Segoe UI"/>
            </a:endParaRPr>
          </a:p>
          <a:p>
            <a:pPr algn="ctr"/>
            <a:r>
              <a:rPr lang="ar" sz="2000" dirty="0">
                <a:solidFill>
                  <a:schemeClr val="bg1"/>
                </a:solidFill>
                <a:latin typeface="Corbel"/>
                <a:cs typeface="Tahoma"/>
              </a:rPr>
              <a:t>برنامج الأمم المتحدة المشترك لمكافحة الإيدز</a:t>
            </a:r>
            <a:endParaRPr lang="en-US" sz="2000" dirty="0">
              <a:solidFill>
                <a:schemeClr val="bg1"/>
              </a:solidFill>
              <a:cs typeface="Tahoma"/>
            </a:endParaRPr>
          </a:p>
          <a:p>
            <a:pPr algn="ctr">
              <a:lnSpc>
                <a:spcPts val="1800"/>
              </a:lnSpc>
            </a:pPr>
            <a:r>
              <a:rPr lang="ar" sz="2000" b="1" dirty="0">
                <a:solidFill>
                  <a:schemeClr val="bg1"/>
                </a:solidFill>
                <a:latin typeface="Arial"/>
                <a:cs typeface="Arial"/>
              </a:rPr>
              <a:t>التدريب على تقديرات فيروس نقص المناعة البشرية واستخدام البيانات</a:t>
            </a:r>
            <a:endParaRPr lang="ar" sz="2400" b="1" dirty="0">
              <a:solidFill>
                <a:schemeClr val="bg1"/>
              </a:solidFill>
              <a:cs typeface="Tahoma"/>
            </a:endParaRPr>
          </a:p>
          <a:p>
            <a:pPr algn="ctr"/>
            <a:r>
              <a:rPr lang="ar" sz="2400" b="1" dirty="0">
                <a:cs typeface="Tahoma"/>
              </a:rPr>
              <a:t>.</a:t>
            </a:r>
            <a:r>
              <a:rPr lang="ar" sz="1800" b="1" dirty="0">
                <a:solidFill>
                  <a:schemeClr val="bg1"/>
                </a:solidFill>
                <a:latin typeface="Consolas"/>
                <a:cs typeface="Tahoma"/>
              </a:rPr>
              <a:t>منطقة الشرق الأوسط وشمال أفريقيا وغرب ووسط أفريقيا</a:t>
            </a:r>
            <a:r>
              <a:rPr lang="ar" sz="1800" b="1" dirty="0">
                <a:solidFill>
                  <a:schemeClr val="bg1"/>
                </a:solidFill>
                <a:latin typeface="Arial"/>
                <a:cs typeface="Arial"/>
              </a:rPr>
              <a:t>، 11-14 فبراير 2025</a:t>
            </a:r>
            <a:endParaRPr lang="ar" sz="18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ar" sz="2400" b="1" dirty="0"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84929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D393D-1FC1-2CAF-D677-9B569EC9A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"/>
              <a:t>للقراءة فقط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C80EEC-BD87-12D6-A834-D9A3030F8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7706" y="441322"/>
            <a:ext cx="8060894" cy="45060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DBF865-CE25-28B1-A8D7-94BBBEDB2F23}"/>
              </a:ext>
            </a:extLst>
          </p:cNvPr>
          <p:cNvSpPr txBox="1"/>
          <p:nvPr/>
        </p:nvSpPr>
        <p:spPr>
          <a:xfrm>
            <a:off x="3698543" y="5185907"/>
            <a:ext cx="7960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" dirty="0"/>
              <a:t>افتح ملف العام الماضي باستخدام "ملف &gt; للقراءة فقط". ستتمكن من عرض تقديرات عامي 2025 و2024 على نفس الرسم البياني ولكن (محميًا) بعدم تغيير ملف عام 2024.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16DA48-92FF-6778-8A8B-BC93124782F9}"/>
              </a:ext>
            </a:extLst>
          </p:cNvPr>
          <p:cNvSpPr txBox="1"/>
          <p:nvPr/>
        </p:nvSpPr>
        <p:spPr>
          <a:xfrm>
            <a:off x="0" y="379431"/>
            <a:ext cx="6102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" sz="18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ملف &gt; للقراءة فقط</a:t>
            </a:r>
            <a:endParaRPr lang="en-CH" b="1"/>
          </a:p>
        </p:txBody>
      </p:sp>
    </p:spTree>
    <p:extLst>
      <p:ext uri="{BB962C8B-B14F-4D97-AF65-F5344CB8AC3E}">
        <p14:creationId xmlns:p14="http://schemas.microsoft.com/office/powerpoint/2010/main" val="1783932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77217-0A56-D533-EC06-A03CB0976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7135" cy="4601183"/>
          </a:xfrm>
        </p:spPr>
        <p:txBody>
          <a:bodyPr/>
          <a:lstStyle/>
          <a:p>
            <a:r>
              <a:rPr lang="ar"/>
              <a:t>توثيق المصدر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DED0CE-582B-8973-54EC-1DB4C3639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7668" y="821117"/>
            <a:ext cx="7767601" cy="520662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ABA3B48-626C-1C55-39D5-BBDB614E5E36}"/>
              </a:ext>
            </a:extLst>
          </p:cNvPr>
          <p:cNvSpPr/>
          <p:nvPr/>
        </p:nvSpPr>
        <p:spPr>
          <a:xfrm>
            <a:off x="6291618" y="5725020"/>
            <a:ext cx="723331" cy="416473"/>
          </a:xfrm>
          <a:prstGeom prst="rect">
            <a:avLst/>
          </a:prstGeom>
          <a:noFill/>
          <a:ln w="254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89DDB-5095-5C74-FC6C-60CADC92EED4}"/>
              </a:ext>
            </a:extLst>
          </p:cNvPr>
          <p:cNvSpPr txBox="1"/>
          <p:nvPr/>
        </p:nvSpPr>
        <p:spPr>
          <a:xfrm>
            <a:off x="0" y="340338"/>
            <a:ext cx="7397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" b="1"/>
              <a:t>الوحدات &gt; الهدف &gt; إحصائيات البرنامج &gt; العلاج بالفن للبالغين &gt; المصدر</a:t>
            </a:r>
          </a:p>
        </p:txBody>
      </p:sp>
    </p:spTree>
    <p:extLst>
      <p:ext uri="{BB962C8B-B14F-4D97-AF65-F5344CB8AC3E}">
        <p14:creationId xmlns:p14="http://schemas.microsoft.com/office/powerpoint/2010/main" val="1029938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C5E26-83C6-65C6-A79C-98C1DFCF5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"/>
              <a:t>مصادر الإسقاط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71A2AF-00DE-A962-0C8A-E9382497E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241" y="736980"/>
            <a:ext cx="8154032" cy="51997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6EC4C0-D259-73A4-DCFE-D52EB7A39C43}"/>
              </a:ext>
            </a:extLst>
          </p:cNvPr>
          <p:cNvSpPr txBox="1"/>
          <p:nvPr/>
        </p:nvSpPr>
        <p:spPr>
          <a:xfrm>
            <a:off x="0" y="340338"/>
            <a:ext cx="562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" b="1"/>
              <a:t>الوحدات &gt; مصادر الإسقاط</a:t>
            </a:r>
          </a:p>
        </p:txBody>
      </p:sp>
    </p:spTree>
    <p:extLst>
      <p:ext uri="{BB962C8B-B14F-4D97-AF65-F5344CB8AC3E}">
        <p14:creationId xmlns:p14="http://schemas.microsoft.com/office/powerpoint/2010/main" val="4244221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C986B-C771-9B36-CE7A-0F3B31A7A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"/>
              <a:t>توثيق التغييرات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BD489A-6A33-684E-66D2-529A188D5A8A}"/>
              </a:ext>
            </a:extLst>
          </p:cNvPr>
          <p:cNvSpPr txBox="1"/>
          <p:nvPr/>
        </p:nvSpPr>
        <p:spPr>
          <a:xfrm>
            <a:off x="0" y="340338"/>
            <a:ext cx="562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" b="1"/>
              <a:t>الوحدات &gt; الهدف &gt; التغييرات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54BD98-D04B-06F4-7747-92C2B24A3FE7}"/>
              </a:ext>
            </a:extLst>
          </p:cNvPr>
          <p:cNvSpPr txBox="1"/>
          <p:nvPr/>
        </p:nvSpPr>
        <p:spPr>
          <a:xfrm>
            <a:off x="3580910" y="5213445"/>
            <a:ext cx="767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"/>
              <a:t>قم بتوثيق التغييرات التي تطرأ عليك بمرور الوقت أثناء عملك على ملفك.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242703-3F6C-1C58-2BAC-8D793853CDD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74"/>
          <a:stretch/>
        </p:blipFill>
        <p:spPr>
          <a:xfrm>
            <a:off x="3517597" y="709670"/>
            <a:ext cx="8674403" cy="413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10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E17EE-31DC-AEEB-624D-A529DB196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" dirty="0">
                <a:cs typeface="Tahoma"/>
              </a:rPr>
              <a:t>أدوات أخرى </a:t>
            </a:r>
            <a:br>
              <a:rPr lang="en-US" dirty="0"/>
            </a:br>
            <a:r>
              <a:rPr lang="ar" sz="1800" b="0" i="0" u="none" strike="noStrike" dirty="0">
                <a:solidFill>
                  <a:srgbClr val="FFFFFF"/>
                </a:solidFill>
                <a:effectLst/>
                <a:latin typeface="Corbel"/>
                <a:cs typeface="Tahoma"/>
              </a:rPr>
              <a:t>* خيارات للتقديرات دون الوطنية: </a:t>
            </a:r>
            <a:br>
              <a:rPr lang="ar" sz="1800" b="0" i="0" dirty="0">
                <a:effectLst/>
                <a:latin typeface="Corbel" panose="020B0503020204020204" pitchFamily="34" charset="0"/>
                <a:cs typeface="Tahoma"/>
              </a:rPr>
            </a:br>
            <a:br>
              <a:rPr lang="en-US" sz="1800" dirty="0">
                <a:latin typeface="Corbel"/>
              </a:rPr>
            </a:br>
            <a:r>
              <a:rPr lang="ar" sz="1800" b="0" i="1" u="sng" strike="noStrike" dirty="0">
                <a:solidFill>
                  <a:schemeClr val="bg1"/>
                </a:solidFill>
                <a:effectLst/>
                <a:latin typeface="Corbel"/>
                <a:cs typeface="Tahom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FastTrackCities -Modelling-Guidance_En_Nov2023.pdf</a:t>
            </a:r>
            <a:endParaRPr lang="en-US" dirty="0">
              <a:solidFill>
                <a:schemeClr val="bg1"/>
              </a:solidFill>
              <a:latin typeface="Corbel"/>
              <a:cs typeface="Tahom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306AA-3D52-8DF7-05B6-724DCD0D1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7580" y="311727"/>
            <a:ext cx="6342420" cy="6276109"/>
          </a:xfrm>
        </p:spPr>
        <p:txBody>
          <a:bodyPr>
            <a:normAutofit/>
          </a:bodyPr>
          <a:lstStyle/>
          <a:p>
            <a:pPr algn="r"/>
            <a:r>
              <a:rPr lang="ar" sz="3600" dirty="0">
                <a:solidFill>
                  <a:schemeClr val="tx1"/>
                </a:solidFill>
              </a:rPr>
              <a:t>تحليل عدم اليقين</a:t>
            </a:r>
          </a:p>
          <a:p>
            <a:pPr algn="r"/>
            <a:r>
              <a:rPr lang="ar" sz="3600" dirty="0">
                <a:solidFill>
                  <a:schemeClr val="tx1"/>
                </a:solidFill>
              </a:rPr>
              <a:t>إجمالي</a:t>
            </a:r>
          </a:p>
          <a:p>
            <a:pPr algn="r"/>
            <a:r>
              <a:rPr lang="ar" sz="3600" dirty="0">
                <a:solidFill>
                  <a:schemeClr val="tx1"/>
                </a:solidFill>
              </a:rPr>
              <a:t>عدم اليقين الكلي</a:t>
            </a:r>
          </a:p>
          <a:p>
            <a:pPr algn="r"/>
            <a:r>
              <a:rPr lang="ar" sz="3600" dirty="0">
                <a:solidFill>
                  <a:schemeClr val="tx1"/>
                </a:solidFill>
              </a:rPr>
              <a:t>أداة تقديرات المنطقة*</a:t>
            </a:r>
          </a:p>
          <a:p>
            <a:pPr algn="r"/>
            <a:r>
              <a:rPr lang="ar" sz="3600" dirty="0">
                <a:solidFill>
                  <a:schemeClr val="tx1"/>
                </a:solidFill>
              </a:rPr>
              <a:t>تقديرات منطقة نعومي (الأوبئة المعممة)</a:t>
            </a:r>
          </a:p>
          <a:p>
            <a:pPr algn="r"/>
            <a:r>
              <a:rPr lang="ar" sz="3600" dirty="0">
                <a:solidFill>
                  <a:schemeClr val="tx1"/>
                </a:solidFill>
              </a:rPr>
              <a:t>الرصد العالمي للإيدز</a:t>
            </a:r>
          </a:p>
          <a:p>
            <a:pPr algn="r"/>
            <a:r>
              <a:rPr lang="ar" sz="3600" dirty="0" err="1">
                <a:solidFill>
                  <a:schemeClr val="tx1"/>
                </a:solidFill>
                <a:cs typeface="Tahoma"/>
              </a:rPr>
              <a:t>إستخرج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1AFDF2-5B7A-39A8-8A5E-2FB616C06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504" y="863487"/>
            <a:ext cx="734751" cy="8098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943BE5-EA66-9056-DC35-301B7862E4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6267" y="4499242"/>
            <a:ext cx="590550" cy="6667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0DDDDF-CF42-C403-AE21-A5ED7E6BA8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8342" y="1692008"/>
            <a:ext cx="718475" cy="6771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7A53189-6C42-8CE6-1982-66322E5473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76442" y="5234079"/>
            <a:ext cx="752475" cy="7048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18E48A-3640-C426-7CEC-F3620AABF5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84673" y="2270605"/>
            <a:ext cx="625812" cy="6545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925C90F-43CB-F237-041A-2081BBB33E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3521" y="2975166"/>
            <a:ext cx="752475" cy="6083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5822D56-1C33-22C0-6A70-9A5BAC9B472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07997" y="3668242"/>
            <a:ext cx="828791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6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761B1-F0A2-CD57-F9BE-4140FF9A2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" dirty="0">
                <a:cs typeface="Tahoma"/>
              </a:rPr>
              <a:t>النتائج </a:t>
            </a:r>
            <a:br>
              <a:rPr lang="en-US" dirty="0"/>
            </a:br>
            <a:br>
              <a:rPr lang="en-US" dirty="0"/>
            </a:br>
            <a:r>
              <a:rPr lang="ar" dirty="0">
                <a:cs typeface="Tahoma"/>
              </a:rPr>
              <a:t>- </a:t>
            </a:r>
            <a:r>
              <a:rPr lang="ar" sz="2800" dirty="0">
                <a:cs typeface="Tahoma"/>
              </a:rPr>
              <a:t>الفئة العمرية </a:t>
            </a:r>
            <a:br>
              <a:rPr lang="en-US" sz="2800" dirty="0"/>
            </a:br>
            <a:r>
              <a:rPr lang="ar" sz="2800" dirty="0">
                <a:cs typeface="Tahoma"/>
              </a:rPr>
              <a:t>- المؤشر </a:t>
            </a:r>
            <a:br>
              <a:rPr lang="en-US" sz="2800" dirty="0"/>
            </a:br>
            <a:r>
              <a:rPr lang="ar" sz="2800" dirty="0">
                <a:cs typeface="Tahoma"/>
              </a:rPr>
              <a:t>- الجنس </a:t>
            </a:r>
            <a:br>
              <a:rPr lang="en-US" sz="2800" dirty="0"/>
            </a:br>
            <a:r>
              <a:rPr lang="ar" sz="2800" dirty="0">
                <a:cs typeface="Tahoma"/>
              </a:rPr>
              <a:t>- الفترة الزمنية</a:t>
            </a:r>
            <a:endParaRPr lang="en-US" dirty="0">
              <a:cs typeface="Tahoma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6D1872-5ECA-5751-7CCA-D890FCBAC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736" y="1458041"/>
            <a:ext cx="8690264" cy="46202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17BC0A-EE3A-B1BD-3DE5-8F550FBDF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326277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457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4BA0D-6625-843F-0F6A-9FA811674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"/>
              <a:t>علامات تبويب النتائج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19413B-2C18-5E80-5EB8-D0380E503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734" y="777922"/>
            <a:ext cx="8184740" cy="435996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AE971EB-D003-DF90-0FFD-93E147C0556B}"/>
              </a:ext>
            </a:extLst>
          </p:cNvPr>
          <p:cNvSpPr/>
          <p:nvPr/>
        </p:nvSpPr>
        <p:spPr>
          <a:xfrm>
            <a:off x="4258101" y="1746913"/>
            <a:ext cx="1392072" cy="259308"/>
          </a:xfrm>
          <a:prstGeom prst="rect">
            <a:avLst/>
          </a:prstGeom>
          <a:noFill/>
          <a:ln w="254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1574E5-CD4F-B177-4098-2F923E27AFEC}"/>
              </a:ext>
            </a:extLst>
          </p:cNvPr>
          <p:cNvSpPr/>
          <p:nvPr/>
        </p:nvSpPr>
        <p:spPr>
          <a:xfrm>
            <a:off x="5756504" y="1746913"/>
            <a:ext cx="1696240" cy="259308"/>
          </a:xfrm>
          <a:prstGeom prst="rect">
            <a:avLst/>
          </a:prstGeom>
          <a:noFill/>
          <a:ln w="254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9FDC31-9749-41BA-326C-31ABC1DEFFA1}"/>
              </a:ext>
            </a:extLst>
          </p:cNvPr>
          <p:cNvSpPr/>
          <p:nvPr/>
        </p:nvSpPr>
        <p:spPr>
          <a:xfrm>
            <a:off x="7485796" y="1746913"/>
            <a:ext cx="1392072" cy="259308"/>
          </a:xfrm>
          <a:prstGeom prst="rect">
            <a:avLst/>
          </a:prstGeom>
          <a:noFill/>
          <a:ln w="254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8AB3D0-A99D-18D8-6C55-769CA7558DED}"/>
              </a:ext>
            </a:extLst>
          </p:cNvPr>
          <p:cNvSpPr/>
          <p:nvPr/>
        </p:nvSpPr>
        <p:spPr>
          <a:xfrm>
            <a:off x="8850573" y="1746913"/>
            <a:ext cx="1392072" cy="259308"/>
          </a:xfrm>
          <a:prstGeom prst="rect">
            <a:avLst/>
          </a:prstGeom>
          <a:noFill/>
          <a:ln w="254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A23BDA-5149-33FC-A07E-00A16B155EEB}"/>
              </a:ext>
            </a:extLst>
          </p:cNvPr>
          <p:cNvSpPr txBox="1"/>
          <p:nvPr/>
        </p:nvSpPr>
        <p:spPr>
          <a:xfrm>
            <a:off x="3455734" y="5226387"/>
            <a:ext cx="39970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"/>
              <a:t>يمكنك عرض نتيجة جديدة دون إغلاق نافذة النتيجة الحالية. يمكنك الوصول إلى نتائج أخرى باستخدام علامات التبويب. لإغلاق جميع علامات التبويب، حدد الصفحة الرئيسية &gt; إغلاق الكل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32E5452-1821-A238-CD01-FE4C2B4D8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5796" y="5490385"/>
            <a:ext cx="4206212" cy="80888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E5D94D3-8A4D-F8FC-D051-A69049CA965E}"/>
              </a:ext>
            </a:extLst>
          </p:cNvPr>
          <p:cNvSpPr/>
          <p:nvPr/>
        </p:nvSpPr>
        <p:spPr>
          <a:xfrm>
            <a:off x="10918209" y="5894828"/>
            <a:ext cx="806851" cy="404444"/>
          </a:xfrm>
          <a:prstGeom prst="rect">
            <a:avLst/>
          </a:prstGeom>
          <a:noFill/>
          <a:ln w="254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446F97-1B35-CEBF-CDCC-D6C836638A1B}"/>
              </a:ext>
            </a:extLst>
          </p:cNvPr>
          <p:cNvSpPr txBox="1"/>
          <p:nvPr/>
        </p:nvSpPr>
        <p:spPr>
          <a:xfrm>
            <a:off x="0" y="340338"/>
            <a:ext cx="6096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ar" b="1" dirty="0">
                <a:cs typeface="Tahoma"/>
              </a:rPr>
              <a:t>الوحدات &gt; الهدف &gt; النتائج</a:t>
            </a:r>
          </a:p>
        </p:txBody>
      </p:sp>
    </p:spTree>
    <p:extLst>
      <p:ext uri="{BB962C8B-B14F-4D97-AF65-F5344CB8AC3E}">
        <p14:creationId xmlns:p14="http://schemas.microsoft.com/office/powerpoint/2010/main" val="349182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6EA38-AD9F-FAA9-3B0A-E2EE46AB4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"/>
              <a:t>الجداول الموجزة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F905AD-B6EB-FEA5-6154-86F270827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121" y="778968"/>
            <a:ext cx="8052180" cy="49923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FE245E8-22DC-B3F6-338F-D5D84ADF1266}"/>
              </a:ext>
            </a:extLst>
          </p:cNvPr>
          <p:cNvSpPr txBox="1"/>
          <p:nvPr/>
        </p:nvSpPr>
        <p:spPr>
          <a:xfrm>
            <a:off x="543459" y="6044383"/>
            <a:ext cx="1148441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ar" dirty="0">
                <a:cs typeface="Tahoma"/>
              </a:rPr>
              <a:t>تحتوي جميع فئات النتائج على جداول </a:t>
            </a:r>
            <a:r>
              <a:rPr lang="ar" dirty="0" err="1">
                <a:cs typeface="Tahoma"/>
              </a:rPr>
              <a:t>تلخيصية</a:t>
            </a:r>
            <a:r>
              <a:rPr lang="ar" dirty="0">
                <a:cs typeface="Tahoma"/>
              </a:rPr>
              <a:t> تتضمن جميع المؤشرات في الفئة. وكما هو الحال مع جميع جداول                         ، يمكنك 1) النقر بزر الماوس الأيمن، 2) نسخ الكل، 3) اللصق في اكسيل 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2EDEE7-5DB5-A0A3-0502-AA0AC774BB60}"/>
              </a:ext>
            </a:extLst>
          </p:cNvPr>
          <p:cNvSpPr txBox="1"/>
          <p:nvPr/>
        </p:nvSpPr>
        <p:spPr>
          <a:xfrm>
            <a:off x="0" y="340338"/>
            <a:ext cx="1186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" b="1"/>
              <a:t>الوحدات &gt; الهدف &gt; النتائج &gt; إجمالي عدد السكان، ملخص المصابين بفيروس نقص المناعة البشرية/الإيدز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A3E19D-283A-4074-512B-618E4FEEC08D}"/>
              </a:ext>
            </a:extLst>
          </p:cNvPr>
          <p:cNvSpPr txBox="1"/>
          <p:nvPr/>
        </p:nvSpPr>
        <p:spPr>
          <a:xfrm>
            <a:off x="735622" y="6046176"/>
            <a:ext cx="12543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Spectrum</a:t>
            </a:r>
          </a:p>
        </p:txBody>
      </p:sp>
    </p:spTree>
    <p:extLst>
      <p:ext uri="{BB962C8B-B14F-4D97-AF65-F5344CB8AC3E}">
        <p14:creationId xmlns:p14="http://schemas.microsoft.com/office/powerpoint/2010/main" val="165119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9FBC34-A9FD-068F-3E8A-26F790750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6878" y="116125"/>
            <a:ext cx="8052180" cy="499235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3819E-C639-53AF-A3C7-5B373774E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547" y="1876952"/>
            <a:ext cx="5278244" cy="4983166"/>
          </a:xfrm>
        </p:spPr>
        <p:txBody>
          <a:bodyPr anchor="t">
            <a:normAutofit/>
          </a:bodyPr>
          <a:lstStyle/>
          <a:p>
            <a:pPr marL="0" indent="0" algn="r">
              <a:buNone/>
            </a:pPr>
            <a:r>
              <a:rPr lang="ar" u="sng">
                <a:solidFill>
                  <a:schemeClr val="tx1"/>
                </a:solidFill>
                <a:cs typeface="Tahoma"/>
              </a:rPr>
              <a:t>من اكسيل إلى الطيف  :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ar" dirty="0">
                <a:solidFill>
                  <a:schemeClr val="tx1"/>
                </a:solidFill>
                <a:cs typeface="Tahoma"/>
              </a:rPr>
              <a:t>ضع </a:t>
            </a:r>
            <a:r>
              <a:rPr lang="ar" b="1" dirty="0">
                <a:solidFill>
                  <a:schemeClr val="tx1"/>
                </a:solidFill>
                <a:cs typeface="Tahoma"/>
              </a:rPr>
              <a:t>تنسيق الخلية في Excel كـ "عام" </a:t>
            </a:r>
            <a:r>
              <a:rPr lang="ar" dirty="0">
                <a:solidFill>
                  <a:schemeClr val="tx1"/>
                </a:solidFill>
                <a:cs typeface="Tahoma"/>
              </a:rPr>
              <a:t>- لن يتم حفظ أي تنسيق آخر (رقم، عملة، محاسبة...) في Spectrum.</a:t>
            </a:r>
          </a:p>
          <a:p>
            <a:pPr algn="r"/>
            <a:endParaRPr lang="en-US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ar" u="sng">
                <a:solidFill>
                  <a:schemeClr val="tx1"/>
                </a:solidFill>
                <a:cs typeface="Tahoma"/>
              </a:rPr>
              <a:t>الى اكسيل Spectrumمن    </a:t>
            </a:r>
          </a:p>
          <a:p>
            <a:pPr algn="r"/>
            <a:r>
              <a:rPr lang="ar" dirty="0">
                <a:solidFill>
                  <a:schemeClr val="tx1"/>
                </a:solidFill>
              </a:rPr>
              <a:t>حدد الخلايا التي تريد نسخها.</a:t>
            </a:r>
          </a:p>
          <a:p>
            <a:pPr algn="r"/>
            <a:r>
              <a:rPr lang="ar" dirty="0">
                <a:solidFill>
                  <a:schemeClr val="tx1"/>
                </a:solidFill>
              </a:rPr>
              <a:t>انسخ جدول بأكمله عن طريق النقر بزر الماوس الأيمن في الجدول وتحديد " </a:t>
            </a:r>
            <a:r>
              <a:rPr lang="ar" b="1" i="1" dirty="0">
                <a:solidFill>
                  <a:schemeClr val="tx1"/>
                </a:solidFill>
              </a:rPr>
              <a:t>نسخ الكل </a:t>
            </a:r>
            <a:r>
              <a:rPr lang="ar" dirty="0">
                <a:solidFill>
                  <a:schemeClr val="tx1"/>
                </a:solidFill>
              </a:rPr>
              <a:t>".</a:t>
            </a:r>
          </a:p>
          <a:p>
            <a:pPr algn="r"/>
            <a:r>
              <a:rPr lang="ar">
                <a:solidFill>
                  <a:schemeClr val="tx1"/>
                </a:solidFill>
                <a:cs typeface="Tahoma"/>
              </a:rPr>
              <a:t>يمكنك زيادة الأرقام العشرية المعروضة في الطيف  ، والمنسوخة إلى اكسيل ، عن طريق </a:t>
            </a:r>
            <a:r>
              <a:rPr lang="ar" dirty="0">
                <a:solidFill>
                  <a:schemeClr val="tx1"/>
                </a:solidFill>
                <a:cs typeface="Tahoma"/>
              </a:rPr>
              <a:t>النقر بزر الماوس الأيمن في (أ) خلية (خلايا) و"زيادة الأرقام العشرية"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13A79A-3A7E-D0DC-DAAA-1187B31E4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7796"/>
            <a:ext cx="3456878" cy="2500309"/>
          </a:xfrm>
        </p:spPr>
        <p:txBody>
          <a:bodyPr>
            <a:normAutofit/>
          </a:bodyPr>
          <a:lstStyle/>
          <a:p>
            <a:pPr algn="r"/>
            <a:r>
              <a:rPr lang="ar" dirty="0">
                <a:cs typeface="Tahoma"/>
              </a:rPr>
              <a:t>نسخ الأرقام من  اكسيل  إلى  </a:t>
            </a:r>
            <a:r>
              <a:rPr lang="ar" dirty="0" err="1">
                <a:cs typeface="Tahoma"/>
              </a:rPr>
              <a:t>Spectrum</a:t>
            </a:r>
            <a:br>
              <a:rPr lang="ar" dirty="0">
                <a:cs typeface="Tahoma"/>
              </a:rPr>
            </a:br>
            <a:r>
              <a:rPr lang="ar" dirty="0">
                <a:cs typeface="Tahoma"/>
              </a:rPr>
              <a:t> والعكس</a:t>
            </a:r>
            <a:endParaRPr lang="en-US" dirty="0"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07945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255000"/>
    </mc:Choice>
    <mc:Fallback xmlns="">
      <p:transition advTm="825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C6417-2A51-EAAC-6ECD-BA648EFB9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1491209"/>
          </a:xfrm>
        </p:spPr>
        <p:txBody>
          <a:bodyPr/>
          <a:lstStyle/>
          <a:p>
            <a:pPr algn="r"/>
            <a:r>
              <a:rPr lang="ar"/>
              <a:t>تحليل عدم اليقين</a:t>
            </a: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56C357-43CF-0A7D-09EA-6F795928F6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51" y="758535"/>
            <a:ext cx="8303998" cy="5533157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480A4535-D08A-0686-FEDC-CD62DD47BA82}"/>
              </a:ext>
            </a:extLst>
          </p:cNvPr>
          <p:cNvSpPr/>
          <p:nvPr/>
        </p:nvSpPr>
        <p:spPr>
          <a:xfrm>
            <a:off x="4738255" y="644236"/>
            <a:ext cx="602672" cy="4796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64C9A63-C5AB-E712-1586-27F6D045B74F}"/>
              </a:ext>
            </a:extLst>
          </p:cNvPr>
          <p:cNvSpPr/>
          <p:nvPr/>
        </p:nvSpPr>
        <p:spPr>
          <a:xfrm>
            <a:off x="5618018" y="2615046"/>
            <a:ext cx="803564" cy="81395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DE6902-F44A-100D-402E-E83C7AE0042D}"/>
              </a:ext>
            </a:extLst>
          </p:cNvPr>
          <p:cNvSpPr/>
          <p:nvPr/>
        </p:nvSpPr>
        <p:spPr>
          <a:xfrm>
            <a:off x="8956964" y="4904509"/>
            <a:ext cx="2490354" cy="58189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F0B1AD0-A231-A2FC-92CD-FA52938003FE}"/>
              </a:ext>
            </a:extLst>
          </p:cNvPr>
          <p:cNvSpPr/>
          <p:nvPr/>
        </p:nvSpPr>
        <p:spPr>
          <a:xfrm>
            <a:off x="6421582" y="5392882"/>
            <a:ext cx="2029766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602949-A775-21F1-FEA5-455ABD382E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961" y="3022023"/>
            <a:ext cx="3040440" cy="185518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7F362422-8530-EF53-20EF-85ECC8C815E5}"/>
              </a:ext>
            </a:extLst>
          </p:cNvPr>
          <p:cNvSpPr/>
          <p:nvPr/>
        </p:nvSpPr>
        <p:spPr>
          <a:xfrm>
            <a:off x="8208817" y="5948791"/>
            <a:ext cx="997527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80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1ADD2-117A-D2B4-D5A4-A56AF5EBA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"/>
              <a:t>شريط الحالة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328192-516F-C75F-BFDF-BC0D91A490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2884" y="743859"/>
            <a:ext cx="8082246" cy="498116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D143E2A0-6377-0E22-A27B-9256155CD5D2}"/>
              </a:ext>
            </a:extLst>
          </p:cNvPr>
          <p:cNvSpPr/>
          <p:nvPr/>
        </p:nvSpPr>
        <p:spPr>
          <a:xfrm>
            <a:off x="9703558" y="5117910"/>
            <a:ext cx="1337481" cy="996231"/>
          </a:xfrm>
          <a:prstGeom prst="ellipse">
            <a:avLst/>
          </a:prstGeom>
          <a:noFill/>
          <a:ln w="508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16C86B-4EC9-0C89-CE2C-27769BD46A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9218" y="2850228"/>
            <a:ext cx="4613369" cy="768421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2F74A4E-CF85-07C4-CA04-122F2BFEA43A}"/>
              </a:ext>
            </a:extLst>
          </p:cNvPr>
          <p:cNvCxnSpPr>
            <a:cxnSpLocks/>
          </p:cNvCxnSpPr>
          <p:nvPr/>
        </p:nvCxnSpPr>
        <p:spPr>
          <a:xfrm flipH="1" flipV="1">
            <a:off x="8198427" y="3512127"/>
            <a:ext cx="2173871" cy="1605783"/>
          </a:xfrm>
          <a:prstGeom prst="straightConnector1">
            <a:avLst/>
          </a:prstGeom>
          <a:ln w="50800">
            <a:solidFill>
              <a:srgbClr val="E3131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38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FD5E8-B46A-FE12-5DC3-D8E8A55F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"/>
              <a:t>قائمة المراجعة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06628-C12F-2AC9-2DFA-9B8B0408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B5BF62-F0C9-670C-802D-7657B44C5720}"/>
              </a:ext>
            </a:extLst>
          </p:cNvPr>
          <p:cNvSpPr txBox="1"/>
          <p:nvPr/>
        </p:nvSpPr>
        <p:spPr>
          <a:xfrm>
            <a:off x="-58615" y="117600"/>
            <a:ext cx="356601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ar" b="1"/>
              <a:t>الهدف &gt; التحقق &gt; التحقق من اكتمال الملف</a:t>
            </a:r>
            <a:endParaRPr lang="en-US"/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4A731268-B72E-6BE3-05F0-0E4EEBA747D5}"/>
              </a:ext>
            </a:extLst>
          </p:cNvPr>
          <p:cNvSpPr/>
          <p:nvPr/>
        </p:nvSpPr>
        <p:spPr>
          <a:xfrm>
            <a:off x="8162925" y="340338"/>
            <a:ext cx="209550" cy="2231412"/>
          </a:xfrm>
          <a:prstGeom prst="rightBrac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AAA044-0CB2-8F97-7847-EF9E1C694393}"/>
              </a:ext>
            </a:extLst>
          </p:cNvPr>
          <p:cNvSpPr txBox="1"/>
          <p:nvPr/>
        </p:nvSpPr>
        <p:spPr>
          <a:xfrm>
            <a:off x="8617527" y="1081806"/>
            <a:ext cx="2586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"/>
              <a:t>بيانات البرنامج المدخلة لعام 2024؟</a:t>
            </a: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B9DB559E-D592-F0F2-F604-1BB629F90237}"/>
              </a:ext>
            </a:extLst>
          </p:cNvPr>
          <p:cNvSpPr/>
          <p:nvPr/>
        </p:nvSpPr>
        <p:spPr>
          <a:xfrm>
            <a:off x="8180676" y="2571749"/>
            <a:ext cx="191799" cy="2807874"/>
          </a:xfrm>
          <a:prstGeom prst="rightBrac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EA9DE93-49A7-3EA1-A445-6102A187AB5C}"/>
              </a:ext>
            </a:extLst>
          </p:cNvPr>
          <p:cNvSpPr txBox="1"/>
          <p:nvPr/>
        </p:nvSpPr>
        <p:spPr>
          <a:xfrm>
            <a:off x="8617526" y="3672911"/>
            <a:ext cx="28329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"/>
              <a:t>هل يتم استخدام الأنماط الافتراضية؟</a:t>
            </a:r>
          </a:p>
          <a:p>
            <a:r>
              <a:rPr lang="ar" b="1">
                <a:solidFill>
                  <a:srgbClr val="FF0000"/>
                </a:solidFill>
              </a:rPr>
              <a:t>يشير الخط الأحمر إلى القيمة المخصصة.</a:t>
            </a: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B94903EF-E150-91E8-C3A2-CD787A031D61}"/>
              </a:ext>
            </a:extLst>
          </p:cNvPr>
          <p:cNvSpPr/>
          <p:nvPr/>
        </p:nvSpPr>
        <p:spPr>
          <a:xfrm>
            <a:off x="8180676" y="5473797"/>
            <a:ext cx="191799" cy="369332"/>
          </a:xfrm>
          <a:prstGeom prst="rightBrac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DBD4F6-442A-7327-4E8C-5D4CE3FCDD3E}"/>
              </a:ext>
            </a:extLst>
          </p:cNvPr>
          <p:cNvSpPr txBox="1"/>
          <p:nvPr/>
        </p:nvSpPr>
        <p:spPr>
          <a:xfrm>
            <a:off x="8684423" y="5086546"/>
            <a:ext cx="283294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ar">
                <a:cs typeface="Tahoma"/>
              </a:rPr>
              <a:t>هل </a:t>
            </a:r>
            <a:endParaRPr lang="en-US">
              <a:cs typeface="Tahoma"/>
            </a:endParaRPr>
          </a:p>
          <a:p>
            <a:r>
              <a:rPr lang="ar">
                <a:cs typeface="Tahoma"/>
              </a:rPr>
              <a:t>Shiny90 وUA </a:t>
            </a:r>
            <a:endParaRPr lang="en-US">
              <a:cs typeface="Tahoma"/>
            </a:endParaRPr>
          </a:p>
          <a:p>
            <a:r>
              <a:rPr lang="ar">
                <a:cs typeface="Tahoma"/>
              </a:rPr>
              <a:t>صالحان؟</a:t>
            </a: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00FDFA4D-F864-9776-F1D9-8824D83D122E}"/>
              </a:ext>
            </a:extLst>
          </p:cNvPr>
          <p:cNvSpPr/>
          <p:nvPr/>
        </p:nvSpPr>
        <p:spPr>
          <a:xfrm>
            <a:off x="8180676" y="5888514"/>
            <a:ext cx="191799" cy="629147"/>
          </a:xfrm>
          <a:prstGeom prst="rightBrac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6F85103-8210-0D79-FCE9-13C6EC664C0C}"/>
              </a:ext>
            </a:extLst>
          </p:cNvPr>
          <p:cNvSpPr txBox="1"/>
          <p:nvPr/>
        </p:nvSpPr>
        <p:spPr>
          <a:xfrm>
            <a:off x="8684424" y="6018421"/>
            <a:ext cx="2586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"/>
              <a:t>التغطية &lt; 100%؟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F2AE1F-B9BE-AE25-CFBF-221F93AAF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576" y="118600"/>
            <a:ext cx="3562847" cy="66207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E70C213-C3B6-D095-481F-A7FFF74EB449}"/>
              </a:ext>
            </a:extLst>
          </p:cNvPr>
          <p:cNvSpPr/>
          <p:nvPr/>
        </p:nvSpPr>
        <p:spPr>
          <a:xfrm>
            <a:off x="4314576" y="5590309"/>
            <a:ext cx="3554152" cy="252820"/>
          </a:xfrm>
          <a:prstGeom prst="rect">
            <a:avLst/>
          </a:prstGeom>
          <a:noFill/>
          <a:ln w="28575">
            <a:solidFill>
              <a:srgbClr val="E313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5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BB9E6-FCC7-E02B-01C6-EE8CE78A9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"/>
              <a:t>أزرار الرسم البياني</a:t>
            </a: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6AACD8-83F7-1D4B-B090-7D943F2899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9505" y="827289"/>
            <a:ext cx="7735016" cy="520342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C759C6B-A657-257F-8782-B3C1E774EF2E}"/>
              </a:ext>
            </a:extLst>
          </p:cNvPr>
          <p:cNvSpPr/>
          <p:nvPr/>
        </p:nvSpPr>
        <p:spPr>
          <a:xfrm>
            <a:off x="7956645" y="5725020"/>
            <a:ext cx="1678674" cy="402825"/>
          </a:xfrm>
          <a:prstGeom prst="rect">
            <a:avLst/>
          </a:prstGeom>
          <a:noFill/>
          <a:ln w="50800">
            <a:solidFill>
              <a:srgbClr val="E31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94C8E2-42C1-4426-6D7D-1338106D2C2A}"/>
              </a:ext>
            </a:extLst>
          </p:cNvPr>
          <p:cNvSpPr txBox="1"/>
          <p:nvPr/>
        </p:nvSpPr>
        <p:spPr>
          <a:xfrm>
            <a:off x="0" y="340338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" b="1"/>
              <a:t>الوحدات &gt; الهدف &gt; إحصائيات البرنامج &gt; PMTCT</a:t>
            </a:r>
          </a:p>
        </p:txBody>
      </p:sp>
    </p:spTree>
    <p:extLst>
      <p:ext uri="{BB962C8B-B14F-4D97-AF65-F5344CB8AC3E}">
        <p14:creationId xmlns:p14="http://schemas.microsoft.com/office/powerpoint/2010/main" val="729194537"/>
      </p:ext>
    </p:extLst>
  </p:cSld>
  <p:clrMapOvr>
    <a:masterClrMapping/>
  </p:clrMapOvr>
</p:sld>
</file>

<file path=ppt/theme/theme1.xml><?xml version="1.0" encoding="utf-8"?>
<a:theme xmlns:a="http://schemas.openxmlformats.org/drawingml/2006/main" name="1_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88ef829-98c5-46d1-83dc-c2ef7c814da2">
      <Terms xmlns="http://schemas.microsoft.com/office/infopath/2007/PartnerControls"/>
    </lcf76f155ced4ddcb4097134ff3c332f>
    <TaxCatchAll xmlns="2ddeef39-65d3-4660-94f2-f063f949c57e" xsi:nil="true"/>
    <_Flow_SignoffStatus xmlns="288ef829-98c5-46d1-83dc-c2ef7c814da2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3E641F549574BB805BD9C73365D4F" ma:contentTypeVersion="21" ma:contentTypeDescription="Create a new document." ma:contentTypeScope="" ma:versionID="848d5250be30190ee293fa977b7b3659">
  <xsd:schema xmlns:xsd="http://www.w3.org/2001/XMLSchema" xmlns:xs="http://www.w3.org/2001/XMLSchema" xmlns:p="http://schemas.microsoft.com/office/2006/metadata/properties" xmlns:ns1="http://schemas.microsoft.com/sharepoint/v3" xmlns:ns2="288ef829-98c5-46d1-83dc-c2ef7c814da2" xmlns:ns3="2ddeef39-65d3-4660-94f2-f063f949c57e" targetNamespace="http://schemas.microsoft.com/office/2006/metadata/properties" ma:root="true" ma:fieldsID="f067d9dc7eb05f16e5031dc3fd13465b" ns1:_="" ns2:_="" ns3:_="">
    <xsd:import namespace="http://schemas.microsoft.com/sharepoint/v3"/>
    <xsd:import namespace="288ef829-98c5-46d1-83dc-c2ef7c814da2"/>
    <xsd:import namespace="2ddeef39-65d3-4660-94f2-f063f949c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ef829-98c5-46d1-83dc-c2ef7c814d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008808e-a4ff-498b-8b44-8869f1dca9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deef39-65d3-4660-94f2-f063f949c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1142ec6-8224-48c2-babf-013e8b339833}" ma:internalName="TaxCatchAll" ma:showField="CatchAllData" ma:web="2ddeef39-65d3-4660-94f2-f063f949c5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8A8559-7D49-42A1-85C3-E52327DC3D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2E2854-71CC-4537-8613-188FE810716F}">
  <ds:schemaRefs>
    <ds:schemaRef ds:uri="http://schemas.microsoft.com/office/2006/metadata/properties"/>
    <ds:schemaRef ds:uri="http://www.w3.org/2000/xmlns/"/>
    <ds:schemaRef ds:uri="288ef829-98c5-46d1-83dc-c2ef7c814da2"/>
    <ds:schemaRef ds:uri="http://schemas.microsoft.com/office/infopath/2007/PartnerControls"/>
    <ds:schemaRef ds:uri="2ddeef39-65d3-4660-94f2-f063f949c57e"/>
    <ds:schemaRef ds:uri="http://www.w3.org/2001/XMLSchema-instance"/>
  </ds:schemaRefs>
</ds:datastoreItem>
</file>

<file path=customXml/itemProps3.xml><?xml version="1.0" encoding="utf-8"?>
<ds:datastoreItem xmlns:ds="http://schemas.openxmlformats.org/officeDocument/2006/customXml" ds:itemID="{D6EC6C87-BEE5-4415-891A-E57E7E144DA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Widescreen</PresentationFormat>
  <Paragraphs>50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1_Frame</vt:lpstr>
      <vt:lpstr>Frame</vt:lpstr>
      <vt:lpstr>النتائج، عدم اليقين، وظيفة قائمة المراجعة، التحقق وأدوات  Spectrum  الأخرى</vt:lpstr>
      <vt:lpstr>النتائج   - الفئة العمرية  - المؤشر  - الجنس  - الفترة الزمنية</vt:lpstr>
      <vt:lpstr>علامات تبويب النتائج</vt:lpstr>
      <vt:lpstr>الجداول الموجزة</vt:lpstr>
      <vt:lpstr>نسخ الأرقام من  اكسيل  إلى  Spectrum  والعكس</vt:lpstr>
      <vt:lpstr>تحليل عدم اليقين</vt:lpstr>
      <vt:lpstr>شريط الحالة</vt:lpstr>
      <vt:lpstr>قائمة المراجعة</vt:lpstr>
      <vt:lpstr>أزرار الرسم البياني</vt:lpstr>
      <vt:lpstr>للقراءة فقط</vt:lpstr>
      <vt:lpstr>توثيق المصدر</vt:lpstr>
      <vt:lpstr>مصادر الإسقاط</vt:lpstr>
      <vt:lpstr>توثيق التغييرات</vt:lpstr>
      <vt:lpstr>أدوات أخرى  * خيارات للتقديرات دون الوطنية:   FastTrackCities -Modelling-Guidance_En_Nov2023.pdf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rglaubius</dc:creator>
  <cp:lastModifiedBy>RACHA HOUMMADY</cp:lastModifiedBy>
  <cp:revision>111</cp:revision>
  <dcterms:created xsi:type="dcterms:W3CDTF">2017-12-22T14:29:51Z</dcterms:created>
  <dcterms:modified xsi:type="dcterms:W3CDTF">2025-02-12T17:45:40Z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0x0101006893E641F549574BB805BD9C73365D4F</vt:lpwstr>
  </property>
</Properties>
</file>