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 id="2147483660" r:id="rId5"/>
  </p:sldMasterIdLst>
  <p:notesMasterIdLst>
    <p:notesMasterId r:id="rId20"/>
  </p:notesMasterIdLst>
  <p:sldIdLst>
    <p:sldId id="256" r:id="rId6"/>
    <p:sldId id="277" r:id="rId7"/>
    <p:sldId id="267" r:id="rId8"/>
    <p:sldId id="273" r:id="rId9"/>
    <p:sldId id="310" r:id="rId10"/>
    <p:sldId id="278" r:id="rId11"/>
    <p:sldId id="265" r:id="rId12"/>
    <p:sldId id="262" r:id="rId13"/>
    <p:sldId id="264" r:id="rId14"/>
    <p:sldId id="269" r:id="rId15"/>
    <p:sldId id="270" r:id="rId16"/>
    <p:sldId id="271" r:id="rId17"/>
    <p:sldId id="272"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1315"/>
    <a:srgbClr val="327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D466D1-350A-C6DA-A551-2E6DCDDA7FD5}" v="25" dt="2025-02-11T22:11:16.333"/>
    <p1510:client id="{7BD6391C-FB40-822F-A97E-BE5C545A9C82}" v="2" dt="2025-02-10T10:20:52.471"/>
    <p1510:client id="{BD681D17-09E6-4D48-8C94-E1FBC644609F}" v="1" dt="2025-02-10T10:24:18.4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8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RENROMP, Eline Louise" userId="a44abeb2-aa4e-4d35-a6f5-0d25c352ba16" providerId="ADAL" clId="{1D7800D1-2DB5-4083-AF4E-3BD958D64505}"/>
    <pc:docChg chg="custSel addSld modSld">
      <pc:chgData name="KORENROMP, Eline Louise" userId="a44abeb2-aa4e-4d35-a6f5-0d25c352ba16" providerId="ADAL" clId="{1D7800D1-2DB5-4083-AF4E-3BD958D64505}" dt="2025-01-20T11:09:28.542" v="272" actId="113"/>
      <pc:docMkLst>
        <pc:docMk/>
      </pc:docMkLst>
      <pc:sldChg chg="modSp mod">
        <pc:chgData name="KORENROMP, Eline Louise" userId="a44abeb2-aa4e-4d35-a6f5-0d25c352ba16" providerId="ADAL" clId="{1D7800D1-2DB5-4083-AF4E-3BD958D64505}" dt="2025-01-20T11:09:28.542" v="272" actId="113"/>
        <pc:sldMkLst>
          <pc:docMk/>
          <pc:sldMk cId="484929057" sldId="256"/>
        </pc:sldMkLst>
        <pc:spChg chg="mod">
          <ac:chgData name="KORENROMP, Eline Louise" userId="a44abeb2-aa4e-4d35-a6f5-0d25c352ba16" providerId="ADAL" clId="{1D7800D1-2DB5-4083-AF4E-3BD958D64505}" dt="2025-01-19T14:16:57.206" v="73" actId="122"/>
          <ac:spMkLst>
            <pc:docMk/>
            <pc:sldMk cId="484929057" sldId="256"/>
            <ac:spMk id="2" creationId="{C7742055-955B-4A5E-9178-C1AE8BCD69B0}"/>
          </ac:spMkLst>
        </pc:spChg>
        <pc:spChg chg="mod">
          <ac:chgData name="KORENROMP, Eline Louise" userId="a44abeb2-aa4e-4d35-a6f5-0d25c352ba16" providerId="ADAL" clId="{1D7800D1-2DB5-4083-AF4E-3BD958D64505}" dt="2025-01-20T11:09:28.542" v="272" actId="113"/>
          <ac:spMkLst>
            <pc:docMk/>
            <pc:sldMk cId="484929057" sldId="256"/>
            <ac:spMk id="3" creationId="{7616CA50-EB45-431E-9626-8C2D43650B39}"/>
          </ac:spMkLst>
        </pc:spChg>
      </pc:sldChg>
      <pc:sldChg chg="addSp delSp modSp mod">
        <pc:chgData name="KORENROMP, Eline Louise" userId="a44abeb2-aa4e-4d35-a6f5-0d25c352ba16" providerId="ADAL" clId="{1D7800D1-2DB5-4083-AF4E-3BD958D64505}" dt="2025-01-19T14:23:17.362" v="223" actId="6549"/>
        <pc:sldMkLst>
          <pc:docMk/>
          <pc:sldMk cId="1783932007" sldId="269"/>
        </pc:sldMkLst>
        <pc:spChg chg="mod">
          <ac:chgData name="KORENROMP, Eline Louise" userId="a44abeb2-aa4e-4d35-a6f5-0d25c352ba16" providerId="ADAL" clId="{1D7800D1-2DB5-4083-AF4E-3BD958D64505}" dt="2025-01-19T14:18:38.279" v="160" actId="6549"/>
          <ac:spMkLst>
            <pc:docMk/>
            <pc:sldMk cId="1783932007" sldId="269"/>
            <ac:spMk id="2" creationId="{35FD393D-1FC1-2CAF-D677-9B569EC9AB99}"/>
          </ac:spMkLst>
        </pc:spChg>
        <pc:spChg chg="mod">
          <ac:chgData name="KORENROMP, Eline Louise" userId="a44abeb2-aa4e-4d35-a6f5-0d25c352ba16" providerId="ADAL" clId="{1D7800D1-2DB5-4083-AF4E-3BD958D64505}" dt="2025-01-19T14:23:17.362" v="223" actId="6549"/>
          <ac:spMkLst>
            <pc:docMk/>
            <pc:sldMk cId="1783932007" sldId="269"/>
            <ac:spMk id="6" creationId="{16DBF865-CE25-28B1-A8D7-94BBBEDB2F23}"/>
          </ac:spMkLst>
        </pc:spChg>
        <pc:spChg chg="add mod">
          <ac:chgData name="KORENROMP, Eline Louise" userId="a44abeb2-aa4e-4d35-a6f5-0d25c352ba16" providerId="ADAL" clId="{1D7800D1-2DB5-4083-AF4E-3BD958D64505}" dt="2025-01-19T14:18:35.527" v="158" actId="113"/>
          <ac:spMkLst>
            <pc:docMk/>
            <pc:sldMk cId="1783932007" sldId="269"/>
            <ac:spMk id="7" creationId="{6216DA48-92FF-6778-8A8B-BC93124782F9}"/>
          </ac:spMkLst>
        </pc:spChg>
        <pc:picChg chg="mod">
          <ac:chgData name="KORENROMP, Eline Louise" userId="a44abeb2-aa4e-4d35-a6f5-0d25c352ba16" providerId="ADAL" clId="{1D7800D1-2DB5-4083-AF4E-3BD958D64505}" dt="2025-01-19T14:17:57.138" v="87" actId="14100"/>
          <ac:picMkLst>
            <pc:docMk/>
            <pc:sldMk cId="1783932007" sldId="269"/>
            <ac:picMk id="4" creationId="{29C80EEC-BD87-12D6-A834-D9A3030F85F4}"/>
          </ac:picMkLst>
        </pc:picChg>
      </pc:sldChg>
      <pc:sldChg chg="modSp mod">
        <pc:chgData name="KORENROMP, Eline Louise" userId="a44abeb2-aa4e-4d35-a6f5-0d25c352ba16" providerId="ADAL" clId="{1D7800D1-2DB5-4083-AF4E-3BD958D64505}" dt="2025-01-19T14:22:26.159" v="175" actId="1076"/>
        <pc:sldMkLst>
          <pc:docMk/>
          <pc:sldMk cId="269410170" sldId="272"/>
        </pc:sldMkLst>
        <pc:spChg chg="mod">
          <ac:chgData name="KORENROMP, Eline Louise" userId="a44abeb2-aa4e-4d35-a6f5-0d25c352ba16" providerId="ADAL" clId="{1D7800D1-2DB5-4083-AF4E-3BD958D64505}" dt="2025-01-19T14:18:43.258" v="163" actId="20577"/>
          <ac:spMkLst>
            <pc:docMk/>
            <pc:sldMk cId="269410170" sldId="272"/>
            <ac:spMk id="2" creationId="{113C986B-C771-9B36-CE7A-0F3B31A7A465}"/>
          </ac:spMkLst>
        </pc:spChg>
        <pc:spChg chg="mod">
          <ac:chgData name="KORENROMP, Eline Louise" userId="a44abeb2-aa4e-4d35-a6f5-0d25c352ba16" providerId="ADAL" clId="{1D7800D1-2DB5-4083-AF4E-3BD958D64505}" dt="2025-01-19T14:21:42.932" v="165" actId="207"/>
          <ac:spMkLst>
            <pc:docMk/>
            <pc:sldMk cId="269410170" sldId="272"/>
            <ac:spMk id="6" creationId="{6254BD98-D04B-06F4-7747-92C2B24A3FE7}"/>
          </ac:spMkLst>
        </pc:spChg>
        <pc:picChg chg="mod modCrop">
          <ac:chgData name="KORENROMP, Eline Louise" userId="a44abeb2-aa4e-4d35-a6f5-0d25c352ba16" providerId="ADAL" clId="{1D7800D1-2DB5-4083-AF4E-3BD958D64505}" dt="2025-01-19T14:22:26.159" v="175" actId="1076"/>
          <ac:picMkLst>
            <pc:docMk/>
            <pc:sldMk cId="269410170" sldId="272"/>
            <ac:picMk id="8" creationId="{3E242703-3F6C-1C58-2BAC-8D793853CDDE}"/>
          </ac:picMkLst>
        </pc:picChg>
      </pc:sldChg>
      <pc:sldChg chg="modSp mod">
        <pc:chgData name="KORENROMP, Eline Louise" userId="a44abeb2-aa4e-4d35-a6f5-0d25c352ba16" providerId="ADAL" clId="{1D7800D1-2DB5-4083-AF4E-3BD958D64505}" dt="2025-01-19T14:18:54.157" v="164" actId="207"/>
        <pc:sldMkLst>
          <pc:docMk/>
          <pc:sldMk cId="2168665274" sldId="276"/>
        </pc:sldMkLst>
        <pc:spChg chg="mod">
          <ac:chgData name="KORENROMP, Eline Louise" userId="a44abeb2-aa4e-4d35-a6f5-0d25c352ba16" providerId="ADAL" clId="{1D7800D1-2DB5-4083-AF4E-3BD958D64505}" dt="2025-01-19T14:18:54.157" v="164" actId="207"/>
          <ac:spMkLst>
            <pc:docMk/>
            <pc:sldMk cId="2168665274" sldId="276"/>
            <ac:spMk id="3" creationId="{943306AA-3D52-8DF7-05B6-724DCD0D1914}"/>
          </ac:spMkLst>
        </pc:spChg>
      </pc:sldChg>
      <pc:sldChg chg="modSp add mod">
        <pc:chgData name="KORENROMP, Eline Louise" userId="a44abeb2-aa4e-4d35-a6f5-0d25c352ba16" providerId="ADAL" clId="{1D7800D1-2DB5-4083-AF4E-3BD958D64505}" dt="2025-01-19T14:17:18.971" v="76" actId="113"/>
        <pc:sldMkLst>
          <pc:docMk/>
          <pc:sldMk cId="2079454227" sldId="310"/>
        </pc:sldMkLst>
        <pc:spChg chg="mod">
          <ac:chgData name="KORENROMP, Eline Louise" userId="a44abeb2-aa4e-4d35-a6f5-0d25c352ba16" providerId="ADAL" clId="{1D7800D1-2DB5-4083-AF4E-3BD958D64505}" dt="2025-01-19T14:17:18.971" v="76" actId="113"/>
          <ac:spMkLst>
            <pc:docMk/>
            <pc:sldMk cId="2079454227" sldId="310"/>
            <ac:spMk id="3" creationId="{35D3819E-C639-53AF-A3C7-5B373774EF57}"/>
          </ac:spMkLst>
        </pc:spChg>
      </pc:sldChg>
    </pc:docChg>
  </pc:docChgLst>
  <pc:docChgLst>
    <pc:chgData name="NZE-EYO'O, Rodrigue" userId="S::nzeeyor@unaids.org::19a486e2-c61a-4c1c-bca8-0bd8a8938043" providerId="AD" clId="Web-{4AD466D1-350A-C6DA-A551-2E6DCDDA7FD5}"/>
    <pc:docChg chg="modSld">
      <pc:chgData name="NZE-EYO'O, Rodrigue" userId="S::nzeeyor@unaids.org::19a486e2-c61a-4c1c-bca8-0bd8a8938043" providerId="AD" clId="Web-{4AD466D1-350A-C6DA-A551-2E6DCDDA7FD5}" dt="2025-02-11T22:10:59.754" v="16" actId="20577"/>
      <pc:docMkLst>
        <pc:docMk/>
      </pc:docMkLst>
      <pc:sldChg chg="modSp">
        <pc:chgData name="NZE-EYO'O, Rodrigue" userId="S::nzeeyor@unaids.org::19a486e2-c61a-4c1c-bca8-0bd8a8938043" providerId="AD" clId="Web-{4AD466D1-350A-C6DA-A551-2E6DCDDA7FD5}" dt="2025-02-11T22:03:16.043" v="3" actId="20577"/>
        <pc:sldMkLst>
          <pc:docMk/>
          <pc:sldMk cId="484929057" sldId="256"/>
        </pc:sldMkLst>
        <pc:spChg chg="mod">
          <ac:chgData name="NZE-EYO'O, Rodrigue" userId="S::nzeeyor@unaids.org::19a486e2-c61a-4c1c-bca8-0bd8a8938043" providerId="AD" clId="Web-{4AD466D1-350A-C6DA-A551-2E6DCDDA7FD5}" dt="2025-02-11T22:03:16.043" v="3" actId="20577"/>
          <ac:spMkLst>
            <pc:docMk/>
            <pc:sldMk cId="484929057" sldId="256"/>
            <ac:spMk id="2" creationId="{C7742055-955B-4A5E-9178-C1AE8BCD69B0}"/>
          </ac:spMkLst>
        </pc:spChg>
      </pc:sldChg>
      <pc:sldChg chg="modSp">
        <pc:chgData name="NZE-EYO'O, Rodrigue" userId="S::nzeeyor@unaids.org::19a486e2-c61a-4c1c-bca8-0bd8a8938043" providerId="AD" clId="Web-{4AD466D1-350A-C6DA-A551-2E6DCDDA7FD5}" dt="2025-02-11T22:09:13.777" v="13" actId="20577"/>
        <pc:sldMkLst>
          <pc:docMk/>
          <pc:sldMk cId="2888350398" sldId="262"/>
        </pc:sldMkLst>
        <pc:spChg chg="mod">
          <ac:chgData name="NZE-EYO'O, Rodrigue" userId="S::nzeeyor@unaids.org::19a486e2-c61a-4c1c-bca8-0bd8a8938043" providerId="AD" clId="Web-{4AD466D1-350A-C6DA-A551-2E6DCDDA7FD5}" dt="2025-02-11T22:09:13.777" v="13" actId="20577"/>
          <ac:spMkLst>
            <pc:docMk/>
            <pc:sldMk cId="2888350398" sldId="262"/>
            <ac:spMk id="3" creationId="{66B5BF62-F0C9-670C-802D-7657B44C5720}"/>
          </ac:spMkLst>
        </pc:spChg>
        <pc:picChg chg="mod">
          <ac:chgData name="NZE-EYO'O, Rodrigue" userId="S::nzeeyor@unaids.org::19a486e2-c61a-4c1c-bca8-0bd8a8938043" providerId="AD" clId="Web-{4AD466D1-350A-C6DA-A551-2E6DCDDA7FD5}" dt="2025-02-11T22:08:52.495" v="10" actId="14100"/>
          <ac:picMkLst>
            <pc:docMk/>
            <pc:sldMk cId="2888350398" sldId="262"/>
            <ac:picMk id="8" creationId="{43F2AE1F-B9BE-AE25-CFBF-221F93AAF58B}"/>
          </ac:picMkLst>
        </pc:picChg>
      </pc:sldChg>
      <pc:sldChg chg="modSp">
        <pc:chgData name="NZE-EYO'O, Rodrigue" userId="S::nzeeyor@unaids.org::19a486e2-c61a-4c1c-bca8-0bd8a8938043" providerId="AD" clId="Web-{4AD466D1-350A-C6DA-A551-2E6DCDDA7FD5}" dt="2025-02-11T22:10:59.754" v="16" actId="20577"/>
        <pc:sldMkLst>
          <pc:docMk/>
          <pc:sldMk cId="1029938811" sldId="270"/>
        </pc:sldMkLst>
        <pc:spChg chg="mod">
          <ac:chgData name="NZE-EYO'O, Rodrigue" userId="S::nzeeyor@unaids.org::19a486e2-c61a-4c1c-bca8-0bd8a8938043" providerId="AD" clId="Web-{4AD466D1-350A-C6DA-A551-2E6DCDDA7FD5}" dt="2025-02-11T22:10:59.754" v="16" actId="20577"/>
          <ac:spMkLst>
            <pc:docMk/>
            <pc:sldMk cId="1029938811" sldId="270"/>
            <ac:spMk id="6" creationId="{AD089DDB-5095-5C74-FC6C-60CADC92EED4}"/>
          </ac:spMkLst>
        </pc:spChg>
      </pc:sldChg>
      <pc:sldChg chg="modSp">
        <pc:chgData name="NZE-EYO'O, Rodrigue" userId="S::nzeeyor@unaids.org::19a486e2-c61a-4c1c-bca8-0bd8a8938043" providerId="AD" clId="Web-{4AD466D1-350A-C6DA-A551-2E6DCDDA7FD5}" dt="2025-02-11T22:05:59.711" v="6" actId="20577"/>
        <pc:sldMkLst>
          <pc:docMk/>
          <pc:sldMk cId="2079454227" sldId="310"/>
        </pc:sldMkLst>
        <pc:spChg chg="mod">
          <ac:chgData name="NZE-EYO'O, Rodrigue" userId="S::nzeeyor@unaids.org::19a486e2-c61a-4c1c-bca8-0bd8a8938043" providerId="AD" clId="Web-{4AD466D1-350A-C6DA-A551-2E6DCDDA7FD5}" dt="2025-02-11T22:05:59.711" v="6" actId="20577"/>
          <ac:spMkLst>
            <pc:docMk/>
            <pc:sldMk cId="2079454227" sldId="310"/>
            <ac:spMk id="3" creationId="{35D3819E-C639-53AF-A3C7-5B373774EF57}"/>
          </ac:spMkLst>
        </pc:spChg>
      </pc:sldChg>
    </pc:docChg>
  </pc:docChgLst>
  <pc:docChgLst>
    <pc:chgData name="KORENROMP, Eline Louise" userId="a44abeb2-aa4e-4d35-a6f5-0d25c352ba16" providerId="ADAL" clId="{60FCB1D9-0856-4A45-BE5A-4FE7CBE8D130}"/>
    <pc:docChg chg="custSel modSld">
      <pc:chgData name="KORENROMP, Eline Louise" userId="a44abeb2-aa4e-4d35-a6f5-0d25c352ba16" providerId="ADAL" clId="{60FCB1D9-0856-4A45-BE5A-4FE7CBE8D130}" dt="2025-01-24T11:00:46.418" v="101" actId="27636"/>
      <pc:docMkLst>
        <pc:docMk/>
      </pc:docMkLst>
      <pc:sldChg chg="modSp mod">
        <pc:chgData name="KORENROMP, Eline Louise" userId="a44abeb2-aa4e-4d35-a6f5-0d25c352ba16" providerId="ADAL" clId="{60FCB1D9-0856-4A45-BE5A-4FE7CBE8D130}" dt="2025-01-24T11:00:46.418" v="101" actId="27636"/>
        <pc:sldMkLst>
          <pc:docMk/>
          <pc:sldMk cId="484929057" sldId="256"/>
        </pc:sldMkLst>
        <pc:spChg chg="mod">
          <ac:chgData name="KORENROMP, Eline Louise" userId="a44abeb2-aa4e-4d35-a6f5-0d25c352ba16" providerId="ADAL" clId="{60FCB1D9-0856-4A45-BE5A-4FE7CBE8D130}" dt="2025-01-24T11:00:46.418" v="101" actId="27636"/>
          <ac:spMkLst>
            <pc:docMk/>
            <pc:sldMk cId="484929057" sldId="256"/>
            <ac:spMk id="2" creationId="{C7742055-955B-4A5E-9178-C1AE8BCD69B0}"/>
          </ac:spMkLst>
        </pc:spChg>
        <pc:spChg chg="mod">
          <ac:chgData name="KORENROMP, Eline Louise" userId="a44abeb2-aa4e-4d35-a6f5-0d25c352ba16" providerId="ADAL" clId="{60FCB1D9-0856-4A45-BE5A-4FE7CBE8D130}" dt="2025-01-24T11:00:31.181" v="84" actId="6549"/>
          <ac:spMkLst>
            <pc:docMk/>
            <pc:sldMk cId="484929057" sldId="256"/>
            <ac:spMk id="3" creationId="{7616CA50-EB45-431E-9626-8C2D43650B39}"/>
          </ac:spMkLst>
        </pc:spChg>
      </pc:sldChg>
    </pc:docChg>
  </pc:docChgLst>
  <pc:docChgLst>
    <pc:chgData name="Robert Glaubius" userId="S::rglaubius_avenirhealth.org#ext#@unaids.onmicrosoft.com::ce50593f-0189-4cf2-864a-de0991ebb9cd" providerId="AD" clId="Web-{6E93AE7F-616D-D266-189A-B93055F5310C}"/>
    <pc:docChg chg="modSld">
      <pc:chgData name="Robert Glaubius" userId="S::rglaubius_avenirhealth.org#ext#@unaids.onmicrosoft.com::ce50593f-0189-4cf2-864a-de0991ebb9cd" providerId="AD" clId="Web-{6E93AE7F-616D-D266-189A-B93055F5310C}" dt="2025-01-21T00:58:32.957" v="2" actId="20577"/>
      <pc:docMkLst>
        <pc:docMk/>
      </pc:docMkLst>
      <pc:sldChg chg="modSp">
        <pc:chgData name="Robert Glaubius" userId="S::rglaubius_avenirhealth.org#ext#@unaids.onmicrosoft.com::ce50593f-0189-4cf2-864a-de0991ebb9cd" providerId="AD" clId="Web-{6E93AE7F-616D-D266-189A-B93055F5310C}" dt="2025-01-21T00:58:32.957" v="2" actId="20577"/>
        <pc:sldMkLst>
          <pc:docMk/>
          <pc:sldMk cId="484929057" sldId="256"/>
        </pc:sldMkLst>
        <pc:spChg chg="mod">
          <ac:chgData name="Robert Glaubius" userId="S::rglaubius_avenirhealth.org#ext#@unaids.onmicrosoft.com::ce50593f-0189-4cf2-864a-de0991ebb9cd" providerId="AD" clId="Web-{6E93AE7F-616D-D266-189A-B93055F5310C}" dt="2025-01-21T00:58:32.957" v="2" actId="20577"/>
          <ac:spMkLst>
            <pc:docMk/>
            <pc:sldMk cId="484929057" sldId="256"/>
            <ac:spMk id="3" creationId="{7616CA50-EB45-431E-9626-8C2D43650B39}"/>
          </ac:spMkLst>
        </pc:spChg>
      </pc:sldChg>
    </pc:docChg>
  </pc:docChgLst>
  <pc:docChgLst>
    <pc:chgData name="RWODZI, Desire Tarwireyi" userId="f2e414da-657a-4eae-9cb2-9d4947cf517c" providerId="ADAL" clId="{C1A425D2-0FDD-40FA-82D1-AA56B6765D50}"/>
    <pc:docChg chg="modSld">
      <pc:chgData name="RWODZI, Desire Tarwireyi" userId="f2e414da-657a-4eae-9cb2-9d4947cf517c" providerId="ADAL" clId="{C1A425D2-0FDD-40FA-82D1-AA56B6765D50}" dt="2025-01-29T06:57:44.337" v="0" actId="1076"/>
      <pc:docMkLst>
        <pc:docMk/>
      </pc:docMkLst>
      <pc:sldChg chg="modSp mod">
        <pc:chgData name="RWODZI, Desire Tarwireyi" userId="f2e414da-657a-4eae-9cb2-9d4947cf517c" providerId="ADAL" clId="{C1A425D2-0FDD-40FA-82D1-AA56B6765D50}" dt="2025-01-29T06:57:44.337" v="0" actId="1076"/>
        <pc:sldMkLst>
          <pc:docMk/>
          <pc:sldMk cId="3491827691" sldId="267"/>
        </pc:sldMkLst>
        <pc:spChg chg="mod">
          <ac:chgData name="RWODZI, Desire Tarwireyi" userId="f2e414da-657a-4eae-9cb2-9d4947cf517c" providerId="ADAL" clId="{C1A425D2-0FDD-40FA-82D1-AA56B6765D50}" dt="2025-01-29T06:57:44.337" v="0" actId="1076"/>
          <ac:spMkLst>
            <pc:docMk/>
            <pc:sldMk cId="3491827691" sldId="267"/>
            <ac:spMk id="9" creationId="{19A23BDA-5149-33FC-A07E-00A16B155EEB}"/>
          </ac:spMkLst>
        </pc:spChg>
      </pc:sldChg>
    </pc:docChg>
  </pc:docChgLst>
  <pc:docChgLst>
    <pc:chgData name="WANYEKI, Ian" userId="de6f23d4-e1b7-41d4-acd6-7c622088cf12" providerId="ADAL" clId="{BD681D17-09E6-4D48-8C94-E1FBC644609F}"/>
    <pc:docChg chg="custSel modSld">
      <pc:chgData name="WANYEKI, Ian" userId="de6f23d4-e1b7-41d4-acd6-7c622088cf12" providerId="ADAL" clId="{BD681D17-09E6-4D48-8C94-E1FBC644609F}" dt="2025-02-10T10:25:08.320" v="30" actId="14100"/>
      <pc:docMkLst>
        <pc:docMk/>
      </pc:docMkLst>
      <pc:sldChg chg="modSp mod">
        <pc:chgData name="WANYEKI, Ian" userId="de6f23d4-e1b7-41d4-acd6-7c622088cf12" providerId="ADAL" clId="{BD681D17-09E6-4D48-8C94-E1FBC644609F}" dt="2025-02-10T10:23:05.841" v="16" actId="790"/>
        <pc:sldMkLst>
          <pc:docMk/>
          <pc:sldMk cId="484929057" sldId="256"/>
        </pc:sldMkLst>
        <pc:spChg chg="mod">
          <ac:chgData name="WANYEKI, Ian" userId="de6f23d4-e1b7-41d4-acd6-7c622088cf12" providerId="ADAL" clId="{BD681D17-09E6-4D48-8C94-E1FBC644609F}" dt="2025-02-10T10:23:05.841" v="16" actId="790"/>
          <ac:spMkLst>
            <pc:docMk/>
            <pc:sldMk cId="484929057" sldId="256"/>
            <ac:spMk id="2" creationId="{C7742055-955B-4A5E-9178-C1AE8BCD69B0}"/>
          </ac:spMkLst>
        </pc:spChg>
        <pc:spChg chg="mod">
          <ac:chgData name="WANYEKI, Ian" userId="de6f23d4-e1b7-41d4-acd6-7c622088cf12" providerId="ADAL" clId="{BD681D17-09E6-4D48-8C94-E1FBC644609F}" dt="2025-02-10T10:23:05.841" v="16" actId="790"/>
          <ac:spMkLst>
            <pc:docMk/>
            <pc:sldMk cId="484929057" sldId="256"/>
            <ac:spMk id="3" creationId="{7616CA50-EB45-431E-9626-8C2D43650B39}"/>
          </ac:spMkLst>
        </pc:spChg>
      </pc:sldChg>
      <pc:sldChg chg="modSp mod">
        <pc:chgData name="WANYEKI, Ian" userId="de6f23d4-e1b7-41d4-acd6-7c622088cf12" providerId="ADAL" clId="{BD681D17-09E6-4D48-8C94-E1FBC644609F}" dt="2025-02-10T10:23:05.841" v="16" actId="790"/>
        <pc:sldMkLst>
          <pc:docMk/>
          <pc:sldMk cId="2888350398" sldId="262"/>
        </pc:sldMkLst>
        <pc:spChg chg="mod">
          <ac:chgData name="WANYEKI, Ian" userId="de6f23d4-e1b7-41d4-acd6-7c622088cf12" providerId="ADAL" clId="{BD681D17-09E6-4D48-8C94-E1FBC644609F}" dt="2025-02-10T10:23:05.841" v="16" actId="790"/>
          <ac:spMkLst>
            <pc:docMk/>
            <pc:sldMk cId="2888350398" sldId="262"/>
            <ac:spMk id="2" creationId="{FEEFD5E8-B46A-FE12-5DC3-D8E8A55FC8D3}"/>
          </ac:spMkLst>
        </pc:spChg>
        <pc:spChg chg="mod">
          <ac:chgData name="WANYEKI, Ian" userId="de6f23d4-e1b7-41d4-acd6-7c622088cf12" providerId="ADAL" clId="{BD681D17-09E6-4D48-8C94-E1FBC644609F}" dt="2025-02-10T10:23:05.841" v="16" actId="790"/>
          <ac:spMkLst>
            <pc:docMk/>
            <pc:sldMk cId="2888350398" sldId="262"/>
            <ac:spMk id="3" creationId="{66B5BF62-F0C9-670C-802D-7657B44C5720}"/>
          </ac:spMkLst>
        </pc:spChg>
        <pc:spChg chg="mod">
          <ac:chgData name="WANYEKI, Ian" userId="de6f23d4-e1b7-41d4-acd6-7c622088cf12" providerId="ADAL" clId="{BD681D17-09E6-4D48-8C94-E1FBC644609F}" dt="2025-02-10T10:23:05.841" v="16" actId="790"/>
          <ac:spMkLst>
            <pc:docMk/>
            <pc:sldMk cId="2888350398" sldId="262"/>
            <ac:spMk id="4" creationId="{3F706628-C12F-2AC9-2DFA-9B8B04086480}"/>
          </ac:spMkLst>
        </pc:spChg>
        <pc:spChg chg="mod">
          <ac:chgData name="WANYEKI, Ian" userId="de6f23d4-e1b7-41d4-acd6-7c622088cf12" providerId="ADAL" clId="{BD681D17-09E6-4D48-8C94-E1FBC644609F}" dt="2025-02-10T10:23:05.841" v="16" actId="790"/>
          <ac:spMkLst>
            <pc:docMk/>
            <pc:sldMk cId="2888350398" sldId="262"/>
            <ac:spMk id="5" creationId="{BE70C213-C3B6-D095-481F-A7FFF74EB449}"/>
          </ac:spMkLst>
        </pc:spChg>
        <pc:spChg chg="mod">
          <ac:chgData name="WANYEKI, Ian" userId="de6f23d4-e1b7-41d4-acd6-7c622088cf12" providerId="ADAL" clId="{BD681D17-09E6-4D48-8C94-E1FBC644609F}" dt="2025-02-10T10:23:05.841" v="16" actId="790"/>
          <ac:spMkLst>
            <pc:docMk/>
            <pc:sldMk cId="2888350398" sldId="262"/>
            <ac:spMk id="13" creationId="{4A731268-B72E-6BE3-05F0-0E4EEBA747D5}"/>
          </ac:spMkLst>
        </pc:spChg>
        <pc:spChg chg="mod">
          <ac:chgData name="WANYEKI, Ian" userId="de6f23d4-e1b7-41d4-acd6-7c622088cf12" providerId="ADAL" clId="{BD681D17-09E6-4D48-8C94-E1FBC644609F}" dt="2025-02-10T10:23:05.841" v="16" actId="790"/>
          <ac:spMkLst>
            <pc:docMk/>
            <pc:sldMk cId="2888350398" sldId="262"/>
            <ac:spMk id="14" creationId="{93AAA044-0CB2-8F97-7847-EF9E1C694393}"/>
          </ac:spMkLst>
        </pc:spChg>
        <pc:spChg chg="mod">
          <ac:chgData name="WANYEKI, Ian" userId="de6f23d4-e1b7-41d4-acd6-7c622088cf12" providerId="ADAL" clId="{BD681D17-09E6-4D48-8C94-E1FBC644609F}" dt="2025-02-10T10:23:05.841" v="16" actId="790"/>
          <ac:spMkLst>
            <pc:docMk/>
            <pc:sldMk cId="2888350398" sldId="262"/>
            <ac:spMk id="15" creationId="{B9DB559E-D592-F0F2-F604-1BB629F90237}"/>
          </ac:spMkLst>
        </pc:spChg>
        <pc:spChg chg="mod">
          <ac:chgData name="WANYEKI, Ian" userId="de6f23d4-e1b7-41d4-acd6-7c622088cf12" providerId="ADAL" clId="{BD681D17-09E6-4D48-8C94-E1FBC644609F}" dt="2025-02-10T10:23:05.841" v="16" actId="790"/>
          <ac:spMkLst>
            <pc:docMk/>
            <pc:sldMk cId="2888350398" sldId="262"/>
            <ac:spMk id="17" creationId="{B94903EF-E150-91E8-C3A2-CD787A031D61}"/>
          </ac:spMkLst>
        </pc:spChg>
        <pc:spChg chg="mod">
          <ac:chgData name="WANYEKI, Ian" userId="de6f23d4-e1b7-41d4-acd6-7c622088cf12" providerId="ADAL" clId="{BD681D17-09E6-4D48-8C94-E1FBC644609F}" dt="2025-02-10T10:23:05.841" v="16" actId="790"/>
          <ac:spMkLst>
            <pc:docMk/>
            <pc:sldMk cId="2888350398" sldId="262"/>
            <ac:spMk id="18" creationId="{07DBD4F6-442A-7327-4E8C-5D4CE3FCDD3E}"/>
          </ac:spMkLst>
        </pc:spChg>
        <pc:spChg chg="mod">
          <ac:chgData name="WANYEKI, Ian" userId="de6f23d4-e1b7-41d4-acd6-7c622088cf12" providerId="ADAL" clId="{BD681D17-09E6-4D48-8C94-E1FBC644609F}" dt="2025-02-10T10:23:05.841" v="16" actId="790"/>
          <ac:spMkLst>
            <pc:docMk/>
            <pc:sldMk cId="2888350398" sldId="262"/>
            <ac:spMk id="19" creationId="{00FDFA4D-F864-9776-F1D9-8824D83D122E}"/>
          </ac:spMkLst>
        </pc:spChg>
      </pc:sldChg>
      <pc:sldChg chg="modSp mod">
        <pc:chgData name="WANYEKI, Ian" userId="de6f23d4-e1b7-41d4-acd6-7c622088cf12" providerId="ADAL" clId="{BD681D17-09E6-4D48-8C94-E1FBC644609F}" dt="2025-02-10T10:23:05.841" v="16" actId="790"/>
        <pc:sldMkLst>
          <pc:docMk/>
          <pc:sldMk cId="729194537" sldId="264"/>
        </pc:sldMkLst>
        <pc:spChg chg="mod">
          <ac:chgData name="WANYEKI, Ian" userId="de6f23d4-e1b7-41d4-acd6-7c622088cf12" providerId="ADAL" clId="{BD681D17-09E6-4D48-8C94-E1FBC644609F}" dt="2025-02-10T10:23:05.841" v="16" actId="790"/>
          <ac:spMkLst>
            <pc:docMk/>
            <pc:sldMk cId="729194537" sldId="264"/>
            <ac:spMk id="2" creationId="{B76BB9E6-FCC7-E02B-01C6-EE8CE78A97D4}"/>
          </ac:spMkLst>
        </pc:spChg>
        <pc:spChg chg="mod">
          <ac:chgData name="WANYEKI, Ian" userId="de6f23d4-e1b7-41d4-acd6-7c622088cf12" providerId="ADAL" clId="{BD681D17-09E6-4D48-8C94-E1FBC644609F}" dt="2025-02-10T10:23:05.841" v="16" actId="790"/>
          <ac:spMkLst>
            <pc:docMk/>
            <pc:sldMk cId="729194537" sldId="264"/>
            <ac:spMk id="8" creationId="{7C759C6B-A657-257F-8782-B3C1E774EF2E}"/>
          </ac:spMkLst>
        </pc:spChg>
        <pc:spChg chg="mod">
          <ac:chgData name="WANYEKI, Ian" userId="de6f23d4-e1b7-41d4-acd6-7c622088cf12" providerId="ADAL" clId="{BD681D17-09E6-4D48-8C94-E1FBC644609F}" dt="2025-02-10T10:23:05.841" v="16" actId="790"/>
          <ac:spMkLst>
            <pc:docMk/>
            <pc:sldMk cId="729194537" sldId="264"/>
            <ac:spMk id="9" creationId="{1194C8E2-42C1-4426-6D7D-1338106D2C2A}"/>
          </ac:spMkLst>
        </pc:spChg>
      </pc:sldChg>
      <pc:sldChg chg="modSp mod">
        <pc:chgData name="WANYEKI, Ian" userId="de6f23d4-e1b7-41d4-acd6-7c622088cf12" providerId="ADAL" clId="{BD681D17-09E6-4D48-8C94-E1FBC644609F}" dt="2025-02-10T10:23:05.841" v="16" actId="790"/>
        <pc:sldMkLst>
          <pc:docMk/>
          <pc:sldMk cId="2518382935" sldId="265"/>
        </pc:sldMkLst>
        <pc:spChg chg="mod">
          <ac:chgData name="WANYEKI, Ian" userId="de6f23d4-e1b7-41d4-acd6-7c622088cf12" providerId="ADAL" clId="{BD681D17-09E6-4D48-8C94-E1FBC644609F}" dt="2025-02-10T10:23:05.841" v="16" actId="790"/>
          <ac:spMkLst>
            <pc:docMk/>
            <pc:sldMk cId="2518382935" sldId="265"/>
            <ac:spMk id="2" creationId="{0D21ADD2-117A-D2B4-D5A4-A56AF5EBA6F8}"/>
          </ac:spMkLst>
        </pc:spChg>
        <pc:spChg chg="mod">
          <ac:chgData name="WANYEKI, Ian" userId="de6f23d4-e1b7-41d4-acd6-7c622088cf12" providerId="ADAL" clId="{BD681D17-09E6-4D48-8C94-E1FBC644609F}" dt="2025-02-10T10:23:05.841" v="16" actId="790"/>
          <ac:spMkLst>
            <pc:docMk/>
            <pc:sldMk cId="2518382935" sldId="265"/>
            <ac:spMk id="5" creationId="{D143E2A0-6377-0E22-A27B-9256155CD5D2}"/>
          </ac:spMkLst>
        </pc:spChg>
      </pc:sldChg>
      <pc:sldChg chg="modSp mod">
        <pc:chgData name="WANYEKI, Ian" userId="de6f23d4-e1b7-41d4-acd6-7c622088cf12" providerId="ADAL" clId="{BD681D17-09E6-4D48-8C94-E1FBC644609F}" dt="2025-02-10T10:23:25.672" v="27" actId="6549"/>
        <pc:sldMkLst>
          <pc:docMk/>
          <pc:sldMk cId="3491827691" sldId="267"/>
        </pc:sldMkLst>
        <pc:spChg chg="mod">
          <ac:chgData name="WANYEKI, Ian" userId="de6f23d4-e1b7-41d4-acd6-7c622088cf12" providerId="ADAL" clId="{BD681D17-09E6-4D48-8C94-E1FBC644609F}" dt="2025-02-10T10:23:25.672" v="27" actId="6549"/>
          <ac:spMkLst>
            <pc:docMk/>
            <pc:sldMk cId="3491827691" sldId="267"/>
            <ac:spMk id="2" creationId="{2B94BA0D-6625-843F-0F6A-9FA811674E67}"/>
          </ac:spMkLst>
        </pc:spChg>
        <pc:spChg chg="mod">
          <ac:chgData name="WANYEKI, Ian" userId="de6f23d4-e1b7-41d4-acd6-7c622088cf12" providerId="ADAL" clId="{BD681D17-09E6-4D48-8C94-E1FBC644609F}" dt="2025-02-10T10:23:05.841" v="16" actId="790"/>
          <ac:spMkLst>
            <pc:docMk/>
            <pc:sldMk cId="3491827691" sldId="267"/>
            <ac:spMk id="5" creationId="{5AE971EB-D003-DF90-0FFD-93E147C0556B}"/>
          </ac:spMkLst>
        </pc:spChg>
        <pc:spChg chg="mod">
          <ac:chgData name="WANYEKI, Ian" userId="de6f23d4-e1b7-41d4-acd6-7c622088cf12" providerId="ADAL" clId="{BD681D17-09E6-4D48-8C94-E1FBC644609F}" dt="2025-02-10T10:23:05.841" v="16" actId="790"/>
          <ac:spMkLst>
            <pc:docMk/>
            <pc:sldMk cId="3491827691" sldId="267"/>
            <ac:spMk id="6" creationId="{B01574E5-CD4F-B177-4098-2F923E27AFEC}"/>
          </ac:spMkLst>
        </pc:spChg>
        <pc:spChg chg="mod">
          <ac:chgData name="WANYEKI, Ian" userId="de6f23d4-e1b7-41d4-acd6-7c622088cf12" providerId="ADAL" clId="{BD681D17-09E6-4D48-8C94-E1FBC644609F}" dt="2025-02-10T10:23:05.841" v="16" actId="790"/>
          <ac:spMkLst>
            <pc:docMk/>
            <pc:sldMk cId="3491827691" sldId="267"/>
            <ac:spMk id="7" creationId="{239FDC31-9749-41BA-326C-31ABC1DEFFA1}"/>
          </ac:spMkLst>
        </pc:spChg>
        <pc:spChg chg="mod">
          <ac:chgData name="WANYEKI, Ian" userId="de6f23d4-e1b7-41d4-acd6-7c622088cf12" providerId="ADAL" clId="{BD681D17-09E6-4D48-8C94-E1FBC644609F}" dt="2025-02-10T10:23:05.841" v="16" actId="790"/>
          <ac:spMkLst>
            <pc:docMk/>
            <pc:sldMk cId="3491827691" sldId="267"/>
            <ac:spMk id="8" creationId="{078AB3D0-A99D-18D8-6C55-769CA7558DED}"/>
          </ac:spMkLst>
        </pc:spChg>
        <pc:spChg chg="mod">
          <ac:chgData name="WANYEKI, Ian" userId="de6f23d4-e1b7-41d4-acd6-7c622088cf12" providerId="ADAL" clId="{BD681D17-09E6-4D48-8C94-E1FBC644609F}" dt="2025-02-10T10:23:05.841" v="16" actId="790"/>
          <ac:spMkLst>
            <pc:docMk/>
            <pc:sldMk cId="3491827691" sldId="267"/>
            <ac:spMk id="9" creationId="{19A23BDA-5149-33FC-A07E-00A16B155EEB}"/>
          </ac:spMkLst>
        </pc:spChg>
        <pc:spChg chg="mod">
          <ac:chgData name="WANYEKI, Ian" userId="de6f23d4-e1b7-41d4-acd6-7c622088cf12" providerId="ADAL" clId="{BD681D17-09E6-4D48-8C94-E1FBC644609F}" dt="2025-02-10T10:23:05.841" v="16" actId="790"/>
          <ac:spMkLst>
            <pc:docMk/>
            <pc:sldMk cId="3491827691" sldId="267"/>
            <ac:spMk id="12" creationId="{EE5D94D3-8A4D-F8FC-D051-A69049CA965E}"/>
          </ac:spMkLst>
        </pc:spChg>
        <pc:spChg chg="mod">
          <ac:chgData name="WANYEKI, Ian" userId="de6f23d4-e1b7-41d4-acd6-7c622088cf12" providerId="ADAL" clId="{BD681D17-09E6-4D48-8C94-E1FBC644609F}" dt="2025-02-10T10:23:05.841" v="16" actId="790"/>
          <ac:spMkLst>
            <pc:docMk/>
            <pc:sldMk cId="3491827691" sldId="267"/>
            <ac:spMk id="13" creationId="{D1446F97-1B35-CEBF-CDCC-D6C836638A1B}"/>
          </ac:spMkLst>
        </pc:spChg>
      </pc:sldChg>
      <pc:sldChg chg="modSp mod">
        <pc:chgData name="WANYEKI, Ian" userId="de6f23d4-e1b7-41d4-acd6-7c622088cf12" providerId="ADAL" clId="{BD681D17-09E6-4D48-8C94-E1FBC644609F}" dt="2025-02-10T10:23:05.841" v="16" actId="790"/>
        <pc:sldMkLst>
          <pc:docMk/>
          <pc:sldMk cId="1783932007" sldId="269"/>
        </pc:sldMkLst>
        <pc:spChg chg="mod">
          <ac:chgData name="WANYEKI, Ian" userId="de6f23d4-e1b7-41d4-acd6-7c622088cf12" providerId="ADAL" clId="{BD681D17-09E6-4D48-8C94-E1FBC644609F}" dt="2025-02-10T10:23:05.841" v="16" actId="790"/>
          <ac:spMkLst>
            <pc:docMk/>
            <pc:sldMk cId="1783932007" sldId="269"/>
            <ac:spMk id="2" creationId="{35FD393D-1FC1-2CAF-D677-9B569EC9AB99}"/>
          </ac:spMkLst>
        </pc:spChg>
        <pc:spChg chg="mod">
          <ac:chgData name="WANYEKI, Ian" userId="de6f23d4-e1b7-41d4-acd6-7c622088cf12" providerId="ADAL" clId="{BD681D17-09E6-4D48-8C94-E1FBC644609F}" dt="2025-02-10T10:23:05.841" v="16" actId="790"/>
          <ac:spMkLst>
            <pc:docMk/>
            <pc:sldMk cId="1783932007" sldId="269"/>
            <ac:spMk id="6" creationId="{16DBF865-CE25-28B1-A8D7-94BBBEDB2F23}"/>
          </ac:spMkLst>
        </pc:spChg>
        <pc:spChg chg="mod">
          <ac:chgData name="WANYEKI, Ian" userId="de6f23d4-e1b7-41d4-acd6-7c622088cf12" providerId="ADAL" clId="{BD681D17-09E6-4D48-8C94-E1FBC644609F}" dt="2025-02-10T10:23:05.841" v="16" actId="790"/>
          <ac:spMkLst>
            <pc:docMk/>
            <pc:sldMk cId="1783932007" sldId="269"/>
            <ac:spMk id="7" creationId="{6216DA48-92FF-6778-8A8B-BC93124782F9}"/>
          </ac:spMkLst>
        </pc:spChg>
      </pc:sldChg>
      <pc:sldChg chg="modSp mod">
        <pc:chgData name="WANYEKI, Ian" userId="de6f23d4-e1b7-41d4-acd6-7c622088cf12" providerId="ADAL" clId="{BD681D17-09E6-4D48-8C94-E1FBC644609F}" dt="2025-02-10T10:25:08.320" v="30" actId="14100"/>
        <pc:sldMkLst>
          <pc:docMk/>
          <pc:sldMk cId="1029938811" sldId="270"/>
        </pc:sldMkLst>
        <pc:spChg chg="mod">
          <ac:chgData name="WANYEKI, Ian" userId="de6f23d4-e1b7-41d4-acd6-7c622088cf12" providerId="ADAL" clId="{BD681D17-09E6-4D48-8C94-E1FBC644609F}" dt="2025-02-10T10:23:05.841" v="16" actId="790"/>
          <ac:spMkLst>
            <pc:docMk/>
            <pc:sldMk cId="1029938811" sldId="270"/>
            <ac:spMk id="2" creationId="{3C677217-0A56-D533-EC06-A03CB0976656}"/>
          </ac:spMkLst>
        </pc:spChg>
        <pc:spChg chg="mod">
          <ac:chgData name="WANYEKI, Ian" userId="de6f23d4-e1b7-41d4-acd6-7c622088cf12" providerId="ADAL" clId="{BD681D17-09E6-4D48-8C94-E1FBC644609F}" dt="2025-02-10T10:23:05.841" v="16" actId="790"/>
          <ac:spMkLst>
            <pc:docMk/>
            <pc:sldMk cId="1029938811" sldId="270"/>
            <ac:spMk id="5" creationId="{5ABA3B48-626C-1C55-39D5-BBDB614E5E36}"/>
          </ac:spMkLst>
        </pc:spChg>
        <pc:spChg chg="mod">
          <ac:chgData name="WANYEKI, Ian" userId="de6f23d4-e1b7-41d4-acd6-7c622088cf12" providerId="ADAL" clId="{BD681D17-09E6-4D48-8C94-E1FBC644609F}" dt="2025-02-10T10:25:08.320" v="30" actId="14100"/>
          <ac:spMkLst>
            <pc:docMk/>
            <pc:sldMk cId="1029938811" sldId="270"/>
            <ac:spMk id="6" creationId="{AD089DDB-5095-5C74-FC6C-60CADC92EED4}"/>
          </ac:spMkLst>
        </pc:spChg>
      </pc:sldChg>
      <pc:sldChg chg="modSp mod">
        <pc:chgData name="WANYEKI, Ian" userId="de6f23d4-e1b7-41d4-acd6-7c622088cf12" providerId="ADAL" clId="{BD681D17-09E6-4D48-8C94-E1FBC644609F}" dt="2025-02-10T10:23:05.841" v="16" actId="790"/>
        <pc:sldMkLst>
          <pc:docMk/>
          <pc:sldMk cId="4244221206" sldId="271"/>
        </pc:sldMkLst>
        <pc:spChg chg="mod">
          <ac:chgData name="WANYEKI, Ian" userId="de6f23d4-e1b7-41d4-acd6-7c622088cf12" providerId="ADAL" clId="{BD681D17-09E6-4D48-8C94-E1FBC644609F}" dt="2025-02-10T10:23:05.841" v="16" actId="790"/>
          <ac:spMkLst>
            <pc:docMk/>
            <pc:sldMk cId="4244221206" sldId="271"/>
            <ac:spMk id="2" creationId="{BB7C5E26-83C6-65C6-A79C-98C1DFCF5CF8}"/>
          </ac:spMkLst>
        </pc:spChg>
        <pc:spChg chg="mod">
          <ac:chgData name="WANYEKI, Ian" userId="de6f23d4-e1b7-41d4-acd6-7c622088cf12" providerId="ADAL" clId="{BD681D17-09E6-4D48-8C94-E1FBC644609F}" dt="2025-02-10T10:23:05.841" v="16" actId="790"/>
          <ac:spMkLst>
            <pc:docMk/>
            <pc:sldMk cId="4244221206" sldId="271"/>
            <ac:spMk id="5" creationId="{FA6EC4C0-D259-73A4-DCFE-D52EB7A39C43}"/>
          </ac:spMkLst>
        </pc:spChg>
      </pc:sldChg>
      <pc:sldChg chg="modSp mod">
        <pc:chgData name="WANYEKI, Ian" userId="de6f23d4-e1b7-41d4-acd6-7c622088cf12" providerId="ADAL" clId="{BD681D17-09E6-4D48-8C94-E1FBC644609F}" dt="2025-02-10T10:23:05.841" v="16" actId="790"/>
        <pc:sldMkLst>
          <pc:docMk/>
          <pc:sldMk cId="269410170" sldId="272"/>
        </pc:sldMkLst>
        <pc:spChg chg="mod">
          <ac:chgData name="WANYEKI, Ian" userId="de6f23d4-e1b7-41d4-acd6-7c622088cf12" providerId="ADAL" clId="{BD681D17-09E6-4D48-8C94-E1FBC644609F}" dt="2025-02-10T10:23:05.841" v="16" actId="790"/>
          <ac:spMkLst>
            <pc:docMk/>
            <pc:sldMk cId="269410170" sldId="272"/>
            <ac:spMk id="2" creationId="{113C986B-C771-9B36-CE7A-0F3B31A7A465}"/>
          </ac:spMkLst>
        </pc:spChg>
        <pc:spChg chg="mod">
          <ac:chgData name="WANYEKI, Ian" userId="de6f23d4-e1b7-41d4-acd6-7c622088cf12" providerId="ADAL" clId="{BD681D17-09E6-4D48-8C94-E1FBC644609F}" dt="2025-02-10T10:23:05.841" v="16" actId="790"/>
          <ac:spMkLst>
            <pc:docMk/>
            <pc:sldMk cId="269410170" sldId="272"/>
            <ac:spMk id="5" creationId="{54BD489A-6A33-684E-66D2-529A188D5A8A}"/>
          </ac:spMkLst>
        </pc:spChg>
        <pc:spChg chg="mod">
          <ac:chgData name="WANYEKI, Ian" userId="de6f23d4-e1b7-41d4-acd6-7c622088cf12" providerId="ADAL" clId="{BD681D17-09E6-4D48-8C94-E1FBC644609F}" dt="2025-02-10T10:23:05.841" v="16" actId="790"/>
          <ac:spMkLst>
            <pc:docMk/>
            <pc:sldMk cId="269410170" sldId="272"/>
            <ac:spMk id="6" creationId="{6254BD98-D04B-06F4-7747-92C2B24A3FE7}"/>
          </ac:spMkLst>
        </pc:spChg>
      </pc:sldChg>
      <pc:sldChg chg="modSp mod">
        <pc:chgData name="WANYEKI, Ian" userId="de6f23d4-e1b7-41d4-acd6-7c622088cf12" providerId="ADAL" clId="{BD681D17-09E6-4D48-8C94-E1FBC644609F}" dt="2025-02-10T10:23:05.841" v="16" actId="790"/>
        <pc:sldMkLst>
          <pc:docMk/>
          <pc:sldMk cId="1651191328" sldId="273"/>
        </pc:sldMkLst>
        <pc:spChg chg="mod">
          <ac:chgData name="WANYEKI, Ian" userId="de6f23d4-e1b7-41d4-acd6-7c622088cf12" providerId="ADAL" clId="{BD681D17-09E6-4D48-8C94-E1FBC644609F}" dt="2025-02-10T10:23:05.841" v="16" actId="790"/>
          <ac:spMkLst>
            <pc:docMk/>
            <pc:sldMk cId="1651191328" sldId="273"/>
            <ac:spMk id="2" creationId="{DDD6EA38-AD9F-FAA9-3B0A-E2EE46AB44A0}"/>
          </ac:spMkLst>
        </pc:spChg>
        <pc:spChg chg="mod">
          <ac:chgData name="WANYEKI, Ian" userId="de6f23d4-e1b7-41d4-acd6-7c622088cf12" providerId="ADAL" clId="{BD681D17-09E6-4D48-8C94-E1FBC644609F}" dt="2025-02-10T10:23:05.841" v="16" actId="790"/>
          <ac:spMkLst>
            <pc:docMk/>
            <pc:sldMk cId="1651191328" sldId="273"/>
            <ac:spMk id="5" creationId="{8FE245E8-22DC-B3F6-338F-D5D84ADF1266}"/>
          </ac:spMkLst>
        </pc:spChg>
        <pc:spChg chg="mod">
          <ac:chgData name="WANYEKI, Ian" userId="de6f23d4-e1b7-41d4-acd6-7c622088cf12" providerId="ADAL" clId="{BD681D17-09E6-4D48-8C94-E1FBC644609F}" dt="2025-02-10T10:23:05.841" v="16" actId="790"/>
          <ac:spMkLst>
            <pc:docMk/>
            <pc:sldMk cId="1651191328" sldId="273"/>
            <ac:spMk id="6" creationId="{2F2EDEE7-5DB5-A0A3-0502-AA0AC774BB60}"/>
          </ac:spMkLst>
        </pc:spChg>
      </pc:sldChg>
      <pc:sldChg chg="modSp mod">
        <pc:chgData name="WANYEKI, Ian" userId="de6f23d4-e1b7-41d4-acd6-7c622088cf12" providerId="ADAL" clId="{BD681D17-09E6-4D48-8C94-E1FBC644609F}" dt="2025-02-10T10:23:05.841" v="16" actId="790"/>
        <pc:sldMkLst>
          <pc:docMk/>
          <pc:sldMk cId="2168665274" sldId="276"/>
        </pc:sldMkLst>
        <pc:spChg chg="mod">
          <ac:chgData name="WANYEKI, Ian" userId="de6f23d4-e1b7-41d4-acd6-7c622088cf12" providerId="ADAL" clId="{BD681D17-09E6-4D48-8C94-E1FBC644609F}" dt="2025-02-10T10:23:05.841" v="16" actId="790"/>
          <ac:spMkLst>
            <pc:docMk/>
            <pc:sldMk cId="2168665274" sldId="276"/>
            <ac:spMk id="2" creationId="{43DE17EE-31DC-AEEB-624D-A529DB196033}"/>
          </ac:spMkLst>
        </pc:spChg>
        <pc:spChg chg="mod">
          <ac:chgData name="WANYEKI, Ian" userId="de6f23d4-e1b7-41d4-acd6-7c622088cf12" providerId="ADAL" clId="{BD681D17-09E6-4D48-8C94-E1FBC644609F}" dt="2025-02-10T10:23:05.841" v="16" actId="790"/>
          <ac:spMkLst>
            <pc:docMk/>
            <pc:sldMk cId="2168665274" sldId="276"/>
            <ac:spMk id="3" creationId="{943306AA-3D52-8DF7-05B6-724DCD0D1914}"/>
          </ac:spMkLst>
        </pc:spChg>
      </pc:sldChg>
      <pc:sldChg chg="modSp mod">
        <pc:chgData name="WANYEKI, Ian" userId="de6f23d4-e1b7-41d4-acd6-7c622088cf12" providerId="ADAL" clId="{BD681D17-09E6-4D48-8C94-E1FBC644609F}" dt="2025-02-10T10:23:05.841" v="16" actId="790"/>
        <pc:sldMkLst>
          <pc:docMk/>
          <pc:sldMk cId="1335457743" sldId="277"/>
        </pc:sldMkLst>
        <pc:spChg chg="mod">
          <ac:chgData name="WANYEKI, Ian" userId="de6f23d4-e1b7-41d4-acd6-7c622088cf12" providerId="ADAL" clId="{BD681D17-09E6-4D48-8C94-E1FBC644609F}" dt="2025-02-10T10:23:05.841" v="16" actId="790"/>
          <ac:spMkLst>
            <pc:docMk/>
            <pc:sldMk cId="1335457743" sldId="277"/>
            <ac:spMk id="2" creationId="{820761B1-F0A2-CD57-F9BE-4140FF9A28BD}"/>
          </ac:spMkLst>
        </pc:spChg>
      </pc:sldChg>
      <pc:sldChg chg="modSp mod">
        <pc:chgData name="WANYEKI, Ian" userId="de6f23d4-e1b7-41d4-acd6-7c622088cf12" providerId="ADAL" clId="{BD681D17-09E6-4D48-8C94-E1FBC644609F}" dt="2025-02-10T10:23:05.841" v="16" actId="790"/>
        <pc:sldMkLst>
          <pc:docMk/>
          <pc:sldMk cId="3168180678" sldId="278"/>
        </pc:sldMkLst>
        <pc:spChg chg="mod">
          <ac:chgData name="WANYEKI, Ian" userId="de6f23d4-e1b7-41d4-acd6-7c622088cf12" providerId="ADAL" clId="{BD681D17-09E6-4D48-8C94-E1FBC644609F}" dt="2025-02-10T10:23:05.841" v="16" actId="790"/>
          <ac:spMkLst>
            <pc:docMk/>
            <pc:sldMk cId="3168180678" sldId="278"/>
            <ac:spMk id="2" creationId="{BF8C6417-2A51-EAAC-6ECD-BA648EFB93F1}"/>
          </ac:spMkLst>
        </pc:spChg>
        <pc:spChg chg="mod">
          <ac:chgData name="WANYEKI, Ian" userId="de6f23d4-e1b7-41d4-acd6-7c622088cf12" providerId="ADAL" clId="{BD681D17-09E6-4D48-8C94-E1FBC644609F}" dt="2025-02-10T10:23:05.841" v="16" actId="790"/>
          <ac:spMkLst>
            <pc:docMk/>
            <pc:sldMk cId="3168180678" sldId="278"/>
            <ac:spMk id="3" creationId="{7F362422-8530-EF53-20EF-85ECC8C815E5}"/>
          </ac:spMkLst>
        </pc:spChg>
        <pc:spChg chg="mod">
          <ac:chgData name="WANYEKI, Ian" userId="de6f23d4-e1b7-41d4-acd6-7c622088cf12" providerId="ADAL" clId="{BD681D17-09E6-4D48-8C94-E1FBC644609F}" dt="2025-02-10T10:23:05.841" v="16" actId="790"/>
          <ac:spMkLst>
            <pc:docMk/>
            <pc:sldMk cId="3168180678" sldId="278"/>
            <ac:spMk id="8" creationId="{480A4535-D08A-0686-FEDC-CD62DD47BA82}"/>
          </ac:spMkLst>
        </pc:spChg>
        <pc:spChg chg="mod">
          <ac:chgData name="WANYEKI, Ian" userId="de6f23d4-e1b7-41d4-acd6-7c622088cf12" providerId="ADAL" clId="{BD681D17-09E6-4D48-8C94-E1FBC644609F}" dt="2025-02-10T10:23:05.841" v="16" actId="790"/>
          <ac:spMkLst>
            <pc:docMk/>
            <pc:sldMk cId="3168180678" sldId="278"/>
            <ac:spMk id="9" creationId="{A64C9A63-C5AB-E712-1586-27F6D045B74F}"/>
          </ac:spMkLst>
        </pc:spChg>
        <pc:spChg chg="mod">
          <ac:chgData name="WANYEKI, Ian" userId="de6f23d4-e1b7-41d4-acd6-7c622088cf12" providerId="ADAL" clId="{BD681D17-09E6-4D48-8C94-E1FBC644609F}" dt="2025-02-10T10:23:05.841" v="16" actId="790"/>
          <ac:spMkLst>
            <pc:docMk/>
            <pc:sldMk cId="3168180678" sldId="278"/>
            <ac:spMk id="10" creationId="{C8DE6902-F44A-100D-402E-E83C7AE0042D}"/>
          </ac:spMkLst>
        </pc:spChg>
        <pc:spChg chg="mod">
          <ac:chgData name="WANYEKI, Ian" userId="de6f23d4-e1b7-41d4-acd6-7c622088cf12" providerId="ADAL" clId="{BD681D17-09E6-4D48-8C94-E1FBC644609F}" dt="2025-02-10T10:23:05.841" v="16" actId="790"/>
          <ac:spMkLst>
            <pc:docMk/>
            <pc:sldMk cId="3168180678" sldId="278"/>
            <ac:spMk id="11" creationId="{8F0B1AD0-A231-A2FC-92CD-FA52938003FE}"/>
          </ac:spMkLst>
        </pc:spChg>
      </pc:sldChg>
      <pc:sldChg chg="modSp mod">
        <pc:chgData name="WANYEKI, Ian" userId="de6f23d4-e1b7-41d4-acd6-7c622088cf12" providerId="ADAL" clId="{BD681D17-09E6-4D48-8C94-E1FBC644609F}" dt="2025-02-10T10:24:18.447" v="28"/>
        <pc:sldMkLst>
          <pc:docMk/>
          <pc:sldMk cId="2079454227" sldId="310"/>
        </pc:sldMkLst>
        <pc:spChg chg="mod">
          <ac:chgData name="WANYEKI, Ian" userId="de6f23d4-e1b7-41d4-acd6-7c622088cf12" providerId="ADAL" clId="{BD681D17-09E6-4D48-8C94-E1FBC644609F}" dt="2025-02-10T10:23:05.841" v="16" actId="790"/>
          <ac:spMkLst>
            <pc:docMk/>
            <pc:sldMk cId="2079454227" sldId="310"/>
            <ac:spMk id="2" creationId="{C213A79A-3A7E-D0DC-DAAA-1187B31E466B}"/>
          </ac:spMkLst>
        </pc:spChg>
        <pc:spChg chg="mod">
          <ac:chgData name="WANYEKI, Ian" userId="de6f23d4-e1b7-41d4-acd6-7c622088cf12" providerId="ADAL" clId="{BD681D17-09E6-4D48-8C94-E1FBC644609F}" dt="2025-02-10T10:24:18.447" v="28"/>
          <ac:spMkLst>
            <pc:docMk/>
            <pc:sldMk cId="2079454227" sldId="310"/>
            <ac:spMk id="3" creationId="{35D3819E-C639-53AF-A3C7-5B373774EF57}"/>
          </ac:spMkLst>
        </pc:spChg>
      </pc:sldChg>
    </pc:docChg>
  </pc:docChgLst>
  <pc:docChgLst>
    <pc:chgData name="WANYEKI, Ian" userId="S::wanyekii@unaids.org::de6f23d4-e1b7-41d4-acd6-7c622088cf12" providerId="AD" clId="Web-{7BD6391C-FB40-822F-A97E-BE5C545A9C82}"/>
    <pc:docChg chg="modSld">
      <pc:chgData name="WANYEKI, Ian" userId="S::wanyekii@unaids.org::de6f23d4-e1b7-41d4-acd6-7c622088cf12" providerId="AD" clId="Web-{7BD6391C-FB40-822F-A97E-BE5C545A9C82}" dt="2025-02-10T10:20:52.471" v="2" actId="20577"/>
      <pc:docMkLst>
        <pc:docMk/>
      </pc:docMkLst>
      <pc:sldChg chg="modSp">
        <pc:chgData name="WANYEKI, Ian" userId="S::wanyekii@unaids.org::de6f23d4-e1b7-41d4-acd6-7c622088cf12" providerId="AD" clId="Web-{7BD6391C-FB40-822F-A97E-BE5C545A9C82}" dt="2025-02-10T10:20:52.471" v="2" actId="20577"/>
        <pc:sldMkLst>
          <pc:docMk/>
          <pc:sldMk cId="484929057" sldId="256"/>
        </pc:sldMkLst>
        <pc:spChg chg="mod">
          <ac:chgData name="WANYEKI, Ian" userId="S::wanyekii@unaids.org::de6f23d4-e1b7-41d4-acd6-7c622088cf12" providerId="AD" clId="Web-{7BD6391C-FB40-822F-A97E-BE5C545A9C82}" dt="2025-02-10T10:20:52.471" v="2" actId="20577"/>
          <ac:spMkLst>
            <pc:docMk/>
            <pc:sldMk cId="484929057" sldId="256"/>
            <ac:spMk id="3" creationId="{7616CA50-EB45-431E-9626-8C2D43650B3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E4AB11-45C1-49B4-8CB0-49E274381F96}"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Modifier les styles du texte maître</a:t>
            </a:r>
          </a:p>
          <a:p>
            <a:pPr lvl="1"/>
            <a:r>
              <a:rPr lang="en-US"/>
              <a:t>Deuxième niveau</a:t>
            </a:r>
          </a:p>
          <a:p>
            <a:pPr lvl="2"/>
            <a:r>
              <a:rPr lang="en-US"/>
              <a:t>Troisième niveau</a:t>
            </a:r>
          </a:p>
          <a:p>
            <a:pPr lvl="3"/>
            <a:r>
              <a:rPr lang="en-US"/>
              <a:t>Quatrième niveau</a:t>
            </a:r>
          </a:p>
          <a:p>
            <a:pPr lvl="4"/>
            <a:r>
              <a:rPr lang="en-US"/>
              <a:t>Cinquième niveau</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FC4483-7CF5-4CF7-BC54-0B04140F1C27}" type="slidenum">
              <a:rPr lang="en-US" smtClean="0"/>
              <a:t>‹#›</a:t>
            </a:fld>
            <a:endParaRPr lang="en-US"/>
          </a:p>
        </p:txBody>
      </p:sp>
    </p:spTree>
    <p:extLst>
      <p:ext uri="{BB962C8B-B14F-4D97-AF65-F5344CB8AC3E}">
        <p14:creationId xmlns:p14="http://schemas.microsoft.com/office/powerpoint/2010/main" val="2530484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84B6CE11-3631-4A58-9931-8E7135B8174C}" type="slidenum">
              <a:rPr lang="en-CH" smtClean="0"/>
              <a:t>5</a:t>
            </a:fld>
            <a:endParaRPr lang="en-CH"/>
          </a:p>
        </p:txBody>
      </p:sp>
    </p:spTree>
    <p:extLst>
      <p:ext uri="{BB962C8B-B14F-4D97-AF65-F5344CB8AC3E}">
        <p14:creationId xmlns:p14="http://schemas.microsoft.com/office/powerpoint/2010/main" val="1493867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3FC4483-7CF5-4CF7-BC54-0B04140F1C27}" type="slidenum">
              <a:rPr lang="en-US" smtClean="0"/>
              <a:t>6</a:t>
            </a:fld>
            <a:endParaRPr lang="en-US"/>
          </a:p>
        </p:txBody>
      </p:sp>
    </p:spTree>
    <p:extLst>
      <p:ext uri="{BB962C8B-B14F-4D97-AF65-F5344CB8AC3E}">
        <p14:creationId xmlns:p14="http://schemas.microsoft.com/office/powerpoint/2010/main" val="5838922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a:xfrm>
            <a:off x="2411215" y="6356349"/>
            <a:ext cx="1371600" cy="365125"/>
          </a:xfrm>
        </p:spPr>
        <p:txBody>
          <a:bodyPr/>
          <a:lstStyle>
            <a:lvl1pPr algn="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rPr>
              <a:t>27 October 2020</a:t>
            </a:r>
          </a:p>
        </p:txBody>
      </p:sp>
      <p:sp>
        <p:nvSpPr>
          <p:cNvPr id="5" name="Footer Placeholder 4"/>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rPr>
              <a:t>2021 HIV Estimates</a:t>
            </a: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pic>
        <p:nvPicPr>
          <p:cNvPr id="12" name="Picture 11">
            <a:extLst>
              <a:ext uri="{FF2B5EF4-FFF2-40B4-BE49-F238E27FC236}">
                <a16:creationId xmlns:a16="http://schemas.microsoft.com/office/drawing/2014/main" id="{1185AAC3-23AF-4C83-A6C4-E518F947A1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264632"/>
            <a:ext cx="1155747" cy="456843"/>
          </a:xfrm>
          <a:prstGeom prst="rect">
            <a:avLst/>
          </a:prstGeom>
        </p:spPr>
      </p:pic>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extLst>
      <p:ext uri="{BB962C8B-B14F-4D97-AF65-F5344CB8AC3E}">
        <p14:creationId xmlns:p14="http://schemas.microsoft.com/office/powerpoint/2010/main" val="2912152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45074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0222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a:xfrm>
            <a:off x="2411215" y="6356349"/>
            <a:ext cx="1371600" cy="365125"/>
          </a:xfrm>
        </p:spPr>
        <p:txBody>
          <a:bodyPr/>
          <a:lstStyle>
            <a:lvl1pPr algn="r">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rPr>
              <a:t>27 October 2020</a:t>
            </a:r>
          </a:p>
        </p:txBody>
      </p:sp>
      <p:sp>
        <p:nvSpPr>
          <p:cNvPr id="5" name="Footer Placeholder 4"/>
          <p:cNvSpPr>
            <a:spLocks noGrp="1"/>
          </p:cNvSpPr>
          <p:nvPr>
            <p:ph type="ftr" sz="quarter" idx="11"/>
          </p:nvPr>
        </p:nvSpPr>
        <p:spPr/>
        <p:txBody>
          <a:bodyPr/>
          <a:lstStyle>
            <a:lvl1pPr>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rPr>
              <a:t>2021 HIV Estimates</a:t>
            </a: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pic>
        <p:nvPicPr>
          <p:cNvPr id="12" name="Picture 11">
            <a:extLst>
              <a:ext uri="{FF2B5EF4-FFF2-40B4-BE49-F238E27FC236}">
                <a16:creationId xmlns:a16="http://schemas.microsoft.com/office/drawing/2014/main" id="{1185AAC3-23AF-4C83-A6C4-E518F947A1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264632"/>
            <a:ext cx="1155747" cy="456843"/>
          </a:xfrm>
          <a:prstGeom prst="rect">
            <a:avLst/>
          </a:prstGeom>
        </p:spPr>
      </p:pic>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extLst>
      <p:ext uri="{BB962C8B-B14F-4D97-AF65-F5344CB8AC3E}">
        <p14:creationId xmlns:p14="http://schemas.microsoft.com/office/powerpoint/2010/main" val="3416364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pic>
        <p:nvPicPr>
          <p:cNvPr id="10" name="Picture 9">
            <a:extLst>
              <a:ext uri="{FF2B5EF4-FFF2-40B4-BE49-F238E27FC236}">
                <a16:creationId xmlns:a16="http://schemas.microsoft.com/office/drawing/2014/main" id="{75B05365-4E6F-46E3-B4DE-458780BF88A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327173"/>
            <a:ext cx="997527" cy="394302"/>
          </a:xfrm>
          <a:prstGeom prst="rect">
            <a:avLst/>
          </a:prstGeom>
        </p:spPr>
      </p:pic>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extLst>
      <p:ext uri="{BB962C8B-B14F-4D97-AF65-F5344CB8AC3E}">
        <p14:creationId xmlns:p14="http://schemas.microsoft.com/office/powerpoint/2010/main" val="1717906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454331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948955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1" name="Footer Placeholder 10"/>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2" name="Slide Number Placeholder 1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739818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7" name="Footer Placeholder 6"/>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8" name="Slide Number Placeholder 7"/>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6048661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194320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119121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pic>
        <p:nvPicPr>
          <p:cNvPr id="10" name="Picture 9">
            <a:extLst>
              <a:ext uri="{FF2B5EF4-FFF2-40B4-BE49-F238E27FC236}">
                <a16:creationId xmlns:a16="http://schemas.microsoft.com/office/drawing/2014/main" id="{75B05365-4E6F-46E3-B4DE-458780BF88A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43" y="6327173"/>
            <a:ext cx="997527" cy="394302"/>
          </a:xfrm>
          <a:prstGeom prst="rect">
            <a:avLst/>
          </a:prstGeom>
        </p:spPr>
      </p:pic>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extLst>
      <p:ext uri="{BB962C8B-B14F-4D97-AF65-F5344CB8AC3E}">
        <p14:creationId xmlns:p14="http://schemas.microsoft.com/office/powerpoint/2010/main" val="15619159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a:xfrm>
            <a:off x="3499101" y="6356350"/>
            <a:ext cx="591151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469215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7973726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529045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806455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108282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1" name="Footer Placeholder 10"/>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2" name="Slide Number Placeholder 1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272834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7" name="Footer Placeholder 6"/>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8" name="Slide Number Placeholder 7"/>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2675660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2788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693597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9" name="Footer Placeholder 8"/>
          <p:cNvSpPr>
            <a:spLocks noGrp="1"/>
          </p:cNvSpPr>
          <p:nvPr>
            <p:ph type="ftr" sz="quarter" idx="11"/>
          </p:nvPr>
        </p:nvSpPr>
        <p:spPr>
          <a:xfrm>
            <a:off x="3499101" y="6356350"/>
            <a:ext cx="5911517"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926579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Cliquez pour modifier le style du titre principal</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534710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Cliquez pour modifier le style du titre principal</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5586B75A-687E-405C-8A0B-8D00578BA2C3}" type="datetimeFigureOut">
              <a:rPr kumimoji="0" lang="en-US" sz="1100" b="0" i="0" u="none" strike="noStrike" kern="1200" cap="none" spc="0" normalizeH="0" baseline="0" noProof="0" smtClean="0">
                <a:ln>
                  <a:noFill/>
                </a:ln>
                <a:solidFill>
                  <a:srgbClr val="000000">
                    <a:lumMod val="50000"/>
                    <a:lumOff val="50000"/>
                  </a:srgbClr>
                </a:solidFill>
                <a:effectLst/>
                <a:uLnTx/>
                <a:uFillTx/>
                <a:latin typeface="Corbel" panose="020B0503020204020204"/>
                <a:ea typeface="+mn-ea"/>
                <a:cs typeface="+mn-cs"/>
              </a:rPr>
              <a:t>2/11/2025</a:t>
            </a:fld>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srgbClr val="000000">
                  <a:lumMod val="50000"/>
                  <a:lumOff val="50000"/>
                </a:srgbClr>
              </a:solidFill>
              <a:effectLst/>
              <a:uLnTx/>
              <a:uFillTx/>
              <a:latin typeface="Corbel" panose="020B0503020204020204"/>
              <a:ea typeface="+mn-ea"/>
              <a:cs typeface="+mn-cs"/>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dirty="0">
                <a:ln>
                  <a:noFill/>
                </a:ln>
                <a:solidFill>
                  <a:srgbClr val="40BAD2"/>
                </a:solidFill>
                <a:effectLst/>
                <a:uLnTx/>
                <a:uFillTx/>
                <a:latin typeface="Corbel" panose="020B0503020204020204"/>
                <a:ea typeface="+mn-ea"/>
                <a:cs typeface="+mn-cs"/>
              </a:rPr>
              <a:t>‹#›</a:t>
            </a:fld>
            <a:endParaRPr kumimoji="0" lang="en-US" sz="1200" b="1" i="0" u="none" strike="noStrike" kern="1200" cap="none" spc="0" normalizeH="0" baseline="0" noProof="0">
              <a:ln>
                <a:noFill/>
              </a:ln>
              <a:solidFill>
                <a:srgbClr val="40BAD2"/>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259604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hyperlink" Target="https://hivtools.unaids.org/wp-content/uploads/FastTrackCities-Modelling-Guidance_En_Nov2023.pdf" TargetMode="Externa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42055-955B-4A5E-9178-C1AE8BCD69B0}"/>
              </a:ext>
            </a:extLst>
          </p:cNvPr>
          <p:cNvSpPr>
            <a:spLocks noGrp="1"/>
          </p:cNvSpPr>
          <p:nvPr>
            <p:ph type="ctrTitle"/>
          </p:nvPr>
        </p:nvSpPr>
        <p:spPr>
          <a:xfrm>
            <a:off x="102870" y="1387348"/>
            <a:ext cx="8903970" cy="2663952"/>
          </a:xfrm>
        </p:spPr>
        <p:txBody>
          <a:bodyPr>
            <a:normAutofit/>
          </a:bodyPr>
          <a:lstStyle/>
          <a:p>
            <a:pPr algn="ctr"/>
            <a:r>
              <a:rPr lang="fr-FR" sz="4800" b="1" noProof="0" dirty="0"/>
              <a:t>Résultats, </a:t>
            </a:r>
            <a:r>
              <a:rPr lang="fr-FR" sz="4800" b="1" dirty="0"/>
              <a:t>Incertitude</a:t>
            </a:r>
            <a:r>
              <a:rPr lang="fr-FR" sz="4800" b="1" noProof="0" dirty="0"/>
              <a:t>, fonction de la liste de contrôle, </a:t>
            </a:r>
            <a:r>
              <a:rPr lang="fr-FR" sz="4800" b="1" dirty="0"/>
              <a:t>Validation</a:t>
            </a:r>
            <a:r>
              <a:rPr lang="fr-FR" sz="4800" b="1" noProof="0" dirty="0"/>
              <a:t> et autres outils Spectrum</a:t>
            </a:r>
          </a:p>
        </p:txBody>
      </p:sp>
      <p:sp>
        <p:nvSpPr>
          <p:cNvPr id="3" name="Subtitle 2">
            <a:extLst>
              <a:ext uri="{FF2B5EF4-FFF2-40B4-BE49-F238E27FC236}">
                <a16:creationId xmlns:a16="http://schemas.microsoft.com/office/drawing/2014/main" id="{7616CA50-EB45-431E-9626-8C2D43650B39}"/>
              </a:ext>
            </a:extLst>
          </p:cNvPr>
          <p:cNvSpPr>
            <a:spLocks noGrp="1"/>
          </p:cNvSpPr>
          <p:nvPr>
            <p:ph type="subTitle" idx="1"/>
          </p:nvPr>
        </p:nvSpPr>
        <p:spPr>
          <a:xfrm>
            <a:off x="1100015" y="4356100"/>
            <a:ext cx="7315200" cy="1701800"/>
          </a:xfrm>
        </p:spPr>
        <p:txBody>
          <a:bodyPr>
            <a:normAutofit lnSpcReduction="10000"/>
          </a:bodyPr>
          <a:lstStyle/>
          <a:p>
            <a:pPr algn="ctr"/>
            <a:endParaRPr lang="fr-FR" sz="2400" noProof="0" dirty="0"/>
          </a:p>
          <a:p>
            <a:pPr algn="ctr"/>
            <a:r>
              <a:rPr lang="fr-FR" sz="2400" b="1" noProof="0" dirty="0"/>
              <a:t>Formation sur les estimations du VIH et l'utilisation des données, </a:t>
            </a:r>
          </a:p>
          <a:p>
            <a:pPr algn="ctr"/>
            <a:r>
              <a:rPr lang="fr-FR" sz="2400" b="1" noProof="0" dirty="0"/>
              <a:t> février 2025</a:t>
            </a:r>
          </a:p>
        </p:txBody>
      </p:sp>
    </p:spTree>
    <p:extLst>
      <p:ext uri="{BB962C8B-B14F-4D97-AF65-F5344CB8AC3E}">
        <p14:creationId xmlns:p14="http://schemas.microsoft.com/office/powerpoint/2010/main" val="484929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D393D-1FC1-2CAF-D677-9B569EC9AB99}"/>
              </a:ext>
            </a:extLst>
          </p:cNvPr>
          <p:cNvSpPr>
            <a:spLocks noGrp="1"/>
          </p:cNvSpPr>
          <p:nvPr>
            <p:ph type="title"/>
          </p:nvPr>
        </p:nvSpPr>
        <p:spPr/>
        <p:txBody>
          <a:bodyPr/>
          <a:lstStyle/>
          <a:p>
            <a:r>
              <a:rPr lang="fr-FR" noProof="0" dirty="0"/>
              <a:t>Lecture seule</a:t>
            </a:r>
          </a:p>
        </p:txBody>
      </p:sp>
      <p:pic>
        <p:nvPicPr>
          <p:cNvPr id="4" name="Picture 3">
            <a:extLst>
              <a:ext uri="{FF2B5EF4-FFF2-40B4-BE49-F238E27FC236}">
                <a16:creationId xmlns:a16="http://schemas.microsoft.com/office/drawing/2014/main" id="{29C80EEC-BD87-12D6-A834-D9A3030F85F4}"/>
              </a:ext>
            </a:extLst>
          </p:cNvPr>
          <p:cNvPicPr>
            <a:picLocks noChangeAspect="1"/>
          </p:cNvPicPr>
          <p:nvPr/>
        </p:nvPicPr>
        <p:blipFill>
          <a:blip r:embed="rId2"/>
          <a:stretch>
            <a:fillRect/>
          </a:stretch>
        </p:blipFill>
        <p:spPr>
          <a:xfrm>
            <a:off x="3597706" y="441322"/>
            <a:ext cx="8060894" cy="4506040"/>
          </a:xfrm>
          <a:prstGeom prst="rect">
            <a:avLst/>
          </a:prstGeom>
        </p:spPr>
      </p:pic>
      <p:sp>
        <p:nvSpPr>
          <p:cNvPr id="6" name="TextBox 5">
            <a:extLst>
              <a:ext uri="{FF2B5EF4-FFF2-40B4-BE49-F238E27FC236}">
                <a16:creationId xmlns:a16="http://schemas.microsoft.com/office/drawing/2014/main" id="{16DBF865-CE25-28B1-A8D7-94BBBEDB2F23}"/>
              </a:ext>
            </a:extLst>
          </p:cNvPr>
          <p:cNvSpPr txBox="1"/>
          <p:nvPr/>
        </p:nvSpPr>
        <p:spPr>
          <a:xfrm>
            <a:off x="3698543" y="5185907"/>
            <a:ext cx="7960057" cy="646331"/>
          </a:xfrm>
          <a:prstGeom prst="rect">
            <a:avLst/>
          </a:prstGeom>
          <a:noFill/>
        </p:spPr>
        <p:txBody>
          <a:bodyPr wrap="square" rtlCol="0">
            <a:spAutoFit/>
          </a:bodyPr>
          <a:lstStyle/>
          <a:p>
            <a:r>
              <a:rPr lang="fr-FR" noProof="0" dirty="0"/>
              <a:t>Ouvrez le fichier de l'année dernière avec "Fichier &gt; Lecture seule". Vous pourrez afficher les estimations 2025 et 2024 sur le même graphique, mais (protégé pour) ne pas modifier le fichier 2024.</a:t>
            </a:r>
          </a:p>
        </p:txBody>
      </p:sp>
      <p:sp>
        <p:nvSpPr>
          <p:cNvPr id="7" name="TextBox 6">
            <a:extLst>
              <a:ext uri="{FF2B5EF4-FFF2-40B4-BE49-F238E27FC236}">
                <a16:creationId xmlns:a16="http://schemas.microsoft.com/office/drawing/2014/main" id="{6216DA48-92FF-6778-8A8B-BC93124782F9}"/>
              </a:ext>
            </a:extLst>
          </p:cNvPr>
          <p:cNvSpPr txBox="1"/>
          <p:nvPr/>
        </p:nvSpPr>
        <p:spPr>
          <a:xfrm>
            <a:off x="0" y="379431"/>
            <a:ext cx="6102350" cy="369332"/>
          </a:xfrm>
          <a:prstGeom prst="rect">
            <a:avLst/>
          </a:prstGeom>
          <a:noFill/>
        </p:spPr>
        <p:txBody>
          <a:bodyPr wrap="square">
            <a:spAutoFit/>
          </a:bodyPr>
          <a:lstStyle/>
          <a:p>
            <a:r>
              <a:rPr lang="fr-FR" sz="1800" b="1" noProof="0" dirty="0">
                <a:effectLst/>
                <a:latin typeface="Arial" panose="020B0604020202020204" pitchFamily="34" charset="0"/>
                <a:ea typeface="Calibri" panose="020F0502020204030204" pitchFamily="34" charset="0"/>
              </a:rPr>
              <a:t>Fichier &gt; Lecture seule</a:t>
            </a:r>
            <a:endParaRPr lang="fr-FR" b="1" noProof="0" dirty="0"/>
          </a:p>
        </p:txBody>
      </p:sp>
    </p:spTree>
    <p:extLst>
      <p:ext uri="{BB962C8B-B14F-4D97-AF65-F5344CB8AC3E}">
        <p14:creationId xmlns:p14="http://schemas.microsoft.com/office/powerpoint/2010/main" val="1783932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77217-0A56-D533-EC06-A03CB0976656}"/>
              </a:ext>
            </a:extLst>
          </p:cNvPr>
          <p:cNvSpPr>
            <a:spLocks noGrp="1"/>
          </p:cNvSpPr>
          <p:nvPr>
            <p:ph type="title"/>
          </p:nvPr>
        </p:nvSpPr>
        <p:spPr>
          <a:xfrm>
            <a:off x="252918" y="1123837"/>
            <a:ext cx="3077135" cy="4601183"/>
          </a:xfrm>
        </p:spPr>
        <p:txBody>
          <a:bodyPr/>
          <a:lstStyle/>
          <a:p>
            <a:r>
              <a:rPr lang="fr-FR" noProof="0" dirty="0"/>
              <a:t>Documentation de base</a:t>
            </a:r>
          </a:p>
        </p:txBody>
      </p:sp>
      <p:pic>
        <p:nvPicPr>
          <p:cNvPr id="4" name="Picture 3">
            <a:extLst>
              <a:ext uri="{FF2B5EF4-FFF2-40B4-BE49-F238E27FC236}">
                <a16:creationId xmlns:a16="http://schemas.microsoft.com/office/drawing/2014/main" id="{EDDED0CE-582B-8973-54EC-1DB4C3639E4A}"/>
              </a:ext>
            </a:extLst>
          </p:cNvPr>
          <p:cNvPicPr>
            <a:picLocks noChangeAspect="1"/>
          </p:cNvPicPr>
          <p:nvPr/>
        </p:nvPicPr>
        <p:blipFill>
          <a:blip r:embed="rId2"/>
          <a:stretch>
            <a:fillRect/>
          </a:stretch>
        </p:blipFill>
        <p:spPr>
          <a:xfrm>
            <a:off x="3457668" y="821117"/>
            <a:ext cx="7767601" cy="5206621"/>
          </a:xfrm>
          <a:prstGeom prst="rect">
            <a:avLst/>
          </a:prstGeom>
        </p:spPr>
      </p:pic>
      <p:sp>
        <p:nvSpPr>
          <p:cNvPr id="5" name="Rectangle 4">
            <a:extLst>
              <a:ext uri="{FF2B5EF4-FFF2-40B4-BE49-F238E27FC236}">
                <a16:creationId xmlns:a16="http://schemas.microsoft.com/office/drawing/2014/main" id="{5ABA3B48-626C-1C55-39D5-BBDB614E5E36}"/>
              </a:ext>
            </a:extLst>
          </p:cNvPr>
          <p:cNvSpPr/>
          <p:nvPr/>
        </p:nvSpPr>
        <p:spPr>
          <a:xfrm>
            <a:off x="6291618" y="5725020"/>
            <a:ext cx="723331" cy="416473"/>
          </a:xfrm>
          <a:prstGeom prst="rect">
            <a:avLst/>
          </a:prstGeom>
          <a:noFill/>
          <a:ln w="25400">
            <a:solidFill>
              <a:srgbClr val="E313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6" name="TextBox 5">
            <a:extLst>
              <a:ext uri="{FF2B5EF4-FFF2-40B4-BE49-F238E27FC236}">
                <a16:creationId xmlns:a16="http://schemas.microsoft.com/office/drawing/2014/main" id="{AD089DDB-5095-5C74-FC6C-60CADC92EED4}"/>
              </a:ext>
            </a:extLst>
          </p:cNvPr>
          <p:cNvSpPr txBox="1"/>
          <p:nvPr/>
        </p:nvSpPr>
        <p:spPr>
          <a:xfrm>
            <a:off x="-1" y="340338"/>
            <a:ext cx="7498081" cy="369332"/>
          </a:xfrm>
          <a:prstGeom prst="rect">
            <a:avLst/>
          </a:prstGeom>
          <a:noFill/>
        </p:spPr>
        <p:txBody>
          <a:bodyPr wrap="square" lIns="91440" tIns="45720" rIns="91440" bIns="45720" rtlCol="0" anchor="t">
            <a:spAutoFit/>
          </a:bodyPr>
          <a:lstStyle/>
          <a:p>
            <a:r>
              <a:rPr lang="fr-FR" b="1" noProof="0" dirty="0"/>
              <a:t>Modules &gt; AIM &gt; Statistiques du programme &gt; </a:t>
            </a:r>
            <a:r>
              <a:rPr lang="fr-FR" b="1" dirty="0">
                <a:highlight>
                  <a:srgbClr val="FFFF00"/>
                </a:highlight>
              </a:rPr>
              <a:t>TAR</a:t>
            </a:r>
            <a:r>
              <a:rPr lang="fr-FR" b="1" noProof="0" dirty="0"/>
              <a:t> adulte &gt; Source</a:t>
            </a:r>
          </a:p>
        </p:txBody>
      </p:sp>
    </p:spTree>
    <p:extLst>
      <p:ext uri="{BB962C8B-B14F-4D97-AF65-F5344CB8AC3E}">
        <p14:creationId xmlns:p14="http://schemas.microsoft.com/office/powerpoint/2010/main" val="1029938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C5E26-83C6-65C6-A79C-98C1DFCF5CF8}"/>
              </a:ext>
            </a:extLst>
          </p:cNvPr>
          <p:cNvSpPr>
            <a:spLocks noGrp="1"/>
          </p:cNvSpPr>
          <p:nvPr>
            <p:ph type="title"/>
          </p:nvPr>
        </p:nvSpPr>
        <p:spPr/>
        <p:txBody>
          <a:bodyPr/>
          <a:lstStyle/>
          <a:p>
            <a:r>
              <a:rPr lang="fr-FR" noProof="0" dirty="0"/>
              <a:t>Sources des projections</a:t>
            </a:r>
          </a:p>
        </p:txBody>
      </p:sp>
      <p:pic>
        <p:nvPicPr>
          <p:cNvPr id="4" name="Picture 3">
            <a:extLst>
              <a:ext uri="{FF2B5EF4-FFF2-40B4-BE49-F238E27FC236}">
                <a16:creationId xmlns:a16="http://schemas.microsoft.com/office/drawing/2014/main" id="{4471A2AF-00DE-A962-0C8A-E9382497E89C}"/>
              </a:ext>
            </a:extLst>
          </p:cNvPr>
          <p:cNvPicPr>
            <a:picLocks noChangeAspect="1"/>
          </p:cNvPicPr>
          <p:nvPr/>
        </p:nvPicPr>
        <p:blipFill>
          <a:blip r:embed="rId2"/>
          <a:stretch>
            <a:fillRect/>
          </a:stretch>
        </p:blipFill>
        <p:spPr>
          <a:xfrm>
            <a:off x="3476241" y="736980"/>
            <a:ext cx="8154032" cy="5199796"/>
          </a:xfrm>
          <a:prstGeom prst="rect">
            <a:avLst/>
          </a:prstGeom>
        </p:spPr>
      </p:pic>
      <p:sp>
        <p:nvSpPr>
          <p:cNvPr id="5" name="TextBox 4">
            <a:extLst>
              <a:ext uri="{FF2B5EF4-FFF2-40B4-BE49-F238E27FC236}">
                <a16:creationId xmlns:a16="http://schemas.microsoft.com/office/drawing/2014/main" id="{FA6EC4C0-D259-73A4-DCFE-D52EB7A39C43}"/>
              </a:ext>
            </a:extLst>
          </p:cNvPr>
          <p:cNvSpPr txBox="1"/>
          <p:nvPr/>
        </p:nvSpPr>
        <p:spPr>
          <a:xfrm>
            <a:off x="0" y="340338"/>
            <a:ext cx="5629275" cy="369332"/>
          </a:xfrm>
          <a:prstGeom prst="rect">
            <a:avLst/>
          </a:prstGeom>
          <a:noFill/>
        </p:spPr>
        <p:txBody>
          <a:bodyPr wrap="square" rtlCol="0">
            <a:spAutoFit/>
          </a:bodyPr>
          <a:lstStyle/>
          <a:p>
            <a:r>
              <a:rPr lang="fr-FR" b="1" noProof="0" dirty="0"/>
              <a:t>Modules &gt; Sources de projection</a:t>
            </a:r>
          </a:p>
        </p:txBody>
      </p:sp>
    </p:spTree>
    <p:extLst>
      <p:ext uri="{BB962C8B-B14F-4D97-AF65-F5344CB8AC3E}">
        <p14:creationId xmlns:p14="http://schemas.microsoft.com/office/powerpoint/2010/main" val="4244221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C986B-C771-9B36-CE7A-0F3B31A7A465}"/>
              </a:ext>
            </a:extLst>
          </p:cNvPr>
          <p:cNvSpPr>
            <a:spLocks noGrp="1"/>
          </p:cNvSpPr>
          <p:nvPr>
            <p:ph type="title"/>
          </p:nvPr>
        </p:nvSpPr>
        <p:spPr/>
        <p:txBody>
          <a:bodyPr/>
          <a:lstStyle/>
          <a:p>
            <a:r>
              <a:rPr lang="fr-FR" noProof="0" dirty="0"/>
              <a:t>Documenter les changements</a:t>
            </a:r>
          </a:p>
        </p:txBody>
      </p:sp>
      <p:sp>
        <p:nvSpPr>
          <p:cNvPr id="5" name="TextBox 4">
            <a:extLst>
              <a:ext uri="{FF2B5EF4-FFF2-40B4-BE49-F238E27FC236}">
                <a16:creationId xmlns:a16="http://schemas.microsoft.com/office/drawing/2014/main" id="{54BD489A-6A33-684E-66D2-529A188D5A8A}"/>
              </a:ext>
            </a:extLst>
          </p:cNvPr>
          <p:cNvSpPr txBox="1"/>
          <p:nvPr/>
        </p:nvSpPr>
        <p:spPr>
          <a:xfrm>
            <a:off x="0" y="340338"/>
            <a:ext cx="5629275" cy="369332"/>
          </a:xfrm>
          <a:prstGeom prst="rect">
            <a:avLst/>
          </a:prstGeom>
          <a:noFill/>
        </p:spPr>
        <p:txBody>
          <a:bodyPr wrap="square" rtlCol="0">
            <a:spAutoFit/>
          </a:bodyPr>
          <a:lstStyle/>
          <a:p>
            <a:r>
              <a:rPr lang="fr-FR" b="1" noProof="0" dirty="0"/>
              <a:t>Modules &gt; AIM &gt; Changements</a:t>
            </a:r>
          </a:p>
        </p:txBody>
      </p:sp>
      <p:sp>
        <p:nvSpPr>
          <p:cNvPr id="6" name="TextBox 5">
            <a:extLst>
              <a:ext uri="{FF2B5EF4-FFF2-40B4-BE49-F238E27FC236}">
                <a16:creationId xmlns:a16="http://schemas.microsoft.com/office/drawing/2014/main" id="{6254BD98-D04B-06F4-7747-92C2B24A3FE7}"/>
              </a:ext>
            </a:extLst>
          </p:cNvPr>
          <p:cNvSpPr txBox="1"/>
          <p:nvPr/>
        </p:nvSpPr>
        <p:spPr>
          <a:xfrm>
            <a:off x="3580910" y="5213445"/>
            <a:ext cx="7678493" cy="369332"/>
          </a:xfrm>
          <a:prstGeom prst="rect">
            <a:avLst/>
          </a:prstGeom>
          <a:noFill/>
        </p:spPr>
        <p:txBody>
          <a:bodyPr wrap="square" rtlCol="0">
            <a:spAutoFit/>
          </a:bodyPr>
          <a:lstStyle/>
          <a:p>
            <a:r>
              <a:rPr lang="fr-FR" noProof="0" dirty="0"/>
              <a:t>Documentez vos changements au fur et à mesure que vous travaillez sur votre dossier. </a:t>
            </a:r>
          </a:p>
        </p:txBody>
      </p:sp>
      <p:pic>
        <p:nvPicPr>
          <p:cNvPr id="8" name="Picture 7">
            <a:extLst>
              <a:ext uri="{FF2B5EF4-FFF2-40B4-BE49-F238E27FC236}">
                <a16:creationId xmlns:a16="http://schemas.microsoft.com/office/drawing/2014/main" id="{3E242703-3F6C-1C58-2BAC-8D793853CDDE}"/>
              </a:ext>
            </a:extLst>
          </p:cNvPr>
          <p:cNvPicPr>
            <a:picLocks noChangeAspect="1"/>
          </p:cNvPicPr>
          <p:nvPr/>
        </p:nvPicPr>
        <p:blipFill>
          <a:blip r:embed="rId2"/>
          <a:srcRect l="1274"/>
          <a:stretch/>
        </p:blipFill>
        <p:spPr>
          <a:xfrm>
            <a:off x="3517597" y="709670"/>
            <a:ext cx="8674403" cy="4136650"/>
          </a:xfrm>
          <a:prstGeom prst="rect">
            <a:avLst/>
          </a:prstGeom>
        </p:spPr>
      </p:pic>
    </p:spTree>
    <p:extLst>
      <p:ext uri="{BB962C8B-B14F-4D97-AF65-F5344CB8AC3E}">
        <p14:creationId xmlns:p14="http://schemas.microsoft.com/office/powerpoint/2010/main" val="269410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E17EE-31DC-AEEB-624D-A529DB196033}"/>
              </a:ext>
            </a:extLst>
          </p:cNvPr>
          <p:cNvSpPr>
            <a:spLocks noGrp="1"/>
          </p:cNvSpPr>
          <p:nvPr>
            <p:ph type="title"/>
          </p:nvPr>
        </p:nvSpPr>
        <p:spPr/>
        <p:txBody>
          <a:bodyPr/>
          <a:lstStyle/>
          <a:p>
            <a:r>
              <a:rPr lang="fr-FR" noProof="0" dirty="0"/>
              <a:t>Autres outils</a:t>
            </a:r>
            <a:br>
              <a:rPr lang="fr-FR" noProof="0" dirty="0"/>
            </a:br>
            <a:r>
              <a:rPr lang="fr-FR" sz="1800" b="0" i="0" u="none" strike="noStrike" noProof="0" dirty="0">
                <a:solidFill>
                  <a:srgbClr val="FFFFFF"/>
                </a:solidFill>
                <a:effectLst/>
                <a:latin typeface="Corbel" panose="020B0503020204020204" pitchFamily="34" charset="0"/>
              </a:rPr>
              <a:t>* Options pour les estimations infranationales</a:t>
            </a:r>
            <a:r>
              <a:rPr lang="fr-FR" sz="1800" b="0" i="0" noProof="0" dirty="0">
                <a:solidFill>
                  <a:srgbClr val="000000"/>
                </a:solidFill>
                <a:effectLst/>
                <a:latin typeface="Corbel" panose="020B0503020204020204" pitchFamily="34" charset="0"/>
              </a:rPr>
              <a:t>.</a:t>
            </a:r>
            <a:br>
              <a:rPr lang="fr-FR" sz="1800" b="0" i="0" noProof="0" dirty="0">
                <a:solidFill>
                  <a:srgbClr val="000000"/>
                </a:solidFill>
                <a:effectLst/>
                <a:latin typeface="Corbel" panose="020B0503020204020204" pitchFamily="34" charset="0"/>
              </a:rPr>
            </a:br>
            <a:r>
              <a:rPr lang="fr-FR" sz="1800" b="0" i="1" u="sng" strike="noStrike" noProof="0" dirty="0">
                <a:solidFill>
                  <a:schemeClr val="bg1"/>
                </a:solidFill>
                <a:effectLst/>
                <a:latin typeface="Corbel" panose="020B0503020204020204" pitchFamily="34" charset="0"/>
                <a:hlinkClick r:id="rId2">
                  <a:extLst>
                    <a:ext uri="{A12FA001-AC4F-418D-AE19-62706E023703}">
                      <ahyp:hlinkClr xmlns:ahyp="http://schemas.microsoft.com/office/drawing/2018/hyperlinkcolor" val="tx"/>
                    </a:ext>
                  </a:extLst>
                </a:hlinkClick>
              </a:rPr>
              <a:t>FastTrackCities-Modelling-Guidance_En_Nov2023.pdf (en anglais)</a:t>
            </a:r>
            <a:endParaRPr lang="fr-FR" noProof="0" dirty="0">
              <a:solidFill>
                <a:schemeClr val="bg1"/>
              </a:solidFill>
            </a:endParaRPr>
          </a:p>
        </p:txBody>
      </p:sp>
      <p:sp>
        <p:nvSpPr>
          <p:cNvPr id="3" name="Content Placeholder 2">
            <a:extLst>
              <a:ext uri="{FF2B5EF4-FFF2-40B4-BE49-F238E27FC236}">
                <a16:creationId xmlns:a16="http://schemas.microsoft.com/office/drawing/2014/main" id="{943306AA-3D52-8DF7-05B6-724DCD0D1914}"/>
              </a:ext>
            </a:extLst>
          </p:cNvPr>
          <p:cNvSpPr>
            <a:spLocks noGrp="1"/>
          </p:cNvSpPr>
          <p:nvPr>
            <p:ph idx="1"/>
          </p:nvPr>
        </p:nvSpPr>
        <p:spPr>
          <a:xfrm>
            <a:off x="5087580" y="311727"/>
            <a:ext cx="6342420" cy="6276109"/>
          </a:xfrm>
        </p:spPr>
        <p:txBody>
          <a:bodyPr>
            <a:normAutofit lnSpcReduction="10000"/>
          </a:bodyPr>
          <a:lstStyle/>
          <a:p>
            <a:r>
              <a:rPr lang="fr-FR" sz="3600" noProof="0" dirty="0">
                <a:solidFill>
                  <a:schemeClr val="tx1"/>
                </a:solidFill>
              </a:rPr>
              <a:t>Analyse d'incertitude</a:t>
            </a:r>
          </a:p>
          <a:p>
            <a:r>
              <a:rPr lang="fr-FR" sz="3600" noProof="0" dirty="0">
                <a:solidFill>
                  <a:schemeClr val="tx1"/>
                </a:solidFill>
              </a:rPr>
              <a:t>Agrégat</a:t>
            </a:r>
          </a:p>
          <a:p>
            <a:r>
              <a:rPr lang="fr-FR" sz="3600" noProof="0" dirty="0">
                <a:solidFill>
                  <a:schemeClr val="tx1"/>
                </a:solidFill>
              </a:rPr>
              <a:t>Incertitude globale</a:t>
            </a:r>
          </a:p>
          <a:p>
            <a:r>
              <a:rPr lang="fr-FR" sz="3600" noProof="0" dirty="0">
                <a:solidFill>
                  <a:schemeClr val="tx1"/>
                </a:solidFill>
              </a:rPr>
              <a:t>Outil d'estimation des districts*</a:t>
            </a:r>
          </a:p>
          <a:p>
            <a:r>
              <a:rPr lang="fr-FR" sz="3600" noProof="0" dirty="0">
                <a:solidFill>
                  <a:schemeClr val="tx1"/>
                </a:solidFill>
              </a:rPr>
              <a:t>Estimations pour le district de Naomi (épidémies généralisées)</a:t>
            </a:r>
          </a:p>
          <a:p>
            <a:r>
              <a:rPr lang="fr-FR" sz="3600" noProof="0" dirty="0">
                <a:solidFill>
                  <a:schemeClr val="tx1"/>
                </a:solidFill>
              </a:rPr>
              <a:t>Surveillance mondiale du sida (GAM)</a:t>
            </a:r>
          </a:p>
          <a:p>
            <a:r>
              <a:rPr lang="fr-FR" sz="3600" noProof="0" dirty="0">
                <a:solidFill>
                  <a:schemeClr val="tx1"/>
                </a:solidFill>
              </a:rPr>
              <a:t>Extrait</a:t>
            </a:r>
          </a:p>
        </p:txBody>
      </p:sp>
      <p:pic>
        <p:nvPicPr>
          <p:cNvPr id="5" name="Picture 4">
            <a:extLst>
              <a:ext uri="{FF2B5EF4-FFF2-40B4-BE49-F238E27FC236}">
                <a16:creationId xmlns:a16="http://schemas.microsoft.com/office/drawing/2014/main" id="{661AFDF2-5B7A-39A8-8A5E-2FB616C0635D}"/>
              </a:ext>
            </a:extLst>
          </p:cNvPr>
          <p:cNvPicPr>
            <a:picLocks noChangeAspect="1"/>
          </p:cNvPicPr>
          <p:nvPr/>
        </p:nvPicPr>
        <p:blipFill>
          <a:blip r:embed="rId3"/>
          <a:stretch>
            <a:fillRect/>
          </a:stretch>
        </p:blipFill>
        <p:spPr>
          <a:xfrm>
            <a:off x="4235504" y="863487"/>
            <a:ext cx="734751" cy="809896"/>
          </a:xfrm>
          <a:prstGeom prst="rect">
            <a:avLst/>
          </a:prstGeom>
        </p:spPr>
      </p:pic>
      <p:pic>
        <p:nvPicPr>
          <p:cNvPr id="7" name="Picture 6">
            <a:extLst>
              <a:ext uri="{FF2B5EF4-FFF2-40B4-BE49-F238E27FC236}">
                <a16:creationId xmlns:a16="http://schemas.microsoft.com/office/drawing/2014/main" id="{75943BE5-EA66-9056-DC35-301B7862E4E1}"/>
              </a:ext>
            </a:extLst>
          </p:cNvPr>
          <p:cNvPicPr>
            <a:picLocks noChangeAspect="1"/>
          </p:cNvPicPr>
          <p:nvPr/>
        </p:nvPicPr>
        <p:blipFill>
          <a:blip r:embed="rId4"/>
          <a:stretch>
            <a:fillRect/>
          </a:stretch>
        </p:blipFill>
        <p:spPr>
          <a:xfrm>
            <a:off x="4366267" y="4499242"/>
            <a:ext cx="590550" cy="666750"/>
          </a:xfrm>
          <a:prstGeom prst="rect">
            <a:avLst/>
          </a:prstGeom>
        </p:spPr>
      </p:pic>
      <p:pic>
        <p:nvPicPr>
          <p:cNvPr id="9" name="Picture 8">
            <a:extLst>
              <a:ext uri="{FF2B5EF4-FFF2-40B4-BE49-F238E27FC236}">
                <a16:creationId xmlns:a16="http://schemas.microsoft.com/office/drawing/2014/main" id="{6F0DDDDF-CF42-C403-AE21-A5ED7E6BA8E2}"/>
              </a:ext>
            </a:extLst>
          </p:cNvPr>
          <p:cNvPicPr>
            <a:picLocks noChangeAspect="1"/>
          </p:cNvPicPr>
          <p:nvPr/>
        </p:nvPicPr>
        <p:blipFill>
          <a:blip r:embed="rId5"/>
          <a:stretch>
            <a:fillRect/>
          </a:stretch>
        </p:blipFill>
        <p:spPr>
          <a:xfrm>
            <a:off x="4238342" y="1692008"/>
            <a:ext cx="718475" cy="677183"/>
          </a:xfrm>
          <a:prstGeom prst="rect">
            <a:avLst/>
          </a:prstGeom>
        </p:spPr>
      </p:pic>
      <p:pic>
        <p:nvPicPr>
          <p:cNvPr id="13" name="Picture 12">
            <a:extLst>
              <a:ext uri="{FF2B5EF4-FFF2-40B4-BE49-F238E27FC236}">
                <a16:creationId xmlns:a16="http://schemas.microsoft.com/office/drawing/2014/main" id="{47A53189-6C42-8CE6-1982-66322E5473C2}"/>
              </a:ext>
            </a:extLst>
          </p:cNvPr>
          <p:cNvPicPr>
            <a:picLocks noChangeAspect="1"/>
          </p:cNvPicPr>
          <p:nvPr/>
        </p:nvPicPr>
        <p:blipFill>
          <a:blip r:embed="rId6"/>
          <a:stretch>
            <a:fillRect/>
          </a:stretch>
        </p:blipFill>
        <p:spPr>
          <a:xfrm>
            <a:off x="4276442" y="5234079"/>
            <a:ext cx="752475" cy="704850"/>
          </a:xfrm>
          <a:prstGeom prst="rect">
            <a:avLst/>
          </a:prstGeom>
        </p:spPr>
      </p:pic>
      <p:pic>
        <p:nvPicPr>
          <p:cNvPr id="15" name="Picture 14">
            <a:extLst>
              <a:ext uri="{FF2B5EF4-FFF2-40B4-BE49-F238E27FC236}">
                <a16:creationId xmlns:a16="http://schemas.microsoft.com/office/drawing/2014/main" id="{B418E48A-3640-C426-7CEC-F3620AABF56E}"/>
              </a:ext>
            </a:extLst>
          </p:cNvPr>
          <p:cNvPicPr>
            <a:picLocks noChangeAspect="1"/>
          </p:cNvPicPr>
          <p:nvPr/>
        </p:nvPicPr>
        <p:blipFill>
          <a:blip r:embed="rId7"/>
          <a:stretch>
            <a:fillRect/>
          </a:stretch>
        </p:blipFill>
        <p:spPr>
          <a:xfrm>
            <a:off x="4284673" y="2270605"/>
            <a:ext cx="625812" cy="654585"/>
          </a:xfrm>
          <a:prstGeom prst="rect">
            <a:avLst/>
          </a:prstGeom>
        </p:spPr>
      </p:pic>
      <p:pic>
        <p:nvPicPr>
          <p:cNvPr id="6" name="Picture 5">
            <a:extLst>
              <a:ext uri="{FF2B5EF4-FFF2-40B4-BE49-F238E27FC236}">
                <a16:creationId xmlns:a16="http://schemas.microsoft.com/office/drawing/2014/main" id="{1925C90F-43CB-F237-041A-2081BBB33E5C}"/>
              </a:ext>
            </a:extLst>
          </p:cNvPr>
          <p:cNvPicPr>
            <a:picLocks noChangeAspect="1"/>
          </p:cNvPicPr>
          <p:nvPr/>
        </p:nvPicPr>
        <p:blipFill>
          <a:blip r:embed="rId8"/>
          <a:stretch>
            <a:fillRect/>
          </a:stretch>
        </p:blipFill>
        <p:spPr>
          <a:xfrm>
            <a:off x="4233521" y="2975166"/>
            <a:ext cx="752475" cy="608384"/>
          </a:xfrm>
          <a:prstGeom prst="rect">
            <a:avLst/>
          </a:prstGeom>
        </p:spPr>
      </p:pic>
      <p:pic>
        <p:nvPicPr>
          <p:cNvPr id="8" name="Picture 7">
            <a:extLst>
              <a:ext uri="{FF2B5EF4-FFF2-40B4-BE49-F238E27FC236}">
                <a16:creationId xmlns:a16="http://schemas.microsoft.com/office/drawing/2014/main" id="{F5822D56-1C33-22C0-6A70-9A5BAC9B472F}"/>
              </a:ext>
            </a:extLst>
          </p:cNvPr>
          <p:cNvPicPr>
            <a:picLocks noChangeAspect="1"/>
          </p:cNvPicPr>
          <p:nvPr/>
        </p:nvPicPr>
        <p:blipFill>
          <a:blip r:embed="rId9"/>
          <a:stretch>
            <a:fillRect/>
          </a:stretch>
        </p:blipFill>
        <p:spPr>
          <a:xfrm>
            <a:off x="4207997" y="3668242"/>
            <a:ext cx="828791" cy="619211"/>
          </a:xfrm>
          <a:prstGeom prst="rect">
            <a:avLst/>
          </a:prstGeom>
        </p:spPr>
      </p:pic>
    </p:spTree>
    <p:extLst>
      <p:ext uri="{BB962C8B-B14F-4D97-AF65-F5344CB8AC3E}">
        <p14:creationId xmlns:p14="http://schemas.microsoft.com/office/powerpoint/2010/main" val="2168665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761B1-F0A2-CD57-F9BE-4140FF9A28BD}"/>
              </a:ext>
            </a:extLst>
          </p:cNvPr>
          <p:cNvSpPr>
            <a:spLocks noGrp="1"/>
          </p:cNvSpPr>
          <p:nvPr>
            <p:ph type="title"/>
          </p:nvPr>
        </p:nvSpPr>
        <p:spPr/>
        <p:txBody>
          <a:bodyPr/>
          <a:lstStyle/>
          <a:p>
            <a:r>
              <a:rPr lang="fr-FR" noProof="0" dirty="0"/>
              <a:t>Résultats</a:t>
            </a:r>
            <a:br>
              <a:rPr lang="fr-FR" noProof="0" dirty="0"/>
            </a:br>
            <a:br>
              <a:rPr lang="fr-FR" noProof="0" dirty="0"/>
            </a:br>
            <a:r>
              <a:rPr lang="fr-FR" sz="2800" noProof="0" dirty="0"/>
              <a:t>-Tranche d'âge</a:t>
            </a:r>
            <a:br>
              <a:rPr lang="fr-FR" sz="2800" noProof="0" dirty="0"/>
            </a:br>
            <a:r>
              <a:rPr lang="fr-FR" sz="2800" noProof="0" dirty="0"/>
              <a:t>-Indicateur</a:t>
            </a:r>
            <a:br>
              <a:rPr lang="fr-FR" sz="2800" noProof="0" dirty="0"/>
            </a:br>
            <a:r>
              <a:rPr lang="fr-FR" sz="2800" noProof="0" dirty="0"/>
              <a:t>-Sexe</a:t>
            </a:r>
            <a:br>
              <a:rPr lang="fr-FR" sz="2800" noProof="0" dirty="0"/>
            </a:br>
            <a:r>
              <a:rPr lang="fr-FR" sz="2800" noProof="0" dirty="0"/>
              <a:t>-Période de temps</a:t>
            </a:r>
          </a:p>
        </p:txBody>
      </p:sp>
      <p:pic>
        <p:nvPicPr>
          <p:cNvPr id="7" name="Picture 6">
            <a:extLst>
              <a:ext uri="{FF2B5EF4-FFF2-40B4-BE49-F238E27FC236}">
                <a16:creationId xmlns:a16="http://schemas.microsoft.com/office/drawing/2014/main" id="{726D1872-5ECA-5751-7CCA-D890FCBAC1D4}"/>
              </a:ext>
            </a:extLst>
          </p:cNvPr>
          <p:cNvPicPr>
            <a:picLocks noChangeAspect="1"/>
          </p:cNvPicPr>
          <p:nvPr/>
        </p:nvPicPr>
        <p:blipFill>
          <a:blip r:embed="rId2"/>
          <a:stretch>
            <a:fillRect/>
          </a:stretch>
        </p:blipFill>
        <p:spPr>
          <a:xfrm>
            <a:off x="3501736" y="1458041"/>
            <a:ext cx="8690264" cy="4620270"/>
          </a:xfrm>
          <a:prstGeom prst="rect">
            <a:avLst/>
          </a:prstGeom>
        </p:spPr>
      </p:pic>
      <p:pic>
        <p:nvPicPr>
          <p:cNvPr id="5" name="Picture 4">
            <a:extLst>
              <a:ext uri="{FF2B5EF4-FFF2-40B4-BE49-F238E27FC236}">
                <a16:creationId xmlns:a16="http://schemas.microsoft.com/office/drawing/2014/main" id="{E717BC0A-EE3A-B1BD-3DE5-8F550FBDFBFC}"/>
              </a:ext>
            </a:extLst>
          </p:cNvPr>
          <p:cNvPicPr>
            <a:picLocks noChangeAspect="1"/>
          </p:cNvPicPr>
          <p:nvPr/>
        </p:nvPicPr>
        <p:blipFill>
          <a:blip r:embed="rId3"/>
          <a:stretch>
            <a:fillRect/>
          </a:stretch>
        </p:blipFill>
        <p:spPr>
          <a:xfrm>
            <a:off x="0" y="0"/>
            <a:ext cx="9326277" cy="1219370"/>
          </a:xfrm>
          <a:prstGeom prst="rect">
            <a:avLst/>
          </a:prstGeom>
        </p:spPr>
      </p:pic>
    </p:spTree>
    <p:extLst>
      <p:ext uri="{BB962C8B-B14F-4D97-AF65-F5344CB8AC3E}">
        <p14:creationId xmlns:p14="http://schemas.microsoft.com/office/powerpoint/2010/main" val="1335457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4BA0D-6625-843F-0F6A-9FA811674E67}"/>
              </a:ext>
            </a:extLst>
          </p:cNvPr>
          <p:cNvSpPr>
            <a:spLocks noGrp="1"/>
          </p:cNvSpPr>
          <p:nvPr>
            <p:ph type="title"/>
          </p:nvPr>
        </p:nvSpPr>
        <p:spPr/>
        <p:txBody>
          <a:bodyPr/>
          <a:lstStyle/>
          <a:p>
            <a:r>
              <a:rPr lang="fr-FR" noProof="0" dirty="0"/>
              <a:t>Onglet: </a:t>
            </a:r>
            <a:br>
              <a:rPr lang="fr-FR" noProof="0" dirty="0"/>
            </a:br>
            <a:br>
              <a:rPr lang="fr-FR" noProof="0" dirty="0"/>
            </a:br>
            <a:r>
              <a:rPr lang="fr-FR" noProof="0" dirty="0"/>
              <a:t>Résultats</a:t>
            </a:r>
          </a:p>
        </p:txBody>
      </p:sp>
      <p:pic>
        <p:nvPicPr>
          <p:cNvPr id="4" name="Picture 3">
            <a:extLst>
              <a:ext uri="{FF2B5EF4-FFF2-40B4-BE49-F238E27FC236}">
                <a16:creationId xmlns:a16="http://schemas.microsoft.com/office/drawing/2014/main" id="{F819413B-2C18-5E80-5EB8-D0380E503C03}"/>
              </a:ext>
            </a:extLst>
          </p:cNvPr>
          <p:cNvPicPr>
            <a:picLocks noChangeAspect="1"/>
          </p:cNvPicPr>
          <p:nvPr/>
        </p:nvPicPr>
        <p:blipFill>
          <a:blip r:embed="rId2"/>
          <a:stretch>
            <a:fillRect/>
          </a:stretch>
        </p:blipFill>
        <p:spPr>
          <a:xfrm>
            <a:off x="3455734" y="777922"/>
            <a:ext cx="8184740" cy="4359962"/>
          </a:xfrm>
          <a:prstGeom prst="rect">
            <a:avLst/>
          </a:prstGeom>
        </p:spPr>
      </p:pic>
      <p:sp>
        <p:nvSpPr>
          <p:cNvPr id="5" name="Rectangle 4">
            <a:extLst>
              <a:ext uri="{FF2B5EF4-FFF2-40B4-BE49-F238E27FC236}">
                <a16:creationId xmlns:a16="http://schemas.microsoft.com/office/drawing/2014/main" id="{5AE971EB-D003-DF90-0FFD-93E147C0556B}"/>
              </a:ext>
            </a:extLst>
          </p:cNvPr>
          <p:cNvSpPr/>
          <p:nvPr/>
        </p:nvSpPr>
        <p:spPr>
          <a:xfrm>
            <a:off x="4258101" y="1746913"/>
            <a:ext cx="1392072" cy="259308"/>
          </a:xfrm>
          <a:prstGeom prst="rect">
            <a:avLst/>
          </a:prstGeom>
          <a:noFill/>
          <a:ln w="25400">
            <a:solidFill>
              <a:srgbClr val="E313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6" name="Rectangle 5">
            <a:extLst>
              <a:ext uri="{FF2B5EF4-FFF2-40B4-BE49-F238E27FC236}">
                <a16:creationId xmlns:a16="http://schemas.microsoft.com/office/drawing/2014/main" id="{B01574E5-CD4F-B177-4098-2F923E27AFEC}"/>
              </a:ext>
            </a:extLst>
          </p:cNvPr>
          <p:cNvSpPr/>
          <p:nvPr/>
        </p:nvSpPr>
        <p:spPr>
          <a:xfrm>
            <a:off x="5756504" y="1746913"/>
            <a:ext cx="1696240" cy="259308"/>
          </a:xfrm>
          <a:prstGeom prst="rect">
            <a:avLst/>
          </a:prstGeom>
          <a:noFill/>
          <a:ln w="25400">
            <a:solidFill>
              <a:srgbClr val="E313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7" name="Rectangle 6">
            <a:extLst>
              <a:ext uri="{FF2B5EF4-FFF2-40B4-BE49-F238E27FC236}">
                <a16:creationId xmlns:a16="http://schemas.microsoft.com/office/drawing/2014/main" id="{239FDC31-9749-41BA-326C-31ABC1DEFFA1}"/>
              </a:ext>
            </a:extLst>
          </p:cNvPr>
          <p:cNvSpPr/>
          <p:nvPr/>
        </p:nvSpPr>
        <p:spPr>
          <a:xfrm>
            <a:off x="7485796" y="1746913"/>
            <a:ext cx="1392072" cy="259308"/>
          </a:xfrm>
          <a:prstGeom prst="rect">
            <a:avLst/>
          </a:prstGeom>
          <a:noFill/>
          <a:ln w="25400">
            <a:solidFill>
              <a:srgbClr val="E313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8" name="Rectangle 7">
            <a:extLst>
              <a:ext uri="{FF2B5EF4-FFF2-40B4-BE49-F238E27FC236}">
                <a16:creationId xmlns:a16="http://schemas.microsoft.com/office/drawing/2014/main" id="{078AB3D0-A99D-18D8-6C55-769CA7558DED}"/>
              </a:ext>
            </a:extLst>
          </p:cNvPr>
          <p:cNvSpPr/>
          <p:nvPr/>
        </p:nvSpPr>
        <p:spPr>
          <a:xfrm>
            <a:off x="8850573" y="1746913"/>
            <a:ext cx="1392072" cy="259308"/>
          </a:xfrm>
          <a:prstGeom prst="rect">
            <a:avLst/>
          </a:prstGeom>
          <a:noFill/>
          <a:ln w="25400">
            <a:solidFill>
              <a:srgbClr val="E313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9" name="TextBox 8">
            <a:extLst>
              <a:ext uri="{FF2B5EF4-FFF2-40B4-BE49-F238E27FC236}">
                <a16:creationId xmlns:a16="http://schemas.microsoft.com/office/drawing/2014/main" id="{19A23BDA-5149-33FC-A07E-00A16B155EEB}"/>
              </a:ext>
            </a:extLst>
          </p:cNvPr>
          <p:cNvSpPr txBox="1"/>
          <p:nvPr/>
        </p:nvSpPr>
        <p:spPr>
          <a:xfrm>
            <a:off x="3455734" y="5137884"/>
            <a:ext cx="3997010" cy="1477328"/>
          </a:xfrm>
          <a:prstGeom prst="rect">
            <a:avLst/>
          </a:prstGeom>
          <a:noFill/>
        </p:spPr>
        <p:txBody>
          <a:bodyPr wrap="square" rtlCol="0">
            <a:spAutoFit/>
          </a:bodyPr>
          <a:lstStyle/>
          <a:p>
            <a:r>
              <a:rPr lang="fr-FR" noProof="0" dirty="0"/>
              <a:t>Vous pouvez afficher un nouveau résultat sans fermer la fenêtre du résultat en cours. Accédez à d'autres résultats à l'aide des onglets. Pour fermer tous les onglets, sélectionnez Accueil &gt; Fermer tout</a:t>
            </a:r>
          </a:p>
        </p:txBody>
      </p:sp>
      <p:pic>
        <p:nvPicPr>
          <p:cNvPr id="11" name="Picture 10">
            <a:extLst>
              <a:ext uri="{FF2B5EF4-FFF2-40B4-BE49-F238E27FC236}">
                <a16:creationId xmlns:a16="http://schemas.microsoft.com/office/drawing/2014/main" id="{E32E5452-1821-A238-CD01-FE4C2B4D8C08}"/>
              </a:ext>
            </a:extLst>
          </p:cNvPr>
          <p:cNvPicPr>
            <a:picLocks noChangeAspect="1"/>
          </p:cNvPicPr>
          <p:nvPr/>
        </p:nvPicPr>
        <p:blipFill>
          <a:blip r:embed="rId3"/>
          <a:stretch>
            <a:fillRect/>
          </a:stretch>
        </p:blipFill>
        <p:spPr>
          <a:xfrm>
            <a:off x="7485796" y="5490385"/>
            <a:ext cx="4206212" cy="808887"/>
          </a:xfrm>
          <a:prstGeom prst="rect">
            <a:avLst/>
          </a:prstGeom>
        </p:spPr>
      </p:pic>
      <p:sp>
        <p:nvSpPr>
          <p:cNvPr id="12" name="Rectangle 11">
            <a:extLst>
              <a:ext uri="{FF2B5EF4-FFF2-40B4-BE49-F238E27FC236}">
                <a16:creationId xmlns:a16="http://schemas.microsoft.com/office/drawing/2014/main" id="{EE5D94D3-8A4D-F8FC-D051-A69049CA965E}"/>
              </a:ext>
            </a:extLst>
          </p:cNvPr>
          <p:cNvSpPr/>
          <p:nvPr/>
        </p:nvSpPr>
        <p:spPr>
          <a:xfrm>
            <a:off x="10918209" y="5894828"/>
            <a:ext cx="806851" cy="404444"/>
          </a:xfrm>
          <a:prstGeom prst="rect">
            <a:avLst/>
          </a:prstGeom>
          <a:noFill/>
          <a:ln w="25400">
            <a:solidFill>
              <a:srgbClr val="E313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3" name="TextBox 12">
            <a:extLst>
              <a:ext uri="{FF2B5EF4-FFF2-40B4-BE49-F238E27FC236}">
                <a16:creationId xmlns:a16="http://schemas.microsoft.com/office/drawing/2014/main" id="{D1446F97-1B35-CEBF-CDCC-D6C836638A1B}"/>
              </a:ext>
            </a:extLst>
          </p:cNvPr>
          <p:cNvSpPr txBox="1"/>
          <p:nvPr/>
        </p:nvSpPr>
        <p:spPr>
          <a:xfrm>
            <a:off x="0" y="340338"/>
            <a:ext cx="6096000" cy="369332"/>
          </a:xfrm>
          <a:prstGeom prst="rect">
            <a:avLst/>
          </a:prstGeom>
          <a:noFill/>
        </p:spPr>
        <p:txBody>
          <a:bodyPr wrap="square" rtlCol="0">
            <a:spAutoFit/>
          </a:bodyPr>
          <a:lstStyle/>
          <a:p>
            <a:r>
              <a:rPr lang="fr-FR" b="1" noProof="0" dirty="0"/>
              <a:t>Modules &gt; AIM &gt; Résultats</a:t>
            </a:r>
          </a:p>
        </p:txBody>
      </p:sp>
    </p:spTree>
    <p:extLst>
      <p:ext uri="{BB962C8B-B14F-4D97-AF65-F5344CB8AC3E}">
        <p14:creationId xmlns:p14="http://schemas.microsoft.com/office/powerpoint/2010/main" val="349182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6EA38-AD9F-FAA9-3B0A-E2EE46AB44A0}"/>
              </a:ext>
            </a:extLst>
          </p:cNvPr>
          <p:cNvSpPr>
            <a:spLocks noGrp="1"/>
          </p:cNvSpPr>
          <p:nvPr>
            <p:ph type="title"/>
          </p:nvPr>
        </p:nvSpPr>
        <p:spPr/>
        <p:txBody>
          <a:bodyPr/>
          <a:lstStyle/>
          <a:p>
            <a:r>
              <a:rPr lang="fr-FR" noProof="0" dirty="0"/>
              <a:t>Tableaux récapitulatifs</a:t>
            </a:r>
          </a:p>
        </p:txBody>
      </p:sp>
      <p:pic>
        <p:nvPicPr>
          <p:cNvPr id="4" name="Picture 3">
            <a:extLst>
              <a:ext uri="{FF2B5EF4-FFF2-40B4-BE49-F238E27FC236}">
                <a16:creationId xmlns:a16="http://schemas.microsoft.com/office/drawing/2014/main" id="{9FF905AD-B6EB-FEA5-6154-86F2708279EE}"/>
              </a:ext>
            </a:extLst>
          </p:cNvPr>
          <p:cNvPicPr>
            <a:picLocks noChangeAspect="1"/>
          </p:cNvPicPr>
          <p:nvPr/>
        </p:nvPicPr>
        <p:blipFill>
          <a:blip r:embed="rId2"/>
          <a:stretch>
            <a:fillRect/>
          </a:stretch>
        </p:blipFill>
        <p:spPr>
          <a:xfrm>
            <a:off x="3521121" y="778968"/>
            <a:ext cx="8052180" cy="4992351"/>
          </a:xfrm>
          <a:prstGeom prst="rect">
            <a:avLst/>
          </a:prstGeom>
        </p:spPr>
      </p:pic>
      <p:sp>
        <p:nvSpPr>
          <p:cNvPr id="5" name="TextBox 4">
            <a:extLst>
              <a:ext uri="{FF2B5EF4-FFF2-40B4-BE49-F238E27FC236}">
                <a16:creationId xmlns:a16="http://schemas.microsoft.com/office/drawing/2014/main" id="{8FE245E8-22DC-B3F6-338F-D5D84ADF1266}"/>
              </a:ext>
            </a:extLst>
          </p:cNvPr>
          <p:cNvSpPr txBox="1"/>
          <p:nvPr/>
        </p:nvSpPr>
        <p:spPr>
          <a:xfrm>
            <a:off x="3521120" y="5868537"/>
            <a:ext cx="8366079" cy="646331"/>
          </a:xfrm>
          <a:prstGeom prst="rect">
            <a:avLst/>
          </a:prstGeom>
          <a:noFill/>
        </p:spPr>
        <p:txBody>
          <a:bodyPr wrap="square" rtlCol="0">
            <a:spAutoFit/>
          </a:bodyPr>
          <a:lstStyle/>
          <a:p>
            <a:r>
              <a:rPr lang="fr-FR" noProof="0" dirty="0"/>
              <a:t>Toutes les catégories de résultats ont des tableaux récapitulatifs qui incluent tous les indicateurs de la catégorie. Comme pour tous les tableaux Spectrum, vous pouvez 1) faire un clic droit, 2) Copier tout, 3) Coller dans Excel.</a:t>
            </a:r>
          </a:p>
        </p:txBody>
      </p:sp>
      <p:sp>
        <p:nvSpPr>
          <p:cNvPr id="6" name="TextBox 5">
            <a:extLst>
              <a:ext uri="{FF2B5EF4-FFF2-40B4-BE49-F238E27FC236}">
                <a16:creationId xmlns:a16="http://schemas.microsoft.com/office/drawing/2014/main" id="{2F2EDEE7-5DB5-A0A3-0502-AA0AC774BB60}"/>
              </a:ext>
            </a:extLst>
          </p:cNvPr>
          <p:cNvSpPr txBox="1"/>
          <p:nvPr/>
        </p:nvSpPr>
        <p:spPr>
          <a:xfrm>
            <a:off x="0" y="340338"/>
            <a:ext cx="6905767" cy="369332"/>
          </a:xfrm>
          <a:prstGeom prst="rect">
            <a:avLst/>
          </a:prstGeom>
          <a:noFill/>
        </p:spPr>
        <p:txBody>
          <a:bodyPr wrap="square" rtlCol="0">
            <a:spAutoFit/>
          </a:bodyPr>
          <a:lstStyle/>
          <a:p>
            <a:r>
              <a:rPr lang="fr-FR" b="1" noProof="0" dirty="0"/>
              <a:t>Modules &gt; AIM &gt; Résultats &gt; Population totale, Résumé VIH/SIDA</a:t>
            </a:r>
          </a:p>
        </p:txBody>
      </p:sp>
    </p:spTree>
    <p:extLst>
      <p:ext uri="{BB962C8B-B14F-4D97-AF65-F5344CB8AC3E}">
        <p14:creationId xmlns:p14="http://schemas.microsoft.com/office/powerpoint/2010/main" val="1651191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29FBC34-A9FD-068F-3E8A-26F790750CC1}"/>
              </a:ext>
            </a:extLst>
          </p:cNvPr>
          <p:cNvPicPr>
            <a:picLocks noChangeAspect="1"/>
          </p:cNvPicPr>
          <p:nvPr/>
        </p:nvPicPr>
        <p:blipFill>
          <a:blip r:embed="rId3"/>
          <a:stretch>
            <a:fillRect/>
          </a:stretch>
        </p:blipFill>
        <p:spPr>
          <a:xfrm>
            <a:off x="3456878" y="116125"/>
            <a:ext cx="8052180" cy="4992351"/>
          </a:xfrm>
          <a:prstGeom prst="rect">
            <a:avLst/>
          </a:prstGeom>
        </p:spPr>
      </p:pic>
      <p:sp>
        <p:nvSpPr>
          <p:cNvPr id="3" name="Content Placeholder 2">
            <a:extLst>
              <a:ext uri="{FF2B5EF4-FFF2-40B4-BE49-F238E27FC236}">
                <a16:creationId xmlns:a16="http://schemas.microsoft.com/office/drawing/2014/main" id="{35D3819E-C639-53AF-A3C7-5B373774EF57}"/>
              </a:ext>
            </a:extLst>
          </p:cNvPr>
          <p:cNvSpPr>
            <a:spLocks noGrp="1"/>
          </p:cNvSpPr>
          <p:nvPr>
            <p:ph idx="1"/>
          </p:nvPr>
        </p:nvSpPr>
        <p:spPr>
          <a:xfrm>
            <a:off x="6913756" y="1616927"/>
            <a:ext cx="5278244" cy="5241073"/>
          </a:xfrm>
        </p:spPr>
        <p:txBody>
          <a:bodyPr anchor="t">
            <a:normAutofit lnSpcReduction="10000"/>
          </a:bodyPr>
          <a:lstStyle/>
          <a:p>
            <a:pPr marL="0" indent="0">
              <a:buNone/>
            </a:pPr>
            <a:r>
              <a:rPr lang="fr-FR" u="sng" noProof="0" dirty="0">
                <a:solidFill>
                  <a:schemeClr val="tx1"/>
                </a:solidFill>
              </a:rPr>
              <a:t>D'Excel à Spectrum :</a:t>
            </a:r>
            <a:br>
              <a:rPr lang="fr-FR" noProof="0" dirty="0">
                <a:solidFill>
                  <a:schemeClr val="tx1"/>
                </a:solidFill>
              </a:rPr>
            </a:br>
            <a:r>
              <a:rPr lang="fr-FR" noProof="0" dirty="0">
                <a:solidFill>
                  <a:schemeClr val="tx1"/>
                </a:solidFill>
              </a:rPr>
              <a:t>Mettez </a:t>
            </a:r>
            <a:r>
              <a:rPr lang="fr-FR" b="1" noProof="0" dirty="0">
                <a:solidFill>
                  <a:schemeClr val="tx1"/>
                </a:solidFill>
              </a:rPr>
              <a:t>le format de cellule dans Excel comme 'Général</a:t>
            </a:r>
            <a:r>
              <a:rPr lang="fr-FR" noProof="0" dirty="0">
                <a:solidFill>
                  <a:schemeClr val="tx1"/>
                </a:solidFill>
              </a:rPr>
              <a:t>' - tout autre format (Nombre, Devise, Comptabilité...) ne sera pas sauvegardé dans Spectrum.</a:t>
            </a:r>
          </a:p>
          <a:p>
            <a:endParaRPr lang="fr-FR" noProof="0" dirty="0">
              <a:solidFill>
                <a:schemeClr val="tx1"/>
              </a:solidFill>
            </a:endParaRPr>
          </a:p>
          <a:p>
            <a:pPr marL="0" indent="0">
              <a:buNone/>
            </a:pPr>
            <a:r>
              <a:rPr lang="fr-FR" u="sng" dirty="0">
                <a:solidFill>
                  <a:schemeClr val="tx1"/>
                </a:solidFill>
                <a:highlight>
                  <a:srgbClr val="FFFF00"/>
                </a:highlight>
              </a:rPr>
              <a:t>De</a:t>
            </a:r>
            <a:r>
              <a:rPr lang="fr-FR" u="sng" noProof="0" dirty="0">
                <a:solidFill>
                  <a:schemeClr val="tx1"/>
                </a:solidFill>
              </a:rPr>
              <a:t> Spectrum à Excel :</a:t>
            </a:r>
          </a:p>
          <a:p>
            <a:r>
              <a:rPr lang="fr-FR" noProof="0" dirty="0">
                <a:solidFill>
                  <a:schemeClr val="tx1"/>
                </a:solidFill>
              </a:rPr>
              <a:t>Sélectionnez les cellules à copier. </a:t>
            </a:r>
          </a:p>
          <a:p>
            <a:r>
              <a:rPr lang="fr-FR" noProof="0" dirty="0">
                <a:solidFill>
                  <a:schemeClr val="tx1"/>
                </a:solidFill>
              </a:rPr>
              <a:t>Copiez un tableau entier en cliquant avec le bouton droit de la souris dans le tableau et en sélectionnant "</a:t>
            </a:r>
            <a:r>
              <a:rPr lang="fr-FR" b="1" i="1" noProof="0" dirty="0">
                <a:solidFill>
                  <a:schemeClr val="tx1"/>
                </a:solidFill>
              </a:rPr>
              <a:t>Copier tout"</a:t>
            </a:r>
            <a:r>
              <a:rPr lang="fr-FR" noProof="0" dirty="0">
                <a:solidFill>
                  <a:schemeClr val="tx1"/>
                </a:solidFill>
              </a:rPr>
              <a:t>.</a:t>
            </a:r>
          </a:p>
          <a:p>
            <a:r>
              <a:rPr lang="fr-FR" noProof="0" dirty="0">
                <a:solidFill>
                  <a:schemeClr val="tx1"/>
                </a:solidFill>
              </a:rPr>
              <a:t>Vous pouvez augmenter les décimales affichées dans Spectrum, et copiées dans Excel, en cliquant avec le bouton droit de la souris dans une ou plusieurs cellules et en "Incrémentant les décimales</a:t>
            </a:r>
          </a:p>
          <a:p>
            <a:endParaRPr lang="fr-FR" noProof="0" dirty="0">
              <a:solidFill>
                <a:schemeClr val="tx1"/>
              </a:solidFill>
            </a:endParaRPr>
          </a:p>
          <a:p>
            <a:endParaRPr lang="fr-FR" noProof="0" dirty="0">
              <a:solidFill>
                <a:schemeClr val="tx1"/>
              </a:solidFill>
            </a:endParaRPr>
          </a:p>
        </p:txBody>
      </p:sp>
      <p:sp>
        <p:nvSpPr>
          <p:cNvPr id="2" name="Title 1">
            <a:extLst>
              <a:ext uri="{FF2B5EF4-FFF2-40B4-BE49-F238E27FC236}">
                <a16:creationId xmlns:a16="http://schemas.microsoft.com/office/drawing/2014/main" id="{C213A79A-3A7E-D0DC-DAAA-1187B31E466B}"/>
              </a:ext>
            </a:extLst>
          </p:cNvPr>
          <p:cNvSpPr>
            <a:spLocks noGrp="1"/>
          </p:cNvSpPr>
          <p:nvPr>
            <p:ph type="title"/>
          </p:nvPr>
        </p:nvSpPr>
        <p:spPr>
          <a:xfrm>
            <a:off x="0" y="637796"/>
            <a:ext cx="3456878" cy="2500309"/>
          </a:xfrm>
        </p:spPr>
        <p:txBody>
          <a:bodyPr>
            <a:normAutofit/>
          </a:bodyPr>
          <a:lstStyle/>
          <a:p>
            <a:r>
              <a:rPr lang="fr-FR" noProof="0" dirty="0"/>
              <a:t>Copier des nombres d'Excel vers Spectrum, et vice versa</a:t>
            </a:r>
          </a:p>
        </p:txBody>
      </p:sp>
    </p:spTree>
    <p:extLst>
      <p:ext uri="{BB962C8B-B14F-4D97-AF65-F5344CB8AC3E}">
        <p14:creationId xmlns:p14="http://schemas.microsoft.com/office/powerpoint/2010/main" val="2079454227"/>
      </p:ext>
    </p:extLst>
  </p:cSld>
  <p:clrMapOvr>
    <a:masterClrMapping/>
  </p:clrMapOvr>
  <mc:AlternateContent xmlns:mc="http://schemas.openxmlformats.org/markup-compatibility/2006" xmlns:p14="http://schemas.microsoft.com/office/powerpoint/2010/main">
    <mc:Choice Requires="p14">
      <p:transition p14:dur="0" advTm="8255000"/>
    </mc:Choice>
    <mc:Fallback xmlns="" xmlns:a16="http://schemas.microsoft.com/office/drawing/2014/main">
      <p:transition advTm="825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C6417-2A51-EAAC-6ECD-BA648EFB93F1}"/>
              </a:ext>
            </a:extLst>
          </p:cNvPr>
          <p:cNvSpPr>
            <a:spLocks noGrp="1"/>
          </p:cNvSpPr>
          <p:nvPr>
            <p:ph type="title"/>
          </p:nvPr>
        </p:nvSpPr>
        <p:spPr>
          <a:xfrm>
            <a:off x="252919" y="1123837"/>
            <a:ext cx="2947482" cy="1491209"/>
          </a:xfrm>
        </p:spPr>
        <p:txBody>
          <a:bodyPr/>
          <a:lstStyle/>
          <a:p>
            <a:r>
              <a:rPr lang="fr-FR" noProof="0" dirty="0"/>
              <a:t>Analyse d'incertitude</a:t>
            </a:r>
          </a:p>
        </p:txBody>
      </p:sp>
      <p:pic>
        <p:nvPicPr>
          <p:cNvPr id="7" name="Picture 6">
            <a:extLst>
              <a:ext uri="{FF2B5EF4-FFF2-40B4-BE49-F238E27FC236}">
                <a16:creationId xmlns:a16="http://schemas.microsoft.com/office/drawing/2014/main" id="{DA56C357-43CF-0A7D-09EA-6F795928F6FA}"/>
              </a:ext>
            </a:extLst>
          </p:cNvPr>
          <p:cNvPicPr>
            <a:picLocks noChangeAspect="1"/>
          </p:cNvPicPr>
          <p:nvPr/>
        </p:nvPicPr>
        <p:blipFill>
          <a:blip r:embed="rId3"/>
          <a:stretch>
            <a:fillRect/>
          </a:stretch>
        </p:blipFill>
        <p:spPr>
          <a:xfrm>
            <a:off x="3428851" y="758535"/>
            <a:ext cx="8303998" cy="5533157"/>
          </a:xfrm>
          <a:prstGeom prst="rect">
            <a:avLst/>
          </a:prstGeom>
        </p:spPr>
      </p:pic>
      <p:sp>
        <p:nvSpPr>
          <p:cNvPr id="8" name="Oval 7">
            <a:extLst>
              <a:ext uri="{FF2B5EF4-FFF2-40B4-BE49-F238E27FC236}">
                <a16:creationId xmlns:a16="http://schemas.microsoft.com/office/drawing/2014/main" id="{480A4535-D08A-0686-FEDC-CD62DD47BA82}"/>
              </a:ext>
            </a:extLst>
          </p:cNvPr>
          <p:cNvSpPr/>
          <p:nvPr/>
        </p:nvSpPr>
        <p:spPr>
          <a:xfrm>
            <a:off x="4738255" y="644236"/>
            <a:ext cx="602672" cy="479601"/>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9" name="Oval 8">
            <a:extLst>
              <a:ext uri="{FF2B5EF4-FFF2-40B4-BE49-F238E27FC236}">
                <a16:creationId xmlns:a16="http://schemas.microsoft.com/office/drawing/2014/main" id="{A64C9A63-C5AB-E712-1586-27F6D045B74F}"/>
              </a:ext>
            </a:extLst>
          </p:cNvPr>
          <p:cNvSpPr/>
          <p:nvPr/>
        </p:nvSpPr>
        <p:spPr>
          <a:xfrm>
            <a:off x="5618018" y="2615046"/>
            <a:ext cx="803564" cy="813954"/>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0" name="Oval 9">
            <a:extLst>
              <a:ext uri="{FF2B5EF4-FFF2-40B4-BE49-F238E27FC236}">
                <a16:creationId xmlns:a16="http://schemas.microsoft.com/office/drawing/2014/main" id="{C8DE6902-F44A-100D-402E-E83C7AE0042D}"/>
              </a:ext>
            </a:extLst>
          </p:cNvPr>
          <p:cNvSpPr/>
          <p:nvPr/>
        </p:nvSpPr>
        <p:spPr>
          <a:xfrm>
            <a:off x="8956964" y="4904509"/>
            <a:ext cx="2490354" cy="581891"/>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11" name="Oval 10">
            <a:extLst>
              <a:ext uri="{FF2B5EF4-FFF2-40B4-BE49-F238E27FC236}">
                <a16:creationId xmlns:a16="http://schemas.microsoft.com/office/drawing/2014/main" id="{8F0B1AD0-A231-A2FC-92CD-FA52938003FE}"/>
              </a:ext>
            </a:extLst>
          </p:cNvPr>
          <p:cNvSpPr/>
          <p:nvPr/>
        </p:nvSpPr>
        <p:spPr>
          <a:xfrm>
            <a:off x="6421582" y="5392882"/>
            <a:ext cx="2029766" cy="45720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pic>
        <p:nvPicPr>
          <p:cNvPr id="13" name="Picture 12">
            <a:extLst>
              <a:ext uri="{FF2B5EF4-FFF2-40B4-BE49-F238E27FC236}">
                <a16:creationId xmlns:a16="http://schemas.microsoft.com/office/drawing/2014/main" id="{B0602949-A775-21F1-FEA5-455ABD382E18}"/>
              </a:ext>
            </a:extLst>
          </p:cNvPr>
          <p:cNvPicPr>
            <a:picLocks noChangeAspect="1"/>
          </p:cNvPicPr>
          <p:nvPr/>
        </p:nvPicPr>
        <p:blipFill>
          <a:blip r:embed="rId4"/>
          <a:stretch>
            <a:fillRect/>
          </a:stretch>
        </p:blipFill>
        <p:spPr>
          <a:xfrm>
            <a:off x="159961" y="3022023"/>
            <a:ext cx="3040440" cy="1855184"/>
          </a:xfrm>
          <a:prstGeom prst="rect">
            <a:avLst/>
          </a:prstGeom>
        </p:spPr>
      </p:pic>
      <p:sp>
        <p:nvSpPr>
          <p:cNvPr id="3" name="Oval 2">
            <a:extLst>
              <a:ext uri="{FF2B5EF4-FFF2-40B4-BE49-F238E27FC236}">
                <a16:creationId xmlns:a16="http://schemas.microsoft.com/office/drawing/2014/main" id="{7F362422-8530-EF53-20EF-85ECC8C815E5}"/>
              </a:ext>
            </a:extLst>
          </p:cNvPr>
          <p:cNvSpPr/>
          <p:nvPr/>
        </p:nvSpPr>
        <p:spPr>
          <a:xfrm>
            <a:off x="8208817" y="5948791"/>
            <a:ext cx="997527" cy="457200"/>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Tree>
    <p:extLst>
      <p:ext uri="{BB962C8B-B14F-4D97-AF65-F5344CB8AC3E}">
        <p14:creationId xmlns:p14="http://schemas.microsoft.com/office/powerpoint/2010/main" val="316818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1ADD2-117A-D2B4-D5A4-A56AF5EBA6F8}"/>
              </a:ext>
            </a:extLst>
          </p:cNvPr>
          <p:cNvSpPr>
            <a:spLocks noGrp="1"/>
          </p:cNvSpPr>
          <p:nvPr>
            <p:ph type="title"/>
          </p:nvPr>
        </p:nvSpPr>
        <p:spPr/>
        <p:txBody>
          <a:bodyPr/>
          <a:lstStyle/>
          <a:p>
            <a:r>
              <a:rPr lang="fr-FR" noProof="0" dirty="0"/>
              <a:t>Barre d'état</a:t>
            </a:r>
          </a:p>
        </p:txBody>
      </p:sp>
      <p:pic>
        <p:nvPicPr>
          <p:cNvPr id="4" name="Picture 3">
            <a:extLst>
              <a:ext uri="{FF2B5EF4-FFF2-40B4-BE49-F238E27FC236}">
                <a16:creationId xmlns:a16="http://schemas.microsoft.com/office/drawing/2014/main" id="{71328192-516F-C75F-BFDF-BC0D91A49091}"/>
              </a:ext>
            </a:extLst>
          </p:cNvPr>
          <p:cNvPicPr>
            <a:picLocks noChangeAspect="1"/>
          </p:cNvPicPr>
          <p:nvPr/>
        </p:nvPicPr>
        <p:blipFill>
          <a:blip r:embed="rId2"/>
          <a:stretch>
            <a:fillRect/>
          </a:stretch>
        </p:blipFill>
        <p:spPr>
          <a:xfrm>
            <a:off x="3452884" y="743859"/>
            <a:ext cx="8082246" cy="4981161"/>
          </a:xfrm>
          <a:prstGeom prst="rect">
            <a:avLst/>
          </a:prstGeom>
        </p:spPr>
      </p:pic>
      <p:sp>
        <p:nvSpPr>
          <p:cNvPr id="5" name="Oval 4">
            <a:extLst>
              <a:ext uri="{FF2B5EF4-FFF2-40B4-BE49-F238E27FC236}">
                <a16:creationId xmlns:a16="http://schemas.microsoft.com/office/drawing/2014/main" id="{D143E2A0-6377-0E22-A27B-9256155CD5D2}"/>
              </a:ext>
            </a:extLst>
          </p:cNvPr>
          <p:cNvSpPr/>
          <p:nvPr/>
        </p:nvSpPr>
        <p:spPr>
          <a:xfrm>
            <a:off x="9703558" y="5117910"/>
            <a:ext cx="1337481" cy="996231"/>
          </a:xfrm>
          <a:prstGeom prst="ellipse">
            <a:avLst/>
          </a:prstGeom>
          <a:noFill/>
          <a:ln w="50800">
            <a:solidFill>
              <a:srgbClr val="E313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pic>
        <p:nvPicPr>
          <p:cNvPr id="7" name="Picture 6">
            <a:extLst>
              <a:ext uri="{FF2B5EF4-FFF2-40B4-BE49-F238E27FC236}">
                <a16:creationId xmlns:a16="http://schemas.microsoft.com/office/drawing/2014/main" id="{4F16C86B-4EC9-0C89-CE2C-27769BD46AAB}"/>
              </a:ext>
            </a:extLst>
          </p:cNvPr>
          <p:cNvPicPr>
            <a:picLocks noChangeAspect="1"/>
          </p:cNvPicPr>
          <p:nvPr/>
        </p:nvPicPr>
        <p:blipFill>
          <a:blip r:embed="rId3"/>
          <a:stretch>
            <a:fillRect/>
          </a:stretch>
        </p:blipFill>
        <p:spPr>
          <a:xfrm>
            <a:off x="6769218" y="2850228"/>
            <a:ext cx="4613369" cy="768421"/>
          </a:xfrm>
          <a:prstGeom prst="rect">
            <a:avLst/>
          </a:prstGeom>
        </p:spPr>
      </p:pic>
      <p:cxnSp>
        <p:nvCxnSpPr>
          <p:cNvPr id="9" name="Straight Arrow Connector 8">
            <a:extLst>
              <a:ext uri="{FF2B5EF4-FFF2-40B4-BE49-F238E27FC236}">
                <a16:creationId xmlns:a16="http://schemas.microsoft.com/office/drawing/2014/main" id="{C2F74A4E-CF85-07C4-CA04-122F2BFEA43A}"/>
              </a:ext>
            </a:extLst>
          </p:cNvPr>
          <p:cNvCxnSpPr>
            <a:cxnSpLocks/>
          </p:cNvCxnSpPr>
          <p:nvPr/>
        </p:nvCxnSpPr>
        <p:spPr>
          <a:xfrm flipH="1" flipV="1">
            <a:off x="8198427" y="3512127"/>
            <a:ext cx="2173871" cy="1605783"/>
          </a:xfrm>
          <a:prstGeom prst="straightConnector1">
            <a:avLst/>
          </a:prstGeom>
          <a:ln w="50800">
            <a:solidFill>
              <a:srgbClr val="E31315"/>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8382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D5E8-B46A-FE12-5DC3-D8E8A55FC8D3}"/>
              </a:ext>
            </a:extLst>
          </p:cNvPr>
          <p:cNvSpPr>
            <a:spLocks noGrp="1"/>
          </p:cNvSpPr>
          <p:nvPr>
            <p:ph type="title"/>
          </p:nvPr>
        </p:nvSpPr>
        <p:spPr/>
        <p:txBody>
          <a:bodyPr/>
          <a:lstStyle/>
          <a:p>
            <a:r>
              <a:rPr lang="fr-FR" noProof="0" dirty="0"/>
              <a:t>Liste de contrôle</a:t>
            </a:r>
          </a:p>
        </p:txBody>
      </p:sp>
      <p:sp>
        <p:nvSpPr>
          <p:cNvPr id="4" name="Slide Number Placeholder 3">
            <a:extLst>
              <a:ext uri="{FF2B5EF4-FFF2-40B4-BE49-F238E27FC236}">
                <a16:creationId xmlns:a16="http://schemas.microsoft.com/office/drawing/2014/main" id="{3F706628-C12F-2AC9-2DFA-9B8B04086480}"/>
              </a:ext>
            </a:extLst>
          </p:cNvPr>
          <p:cNvSpPr>
            <a:spLocks noGrp="1"/>
          </p:cNvSpPr>
          <p:nvPr>
            <p:ph type="sldNum" sz="quarter" idx="12"/>
          </p:nvPr>
        </p:nvSpPr>
        <p:spPr/>
        <p:txBody>
          <a:bodyPr/>
          <a:lstStyle/>
          <a:p>
            <a:fld id="{CF13D369-8700-4468-8CC4-EE7C53720160}" type="slidenum">
              <a:rPr lang="fr-FR" noProof="0" smtClean="0"/>
              <a:t>8</a:t>
            </a:fld>
            <a:endParaRPr lang="fr-FR" noProof="0" dirty="0"/>
          </a:p>
        </p:txBody>
      </p:sp>
      <p:sp>
        <p:nvSpPr>
          <p:cNvPr id="3" name="TextBox 2">
            <a:extLst>
              <a:ext uri="{FF2B5EF4-FFF2-40B4-BE49-F238E27FC236}">
                <a16:creationId xmlns:a16="http://schemas.microsoft.com/office/drawing/2014/main" id="{66B5BF62-F0C9-670C-802D-7657B44C5720}"/>
              </a:ext>
            </a:extLst>
          </p:cNvPr>
          <p:cNvSpPr txBox="1"/>
          <p:nvPr/>
        </p:nvSpPr>
        <p:spPr>
          <a:xfrm>
            <a:off x="0" y="154987"/>
            <a:ext cx="5629275" cy="646331"/>
          </a:xfrm>
          <a:prstGeom prst="rect">
            <a:avLst/>
          </a:prstGeom>
          <a:noFill/>
        </p:spPr>
        <p:txBody>
          <a:bodyPr wrap="square" lIns="91440" tIns="45720" rIns="91440" bIns="45720" rtlCol="0" anchor="t">
            <a:spAutoFit/>
          </a:bodyPr>
          <a:lstStyle/>
          <a:p>
            <a:r>
              <a:rPr lang="fr-FR" b="1" noProof="0" dirty="0"/>
              <a:t>AIM &gt; Validation &gt; Vérifier </a:t>
            </a:r>
            <a:r>
              <a:rPr lang="fr-FR" b="1" noProof="0" dirty="0">
                <a:highlight>
                  <a:srgbClr val="FFFF00"/>
                </a:highlight>
              </a:rPr>
              <a:t>que le fichier est</a:t>
            </a:r>
            <a:endParaRPr lang="en-US" dirty="0">
              <a:highlight>
                <a:srgbClr val="FFFF00"/>
              </a:highlight>
            </a:endParaRPr>
          </a:p>
          <a:p>
            <a:r>
              <a:rPr lang="fr-FR" b="1" dirty="0">
                <a:highlight>
                  <a:srgbClr val="FFFF00"/>
                </a:highlight>
              </a:rPr>
              <a:t> </a:t>
            </a:r>
            <a:r>
              <a:rPr lang="fr-FR" b="1" noProof="0" dirty="0">
                <a:highlight>
                  <a:srgbClr val="FFFF00"/>
                </a:highlight>
              </a:rPr>
              <a:t>complet</a:t>
            </a:r>
            <a:endParaRPr lang="fr-FR">
              <a:highlight>
                <a:srgbClr val="FFFF00"/>
              </a:highlight>
            </a:endParaRPr>
          </a:p>
        </p:txBody>
      </p:sp>
      <p:sp>
        <p:nvSpPr>
          <p:cNvPr id="13" name="Right Brace 12">
            <a:extLst>
              <a:ext uri="{FF2B5EF4-FFF2-40B4-BE49-F238E27FC236}">
                <a16:creationId xmlns:a16="http://schemas.microsoft.com/office/drawing/2014/main" id="{4A731268-B72E-6BE3-05F0-0E4EEBA747D5}"/>
              </a:ext>
            </a:extLst>
          </p:cNvPr>
          <p:cNvSpPr/>
          <p:nvPr/>
        </p:nvSpPr>
        <p:spPr>
          <a:xfrm>
            <a:off x="8162925" y="340338"/>
            <a:ext cx="209550" cy="2231412"/>
          </a:xfrm>
          <a:prstGeom prst="rightBrace">
            <a:avLst/>
          </a:prstGeom>
          <a:ln w="254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noProof="0" dirty="0"/>
          </a:p>
        </p:txBody>
      </p:sp>
      <p:sp>
        <p:nvSpPr>
          <p:cNvPr id="14" name="TextBox 13">
            <a:extLst>
              <a:ext uri="{FF2B5EF4-FFF2-40B4-BE49-F238E27FC236}">
                <a16:creationId xmlns:a16="http://schemas.microsoft.com/office/drawing/2014/main" id="{93AAA044-0CB2-8F97-7847-EF9E1C694393}"/>
              </a:ext>
            </a:extLst>
          </p:cNvPr>
          <p:cNvSpPr txBox="1"/>
          <p:nvPr/>
        </p:nvSpPr>
        <p:spPr>
          <a:xfrm>
            <a:off x="8617527" y="1081806"/>
            <a:ext cx="2586038" cy="646331"/>
          </a:xfrm>
          <a:prstGeom prst="rect">
            <a:avLst/>
          </a:prstGeom>
          <a:noFill/>
        </p:spPr>
        <p:txBody>
          <a:bodyPr wrap="square" rtlCol="0">
            <a:spAutoFit/>
          </a:bodyPr>
          <a:lstStyle/>
          <a:p>
            <a:r>
              <a:rPr lang="fr-FR" noProof="0" dirty="0"/>
              <a:t>Les données du programme ont été saisies pour 2024 ?</a:t>
            </a:r>
          </a:p>
        </p:txBody>
      </p:sp>
      <p:sp>
        <p:nvSpPr>
          <p:cNvPr id="15" name="Right Brace 14">
            <a:extLst>
              <a:ext uri="{FF2B5EF4-FFF2-40B4-BE49-F238E27FC236}">
                <a16:creationId xmlns:a16="http://schemas.microsoft.com/office/drawing/2014/main" id="{B9DB559E-D592-F0F2-F604-1BB629F90237}"/>
              </a:ext>
            </a:extLst>
          </p:cNvPr>
          <p:cNvSpPr/>
          <p:nvPr/>
        </p:nvSpPr>
        <p:spPr>
          <a:xfrm>
            <a:off x="8180676" y="2571749"/>
            <a:ext cx="191799" cy="2807874"/>
          </a:xfrm>
          <a:prstGeom prst="rightBrace">
            <a:avLst/>
          </a:prstGeom>
          <a:ln w="254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noProof="0" dirty="0"/>
          </a:p>
        </p:txBody>
      </p:sp>
      <p:sp>
        <p:nvSpPr>
          <p:cNvPr id="16" name="TextBox 15">
            <a:extLst>
              <a:ext uri="{FF2B5EF4-FFF2-40B4-BE49-F238E27FC236}">
                <a16:creationId xmlns:a16="http://schemas.microsoft.com/office/drawing/2014/main" id="{FEA9DE93-49A7-3EA1-A445-6102A187AB5C}"/>
              </a:ext>
            </a:extLst>
          </p:cNvPr>
          <p:cNvSpPr txBox="1"/>
          <p:nvPr/>
        </p:nvSpPr>
        <p:spPr>
          <a:xfrm>
            <a:off x="8617526" y="3672911"/>
            <a:ext cx="2832945" cy="923330"/>
          </a:xfrm>
          <a:prstGeom prst="rect">
            <a:avLst/>
          </a:prstGeom>
          <a:noFill/>
        </p:spPr>
        <p:txBody>
          <a:bodyPr wrap="square" rtlCol="0">
            <a:spAutoFit/>
          </a:bodyPr>
          <a:lstStyle/>
          <a:p>
            <a:r>
              <a:rPr lang="fr-FR" noProof="0" dirty="0"/>
              <a:t>Des modèles par défaut sont-ils utilisés ?</a:t>
            </a:r>
          </a:p>
          <a:p>
            <a:r>
              <a:rPr lang="fr-FR" b="1" noProof="0" dirty="0">
                <a:solidFill>
                  <a:srgbClr val="FF0000"/>
                </a:solidFill>
              </a:rPr>
              <a:t>La police rouge indique la valeur personnalisée.</a:t>
            </a:r>
          </a:p>
        </p:txBody>
      </p:sp>
      <p:sp>
        <p:nvSpPr>
          <p:cNvPr id="17" name="Right Brace 16">
            <a:extLst>
              <a:ext uri="{FF2B5EF4-FFF2-40B4-BE49-F238E27FC236}">
                <a16:creationId xmlns:a16="http://schemas.microsoft.com/office/drawing/2014/main" id="{B94903EF-E150-91E8-C3A2-CD787A031D61}"/>
              </a:ext>
            </a:extLst>
          </p:cNvPr>
          <p:cNvSpPr/>
          <p:nvPr/>
        </p:nvSpPr>
        <p:spPr>
          <a:xfrm>
            <a:off x="8180676" y="5473797"/>
            <a:ext cx="191799" cy="369332"/>
          </a:xfrm>
          <a:prstGeom prst="rightBrace">
            <a:avLst/>
          </a:prstGeom>
          <a:ln w="254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noProof="0" dirty="0"/>
          </a:p>
        </p:txBody>
      </p:sp>
      <p:sp>
        <p:nvSpPr>
          <p:cNvPr id="18" name="TextBox 17">
            <a:extLst>
              <a:ext uri="{FF2B5EF4-FFF2-40B4-BE49-F238E27FC236}">
                <a16:creationId xmlns:a16="http://schemas.microsoft.com/office/drawing/2014/main" id="{07DBD4F6-442A-7327-4E8C-5D4CE3FCDD3E}"/>
              </a:ext>
            </a:extLst>
          </p:cNvPr>
          <p:cNvSpPr txBox="1"/>
          <p:nvPr/>
        </p:nvSpPr>
        <p:spPr>
          <a:xfrm>
            <a:off x="8684423" y="5379623"/>
            <a:ext cx="2832945" cy="369332"/>
          </a:xfrm>
          <a:prstGeom prst="rect">
            <a:avLst/>
          </a:prstGeom>
          <a:noFill/>
        </p:spPr>
        <p:txBody>
          <a:bodyPr wrap="square" rtlCol="0">
            <a:spAutoFit/>
          </a:bodyPr>
          <a:lstStyle/>
          <a:p>
            <a:r>
              <a:rPr lang="fr-FR" noProof="0" dirty="0"/>
              <a:t>Shiny90 et UA sont valides ?</a:t>
            </a:r>
          </a:p>
        </p:txBody>
      </p:sp>
      <p:sp>
        <p:nvSpPr>
          <p:cNvPr id="19" name="Right Brace 18">
            <a:extLst>
              <a:ext uri="{FF2B5EF4-FFF2-40B4-BE49-F238E27FC236}">
                <a16:creationId xmlns:a16="http://schemas.microsoft.com/office/drawing/2014/main" id="{00FDFA4D-F864-9776-F1D9-8824D83D122E}"/>
              </a:ext>
            </a:extLst>
          </p:cNvPr>
          <p:cNvSpPr/>
          <p:nvPr/>
        </p:nvSpPr>
        <p:spPr>
          <a:xfrm>
            <a:off x="8180676" y="5888514"/>
            <a:ext cx="191799" cy="629147"/>
          </a:xfrm>
          <a:prstGeom prst="rightBrace">
            <a:avLst/>
          </a:prstGeom>
          <a:ln w="254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noProof="0" dirty="0"/>
          </a:p>
        </p:txBody>
      </p:sp>
      <p:sp>
        <p:nvSpPr>
          <p:cNvPr id="20" name="TextBox 19">
            <a:extLst>
              <a:ext uri="{FF2B5EF4-FFF2-40B4-BE49-F238E27FC236}">
                <a16:creationId xmlns:a16="http://schemas.microsoft.com/office/drawing/2014/main" id="{06F85103-8210-0D79-FCE9-13C6EC664C0C}"/>
              </a:ext>
            </a:extLst>
          </p:cNvPr>
          <p:cNvSpPr txBox="1"/>
          <p:nvPr/>
        </p:nvSpPr>
        <p:spPr>
          <a:xfrm>
            <a:off x="8684424" y="6018421"/>
            <a:ext cx="2586038" cy="369332"/>
          </a:xfrm>
          <a:prstGeom prst="rect">
            <a:avLst/>
          </a:prstGeom>
          <a:noFill/>
        </p:spPr>
        <p:txBody>
          <a:bodyPr wrap="square" rtlCol="0">
            <a:spAutoFit/>
          </a:bodyPr>
          <a:lstStyle/>
          <a:p>
            <a:r>
              <a:rPr lang="fr-FR" noProof="0" dirty="0"/>
              <a:t>Couverture &lt; 100 % ?</a:t>
            </a:r>
          </a:p>
        </p:txBody>
      </p:sp>
      <p:pic>
        <p:nvPicPr>
          <p:cNvPr id="8" name="Picture 7">
            <a:extLst>
              <a:ext uri="{FF2B5EF4-FFF2-40B4-BE49-F238E27FC236}">
                <a16:creationId xmlns:a16="http://schemas.microsoft.com/office/drawing/2014/main" id="{43F2AE1F-B9BE-AE25-CFBF-221F93AAF58B}"/>
              </a:ext>
            </a:extLst>
          </p:cNvPr>
          <p:cNvPicPr>
            <a:picLocks noChangeAspect="1"/>
          </p:cNvPicPr>
          <p:nvPr/>
        </p:nvPicPr>
        <p:blipFill>
          <a:blip r:embed="rId2"/>
          <a:stretch>
            <a:fillRect/>
          </a:stretch>
        </p:blipFill>
        <p:spPr>
          <a:xfrm>
            <a:off x="4314576" y="149491"/>
            <a:ext cx="3696712" cy="6589908"/>
          </a:xfrm>
          <a:prstGeom prst="rect">
            <a:avLst/>
          </a:prstGeom>
        </p:spPr>
      </p:pic>
      <p:sp>
        <p:nvSpPr>
          <p:cNvPr id="5" name="Rectangle 4">
            <a:extLst>
              <a:ext uri="{FF2B5EF4-FFF2-40B4-BE49-F238E27FC236}">
                <a16:creationId xmlns:a16="http://schemas.microsoft.com/office/drawing/2014/main" id="{BE70C213-C3B6-D095-481F-A7FFF74EB449}"/>
              </a:ext>
            </a:extLst>
          </p:cNvPr>
          <p:cNvSpPr/>
          <p:nvPr/>
        </p:nvSpPr>
        <p:spPr>
          <a:xfrm>
            <a:off x="4314576" y="5590309"/>
            <a:ext cx="3554152" cy="252820"/>
          </a:xfrm>
          <a:prstGeom prst="rect">
            <a:avLst/>
          </a:prstGeom>
          <a:noFill/>
          <a:ln w="28575">
            <a:solidFill>
              <a:srgbClr val="E3131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Tree>
    <p:extLst>
      <p:ext uri="{BB962C8B-B14F-4D97-AF65-F5344CB8AC3E}">
        <p14:creationId xmlns:p14="http://schemas.microsoft.com/office/powerpoint/2010/main" val="2888350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BB9E6-FCC7-E02B-01C6-EE8CE78A97D4}"/>
              </a:ext>
            </a:extLst>
          </p:cNvPr>
          <p:cNvSpPr>
            <a:spLocks noGrp="1"/>
          </p:cNvSpPr>
          <p:nvPr>
            <p:ph type="title"/>
          </p:nvPr>
        </p:nvSpPr>
        <p:spPr/>
        <p:txBody>
          <a:bodyPr/>
          <a:lstStyle/>
          <a:p>
            <a:r>
              <a:rPr lang="fr-FR" noProof="0" dirty="0"/>
              <a:t>Boutons de tracé</a:t>
            </a:r>
          </a:p>
        </p:txBody>
      </p:sp>
      <p:pic>
        <p:nvPicPr>
          <p:cNvPr id="7" name="Picture 6">
            <a:extLst>
              <a:ext uri="{FF2B5EF4-FFF2-40B4-BE49-F238E27FC236}">
                <a16:creationId xmlns:a16="http://schemas.microsoft.com/office/drawing/2014/main" id="{986AACD8-83F7-1D4B-B090-7D943F2899B4}"/>
              </a:ext>
            </a:extLst>
          </p:cNvPr>
          <p:cNvPicPr>
            <a:picLocks noChangeAspect="1"/>
          </p:cNvPicPr>
          <p:nvPr/>
        </p:nvPicPr>
        <p:blipFill>
          <a:blip r:embed="rId2"/>
          <a:stretch>
            <a:fillRect/>
          </a:stretch>
        </p:blipFill>
        <p:spPr>
          <a:xfrm>
            <a:off x="3529505" y="827289"/>
            <a:ext cx="7735016" cy="5203422"/>
          </a:xfrm>
          <a:prstGeom prst="rect">
            <a:avLst/>
          </a:prstGeom>
        </p:spPr>
      </p:pic>
      <p:sp>
        <p:nvSpPr>
          <p:cNvPr id="8" name="Rectangle 7">
            <a:extLst>
              <a:ext uri="{FF2B5EF4-FFF2-40B4-BE49-F238E27FC236}">
                <a16:creationId xmlns:a16="http://schemas.microsoft.com/office/drawing/2014/main" id="{7C759C6B-A657-257F-8782-B3C1E774EF2E}"/>
              </a:ext>
            </a:extLst>
          </p:cNvPr>
          <p:cNvSpPr/>
          <p:nvPr/>
        </p:nvSpPr>
        <p:spPr>
          <a:xfrm>
            <a:off x="7956645" y="5725020"/>
            <a:ext cx="1678674" cy="402825"/>
          </a:xfrm>
          <a:prstGeom prst="rect">
            <a:avLst/>
          </a:prstGeom>
          <a:noFill/>
          <a:ln w="50800">
            <a:solidFill>
              <a:srgbClr val="E313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noProof="0" dirty="0"/>
          </a:p>
        </p:txBody>
      </p:sp>
      <p:sp>
        <p:nvSpPr>
          <p:cNvPr id="9" name="TextBox 8">
            <a:extLst>
              <a:ext uri="{FF2B5EF4-FFF2-40B4-BE49-F238E27FC236}">
                <a16:creationId xmlns:a16="http://schemas.microsoft.com/office/drawing/2014/main" id="{1194C8E2-42C1-4426-6D7D-1338106D2C2A}"/>
              </a:ext>
            </a:extLst>
          </p:cNvPr>
          <p:cNvSpPr txBox="1"/>
          <p:nvPr/>
        </p:nvSpPr>
        <p:spPr>
          <a:xfrm>
            <a:off x="0" y="340338"/>
            <a:ext cx="6096000" cy="369332"/>
          </a:xfrm>
          <a:prstGeom prst="rect">
            <a:avLst/>
          </a:prstGeom>
          <a:noFill/>
        </p:spPr>
        <p:txBody>
          <a:bodyPr wrap="square" rtlCol="0">
            <a:spAutoFit/>
          </a:bodyPr>
          <a:lstStyle/>
          <a:p>
            <a:r>
              <a:rPr lang="fr-FR" b="1" noProof="0" dirty="0"/>
              <a:t>Modules &gt; AIM &gt; Statistiques du programme &gt; PTME</a:t>
            </a:r>
          </a:p>
        </p:txBody>
      </p:sp>
    </p:spTree>
    <p:extLst>
      <p:ext uri="{BB962C8B-B14F-4D97-AF65-F5344CB8AC3E}">
        <p14:creationId xmlns:p14="http://schemas.microsoft.com/office/powerpoint/2010/main" val="729194537"/>
      </p:ext>
    </p:extLst>
  </p:cSld>
  <p:clrMapOvr>
    <a:masterClrMapping/>
  </p:clrMapOvr>
</p:sld>
</file>

<file path=ppt/theme/theme1.xml><?xml version="1.0" encoding="utf-8"?>
<a:theme xmlns:a="http://schemas.openxmlformats.org/drawingml/2006/main" name="1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88ef829-98c5-46d1-83dc-c2ef7c814da2">
      <Terms xmlns="http://schemas.microsoft.com/office/infopath/2007/PartnerControls"/>
    </lcf76f155ced4ddcb4097134ff3c332f>
    <TaxCatchAll xmlns="2ddeef39-65d3-4660-94f2-f063f949c57e" xsi:nil="true"/>
    <_Flow_SignoffStatus xmlns="288ef829-98c5-46d1-83dc-c2ef7c814da2" xsi:nil="true"/>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376DFD-EF9F-4647-A1C8-D6393F3A93C5}"/>
</file>

<file path=customXml/itemProps2.xml><?xml version="1.0" encoding="utf-8"?>
<ds:datastoreItem xmlns:ds="http://schemas.openxmlformats.org/officeDocument/2006/customXml" ds:itemID="{DC2E2854-71CC-4537-8613-188FE810716F}">
  <ds:schemaRefs>
    <ds:schemaRef ds:uri="http://purl.org/dc/elements/1.1/"/>
    <ds:schemaRef ds:uri="http://schemas.microsoft.com/office/2006/documentManagement/types"/>
    <ds:schemaRef ds:uri="http://purl.org/dc/terms/"/>
    <ds:schemaRef ds:uri="http://schemas.microsoft.com/office/2006/metadata/properties"/>
    <ds:schemaRef ds:uri="288ef829-98c5-46d1-83dc-c2ef7c814da2"/>
    <ds:schemaRef ds:uri="http://purl.org/dc/dcmitype/"/>
    <ds:schemaRef ds:uri="http://schemas.microsoft.com/office/infopath/2007/PartnerControls"/>
    <ds:schemaRef ds:uri="http://schemas.openxmlformats.org/package/2006/metadata/core-properties"/>
    <ds:schemaRef ds:uri="2ddeef39-65d3-4660-94f2-f063f949c57e"/>
    <ds:schemaRef ds:uri="http://www.w3.org/XML/1998/namespace"/>
  </ds:schemaRefs>
</ds:datastoreItem>
</file>

<file path=customXml/itemProps3.xml><?xml version="1.0" encoding="utf-8"?>
<ds:datastoreItem xmlns:ds="http://schemas.openxmlformats.org/officeDocument/2006/customXml" ds:itemID="{608A8559-7D49-42A1-85C3-E52327DC3D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TotalTime>
  <Words>471</Words>
  <Application>Microsoft Office PowerPoint</Application>
  <PresentationFormat>Widescreen</PresentationFormat>
  <Paragraphs>50</Paragraphs>
  <Slides>14</Slides>
  <Notes>2</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1_Frame</vt:lpstr>
      <vt:lpstr>Frame</vt:lpstr>
      <vt:lpstr>Résultats, Incertitude, fonction de la liste de contrôle, Validation et autres outils Spectrum</vt:lpstr>
      <vt:lpstr>Résultats  -Tranche d'âge -Indicateur -Sexe -Période de temps</vt:lpstr>
      <vt:lpstr>Onglet:   Résultats</vt:lpstr>
      <vt:lpstr>Tableaux récapitulatifs</vt:lpstr>
      <vt:lpstr>Copier des nombres d'Excel vers Spectrum, et vice versa</vt:lpstr>
      <vt:lpstr>Analyse d'incertitude</vt:lpstr>
      <vt:lpstr>Barre d'état</vt:lpstr>
      <vt:lpstr>Liste de contrôle</vt:lpstr>
      <vt:lpstr>Boutons de tracé</vt:lpstr>
      <vt:lpstr>Lecture seule</vt:lpstr>
      <vt:lpstr>Documentation de base</vt:lpstr>
      <vt:lpstr>Sources des projections</vt:lpstr>
      <vt:lpstr>Documenter les changements</vt:lpstr>
      <vt:lpstr>Autres outils * Options pour les estimations infranationales. FastTrackCities-Modelling-Guidance_En_Nov2023.pdf (en anglais)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rglaubius</dc:creator>
  <cp:keywords>, docId:A56D0D7DF11B4B8055FBFA56BEDC95F1</cp:keywords>
  <cp:lastModifiedBy>WANYEKI, Ian</cp:lastModifiedBy>
  <cp:revision>21</cp:revision>
  <dcterms:created xsi:type="dcterms:W3CDTF">2017-12-22T14:29:51Z</dcterms:created>
  <dcterms:modified xsi:type="dcterms:W3CDTF">2025-02-11T22:11:17Z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0x0101006893E641F549574BB805BD9C73365D4F</vt:lpwstr>
  </property>
</Properties>
</file>