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  <p:sldMasterId id="2147483660" r:id="rId5"/>
  </p:sldMasterIdLst>
  <p:notesMasterIdLst>
    <p:notesMasterId r:id="rId20"/>
  </p:notesMasterIdLst>
  <p:sldIdLst>
    <p:sldId id="256" r:id="rId6"/>
    <p:sldId id="277" r:id="rId7"/>
    <p:sldId id="267" r:id="rId8"/>
    <p:sldId id="273" r:id="rId9"/>
    <p:sldId id="310" r:id="rId10"/>
    <p:sldId id="278" r:id="rId11"/>
    <p:sldId id="265" r:id="rId12"/>
    <p:sldId id="262" r:id="rId13"/>
    <p:sldId id="264" r:id="rId14"/>
    <p:sldId id="269" r:id="rId15"/>
    <p:sldId id="270" r:id="rId16"/>
    <p:sldId id="271" r:id="rId17"/>
    <p:sldId id="272" r:id="rId18"/>
    <p:sldId id="27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1315"/>
    <a:srgbClr val="327B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B4CB77-625A-D510-8F54-A99DFFBF3680}" v="31" dt="2025-02-04T22:57:27.038"/>
    <p1510:client id="{B0D90DA2-B9A6-4527-BFD3-A313DF2F62AB}" v="37" dt="2025-02-05T11:26:02.8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DAY, Mary Ann" userId="S::sedayma@unaids.org::55d25ebf-2037-4f96-92fc-18f463c6cad2" providerId="AD" clId="Web-{78B4CB77-625A-D510-8F54-A99DFFBF3680}"/>
    <pc:docChg chg="modSld">
      <pc:chgData name="SEDAY, Mary Ann" userId="S::sedayma@unaids.org::55d25ebf-2037-4f96-92fc-18f463c6cad2" providerId="AD" clId="Web-{78B4CB77-625A-D510-8F54-A99DFFBF3680}" dt="2025-02-04T22:57:24.131" v="27" actId="20577"/>
      <pc:docMkLst>
        <pc:docMk/>
      </pc:docMkLst>
      <pc:sldChg chg="modSp">
        <pc:chgData name="SEDAY, Mary Ann" userId="S::sedayma@unaids.org::55d25ebf-2037-4f96-92fc-18f463c6cad2" providerId="AD" clId="Web-{78B4CB77-625A-D510-8F54-A99DFFBF3680}" dt="2025-02-04T22:57:24.131" v="27" actId="20577"/>
        <pc:sldMkLst>
          <pc:docMk/>
          <pc:sldMk cId="2888350398" sldId="262"/>
        </pc:sldMkLst>
        <pc:spChg chg="mod">
          <ac:chgData name="SEDAY, Mary Ann" userId="S::sedayma@unaids.org::55d25ebf-2037-4f96-92fc-18f463c6cad2" providerId="AD" clId="Web-{78B4CB77-625A-D510-8F54-A99DFFBF3680}" dt="2025-02-04T22:57:24.131" v="27" actId="20577"/>
          <ac:spMkLst>
            <pc:docMk/>
            <pc:sldMk cId="2888350398" sldId="262"/>
            <ac:spMk id="3" creationId="{66B5BF62-F0C9-670C-802D-7657B44C5720}"/>
          </ac:spMkLst>
        </pc:spChg>
        <pc:spChg chg="mod">
          <ac:chgData name="SEDAY, Mary Ann" userId="S::sedayma@unaids.org::55d25ebf-2037-4f96-92fc-18f463c6cad2" providerId="AD" clId="Web-{78B4CB77-625A-D510-8F54-A99DFFBF3680}" dt="2025-02-04T22:56:53.537" v="19" actId="1076"/>
          <ac:spMkLst>
            <pc:docMk/>
            <pc:sldMk cId="2888350398" sldId="262"/>
            <ac:spMk id="5" creationId="{BE70C213-C3B6-D095-481F-A7FFF74EB449}"/>
          </ac:spMkLst>
        </pc:spChg>
        <pc:spChg chg="mod">
          <ac:chgData name="SEDAY, Mary Ann" userId="S::sedayma@unaids.org::55d25ebf-2037-4f96-92fc-18f463c6cad2" providerId="AD" clId="Web-{78B4CB77-625A-D510-8F54-A99DFFBF3680}" dt="2025-02-04T22:56:18.442" v="10" actId="1076"/>
          <ac:spMkLst>
            <pc:docMk/>
            <pc:sldMk cId="2888350398" sldId="262"/>
            <ac:spMk id="13" creationId="{4A731268-B72E-6BE3-05F0-0E4EEBA747D5}"/>
          </ac:spMkLst>
        </pc:spChg>
        <pc:spChg chg="mod">
          <ac:chgData name="SEDAY, Mary Ann" userId="S::sedayma@unaids.org::55d25ebf-2037-4f96-92fc-18f463c6cad2" providerId="AD" clId="Web-{78B4CB77-625A-D510-8F54-A99DFFBF3680}" dt="2025-02-04T22:55:33.753" v="1" actId="1076"/>
          <ac:spMkLst>
            <pc:docMk/>
            <pc:sldMk cId="2888350398" sldId="262"/>
            <ac:spMk id="14" creationId="{93AAA044-0CB2-8F97-7847-EF9E1C694393}"/>
          </ac:spMkLst>
        </pc:spChg>
        <pc:spChg chg="mod">
          <ac:chgData name="SEDAY, Mary Ann" userId="S::sedayma@unaids.org::55d25ebf-2037-4f96-92fc-18f463c6cad2" providerId="AD" clId="Web-{78B4CB77-625A-D510-8F54-A99DFFBF3680}" dt="2025-02-04T22:56:18.442" v="11" actId="1076"/>
          <ac:spMkLst>
            <pc:docMk/>
            <pc:sldMk cId="2888350398" sldId="262"/>
            <ac:spMk id="15" creationId="{B9DB559E-D592-F0F2-F604-1BB629F90237}"/>
          </ac:spMkLst>
        </pc:spChg>
        <pc:spChg chg="mod">
          <ac:chgData name="SEDAY, Mary Ann" userId="S::sedayma@unaids.org::55d25ebf-2037-4f96-92fc-18f463c6cad2" providerId="AD" clId="Web-{78B4CB77-625A-D510-8F54-A99DFFBF3680}" dt="2025-02-04T22:55:42.910" v="2" actId="1076"/>
          <ac:spMkLst>
            <pc:docMk/>
            <pc:sldMk cId="2888350398" sldId="262"/>
            <ac:spMk id="16" creationId="{FEA9DE93-49A7-3EA1-A445-6102A187AB5C}"/>
          </ac:spMkLst>
        </pc:spChg>
        <pc:spChg chg="mod">
          <ac:chgData name="SEDAY, Mary Ann" userId="S::sedayma@unaids.org::55d25ebf-2037-4f96-92fc-18f463c6cad2" providerId="AD" clId="Web-{78B4CB77-625A-D510-8F54-A99DFFBF3680}" dt="2025-02-04T22:56:18.458" v="12" actId="1076"/>
          <ac:spMkLst>
            <pc:docMk/>
            <pc:sldMk cId="2888350398" sldId="262"/>
            <ac:spMk id="17" creationId="{B94903EF-E150-91E8-C3A2-CD787A031D61}"/>
          </ac:spMkLst>
        </pc:spChg>
        <pc:spChg chg="mod">
          <ac:chgData name="SEDAY, Mary Ann" userId="S::sedayma@unaids.org::55d25ebf-2037-4f96-92fc-18f463c6cad2" providerId="AD" clId="Web-{78B4CB77-625A-D510-8F54-A99DFFBF3680}" dt="2025-02-04T22:57:09.537" v="23" actId="1076"/>
          <ac:spMkLst>
            <pc:docMk/>
            <pc:sldMk cId="2888350398" sldId="262"/>
            <ac:spMk id="18" creationId="{07DBD4F6-442A-7327-4E8C-5D4CE3FCDD3E}"/>
          </ac:spMkLst>
        </pc:spChg>
        <pc:spChg chg="mod">
          <ac:chgData name="SEDAY, Mary Ann" userId="S::sedayma@unaids.org::55d25ebf-2037-4f96-92fc-18f463c6cad2" providerId="AD" clId="Web-{78B4CB77-625A-D510-8F54-A99DFFBF3680}" dt="2025-02-04T22:56:18.458" v="13" actId="1076"/>
          <ac:spMkLst>
            <pc:docMk/>
            <pc:sldMk cId="2888350398" sldId="262"/>
            <ac:spMk id="19" creationId="{00FDFA4D-F864-9776-F1D9-8824D83D122E}"/>
          </ac:spMkLst>
        </pc:spChg>
        <pc:spChg chg="mod">
          <ac:chgData name="SEDAY, Mary Ann" userId="S::sedayma@unaids.org::55d25ebf-2037-4f96-92fc-18f463c6cad2" providerId="AD" clId="Web-{78B4CB77-625A-D510-8F54-A99DFFBF3680}" dt="2025-02-04T22:55:52.238" v="4" actId="1076"/>
          <ac:spMkLst>
            <pc:docMk/>
            <pc:sldMk cId="2888350398" sldId="262"/>
            <ac:spMk id="20" creationId="{06F85103-8210-0D79-FCE9-13C6EC664C0C}"/>
          </ac:spMkLst>
        </pc:spChg>
        <pc:picChg chg="mod">
          <ac:chgData name="SEDAY, Mary Ann" userId="S::sedayma@unaids.org::55d25ebf-2037-4f96-92fc-18f463c6cad2" providerId="AD" clId="Web-{78B4CB77-625A-D510-8F54-A99DFFBF3680}" dt="2025-02-04T22:56:46.896" v="18" actId="1076"/>
          <ac:picMkLst>
            <pc:docMk/>
            <pc:sldMk cId="2888350398" sldId="262"/>
            <ac:picMk id="8" creationId="{43F2AE1F-B9BE-AE25-CFBF-221F93AAF58B}"/>
          </ac:picMkLst>
        </pc:picChg>
      </pc:sldChg>
    </pc:docChg>
  </pc:docChgLst>
  <pc:docChgLst>
    <pc:chgData name="SEDAY, Mary Ann" userId="55d25ebf-2037-4f96-92fc-18f463c6cad2" providerId="ADAL" clId="{B0D90DA2-B9A6-4527-BFD3-A313DF2F62AB}"/>
    <pc:docChg chg="modSld">
      <pc:chgData name="SEDAY, Mary Ann" userId="55d25ebf-2037-4f96-92fc-18f463c6cad2" providerId="ADAL" clId="{B0D90DA2-B9A6-4527-BFD3-A313DF2F62AB}" dt="2025-02-05T11:26:02.804" v="36" actId="20577"/>
      <pc:docMkLst>
        <pc:docMk/>
      </pc:docMkLst>
      <pc:sldChg chg="modSp mod">
        <pc:chgData name="SEDAY, Mary Ann" userId="55d25ebf-2037-4f96-92fc-18f463c6cad2" providerId="ADAL" clId="{B0D90DA2-B9A6-4527-BFD3-A313DF2F62AB}" dt="2025-02-05T11:26:02.804" v="36" actId="20577"/>
        <pc:sldMkLst>
          <pc:docMk/>
          <pc:sldMk cId="1651191328" sldId="273"/>
        </pc:sldMkLst>
        <pc:spChg chg="mod">
          <ac:chgData name="SEDAY, Mary Ann" userId="55d25ebf-2037-4f96-92fc-18f463c6cad2" providerId="ADAL" clId="{B0D90DA2-B9A6-4527-BFD3-A313DF2F62AB}" dt="2025-02-05T11:26:02.804" v="36" actId="20577"/>
          <ac:spMkLst>
            <pc:docMk/>
            <pc:sldMk cId="1651191328" sldId="273"/>
            <ac:spMk id="5" creationId="{8FE245E8-22DC-B3F6-338F-D5D84ADF1266}"/>
          </ac:spMkLst>
        </pc:spChg>
      </pc:sldChg>
      <pc:sldChg chg="modSp mod">
        <pc:chgData name="SEDAY, Mary Ann" userId="55d25ebf-2037-4f96-92fc-18f463c6cad2" providerId="ADAL" clId="{B0D90DA2-B9A6-4527-BFD3-A313DF2F62AB}" dt="2025-02-05T11:25:04.216" v="26" actId="20577"/>
        <pc:sldMkLst>
          <pc:docMk/>
          <pc:sldMk cId="1335457743" sldId="277"/>
        </pc:sldMkLst>
        <pc:spChg chg="mod">
          <ac:chgData name="SEDAY, Mary Ann" userId="55d25ebf-2037-4f96-92fc-18f463c6cad2" providerId="ADAL" clId="{B0D90DA2-B9A6-4527-BFD3-A313DF2F62AB}" dt="2025-02-05T11:25:04.216" v="26" actId="20577"/>
          <ac:spMkLst>
            <pc:docMk/>
            <pc:sldMk cId="1335457743" sldId="277"/>
            <ac:spMk id="2" creationId="{820761B1-F0A2-CD57-F9BE-4140FF9A28BD}"/>
          </ac:spMkLst>
        </pc:spChg>
      </pc:sldChg>
    </pc:docChg>
  </pc:docChgLst>
  <pc:docChgLst>
    <pc:chgData name="BREZZO, Clarisa Del Valle" userId="bebc3066-450e-46df-9bad-a001279d7e55" providerId="ADAL" clId="{4EBD8A79-DBB5-4084-8185-54AD5EE37311}"/>
    <pc:docChg chg="undo custSel modSld">
      <pc:chgData name="BREZZO, Clarisa Del Valle" userId="bebc3066-450e-46df-9bad-a001279d7e55" providerId="ADAL" clId="{4EBD8A79-DBB5-4084-8185-54AD5EE37311}" dt="2025-01-27T16:40:24.507" v="255" actId="27636"/>
      <pc:docMkLst>
        <pc:docMk/>
      </pc:docMkLst>
      <pc:sldChg chg="modSp mod">
        <pc:chgData name="BREZZO, Clarisa Del Valle" userId="bebc3066-450e-46df-9bad-a001279d7e55" providerId="ADAL" clId="{4EBD8A79-DBB5-4084-8185-54AD5EE37311}" dt="2025-01-27T16:23:35.332" v="68" actId="27636"/>
        <pc:sldMkLst>
          <pc:docMk/>
          <pc:sldMk cId="484929057" sldId="256"/>
        </pc:sldMkLst>
        <pc:spChg chg="mod">
          <ac:chgData name="BREZZO, Clarisa Del Valle" userId="bebc3066-450e-46df-9bad-a001279d7e55" providerId="ADAL" clId="{4EBD8A79-DBB5-4084-8185-54AD5EE37311}" dt="2025-01-27T16:22:12.121" v="14" actId="1076"/>
          <ac:spMkLst>
            <pc:docMk/>
            <pc:sldMk cId="484929057" sldId="256"/>
            <ac:spMk id="2" creationId="{C7742055-955B-4A5E-9178-C1AE8BCD69B0}"/>
          </ac:spMkLst>
        </pc:spChg>
        <pc:spChg chg="mod">
          <ac:chgData name="BREZZO, Clarisa Del Valle" userId="bebc3066-450e-46df-9bad-a001279d7e55" providerId="ADAL" clId="{4EBD8A79-DBB5-4084-8185-54AD5EE37311}" dt="2025-01-27T16:23:35.332" v="68" actId="27636"/>
          <ac:spMkLst>
            <pc:docMk/>
            <pc:sldMk cId="484929057" sldId="256"/>
            <ac:spMk id="3" creationId="{7616CA50-EB45-431E-9626-8C2D43650B39}"/>
          </ac:spMkLst>
        </pc:spChg>
      </pc:sldChg>
      <pc:sldChg chg="modSp mod">
        <pc:chgData name="BREZZO, Clarisa Del Valle" userId="bebc3066-450e-46df-9bad-a001279d7e55" providerId="ADAL" clId="{4EBD8A79-DBB5-4084-8185-54AD5EE37311}" dt="2025-01-27T16:26:43.365" v="78" actId="6549"/>
        <pc:sldMkLst>
          <pc:docMk/>
          <pc:sldMk cId="3491827691" sldId="267"/>
        </pc:sldMkLst>
        <pc:spChg chg="mod">
          <ac:chgData name="BREZZO, Clarisa Del Valle" userId="bebc3066-450e-46df-9bad-a001279d7e55" providerId="ADAL" clId="{4EBD8A79-DBB5-4084-8185-54AD5EE37311}" dt="2025-01-27T16:26:43.365" v="78" actId="6549"/>
          <ac:spMkLst>
            <pc:docMk/>
            <pc:sldMk cId="3491827691" sldId="267"/>
            <ac:spMk id="9" creationId="{19A23BDA-5149-33FC-A07E-00A16B155EEB}"/>
          </ac:spMkLst>
        </pc:spChg>
      </pc:sldChg>
      <pc:sldChg chg="modSp mod">
        <pc:chgData name="BREZZO, Clarisa Del Valle" userId="bebc3066-450e-46df-9bad-a001279d7e55" providerId="ADAL" clId="{4EBD8A79-DBB5-4084-8185-54AD5EE37311}" dt="2025-01-27T16:36:10.233" v="177" actId="207"/>
        <pc:sldMkLst>
          <pc:docMk/>
          <pc:sldMk cId="1783932007" sldId="269"/>
        </pc:sldMkLst>
        <pc:spChg chg="mod">
          <ac:chgData name="BREZZO, Clarisa Del Valle" userId="bebc3066-450e-46df-9bad-a001279d7e55" providerId="ADAL" clId="{4EBD8A79-DBB5-4084-8185-54AD5EE37311}" dt="2025-01-27T16:36:10.233" v="177" actId="207"/>
          <ac:spMkLst>
            <pc:docMk/>
            <pc:sldMk cId="1783932007" sldId="269"/>
            <ac:spMk id="6" creationId="{16DBF865-CE25-28B1-A8D7-94BBBEDB2F23}"/>
          </ac:spMkLst>
        </pc:spChg>
      </pc:sldChg>
      <pc:sldChg chg="modSp mod">
        <pc:chgData name="BREZZO, Clarisa Del Valle" userId="bebc3066-450e-46df-9bad-a001279d7e55" providerId="ADAL" clId="{4EBD8A79-DBB5-4084-8185-54AD5EE37311}" dt="2025-01-27T16:37:54.286" v="206" actId="6549"/>
        <pc:sldMkLst>
          <pc:docMk/>
          <pc:sldMk cId="1029938811" sldId="270"/>
        </pc:sldMkLst>
        <pc:spChg chg="mod">
          <ac:chgData name="BREZZO, Clarisa Del Valle" userId="bebc3066-450e-46df-9bad-a001279d7e55" providerId="ADAL" clId="{4EBD8A79-DBB5-4084-8185-54AD5EE37311}" dt="2025-01-27T16:37:26.262" v="200" actId="14100"/>
          <ac:spMkLst>
            <pc:docMk/>
            <pc:sldMk cId="1029938811" sldId="270"/>
            <ac:spMk id="2" creationId="{3C677217-0A56-D533-EC06-A03CB0976656}"/>
          </ac:spMkLst>
        </pc:spChg>
        <pc:spChg chg="mod">
          <ac:chgData name="BREZZO, Clarisa Del Valle" userId="bebc3066-450e-46df-9bad-a001279d7e55" providerId="ADAL" clId="{4EBD8A79-DBB5-4084-8185-54AD5EE37311}" dt="2025-01-27T16:37:54.286" v="206" actId="6549"/>
          <ac:spMkLst>
            <pc:docMk/>
            <pc:sldMk cId="1029938811" sldId="270"/>
            <ac:spMk id="6" creationId="{AD089DDB-5095-5C74-FC6C-60CADC92EED4}"/>
          </ac:spMkLst>
        </pc:spChg>
      </pc:sldChg>
      <pc:sldChg chg="modSp mod">
        <pc:chgData name="BREZZO, Clarisa Del Valle" userId="bebc3066-450e-46df-9bad-a001279d7e55" providerId="ADAL" clId="{4EBD8A79-DBB5-4084-8185-54AD5EE37311}" dt="2025-01-27T16:39:19.854" v="249" actId="6549"/>
        <pc:sldMkLst>
          <pc:docMk/>
          <pc:sldMk cId="269410170" sldId="272"/>
        </pc:sldMkLst>
        <pc:spChg chg="mod">
          <ac:chgData name="BREZZO, Clarisa Del Valle" userId="bebc3066-450e-46df-9bad-a001279d7e55" providerId="ADAL" clId="{4EBD8A79-DBB5-4084-8185-54AD5EE37311}" dt="2025-01-27T16:39:19.854" v="249" actId="6549"/>
          <ac:spMkLst>
            <pc:docMk/>
            <pc:sldMk cId="269410170" sldId="272"/>
            <ac:spMk id="6" creationId="{6254BD98-D04B-06F4-7747-92C2B24A3FE7}"/>
          </ac:spMkLst>
        </pc:spChg>
      </pc:sldChg>
      <pc:sldChg chg="modSp mod">
        <pc:chgData name="BREZZO, Clarisa Del Valle" userId="bebc3066-450e-46df-9bad-a001279d7e55" providerId="ADAL" clId="{4EBD8A79-DBB5-4084-8185-54AD5EE37311}" dt="2025-01-27T16:28:31.497" v="114" actId="20577"/>
        <pc:sldMkLst>
          <pc:docMk/>
          <pc:sldMk cId="1651191328" sldId="273"/>
        </pc:sldMkLst>
        <pc:spChg chg="mod">
          <ac:chgData name="BREZZO, Clarisa Del Valle" userId="bebc3066-450e-46df-9bad-a001279d7e55" providerId="ADAL" clId="{4EBD8A79-DBB5-4084-8185-54AD5EE37311}" dt="2025-01-27T16:28:31.497" v="114" actId="20577"/>
          <ac:spMkLst>
            <pc:docMk/>
            <pc:sldMk cId="1651191328" sldId="273"/>
            <ac:spMk id="5" creationId="{8FE245E8-22DC-B3F6-338F-D5D84ADF1266}"/>
          </ac:spMkLst>
        </pc:spChg>
      </pc:sldChg>
      <pc:sldChg chg="modSp mod">
        <pc:chgData name="BREZZO, Clarisa Del Valle" userId="bebc3066-450e-46df-9bad-a001279d7e55" providerId="ADAL" clId="{4EBD8A79-DBB5-4084-8185-54AD5EE37311}" dt="2025-01-27T16:40:24.507" v="255" actId="27636"/>
        <pc:sldMkLst>
          <pc:docMk/>
          <pc:sldMk cId="2168665274" sldId="276"/>
        </pc:sldMkLst>
        <pc:spChg chg="mod">
          <ac:chgData name="BREZZO, Clarisa Del Valle" userId="bebc3066-450e-46df-9bad-a001279d7e55" providerId="ADAL" clId="{4EBD8A79-DBB5-4084-8185-54AD5EE37311}" dt="2025-01-27T16:40:24.507" v="255" actId="27636"/>
          <ac:spMkLst>
            <pc:docMk/>
            <pc:sldMk cId="2168665274" sldId="276"/>
            <ac:spMk id="3" creationId="{943306AA-3D52-8DF7-05B6-724DCD0D1914}"/>
          </ac:spMkLst>
        </pc:spChg>
      </pc:sldChg>
      <pc:sldChg chg="modSp mod">
        <pc:chgData name="BREZZO, Clarisa Del Valle" userId="bebc3066-450e-46df-9bad-a001279d7e55" providerId="ADAL" clId="{4EBD8A79-DBB5-4084-8185-54AD5EE37311}" dt="2025-01-27T16:23:47.681" v="70" actId="20577"/>
        <pc:sldMkLst>
          <pc:docMk/>
          <pc:sldMk cId="1335457743" sldId="277"/>
        </pc:sldMkLst>
        <pc:spChg chg="mod">
          <ac:chgData name="BREZZO, Clarisa Del Valle" userId="bebc3066-450e-46df-9bad-a001279d7e55" providerId="ADAL" clId="{4EBD8A79-DBB5-4084-8185-54AD5EE37311}" dt="2025-01-27T16:23:47.681" v="70" actId="20577"/>
          <ac:spMkLst>
            <pc:docMk/>
            <pc:sldMk cId="1335457743" sldId="277"/>
            <ac:spMk id="2" creationId="{820761B1-F0A2-CD57-F9BE-4140FF9A28BD}"/>
          </ac:spMkLst>
        </pc:spChg>
      </pc:sldChg>
      <pc:sldChg chg="modSp mod">
        <pc:chgData name="BREZZO, Clarisa Del Valle" userId="bebc3066-450e-46df-9bad-a001279d7e55" providerId="ADAL" clId="{4EBD8A79-DBB5-4084-8185-54AD5EE37311}" dt="2025-01-27T16:32:02.438" v="159" actId="207"/>
        <pc:sldMkLst>
          <pc:docMk/>
          <pc:sldMk cId="2079454227" sldId="310"/>
        </pc:sldMkLst>
        <pc:spChg chg="mod">
          <ac:chgData name="BREZZO, Clarisa Del Valle" userId="bebc3066-450e-46df-9bad-a001279d7e55" providerId="ADAL" clId="{4EBD8A79-DBB5-4084-8185-54AD5EE37311}" dt="2025-01-27T16:28:48.615" v="115" actId="1076"/>
          <ac:spMkLst>
            <pc:docMk/>
            <pc:sldMk cId="2079454227" sldId="310"/>
            <ac:spMk id="2" creationId="{C213A79A-3A7E-D0DC-DAAA-1187B31E466B}"/>
          </ac:spMkLst>
        </pc:spChg>
        <pc:spChg chg="mod">
          <ac:chgData name="BREZZO, Clarisa Del Valle" userId="bebc3066-450e-46df-9bad-a001279d7e55" providerId="ADAL" clId="{4EBD8A79-DBB5-4084-8185-54AD5EE37311}" dt="2025-01-27T16:32:02.438" v="159" actId="207"/>
          <ac:spMkLst>
            <pc:docMk/>
            <pc:sldMk cId="2079454227" sldId="310"/>
            <ac:spMk id="3" creationId="{35D3819E-C639-53AF-A3C7-5B373774EF5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4AB11-45C1-49B4-8CB0-49E274381F96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Editar estilos de texto maestro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C4483-7CF5-4CF7-BC54-0B04140F1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484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B6CE11-3631-4A58-9931-8E7135B8174C}" type="slidenum">
              <a:rPr lang="en-CH" smtClean="0"/>
              <a:t>5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493867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FC4483-7CF5-4CF7-BC54-0B04140F1C2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92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11215" y="6356349"/>
            <a:ext cx="137160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27 October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2021 HIV Estimates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185AAC3-23AF-4C83-A6C4-E518F947A1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264632"/>
            <a:ext cx="1155747" cy="456843"/>
          </a:xfrm>
          <a:prstGeom prst="rect">
            <a:avLst/>
          </a:prstGeom>
        </p:spPr>
      </p:pic>
      <p:pic>
        <p:nvPicPr>
          <p:cNvPr id="9" name="Picture 8" descr="A drawing of a person&#10;&#10;Description automatically generated">
            <a:extLst>
              <a:ext uri="{FF2B5EF4-FFF2-40B4-BE49-F238E27FC236}">
                <a16:creationId xmlns:a16="http://schemas.microsoft.com/office/drawing/2014/main" id="{6B19407E-735D-4378-94C5-F2663C5558A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53" y="6453896"/>
            <a:ext cx="1540764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15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5074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222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11215" y="6356349"/>
            <a:ext cx="137160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27 October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2021 HIV Estimates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185AAC3-23AF-4C83-A6C4-E518F947A1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264632"/>
            <a:ext cx="1155747" cy="456843"/>
          </a:xfrm>
          <a:prstGeom prst="rect">
            <a:avLst/>
          </a:prstGeom>
        </p:spPr>
      </p:pic>
      <p:pic>
        <p:nvPicPr>
          <p:cNvPr id="9" name="Picture 8" descr="A drawing of a person&#10;&#10;Description automatically generated">
            <a:extLst>
              <a:ext uri="{FF2B5EF4-FFF2-40B4-BE49-F238E27FC236}">
                <a16:creationId xmlns:a16="http://schemas.microsoft.com/office/drawing/2014/main" id="{6B19407E-735D-4378-94C5-F2663C5558A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53" y="6453896"/>
            <a:ext cx="1540764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364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5B05365-4E6F-46E3-B4DE-458780BF88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327173"/>
            <a:ext cx="997527" cy="394302"/>
          </a:xfrm>
          <a:prstGeom prst="rect">
            <a:avLst/>
          </a:prstGeom>
        </p:spPr>
      </p:pic>
      <p:pic>
        <p:nvPicPr>
          <p:cNvPr id="4" name="Picture 3" descr="A drawing of a person&#10;&#10;Description automatically generated">
            <a:extLst>
              <a:ext uri="{FF2B5EF4-FFF2-40B4-BE49-F238E27FC236}">
                <a16:creationId xmlns:a16="http://schemas.microsoft.com/office/drawing/2014/main" id="{58C094B6-EE20-4452-A30A-57A26827F7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53" y="6453896"/>
            <a:ext cx="1540764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906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4331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8955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98186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48661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43200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1213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5B05365-4E6F-46E3-B4DE-458780BF88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327173"/>
            <a:ext cx="997527" cy="394302"/>
          </a:xfrm>
          <a:prstGeom prst="rect">
            <a:avLst/>
          </a:prstGeom>
        </p:spPr>
      </p:pic>
      <p:pic>
        <p:nvPicPr>
          <p:cNvPr id="4" name="Picture 3" descr="A drawing of a person&#10;&#10;Description automatically generated">
            <a:extLst>
              <a:ext uri="{FF2B5EF4-FFF2-40B4-BE49-F238E27FC236}">
                <a16:creationId xmlns:a16="http://schemas.microsoft.com/office/drawing/2014/main" id="{58C094B6-EE20-4452-A30A-57A26827F7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53" y="6453896"/>
            <a:ext cx="1540764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9159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9215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73726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9045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6455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8282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283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5660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880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359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657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Haga clic para editar el estilo del título maestro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Haga clic para editar los estilos de texto maestro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2/5/2025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471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Haga clic para editar el estilo del título maestro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Haga clic para editar los estilos de texto maestro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2/5/2025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960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hyperlink" Target="https://hivtools.unaids.org/wp-content/uploads/FastTrackCities-Modelling-Guidance_En_Nov2023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42055-955B-4A5E-9178-C1AE8BCD69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696" y="924231"/>
            <a:ext cx="8903970" cy="271370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/>
              <a:t>Resultados, incertidumbre, función de lista de comprobación, validación y </a:t>
            </a:r>
            <a:r>
              <a:rPr lang="en-US" sz="4800" b="1" err="1"/>
              <a:t>otras</a:t>
            </a:r>
            <a:r>
              <a:rPr lang="en-US" sz="4800" b="1"/>
              <a:t> herramientas de Spectrum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16CA50-EB45-431E-9626-8C2D43650B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9009" y="3982474"/>
            <a:ext cx="7315200" cy="17018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400"/>
              <a:t>Avenir Health</a:t>
            </a:r>
            <a:endParaRPr lang="en-US" sz="2400" b="1"/>
          </a:p>
          <a:p>
            <a:pPr algn="ctr"/>
            <a:r>
              <a:rPr lang="es-ES" sz="2600" b="1"/>
              <a:t>Taller Regional de ONUSIDA sobre Estimaciones de VIH y la utilización de datos para el impacto</a:t>
            </a:r>
          </a:p>
          <a:p>
            <a:pPr algn="ctr"/>
            <a:r>
              <a:rPr lang="en-US" b="1"/>
              <a:t>Ciudad de Panamá, 3 al 7 de </a:t>
            </a:r>
            <a:r>
              <a:rPr lang="en-US" b="1" err="1"/>
              <a:t>febrero</a:t>
            </a:r>
            <a:r>
              <a:rPr lang="en-US" b="1"/>
              <a:t> de 2025</a:t>
            </a:r>
            <a:endParaRPr lang="en-CH" b="1"/>
          </a:p>
        </p:txBody>
      </p:sp>
    </p:spTree>
    <p:extLst>
      <p:ext uri="{BB962C8B-B14F-4D97-AF65-F5344CB8AC3E}">
        <p14:creationId xmlns:p14="http://schemas.microsoft.com/office/powerpoint/2010/main" val="484929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D393D-1FC1-2CAF-D677-9B569EC9A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Sólo lectura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C80EEC-BD87-12D6-A834-D9A3030F85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7706" y="441322"/>
            <a:ext cx="8060894" cy="45060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6DBF865-CE25-28B1-A8D7-94BBBEDB2F23}"/>
              </a:ext>
            </a:extLst>
          </p:cNvPr>
          <p:cNvSpPr txBox="1"/>
          <p:nvPr/>
        </p:nvSpPr>
        <p:spPr>
          <a:xfrm>
            <a:off x="3698543" y="5185907"/>
            <a:ext cx="79600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Abra el archivo del año anterior con </a:t>
            </a:r>
            <a:r>
              <a:rPr lang="en-US" b="1">
                <a:solidFill>
                  <a:srgbClr val="FF0000"/>
                </a:solidFill>
              </a:rPr>
              <a:t>'Archivo &gt; Sólo lectura'</a:t>
            </a:r>
            <a:r>
              <a:rPr lang="en-US"/>
              <a:t>.</a:t>
            </a:r>
            <a:r>
              <a:rPr lang="en-US" b="1">
                <a:solidFill>
                  <a:srgbClr val="FF0000"/>
                </a:solidFill>
              </a:rPr>
              <a:t> </a:t>
            </a:r>
            <a:r>
              <a:rPr lang="en-US"/>
              <a:t>Podrá visualizar tanto las estimaciones de 2025 como las de 2024 en el mismo gráfico, pero (protegido para) no modificar el archivo de 2024.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16DA48-92FF-6778-8A8B-BC93124782F9}"/>
              </a:ext>
            </a:extLst>
          </p:cNvPr>
          <p:cNvSpPr txBox="1"/>
          <p:nvPr/>
        </p:nvSpPr>
        <p:spPr>
          <a:xfrm>
            <a:off x="0" y="379431"/>
            <a:ext cx="61023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Archivo &gt; Sólo lectura</a:t>
            </a:r>
            <a:endParaRPr lang="en-CH" b="1"/>
          </a:p>
        </p:txBody>
      </p:sp>
    </p:spTree>
    <p:extLst>
      <p:ext uri="{BB962C8B-B14F-4D97-AF65-F5344CB8AC3E}">
        <p14:creationId xmlns:p14="http://schemas.microsoft.com/office/powerpoint/2010/main" val="1783932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77217-0A56-D533-EC06-A03CB0976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156" y="1123837"/>
            <a:ext cx="3221898" cy="4601183"/>
          </a:xfrm>
        </p:spPr>
        <p:txBody>
          <a:bodyPr/>
          <a:lstStyle/>
          <a:p>
            <a:r>
              <a:rPr lang="en-US"/>
              <a:t>Documentación fuente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DED0CE-582B-8973-54EC-1DB4C3639E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7668" y="821117"/>
            <a:ext cx="7767601" cy="520662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ABA3B48-626C-1C55-39D5-BBDB614E5E36}"/>
              </a:ext>
            </a:extLst>
          </p:cNvPr>
          <p:cNvSpPr/>
          <p:nvPr/>
        </p:nvSpPr>
        <p:spPr>
          <a:xfrm>
            <a:off x="6291618" y="5725020"/>
            <a:ext cx="723331" cy="416473"/>
          </a:xfrm>
          <a:prstGeom prst="rect">
            <a:avLst/>
          </a:prstGeom>
          <a:noFill/>
          <a:ln w="25400">
            <a:solidFill>
              <a:srgbClr val="E313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089DDB-5095-5C74-FC6C-60CADC92EED4}"/>
              </a:ext>
            </a:extLst>
          </p:cNvPr>
          <p:cNvSpPr txBox="1"/>
          <p:nvPr/>
        </p:nvSpPr>
        <p:spPr>
          <a:xfrm>
            <a:off x="-1" y="338030"/>
            <a:ext cx="6803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Módulos &gt; AIM &gt; Estadísticas del programa &gt; TAR Adultos &gt; Fuente</a:t>
            </a:r>
          </a:p>
        </p:txBody>
      </p:sp>
    </p:spTree>
    <p:extLst>
      <p:ext uri="{BB962C8B-B14F-4D97-AF65-F5344CB8AC3E}">
        <p14:creationId xmlns:p14="http://schemas.microsoft.com/office/powerpoint/2010/main" val="1029938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C5E26-83C6-65C6-A79C-98C1DFCF5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Fuentes de proyección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71A2AF-00DE-A962-0C8A-E9382497E8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6241" y="736980"/>
            <a:ext cx="8154032" cy="519979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A6EC4C0-D259-73A4-DCFE-D52EB7A39C43}"/>
              </a:ext>
            </a:extLst>
          </p:cNvPr>
          <p:cNvSpPr txBox="1"/>
          <p:nvPr/>
        </p:nvSpPr>
        <p:spPr>
          <a:xfrm>
            <a:off x="0" y="340338"/>
            <a:ext cx="562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Módulos &gt; Fuentes de proyección</a:t>
            </a:r>
          </a:p>
        </p:txBody>
      </p:sp>
    </p:spTree>
    <p:extLst>
      <p:ext uri="{BB962C8B-B14F-4D97-AF65-F5344CB8AC3E}">
        <p14:creationId xmlns:p14="http://schemas.microsoft.com/office/powerpoint/2010/main" val="4244221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C986B-C771-9B36-CE7A-0F3B31A7A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Documentar los cambios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BD489A-6A33-684E-66D2-529A188D5A8A}"/>
              </a:ext>
            </a:extLst>
          </p:cNvPr>
          <p:cNvSpPr txBox="1"/>
          <p:nvPr/>
        </p:nvSpPr>
        <p:spPr>
          <a:xfrm>
            <a:off x="0" y="340338"/>
            <a:ext cx="562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Módulos &gt; AIM &gt; Cambios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54BD98-D04B-06F4-7747-92C2B24A3FE7}"/>
              </a:ext>
            </a:extLst>
          </p:cNvPr>
          <p:cNvSpPr txBox="1"/>
          <p:nvPr/>
        </p:nvSpPr>
        <p:spPr>
          <a:xfrm>
            <a:off x="3517597" y="5215652"/>
            <a:ext cx="796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E31315"/>
                </a:solidFill>
              </a:rPr>
              <a:t>Documente sus cambios todo el tiempo mientras trabaja en su archivo.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E242703-3F6C-1C58-2BAC-8D793853CDD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274"/>
          <a:stretch/>
        </p:blipFill>
        <p:spPr>
          <a:xfrm>
            <a:off x="3517597" y="709670"/>
            <a:ext cx="8674403" cy="413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10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E17EE-31DC-AEEB-624D-A529DB196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Otras herramientas</a:t>
            </a:r>
            <a:br>
              <a:rPr lang="en-US"/>
            </a:br>
            <a:r>
              <a:rPr lang="en-US" sz="1800" b="0" i="0" u="none" strike="noStrike">
                <a:solidFill>
                  <a:srgbClr val="FFFFFF"/>
                </a:solidFill>
                <a:effectLst/>
                <a:latin typeface="Corbel" panose="020B0503020204020204" pitchFamily="34" charset="0"/>
              </a:rPr>
              <a:t>* Opciones para las estimaciones subnacionales</a:t>
            </a:r>
            <a:r>
              <a:rPr lang="en-US" sz="1800" b="0" i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.</a:t>
            </a:r>
            <a:br>
              <a:rPr lang="en-US" sz="1800" b="0" i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</a:br>
            <a:r>
              <a:rPr lang="en-US" sz="1800" b="0" i="1" u="sng" strike="noStrike">
                <a:solidFill>
                  <a:schemeClr val="bg1"/>
                </a:solidFill>
                <a:effectLst/>
                <a:latin typeface="Corbel" panose="020B05030202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FastTrackCities-Modelling-Guidance_En_Nov2023.pdf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306AA-3D52-8DF7-05B6-724DCD0D1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1097" y="863486"/>
            <a:ext cx="6007510" cy="4967043"/>
          </a:xfrm>
        </p:spPr>
        <p:txBody>
          <a:bodyPr>
            <a:normAutofit fontScale="92500" lnSpcReduction="20000"/>
          </a:bodyPr>
          <a:lstStyle/>
          <a:p>
            <a:r>
              <a:rPr lang="en-US" sz="3600">
                <a:solidFill>
                  <a:schemeClr val="tx1"/>
                </a:solidFill>
              </a:rPr>
              <a:t>Análisis de incertidumbre</a:t>
            </a:r>
          </a:p>
          <a:p>
            <a:r>
              <a:rPr lang="en-US" sz="3600">
                <a:solidFill>
                  <a:schemeClr val="tx1"/>
                </a:solidFill>
              </a:rPr>
              <a:t>Agregados</a:t>
            </a:r>
          </a:p>
          <a:p>
            <a:r>
              <a:rPr lang="en-US" sz="3600">
                <a:solidFill>
                  <a:schemeClr val="tx1"/>
                </a:solidFill>
              </a:rPr>
              <a:t>Incertidumbre agregada</a:t>
            </a:r>
          </a:p>
          <a:p>
            <a:r>
              <a:rPr lang="en-US" sz="3600">
                <a:solidFill>
                  <a:schemeClr val="tx1"/>
                </a:solidFill>
              </a:rPr>
              <a:t>Herramienta de estimación de distritos*</a:t>
            </a:r>
          </a:p>
          <a:p>
            <a:r>
              <a:rPr lang="en-US" sz="3600">
                <a:solidFill>
                  <a:schemeClr val="tx1"/>
                </a:solidFill>
              </a:rPr>
              <a:t>Estimaciones del distrito de Naomi (epidemias generalizadas)</a:t>
            </a:r>
          </a:p>
          <a:p>
            <a:r>
              <a:rPr lang="en-US" sz="3600">
                <a:solidFill>
                  <a:schemeClr val="tx1"/>
                </a:solidFill>
              </a:rPr>
              <a:t>Vigilancia Mundial del Sida (GAM)</a:t>
            </a:r>
          </a:p>
          <a:p>
            <a:r>
              <a:rPr lang="en-US" sz="3600">
                <a:solidFill>
                  <a:schemeClr val="tx1"/>
                </a:solidFill>
              </a:rPr>
              <a:t>Extracto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1AFDF2-5B7A-39A8-8A5E-2FB616C063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5504" y="863487"/>
            <a:ext cx="734751" cy="80989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943BE5-EA66-9056-DC35-301B7862E4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6267" y="4499242"/>
            <a:ext cx="590550" cy="6667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F0DDDDF-CF42-C403-AE21-A5ED7E6BA8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38342" y="1692008"/>
            <a:ext cx="718475" cy="67718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7A53189-6C42-8CE6-1982-66322E5473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76442" y="5234079"/>
            <a:ext cx="752475" cy="7048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418E48A-3640-C426-7CEC-F3620AABF56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84673" y="2270605"/>
            <a:ext cx="625812" cy="65458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925C90F-43CB-F237-041A-2081BBB33E5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33521" y="2975166"/>
            <a:ext cx="752475" cy="6083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5822D56-1C33-22C0-6A70-9A5BAC9B472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07997" y="3668242"/>
            <a:ext cx="828791" cy="61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665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761B1-F0A2-CD57-F9BE-4140FF9A2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Resultados</a:t>
            </a:r>
            <a:br>
              <a:rPr lang="en-US"/>
            </a:br>
            <a:br>
              <a:rPr lang="en-US"/>
            </a:br>
            <a:r>
              <a:rPr lang="en-US" sz="2800"/>
              <a:t>-</a:t>
            </a:r>
            <a:r>
              <a:rPr lang="en-US" sz="2800" err="1"/>
              <a:t>Período</a:t>
            </a:r>
            <a:r>
              <a:rPr lang="en-US" sz="2800"/>
              <a:t> de </a:t>
            </a:r>
            <a:r>
              <a:rPr lang="en-US" sz="2800" err="1"/>
              <a:t>tiempo</a:t>
            </a:r>
            <a:br>
              <a:rPr lang="en-US" sz="2800"/>
            </a:br>
            <a:r>
              <a:rPr lang="en-US" sz="2800"/>
              <a:t>-</a:t>
            </a:r>
            <a:r>
              <a:rPr lang="en-US" sz="2800" err="1"/>
              <a:t>Indicador</a:t>
            </a:r>
            <a:br>
              <a:rPr lang="en-US" sz="2800"/>
            </a:br>
            <a:r>
              <a:rPr lang="en-US" sz="2800"/>
              <a:t>-Grupo de edad</a:t>
            </a:r>
            <a:br>
              <a:rPr lang="en-US" sz="2800"/>
            </a:br>
            <a:r>
              <a:rPr lang="en-US" sz="2800"/>
              <a:t>-</a:t>
            </a:r>
            <a:r>
              <a:rPr lang="en-US" sz="2800" err="1"/>
              <a:t>Sexo</a:t>
            </a:r>
            <a:br>
              <a:rPr lang="en-US" sz="2800"/>
            </a:br>
            <a:r>
              <a:rPr lang="en-US" sz="2800"/>
              <a:t>-TMI </a:t>
            </a:r>
            <a:r>
              <a:rPr lang="en-US" sz="2800" err="1"/>
              <a:t>por</a:t>
            </a:r>
            <a:r>
              <a:rPr lang="en-US" sz="2800"/>
              <a:t> fuente</a:t>
            </a:r>
            <a:br>
              <a:rPr lang="en-US" sz="2800"/>
            </a:br>
            <a:endParaRPr lang="en-US" sz="28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26D1872-5ECA-5751-7CCA-D890FCBAC1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1736" y="1458041"/>
            <a:ext cx="8690264" cy="462027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717BC0A-EE3A-B1BD-3DE5-8F550FBDFB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326277" cy="121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457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4BA0D-6625-843F-0F6A-9FA811674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Pestañas de resultados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19413B-2C18-5E80-5EB8-D0380E503C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5734" y="777922"/>
            <a:ext cx="8184740" cy="435996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AE971EB-D003-DF90-0FFD-93E147C0556B}"/>
              </a:ext>
            </a:extLst>
          </p:cNvPr>
          <p:cNvSpPr/>
          <p:nvPr/>
        </p:nvSpPr>
        <p:spPr>
          <a:xfrm>
            <a:off x="4258101" y="1746913"/>
            <a:ext cx="1392072" cy="259308"/>
          </a:xfrm>
          <a:prstGeom prst="rect">
            <a:avLst/>
          </a:prstGeom>
          <a:noFill/>
          <a:ln w="25400">
            <a:solidFill>
              <a:srgbClr val="E313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1574E5-CD4F-B177-4098-2F923E27AFEC}"/>
              </a:ext>
            </a:extLst>
          </p:cNvPr>
          <p:cNvSpPr/>
          <p:nvPr/>
        </p:nvSpPr>
        <p:spPr>
          <a:xfrm>
            <a:off x="5756504" y="1746913"/>
            <a:ext cx="1696240" cy="259308"/>
          </a:xfrm>
          <a:prstGeom prst="rect">
            <a:avLst/>
          </a:prstGeom>
          <a:noFill/>
          <a:ln w="25400">
            <a:solidFill>
              <a:srgbClr val="E313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9FDC31-9749-41BA-326C-31ABC1DEFFA1}"/>
              </a:ext>
            </a:extLst>
          </p:cNvPr>
          <p:cNvSpPr/>
          <p:nvPr/>
        </p:nvSpPr>
        <p:spPr>
          <a:xfrm>
            <a:off x="7485796" y="1746913"/>
            <a:ext cx="1392072" cy="259308"/>
          </a:xfrm>
          <a:prstGeom prst="rect">
            <a:avLst/>
          </a:prstGeom>
          <a:noFill/>
          <a:ln w="25400">
            <a:solidFill>
              <a:srgbClr val="E313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78AB3D0-A99D-18D8-6C55-769CA7558DED}"/>
              </a:ext>
            </a:extLst>
          </p:cNvPr>
          <p:cNvSpPr/>
          <p:nvPr/>
        </p:nvSpPr>
        <p:spPr>
          <a:xfrm>
            <a:off x="8850573" y="1746913"/>
            <a:ext cx="1392072" cy="259308"/>
          </a:xfrm>
          <a:prstGeom prst="rect">
            <a:avLst/>
          </a:prstGeom>
          <a:noFill/>
          <a:ln w="25400">
            <a:solidFill>
              <a:srgbClr val="E313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A23BDA-5149-33FC-A07E-00A16B155EEB}"/>
              </a:ext>
            </a:extLst>
          </p:cNvPr>
          <p:cNvSpPr txBox="1"/>
          <p:nvPr/>
        </p:nvSpPr>
        <p:spPr>
          <a:xfrm>
            <a:off x="3455733" y="5103674"/>
            <a:ext cx="41347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Puede visualizar un nuevo resultado sin cerrar la ventana del resultado actual. Acceda a otros resultados con las pestañas. Para cerrar todas las pestañas, seleccione </a:t>
            </a:r>
            <a:r>
              <a:rPr lang="en-US" b="1"/>
              <a:t>Inicio &gt; Cerrar todo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32E5452-1821-A238-CD01-FE4C2B4D8C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5796" y="5490385"/>
            <a:ext cx="4206212" cy="808887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E5D94D3-8A4D-F8FC-D051-A69049CA965E}"/>
              </a:ext>
            </a:extLst>
          </p:cNvPr>
          <p:cNvSpPr/>
          <p:nvPr/>
        </p:nvSpPr>
        <p:spPr>
          <a:xfrm>
            <a:off x="10918209" y="5894828"/>
            <a:ext cx="806851" cy="404444"/>
          </a:xfrm>
          <a:prstGeom prst="rect">
            <a:avLst/>
          </a:prstGeom>
          <a:noFill/>
          <a:ln w="25400">
            <a:solidFill>
              <a:srgbClr val="E313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1446F97-1B35-CEBF-CDCC-D6C836638A1B}"/>
              </a:ext>
            </a:extLst>
          </p:cNvPr>
          <p:cNvSpPr txBox="1"/>
          <p:nvPr/>
        </p:nvSpPr>
        <p:spPr>
          <a:xfrm>
            <a:off x="0" y="340338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Módulos &gt; AIM &gt; Resultados</a:t>
            </a:r>
          </a:p>
        </p:txBody>
      </p:sp>
    </p:spTree>
    <p:extLst>
      <p:ext uri="{BB962C8B-B14F-4D97-AF65-F5344CB8AC3E}">
        <p14:creationId xmlns:p14="http://schemas.microsoft.com/office/powerpoint/2010/main" val="349182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6EA38-AD9F-FAA9-3B0A-E2EE46AB4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Cuadros sinópticos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F905AD-B6EB-FEA5-6154-86F2708279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1121" y="778968"/>
            <a:ext cx="8052180" cy="499235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FE245E8-22DC-B3F6-338F-D5D84ADF1266}"/>
              </a:ext>
            </a:extLst>
          </p:cNvPr>
          <p:cNvSpPr txBox="1"/>
          <p:nvPr/>
        </p:nvSpPr>
        <p:spPr>
          <a:xfrm>
            <a:off x="7039898" y="2894785"/>
            <a:ext cx="44441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Todas las categorías de resultados tienen tablas resumen que incluyen todos los indicadores de la categoría. </a:t>
            </a:r>
          </a:p>
          <a:p>
            <a:r>
              <a:rPr lang="en-US"/>
              <a:t>Como todas las tablas de Spectrum es posible </a:t>
            </a:r>
          </a:p>
          <a:p>
            <a:pPr marL="342900" indent="-342900">
              <a:buAutoNum type="arabicParenR"/>
            </a:pPr>
            <a:r>
              <a:rPr lang="en-US"/>
              <a:t>hacer clic con el botón derecho, </a:t>
            </a:r>
          </a:p>
          <a:p>
            <a:pPr marL="342900" indent="-342900">
              <a:buAutoNum type="arabicParenR"/>
            </a:pPr>
            <a:r>
              <a:rPr lang="en-US"/>
              <a:t>copiar todo, </a:t>
            </a:r>
          </a:p>
          <a:p>
            <a:r>
              <a:rPr lang="en-US"/>
              <a:t>3)    pegar en Excel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2EDEE7-5DB5-A0A3-0502-AA0AC774BB60}"/>
              </a:ext>
            </a:extLst>
          </p:cNvPr>
          <p:cNvSpPr txBox="1"/>
          <p:nvPr/>
        </p:nvSpPr>
        <p:spPr>
          <a:xfrm>
            <a:off x="0" y="340338"/>
            <a:ext cx="6905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Módulos &gt; AIM &gt; Resultados &gt; Población total, resumen VIH/SIDA</a:t>
            </a:r>
          </a:p>
        </p:txBody>
      </p:sp>
    </p:spTree>
    <p:extLst>
      <p:ext uri="{BB962C8B-B14F-4D97-AF65-F5344CB8AC3E}">
        <p14:creationId xmlns:p14="http://schemas.microsoft.com/office/powerpoint/2010/main" val="1651191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29FBC34-A9FD-068F-3E8A-26F790750C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6878" y="116125"/>
            <a:ext cx="8052180" cy="499235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3819E-C639-53AF-A3C7-5B373774E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4930" y="1500802"/>
            <a:ext cx="4924283" cy="499235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u="sng">
                <a:solidFill>
                  <a:schemeClr val="tx1"/>
                </a:solidFill>
              </a:rPr>
              <a:t>De Excel a Spectrum:</a:t>
            </a:r>
            <a:br>
              <a:rPr lang="en-US">
                <a:solidFill>
                  <a:schemeClr val="tx1"/>
                </a:solidFill>
              </a:rPr>
            </a:br>
            <a:r>
              <a:rPr lang="en-US">
                <a:solidFill>
                  <a:schemeClr val="tx1"/>
                </a:solidFill>
              </a:rPr>
              <a:t>Ponga el </a:t>
            </a:r>
            <a:r>
              <a:rPr lang="en-US" b="1">
                <a:solidFill>
                  <a:schemeClr val="tx1"/>
                </a:solidFill>
              </a:rPr>
              <a:t>formato de celda en Excel como </a:t>
            </a:r>
            <a:r>
              <a:rPr lang="en-US" b="1">
                <a:solidFill>
                  <a:srgbClr val="FF0000"/>
                </a:solidFill>
              </a:rPr>
              <a:t>'General</a:t>
            </a:r>
            <a:r>
              <a:rPr lang="en-US">
                <a:solidFill>
                  <a:srgbClr val="FF0000"/>
                </a:solidFill>
              </a:rPr>
              <a:t>' </a:t>
            </a:r>
            <a:r>
              <a:rPr lang="en-US">
                <a:solidFill>
                  <a:schemeClr val="tx1"/>
                </a:solidFill>
              </a:rPr>
              <a:t>- cualquier otro formato (Número, Moneda, Contabilidad. Etc.) no se guardará en Spectrum.</a:t>
            </a:r>
          </a:p>
          <a:p>
            <a:pPr marL="0" indent="0">
              <a:buNone/>
            </a:pPr>
            <a:endParaRPr lang="en-US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u="sng">
                <a:solidFill>
                  <a:schemeClr val="tx1"/>
                </a:solidFill>
              </a:rPr>
              <a:t>Del Spectrum al Excel:</a:t>
            </a:r>
          </a:p>
          <a:p>
            <a:r>
              <a:rPr lang="en-US">
                <a:solidFill>
                  <a:schemeClr val="tx1"/>
                </a:solidFill>
              </a:rPr>
              <a:t>Seleccione las celdas a copiar. </a:t>
            </a:r>
          </a:p>
          <a:p>
            <a:r>
              <a:rPr lang="en-US">
                <a:solidFill>
                  <a:schemeClr val="tx1"/>
                </a:solidFill>
              </a:rPr>
              <a:t>Copie una tabla entera haciendo clic con el botón derecho del ratón en la tabla y seleccionando </a:t>
            </a:r>
            <a:r>
              <a:rPr lang="en-US">
                <a:solidFill>
                  <a:srgbClr val="FF0000"/>
                </a:solidFill>
              </a:rPr>
              <a:t>"</a:t>
            </a:r>
            <a:r>
              <a:rPr lang="en-US" b="1">
                <a:solidFill>
                  <a:srgbClr val="FF0000"/>
                </a:solidFill>
              </a:rPr>
              <a:t>Copiar todo</a:t>
            </a:r>
            <a:r>
              <a:rPr lang="en-US">
                <a:solidFill>
                  <a:srgbClr val="FF0000"/>
                </a:solidFill>
              </a:rPr>
              <a:t>".</a:t>
            </a:r>
          </a:p>
          <a:p>
            <a:r>
              <a:rPr lang="en-US">
                <a:solidFill>
                  <a:schemeClr val="tx1"/>
                </a:solidFill>
              </a:rPr>
              <a:t>Puede aumentar los decimales mostrados en Spectrum y copiados en Excel haciendo clic con el botón derecho del ratón en (una) celda(s) e </a:t>
            </a:r>
            <a:r>
              <a:rPr lang="en-US" b="1">
                <a:solidFill>
                  <a:srgbClr val="FF0000"/>
                </a:solidFill>
              </a:rPr>
              <a:t>'</a:t>
            </a:r>
            <a:r>
              <a:rPr lang="en-US" b="1" err="1">
                <a:solidFill>
                  <a:srgbClr val="FF0000"/>
                </a:solidFill>
              </a:rPr>
              <a:t>Incrementar</a:t>
            </a:r>
            <a:r>
              <a:rPr lang="en-US" b="1">
                <a:solidFill>
                  <a:srgbClr val="FF0000"/>
                </a:solidFill>
              </a:rPr>
              <a:t> decimales</a:t>
            </a:r>
            <a:r>
              <a:rPr lang="en-US">
                <a:solidFill>
                  <a:schemeClr val="tx1"/>
                </a:solidFill>
              </a:rPr>
              <a:t>’.</a:t>
            </a:r>
          </a:p>
          <a:p>
            <a:pPr marL="0" indent="0">
              <a:buNone/>
            </a:pPr>
            <a:endParaRPr lang="en-US">
              <a:solidFill>
                <a:schemeClr val="tx1"/>
              </a:solidFill>
            </a:endParaRPr>
          </a:p>
          <a:p>
            <a:endParaRPr lang="en-US">
              <a:solidFill>
                <a:schemeClr val="tx1"/>
              </a:solidFill>
            </a:endParaRPr>
          </a:p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13A79A-3A7E-D0DC-DAAA-1187B31E4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80" y="2073305"/>
            <a:ext cx="3456878" cy="2500309"/>
          </a:xfrm>
        </p:spPr>
        <p:txBody>
          <a:bodyPr>
            <a:normAutofit/>
          </a:bodyPr>
          <a:lstStyle/>
          <a:p>
            <a:r>
              <a:rPr lang="en-US"/>
              <a:t>Copiar números de Excel a Spectrum y viceversa</a:t>
            </a:r>
          </a:p>
        </p:txBody>
      </p:sp>
    </p:spTree>
    <p:extLst>
      <p:ext uri="{BB962C8B-B14F-4D97-AF65-F5344CB8AC3E}">
        <p14:creationId xmlns:p14="http://schemas.microsoft.com/office/powerpoint/2010/main" val="2079454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8255000"/>
    </mc:Choice>
    <mc:Fallback>
      <p:transition advTm="825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C6417-2A51-EAAC-6ECD-BA648EFB9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1491209"/>
          </a:xfrm>
        </p:spPr>
        <p:txBody>
          <a:bodyPr/>
          <a:lstStyle/>
          <a:p>
            <a:r>
              <a:rPr lang="en-US"/>
              <a:t>Análisis de incertidumbre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A56C357-43CF-0A7D-09EA-6F795928F6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851" y="758535"/>
            <a:ext cx="8303998" cy="5533157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480A4535-D08A-0686-FEDC-CD62DD47BA82}"/>
              </a:ext>
            </a:extLst>
          </p:cNvPr>
          <p:cNvSpPr/>
          <p:nvPr/>
        </p:nvSpPr>
        <p:spPr>
          <a:xfrm>
            <a:off x="4738255" y="644236"/>
            <a:ext cx="602672" cy="4796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64C9A63-C5AB-E712-1586-27F6D045B74F}"/>
              </a:ext>
            </a:extLst>
          </p:cNvPr>
          <p:cNvSpPr/>
          <p:nvPr/>
        </p:nvSpPr>
        <p:spPr>
          <a:xfrm>
            <a:off x="5618018" y="2615046"/>
            <a:ext cx="803564" cy="81395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8DE6902-F44A-100D-402E-E83C7AE0042D}"/>
              </a:ext>
            </a:extLst>
          </p:cNvPr>
          <p:cNvSpPr/>
          <p:nvPr/>
        </p:nvSpPr>
        <p:spPr>
          <a:xfrm>
            <a:off x="8956964" y="4904509"/>
            <a:ext cx="2490354" cy="58189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F0B1AD0-A231-A2FC-92CD-FA52938003FE}"/>
              </a:ext>
            </a:extLst>
          </p:cNvPr>
          <p:cNvSpPr/>
          <p:nvPr/>
        </p:nvSpPr>
        <p:spPr>
          <a:xfrm>
            <a:off x="6421582" y="5392882"/>
            <a:ext cx="2029766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0602949-A775-21F1-FEA5-455ABD382E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961" y="3022023"/>
            <a:ext cx="3040440" cy="1855184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7F362422-8530-EF53-20EF-85ECC8C815E5}"/>
              </a:ext>
            </a:extLst>
          </p:cNvPr>
          <p:cNvSpPr/>
          <p:nvPr/>
        </p:nvSpPr>
        <p:spPr>
          <a:xfrm>
            <a:off x="8208817" y="5948791"/>
            <a:ext cx="997527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180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1ADD2-117A-D2B4-D5A4-A56AF5EBA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Barra de estado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328192-516F-C75F-BFDF-BC0D91A490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2884" y="743859"/>
            <a:ext cx="8082246" cy="4981161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D143E2A0-6377-0E22-A27B-9256155CD5D2}"/>
              </a:ext>
            </a:extLst>
          </p:cNvPr>
          <p:cNvSpPr/>
          <p:nvPr/>
        </p:nvSpPr>
        <p:spPr>
          <a:xfrm>
            <a:off x="9703558" y="5117910"/>
            <a:ext cx="1337481" cy="996231"/>
          </a:xfrm>
          <a:prstGeom prst="ellipse">
            <a:avLst/>
          </a:prstGeom>
          <a:noFill/>
          <a:ln w="50800">
            <a:solidFill>
              <a:srgbClr val="E313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F16C86B-4EC9-0C89-CE2C-27769BD46A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9218" y="2850228"/>
            <a:ext cx="4613369" cy="768421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2F74A4E-CF85-07C4-CA04-122F2BFEA43A}"/>
              </a:ext>
            </a:extLst>
          </p:cNvPr>
          <p:cNvCxnSpPr>
            <a:cxnSpLocks/>
          </p:cNvCxnSpPr>
          <p:nvPr/>
        </p:nvCxnSpPr>
        <p:spPr>
          <a:xfrm flipH="1" flipV="1">
            <a:off x="8198427" y="3512127"/>
            <a:ext cx="2173871" cy="1605783"/>
          </a:xfrm>
          <a:prstGeom prst="straightConnector1">
            <a:avLst/>
          </a:prstGeom>
          <a:ln w="50800">
            <a:solidFill>
              <a:srgbClr val="E3131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8382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FD5E8-B46A-FE12-5DC3-D8E8A55FC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Lista de control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06628-C12F-2AC9-2DFA-9B8B04086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D369-8700-4468-8CC4-EE7C53720160}" type="slidenum">
              <a:rPr lang="en-US" smtClean="0"/>
              <a:t>8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B5BF62-F0C9-670C-802D-7657B44C5720}"/>
              </a:ext>
            </a:extLst>
          </p:cNvPr>
          <p:cNvSpPr txBox="1"/>
          <p:nvPr/>
        </p:nvSpPr>
        <p:spPr>
          <a:xfrm>
            <a:off x="0" y="340338"/>
            <a:ext cx="5629275" cy="3539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700" b="1"/>
              <a:t>AIM &gt; </a:t>
            </a:r>
            <a:r>
              <a:rPr lang="en-US" sz="1700" b="1" err="1"/>
              <a:t>Validación</a:t>
            </a:r>
            <a:r>
              <a:rPr lang="en-US" sz="1700" b="1"/>
              <a:t> &gt; </a:t>
            </a:r>
            <a:r>
              <a:rPr lang="en-US" sz="1700" b="1" err="1"/>
              <a:t>Comprobar</a:t>
            </a:r>
            <a:r>
              <a:rPr lang="en-US" sz="1700" b="1"/>
              <a:t> la </a:t>
            </a:r>
            <a:r>
              <a:rPr lang="en-US" sz="1700" b="1" err="1"/>
              <a:t>integridad</a:t>
            </a:r>
            <a:r>
              <a:rPr lang="en-US" sz="1700" b="1"/>
              <a:t> del </a:t>
            </a:r>
            <a:r>
              <a:rPr lang="en-US" sz="1700" b="1" err="1"/>
              <a:t>archivo</a:t>
            </a:r>
            <a:endParaRPr lang="en-US" sz="1700" err="1"/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4A731268-B72E-6BE3-05F0-0E4EEBA747D5}"/>
              </a:ext>
            </a:extLst>
          </p:cNvPr>
          <p:cNvSpPr/>
          <p:nvPr/>
        </p:nvSpPr>
        <p:spPr>
          <a:xfrm>
            <a:off x="9007551" y="340338"/>
            <a:ext cx="209550" cy="2231412"/>
          </a:xfrm>
          <a:prstGeom prst="rightBrac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AAA044-0CB2-8F97-7847-EF9E1C694393}"/>
              </a:ext>
            </a:extLst>
          </p:cNvPr>
          <p:cNvSpPr txBox="1"/>
          <p:nvPr/>
        </p:nvSpPr>
        <p:spPr>
          <a:xfrm>
            <a:off x="9195913" y="980818"/>
            <a:ext cx="25860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¿Se </a:t>
            </a:r>
            <a:r>
              <a:rPr lang="en-US" err="1"/>
              <a:t>han</a:t>
            </a:r>
            <a:r>
              <a:rPr lang="en-US"/>
              <a:t> </a:t>
            </a:r>
            <a:r>
              <a:rPr lang="en-US" err="1"/>
              <a:t>introducido</a:t>
            </a:r>
            <a:r>
              <a:rPr lang="en-US"/>
              <a:t> los </a:t>
            </a:r>
            <a:r>
              <a:rPr lang="en-US" err="1"/>
              <a:t>datos</a:t>
            </a:r>
            <a:r>
              <a:rPr lang="en-US"/>
              <a:t> del programa para 2024?</a:t>
            </a:r>
          </a:p>
        </p:txBody>
      </p:sp>
      <p:sp>
        <p:nvSpPr>
          <p:cNvPr id="15" name="Right Brace 14">
            <a:extLst>
              <a:ext uri="{FF2B5EF4-FFF2-40B4-BE49-F238E27FC236}">
                <a16:creationId xmlns:a16="http://schemas.microsoft.com/office/drawing/2014/main" id="{B9DB559E-D592-F0F2-F604-1BB629F90237}"/>
              </a:ext>
            </a:extLst>
          </p:cNvPr>
          <p:cNvSpPr/>
          <p:nvPr/>
        </p:nvSpPr>
        <p:spPr>
          <a:xfrm>
            <a:off x="9025302" y="2571749"/>
            <a:ext cx="191799" cy="2807874"/>
          </a:xfrm>
          <a:prstGeom prst="rightBrac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EA9DE93-49A7-3EA1-A445-6102A187AB5C}"/>
              </a:ext>
            </a:extLst>
          </p:cNvPr>
          <p:cNvSpPr txBox="1"/>
          <p:nvPr/>
        </p:nvSpPr>
        <p:spPr>
          <a:xfrm>
            <a:off x="9223454" y="3516839"/>
            <a:ext cx="28329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¿Se </a:t>
            </a:r>
            <a:r>
              <a:rPr lang="en-US" err="1"/>
              <a:t>utilizan</a:t>
            </a:r>
            <a:r>
              <a:rPr lang="en-US"/>
              <a:t> </a:t>
            </a:r>
            <a:r>
              <a:rPr lang="en-US" err="1"/>
              <a:t>patrones</a:t>
            </a:r>
            <a:r>
              <a:rPr lang="en-US"/>
              <a:t> </a:t>
            </a:r>
            <a:r>
              <a:rPr lang="en-US" err="1"/>
              <a:t>predeterminados</a:t>
            </a:r>
            <a:r>
              <a:rPr lang="en-US"/>
              <a:t>?</a:t>
            </a:r>
          </a:p>
          <a:p>
            <a:r>
              <a:rPr lang="en-US" b="1">
                <a:solidFill>
                  <a:srgbClr val="FF0000"/>
                </a:solidFill>
              </a:rPr>
              <a:t>La fuente </a:t>
            </a:r>
            <a:r>
              <a:rPr lang="en-US" b="1" err="1">
                <a:solidFill>
                  <a:srgbClr val="FF0000"/>
                </a:solidFill>
              </a:rPr>
              <a:t>roja</a:t>
            </a:r>
            <a:r>
              <a:rPr lang="en-US" b="1">
                <a:solidFill>
                  <a:srgbClr val="FF0000"/>
                </a:solidFill>
              </a:rPr>
              <a:t> indica un valor </a:t>
            </a:r>
            <a:r>
              <a:rPr lang="en-US" b="1" err="1">
                <a:solidFill>
                  <a:srgbClr val="FF0000"/>
                </a:solidFill>
              </a:rPr>
              <a:t>personalizado</a:t>
            </a:r>
            <a:r>
              <a:rPr lang="en-US" b="1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7" name="Right Brace 16">
            <a:extLst>
              <a:ext uri="{FF2B5EF4-FFF2-40B4-BE49-F238E27FC236}">
                <a16:creationId xmlns:a16="http://schemas.microsoft.com/office/drawing/2014/main" id="{B94903EF-E150-91E8-C3A2-CD787A031D61}"/>
              </a:ext>
            </a:extLst>
          </p:cNvPr>
          <p:cNvSpPr/>
          <p:nvPr/>
        </p:nvSpPr>
        <p:spPr>
          <a:xfrm>
            <a:off x="9025302" y="5473797"/>
            <a:ext cx="191799" cy="369332"/>
          </a:xfrm>
          <a:prstGeom prst="rightBrac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7DBD4F6-442A-7327-4E8C-5D4CE3FCDD3E}"/>
              </a:ext>
            </a:extLst>
          </p:cNvPr>
          <p:cNvSpPr txBox="1"/>
          <p:nvPr/>
        </p:nvSpPr>
        <p:spPr>
          <a:xfrm>
            <a:off x="9198544" y="5471430"/>
            <a:ext cx="2832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¿Shiny90 y UA son válidos?</a:t>
            </a:r>
          </a:p>
        </p:txBody>
      </p:sp>
      <p:sp>
        <p:nvSpPr>
          <p:cNvPr id="19" name="Right Brace 18">
            <a:extLst>
              <a:ext uri="{FF2B5EF4-FFF2-40B4-BE49-F238E27FC236}">
                <a16:creationId xmlns:a16="http://schemas.microsoft.com/office/drawing/2014/main" id="{00FDFA4D-F864-9776-F1D9-8824D83D122E}"/>
              </a:ext>
            </a:extLst>
          </p:cNvPr>
          <p:cNvSpPr/>
          <p:nvPr/>
        </p:nvSpPr>
        <p:spPr>
          <a:xfrm>
            <a:off x="9025302" y="5888514"/>
            <a:ext cx="191799" cy="629147"/>
          </a:xfrm>
          <a:prstGeom prst="rightBrac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6F85103-8210-0D79-FCE9-13C6EC664C0C}"/>
              </a:ext>
            </a:extLst>
          </p:cNvPr>
          <p:cNvSpPr txBox="1"/>
          <p:nvPr/>
        </p:nvSpPr>
        <p:spPr>
          <a:xfrm>
            <a:off x="9226087" y="5990879"/>
            <a:ext cx="2586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¿Cobertura &lt; 100%?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F2AE1F-B9BE-AE25-CFBF-221F93AAF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1997" y="100239"/>
            <a:ext cx="3562847" cy="662079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E70C213-C3B6-D095-481F-A7FFF74EB449}"/>
              </a:ext>
            </a:extLst>
          </p:cNvPr>
          <p:cNvSpPr/>
          <p:nvPr/>
        </p:nvSpPr>
        <p:spPr>
          <a:xfrm>
            <a:off x="5351998" y="5379152"/>
            <a:ext cx="3563332" cy="473157"/>
          </a:xfrm>
          <a:prstGeom prst="rect">
            <a:avLst/>
          </a:prstGeom>
          <a:noFill/>
          <a:ln w="28575">
            <a:solidFill>
              <a:srgbClr val="E3131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50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BB9E6-FCC7-E02B-01C6-EE8CE78A9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Botones de trama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86AACD8-83F7-1D4B-B090-7D943F2899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9505" y="827289"/>
            <a:ext cx="7735016" cy="520342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C759C6B-A657-257F-8782-B3C1E774EF2E}"/>
              </a:ext>
            </a:extLst>
          </p:cNvPr>
          <p:cNvSpPr/>
          <p:nvPr/>
        </p:nvSpPr>
        <p:spPr>
          <a:xfrm>
            <a:off x="7956645" y="5725020"/>
            <a:ext cx="1678674" cy="402825"/>
          </a:xfrm>
          <a:prstGeom prst="rect">
            <a:avLst/>
          </a:prstGeom>
          <a:noFill/>
          <a:ln w="50800">
            <a:solidFill>
              <a:srgbClr val="E313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94C8E2-42C1-4426-6D7D-1338106D2C2A}"/>
              </a:ext>
            </a:extLst>
          </p:cNvPr>
          <p:cNvSpPr txBox="1"/>
          <p:nvPr/>
        </p:nvSpPr>
        <p:spPr>
          <a:xfrm>
            <a:off x="0" y="340338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Módulos &gt; AIM &gt; Estadísticas del programa &gt; PTMI</a:t>
            </a:r>
          </a:p>
        </p:txBody>
      </p:sp>
    </p:spTree>
    <p:extLst>
      <p:ext uri="{BB962C8B-B14F-4D97-AF65-F5344CB8AC3E}">
        <p14:creationId xmlns:p14="http://schemas.microsoft.com/office/powerpoint/2010/main" val="729194537"/>
      </p:ext>
    </p:extLst>
  </p:cSld>
  <p:clrMapOvr>
    <a:masterClrMapping/>
  </p:clrMapOvr>
</p:sld>
</file>

<file path=ppt/theme/theme1.xml><?xml version="1.0" encoding="utf-8"?>
<a:theme xmlns:a="http://schemas.openxmlformats.org/drawingml/2006/main" name="1_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88ef829-98c5-46d1-83dc-c2ef7c814da2">
      <Terms xmlns="http://schemas.microsoft.com/office/infopath/2007/PartnerControls"/>
    </lcf76f155ced4ddcb4097134ff3c332f>
    <TaxCatchAll xmlns="2ddeef39-65d3-4660-94f2-f063f949c57e" xsi:nil="true"/>
    <_Flow_SignoffStatus xmlns="288ef829-98c5-46d1-83dc-c2ef7c814da2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3E641F549574BB805BD9C73365D4F" ma:contentTypeVersion="21" ma:contentTypeDescription="Create a new document." ma:contentTypeScope="" ma:versionID="848d5250be30190ee293fa977b7b3659">
  <xsd:schema xmlns:xsd="http://www.w3.org/2001/XMLSchema" xmlns:xs="http://www.w3.org/2001/XMLSchema" xmlns:p="http://schemas.microsoft.com/office/2006/metadata/properties" xmlns:ns1="http://schemas.microsoft.com/sharepoint/v3" xmlns:ns2="288ef829-98c5-46d1-83dc-c2ef7c814da2" xmlns:ns3="2ddeef39-65d3-4660-94f2-f063f949c57e" targetNamespace="http://schemas.microsoft.com/office/2006/metadata/properties" ma:root="true" ma:fieldsID="f067d9dc7eb05f16e5031dc3fd13465b" ns1:_="" ns2:_="" ns3:_="">
    <xsd:import namespace="http://schemas.microsoft.com/sharepoint/v3"/>
    <xsd:import namespace="288ef829-98c5-46d1-83dc-c2ef7c814da2"/>
    <xsd:import namespace="2ddeef39-65d3-4660-94f2-f063f949c5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8ef829-98c5-46d1-83dc-c2ef7c814d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Flow_SignoffStatus" ma:index="21" nillable="true" ma:displayName="Sign-off status" ma:internalName="Sign_x002d_off_x0020_status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f008808e-a4ff-498b-8b44-8869f1dca9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deef39-65d3-4660-94f2-f063f949c57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f1142ec6-8224-48c2-babf-013e8b339833}" ma:internalName="TaxCatchAll" ma:showField="CatchAllData" ma:web="2ddeef39-65d3-4660-94f2-f063f949c5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2E2854-71CC-4537-8613-188FE810716F}">
  <ds:schemaRefs>
    <ds:schemaRef ds:uri="288ef829-98c5-46d1-83dc-c2ef7c814da2"/>
    <ds:schemaRef ds:uri="2ddeef39-65d3-4660-94f2-f063f949c57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735845B-CCE3-4732-B5D8-2EDE94B98A5B}"/>
</file>

<file path=customXml/itemProps3.xml><?xml version="1.0" encoding="utf-8"?>
<ds:datastoreItem xmlns:ds="http://schemas.openxmlformats.org/officeDocument/2006/customXml" ds:itemID="{608A8559-7D49-42A1-85C3-E52327DC3D2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c2e1cf9b-e1b6-44eb-8021-428c292d3eb5}" enabled="0" method="" siteId="{c2e1cf9b-e1b6-44eb-8021-428c292d3eb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14</Slides>
  <Notes>2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1_Frame</vt:lpstr>
      <vt:lpstr>Frame</vt:lpstr>
      <vt:lpstr>Resultados, incertidumbre, función de lista de comprobación, validación y otras herramientas de Spectrum</vt:lpstr>
      <vt:lpstr>Resultados  -Período de tiempo -Indicador -Grupo de edad -Sexo -TMI por fuente </vt:lpstr>
      <vt:lpstr>Pestañas de resultados</vt:lpstr>
      <vt:lpstr>Cuadros sinópticos</vt:lpstr>
      <vt:lpstr>Copiar números de Excel a Spectrum y viceversa</vt:lpstr>
      <vt:lpstr>Análisis de incertidumbre</vt:lpstr>
      <vt:lpstr>Barra de estado</vt:lpstr>
      <vt:lpstr>Lista de control</vt:lpstr>
      <vt:lpstr>Botones de trama</vt:lpstr>
      <vt:lpstr>Sólo lectura</vt:lpstr>
      <vt:lpstr>Documentación fuente</vt:lpstr>
      <vt:lpstr>Fuentes de proyección</vt:lpstr>
      <vt:lpstr>Documentar los cambios</vt:lpstr>
      <vt:lpstr>Otras herramientas * Opciones para las estimaciones subnacionales. FastTrackCities-Modelling-Guidance_En_Nov2023.pdf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rglaubius</dc:creator>
  <cp:keywords>, docId:C2D0508F55B47FF4E2BE4C0B26361694</cp:keywords>
  <cp:revision>1</cp:revision>
  <dcterms:created xsi:type="dcterms:W3CDTF">2017-12-22T14:29:51Z</dcterms:created>
  <dcterms:modified xsi:type="dcterms:W3CDTF">2025-02-05T11:26:33Z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0x0101006893E641F549574BB805BD9C73365D4F</vt:lpwstr>
  </property>
</Properties>
</file>