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13"/>
  </p:notesMasterIdLst>
  <p:sldIdLst>
    <p:sldId id="261" r:id="rId5"/>
    <p:sldId id="260" r:id="rId6"/>
    <p:sldId id="268" r:id="rId7"/>
    <p:sldId id="265" r:id="rId8"/>
    <p:sldId id="263" r:id="rId9"/>
    <p:sldId id="262" r:id="rId10"/>
    <p:sldId id="267"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925583-EE5C-481A-A13B-0E258F012DAB}" v="35" dt="2020-12-07T16:48:50.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646" autoAdjust="0"/>
  </p:normalViewPr>
  <p:slideViewPr>
    <p:cSldViewPr snapToGrid="0">
      <p:cViewPr varScale="1">
        <p:scale>
          <a:sx n="89" d="100"/>
          <a:sy n="89" d="100"/>
        </p:scale>
        <p:origin x="1350" y="90"/>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 Keith" userId="14b285c7-8c9d-43ac-b9d9-79b7ea51a1e5" providerId="ADAL" clId="{7A925583-EE5C-481A-A13B-0E258F012DAB}"/>
    <pc:docChg chg="custSel addSld delSld modSld sldOrd">
      <pc:chgData name="SABIN, Keith" userId="14b285c7-8c9d-43ac-b9d9-79b7ea51a1e5" providerId="ADAL" clId="{7A925583-EE5C-481A-A13B-0E258F012DAB}" dt="2020-12-07T16:48:50.662" v="2817"/>
      <pc:docMkLst>
        <pc:docMk/>
      </pc:docMkLst>
      <pc:sldChg chg="del">
        <pc:chgData name="SABIN, Keith" userId="14b285c7-8c9d-43ac-b9d9-79b7ea51a1e5" providerId="ADAL" clId="{7A925583-EE5C-481A-A13B-0E258F012DAB}" dt="2020-12-07T15:05:55.436" v="1" actId="47"/>
        <pc:sldMkLst>
          <pc:docMk/>
          <pc:sldMk cId="100137037" sldId="256"/>
        </pc:sldMkLst>
      </pc:sldChg>
      <pc:sldChg chg="addSp delSp modSp mod modNotesTx">
        <pc:chgData name="SABIN, Keith" userId="14b285c7-8c9d-43ac-b9d9-79b7ea51a1e5" providerId="ADAL" clId="{7A925583-EE5C-481A-A13B-0E258F012DAB}" dt="2020-12-07T16:42:10.258" v="2811"/>
        <pc:sldMkLst>
          <pc:docMk/>
          <pc:sldMk cId="0" sldId="260"/>
        </pc:sldMkLst>
        <pc:spChg chg="mod">
          <ac:chgData name="SABIN, Keith" userId="14b285c7-8c9d-43ac-b9d9-79b7ea51a1e5" providerId="ADAL" clId="{7A925583-EE5C-481A-A13B-0E258F012DAB}" dt="2020-12-07T15:14:29.834" v="1023" actId="1036"/>
          <ac:spMkLst>
            <pc:docMk/>
            <pc:sldMk cId="0" sldId="260"/>
            <ac:spMk id="3" creationId="{3CBC3988-BEC0-43BA-AD4F-857BA2451202}"/>
          </ac:spMkLst>
        </pc:spChg>
        <pc:spChg chg="mod">
          <ac:chgData name="SABIN, Keith" userId="14b285c7-8c9d-43ac-b9d9-79b7ea51a1e5" providerId="ADAL" clId="{7A925583-EE5C-481A-A13B-0E258F012DAB}" dt="2020-12-07T15:11:33.143" v="611" actId="6549"/>
          <ac:spMkLst>
            <pc:docMk/>
            <pc:sldMk cId="0" sldId="260"/>
            <ac:spMk id="4" creationId="{614E81F9-A2B1-4CAB-B878-78F2C86CAB9A}"/>
          </ac:spMkLst>
        </pc:spChg>
        <pc:spChg chg="mod">
          <ac:chgData name="SABIN, Keith" userId="14b285c7-8c9d-43ac-b9d9-79b7ea51a1e5" providerId="ADAL" clId="{7A925583-EE5C-481A-A13B-0E258F012DAB}" dt="2020-12-07T15:14:20.989" v="1002" actId="20577"/>
          <ac:spMkLst>
            <pc:docMk/>
            <pc:sldMk cId="0" sldId="260"/>
            <ac:spMk id="5" creationId="{549C0752-60A0-4C3C-8105-81DFBE905F61}"/>
          </ac:spMkLst>
        </pc:spChg>
        <pc:picChg chg="add del mod">
          <ac:chgData name="SABIN, Keith" userId="14b285c7-8c9d-43ac-b9d9-79b7ea51a1e5" providerId="ADAL" clId="{7A925583-EE5C-481A-A13B-0E258F012DAB}" dt="2020-12-07T16:40:37.654" v="2810"/>
          <ac:picMkLst>
            <pc:docMk/>
            <pc:sldMk cId="0" sldId="260"/>
            <ac:picMk id="6" creationId="{7613D253-E108-46AA-928F-FD859A228BAD}"/>
          </ac:picMkLst>
        </pc:picChg>
        <pc:picChg chg="add del mod">
          <ac:chgData name="SABIN, Keith" userId="14b285c7-8c9d-43ac-b9d9-79b7ea51a1e5" providerId="ADAL" clId="{7A925583-EE5C-481A-A13B-0E258F012DAB}" dt="2020-12-07T16:42:10.258" v="2811"/>
          <ac:picMkLst>
            <pc:docMk/>
            <pc:sldMk cId="0" sldId="260"/>
            <ac:picMk id="7" creationId="{9B240CE1-CE66-43FD-B4D4-1605E6414C8A}"/>
          </ac:picMkLst>
        </pc:picChg>
        <pc:picChg chg="add mod">
          <ac:chgData name="SABIN, Keith" userId="14b285c7-8c9d-43ac-b9d9-79b7ea51a1e5" providerId="ADAL" clId="{7A925583-EE5C-481A-A13B-0E258F012DAB}" dt="2020-12-07T16:42:10.258" v="2811"/>
          <ac:picMkLst>
            <pc:docMk/>
            <pc:sldMk cId="0" sldId="260"/>
            <ac:picMk id="8" creationId="{98B23A6C-EFDF-4275-A9B6-8E73B5FD5556}"/>
          </ac:picMkLst>
        </pc:picChg>
      </pc:sldChg>
      <pc:sldChg chg="addSp delSp modSp mod modNotesTx">
        <pc:chgData name="SABIN, Keith" userId="14b285c7-8c9d-43ac-b9d9-79b7ea51a1e5" providerId="ADAL" clId="{7A925583-EE5C-481A-A13B-0E258F012DAB}" dt="2020-12-07T16:37:02.709" v="2808"/>
        <pc:sldMkLst>
          <pc:docMk/>
          <pc:sldMk cId="0" sldId="261"/>
        </pc:sldMkLst>
        <pc:spChg chg="mod">
          <ac:chgData name="SABIN, Keith" userId="14b285c7-8c9d-43ac-b9d9-79b7ea51a1e5" providerId="ADAL" clId="{7A925583-EE5C-481A-A13B-0E258F012DAB}" dt="2020-12-07T15:09:13.727" v="284" actId="14100"/>
          <ac:spMkLst>
            <pc:docMk/>
            <pc:sldMk cId="0" sldId="261"/>
            <ac:spMk id="2" creationId="{C1829200-AAF7-4ABA-A55E-42C668010708}"/>
          </ac:spMkLst>
        </pc:spChg>
        <pc:picChg chg="add del mod">
          <ac:chgData name="SABIN, Keith" userId="14b285c7-8c9d-43ac-b9d9-79b7ea51a1e5" providerId="ADAL" clId="{7A925583-EE5C-481A-A13B-0E258F012DAB}" dt="2020-12-07T16:28:58.159" v="2805"/>
          <ac:picMkLst>
            <pc:docMk/>
            <pc:sldMk cId="0" sldId="261"/>
            <ac:picMk id="5" creationId="{7FF557B0-28C4-40BC-93AF-A36295E7E84D}"/>
          </ac:picMkLst>
        </pc:picChg>
        <pc:picChg chg="add del mod">
          <ac:chgData name="SABIN, Keith" userId="14b285c7-8c9d-43ac-b9d9-79b7ea51a1e5" providerId="ADAL" clId="{7A925583-EE5C-481A-A13B-0E258F012DAB}" dt="2020-12-07T16:35:14.997" v="2807"/>
          <ac:picMkLst>
            <pc:docMk/>
            <pc:sldMk cId="0" sldId="261"/>
            <ac:picMk id="6" creationId="{82E37C40-DE04-4CD9-BC87-70F6AA19BC9E}"/>
          </ac:picMkLst>
        </pc:picChg>
        <pc:picChg chg="add del mod">
          <ac:chgData name="SABIN, Keith" userId="14b285c7-8c9d-43ac-b9d9-79b7ea51a1e5" providerId="ADAL" clId="{7A925583-EE5C-481A-A13B-0E258F012DAB}" dt="2020-12-07T16:37:02.709" v="2808"/>
          <ac:picMkLst>
            <pc:docMk/>
            <pc:sldMk cId="0" sldId="261"/>
            <ac:picMk id="7" creationId="{6021F6E2-C63A-4848-9743-F9302278C474}"/>
          </ac:picMkLst>
        </pc:picChg>
        <pc:picChg chg="add mod">
          <ac:chgData name="SABIN, Keith" userId="14b285c7-8c9d-43ac-b9d9-79b7ea51a1e5" providerId="ADAL" clId="{7A925583-EE5C-481A-A13B-0E258F012DAB}" dt="2020-12-07T16:37:02.709" v="2808"/>
          <ac:picMkLst>
            <pc:docMk/>
            <pc:sldMk cId="0" sldId="261"/>
            <ac:picMk id="8" creationId="{1B94388A-1700-485F-9CC4-568CCE248026}"/>
          </ac:picMkLst>
        </pc:picChg>
      </pc:sldChg>
      <pc:sldChg chg="addSp modSp modNotesTx">
        <pc:chgData name="SABIN, Keith" userId="14b285c7-8c9d-43ac-b9d9-79b7ea51a1e5" providerId="ADAL" clId="{7A925583-EE5C-481A-A13B-0E258F012DAB}" dt="2020-12-07T16:46:09.951" v="2815"/>
        <pc:sldMkLst>
          <pc:docMk/>
          <pc:sldMk cId="3751407209" sldId="262"/>
        </pc:sldMkLst>
        <pc:picChg chg="add mod">
          <ac:chgData name="SABIN, Keith" userId="14b285c7-8c9d-43ac-b9d9-79b7ea51a1e5" providerId="ADAL" clId="{7A925583-EE5C-481A-A13B-0E258F012DAB}" dt="2020-12-07T16:46:09.951" v="2815"/>
          <ac:picMkLst>
            <pc:docMk/>
            <pc:sldMk cId="3751407209" sldId="262"/>
            <ac:picMk id="5" creationId="{E8701BA8-4AA6-4BC3-BC0E-BECD17E17BC0}"/>
          </ac:picMkLst>
        </pc:picChg>
      </pc:sldChg>
      <pc:sldChg chg="addSp modSp ord modNotesTx">
        <pc:chgData name="SABIN, Keith" userId="14b285c7-8c9d-43ac-b9d9-79b7ea51a1e5" providerId="ADAL" clId="{7A925583-EE5C-481A-A13B-0E258F012DAB}" dt="2020-12-07T16:45:01.057" v="2814"/>
        <pc:sldMkLst>
          <pc:docMk/>
          <pc:sldMk cId="3440270512" sldId="263"/>
        </pc:sldMkLst>
        <pc:picChg chg="add mod">
          <ac:chgData name="SABIN, Keith" userId="14b285c7-8c9d-43ac-b9d9-79b7ea51a1e5" providerId="ADAL" clId="{7A925583-EE5C-481A-A13B-0E258F012DAB}" dt="2020-12-07T16:45:01.057" v="2814"/>
          <ac:picMkLst>
            <pc:docMk/>
            <pc:sldMk cId="3440270512" sldId="263"/>
            <ac:picMk id="3" creationId="{5043E80E-8356-4A84-830C-B3BD5D86CD13}"/>
          </ac:picMkLst>
        </pc:picChg>
      </pc:sldChg>
      <pc:sldChg chg="addSp modSp modNotesTx">
        <pc:chgData name="SABIN, Keith" userId="14b285c7-8c9d-43ac-b9d9-79b7ea51a1e5" providerId="ADAL" clId="{7A925583-EE5C-481A-A13B-0E258F012DAB}" dt="2020-12-07T16:44:15.347" v="2813"/>
        <pc:sldMkLst>
          <pc:docMk/>
          <pc:sldMk cId="3137246269" sldId="265"/>
        </pc:sldMkLst>
        <pc:picChg chg="add mod">
          <ac:chgData name="SABIN, Keith" userId="14b285c7-8c9d-43ac-b9d9-79b7ea51a1e5" providerId="ADAL" clId="{7A925583-EE5C-481A-A13B-0E258F012DAB}" dt="2020-12-07T16:44:15.347" v="2813"/>
          <ac:picMkLst>
            <pc:docMk/>
            <pc:sldMk cId="3137246269" sldId="265"/>
            <ac:picMk id="12" creationId="{1989DFEF-4D84-47AB-BDAC-8011086678D0}"/>
          </ac:picMkLst>
        </pc:picChg>
      </pc:sldChg>
      <pc:sldChg chg="addSp delSp modSp mod modNotesTx">
        <pc:chgData name="SABIN, Keith" userId="14b285c7-8c9d-43ac-b9d9-79b7ea51a1e5" providerId="ADAL" clId="{7A925583-EE5C-481A-A13B-0E258F012DAB}" dt="2020-12-07T16:48:50.662" v="2817"/>
        <pc:sldMkLst>
          <pc:docMk/>
          <pc:sldMk cId="3703144801" sldId="266"/>
        </pc:sldMkLst>
        <pc:spChg chg="add del mod">
          <ac:chgData name="SABIN, Keith" userId="14b285c7-8c9d-43ac-b9d9-79b7ea51a1e5" providerId="ADAL" clId="{7A925583-EE5C-481A-A13B-0E258F012DAB}" dt="2020-12-07T16:06:18.062" v="2768" actId="478"/>
          <ac:spMkLst>
            <pc:docMk/>
            <pc:sldMk cId="3703144801" sldId="266"/>
            <ac:spMk id="9" creationId="{4605259B-AC15-4FBA-BFDA-8C1BC9DBF16E}"/>
          </ac:spMkLst>
        </pc:spChg>
        <pc:picChg chg="add mod">
          <ac:chgData name="SABIN, Keith" userId="14b285c7-8c9d-43ac-b9d9-79b7ea51a1e5" providerId="ADAL" clId="{7A925583-EE5C-481A-A13B-0E258F012DAB}" dt="2020-12-07T16:48:50.662" v="2817"/>
          <ac:picMkLst>
            <pc:docMk/>
            <pc:sldMk cId="3703144801" sldId="266"/>
            <ac:picMk id="6" creationId="{733E41C1-B1E1-4A19-859E-5D8E908E25CF}"/>
          </ac:picMkLst>
        </pc:picChg>
        <pc:picChg chg="add del mod">
          <ac:chgData name="SABIN, Keith" userId="14b285c7-8c9d-43ac-b9d9-79b7ea51a1e5" providerId="ADAL" clId="{7A925583-EE5C-481A-A13B-0E258F012DAB}" dt="2020-12-07T16:06:18.062" v="2768" actId="478"/>
          <ac:picMkLst>
            <pc:docMk/>
            <pc:sldMk cId="3703144801" sldId="266"/>
            <ac:picMk id="11" creationId="{C2A1429E-634F-4E48-99E4-1E56B01809D1}"/>
          </ac:picMkLst>
        </pc:picChg>
        <pc:picChg chg="add mod">
          <ac:chgData name="SABIN, Keith" userId="14b285c7-8c9d-43ac-b9d9-79b7ea51a1e5" providerId="ADAL" clId="{7A925583-EE5C-481A-A13B-0E258F012DAB}" dt="2020-12-07T16:06:36.638" v="2769"/>
          <ac:picMkLst>
            <pc:docMk/>
            <pc:sldMk cId="3703144801" sldId="266"/>
            <ac:picMk id="13" creationId="{3EBAA6E7-C230-4D10-BCB6-1680988D58F5}"/>
          </ac:picMkLst>
        </pc:picChg>
        <pc:picChg chg="add mod">
          <ac:chgData name="SABIN, Keith" userId="14b285c7-8c9d-43ac-b9d9-79b7ea51a1e5" providerId="ADAL" clId="{7A925583-EE5C-481A-A13B-0E258F012DAB}" dt="2020-12-07T16:06:36.638" v="2769"/>
          <ac:picMkLst>
            <pc:docMk/>
            <pc:sldMk cId="3703144801" sldId="266"/>
            <ac:picMk id="15" creationId="{AD70041E-C3F5-4A9E-AFB3-1AD0C3923AC0}"/>
          </ac:picMkLst>
        </pc:picChg>
      </pc:sldChg>
      <pc:sldChg chg="addSp modSp modNotesTx">
        <pc:chgData name="SABIN, Keith" userId="14b285c7-8c9d-43ac-b9d9-79b7ea51a1e5" providerId="ADAL" clId="{7A925583-EE5C-481A-A13B-0E258F012DAB}" dt="2020-12-07T16:47:40.792" v="2816"/>
        <pc:sldMkLst>
          <pc:docMk/>
          <pc:sldMk cId="273753902" sldId="267"/>
        </pc:sldMkLst>
        <pc:picChg chg="add mod">
          <ac:chgData name="SABIN, Keith" userId="14b285c7-8c9d-43ac-b9d9-79b7ea51a1e5" providerId="ADAL" clId="{7A925583-EE5C-481A-A13B-0E258F012DAB}" dt="2020-12-07T16:47:40.792" v="2816"/>
          <ac:picMkLst>
            <pc:docMk/>
            <pc:sldMk cId="273753902" sldId="267"/>
            <ac:picMk id="12" creationId="{05D8B66F-44BC-444E-AA70-D8EE6AB9ED81}"/>
          </ac:picMkLst>
        </pc:picChg>
      </pc:sldChg>
      <pc:sldChg chg="addSp delSp modSp new mod modNotesTx">
        <pc:chgData name="SABIN, Keith" userId="14b285c7-8c9d-43ac-b9d9-79b7ea51a1e5" providerId="ADAL" clId="{7A925583-EE5C-481A-A13B-0E258F012DAB}" dt="2020-12-07T16:43:21.160" v="2812"/>
        <pc:sldMkLst>
          <pc:docMk/>
          <pc:sldMk cId="1435555334" sldId="268"/>
        </pc:sldMkLst>
        <pc:spChg chg="mod">
          <ac:chgData name="SABIN, Keith" userId="14b285c7-8c9d-43ac-b9d9-79b7ea51a1e5" providerId="ADAL" clId="{7A925583-EE5C-481A-A13B-0E258F012DAB}" dt="2020-12-07T15:35:10.202" v="1502" actId="20577"/>
          <ac:spMkLst>
            <pc:docMk/>
            <pc:sldMk cId="1435555334" sldId="268"/>
            <ac:spMk id="2" creationId="{731BEE6F-F213-4D1C-BC8A-264EFD789D0D}"/>
          </ac:spMkLst>
        </pc:spChg>
        <pc:spChg chg="del">
          <ac:chgData name="SABIN, Keith" userId="14b285c7-8c9d-43ac-b9d9-79b7ea51a1e5" providerId="ADAL" clId="{7A925583-EE5C-481A-A13B-0E258F012DAB}" dt="2020-12-07T15:27:10.771" v="1333" actId="478"/>
          <ac:spMkLst>
            <pc:docMk/>
            <pc:sldMk cId="1435555334" sldId="268"/>
            <ac:spMk id="3" creationId="{5CD0F79E-3DC6-4E7F-AA2A-8D30A161E813}"/>
          </ac:spMkLst>
        </pc:spChg>
        <pc:picChg chg="add mod">
          <ac:chgData name="SABIN, Keith" userId="14b285c7-8c9d-43ac-b9d9-79b7ea51a1e5" providerId="ADAL" clId="{7A925583-EE5C-481A-A13B-0E258F012DAB}" dt="2020-12-07T16:43:21.160" v="2812"/>
          <ac:picMkLst>
            <pc:docMk/>
            <pc:sldMk cId="1435555334" sldId="268"/>
            <ac:picMk id="4" creationId="{9240F539-D84A-4FF4-BFDE-296CE07BD46C}"/>
          </ac:picMkLst>
        </pc:picChg>
        <pc:picChg chg="add del mod">
          <ac:chgData name="SABIN, Keith" userId="14b285c7-8c9d-43ac-b9d9-79b7ea51a1e5" providerId="ADAL" clId="{7A925583-EE5C-481A-A13B-0E258F012DAB}" dt="2020-12-07T15:32:24.348" v="1340" actId="478"/>
          <ac:picMkLst>
            <pc:docMk/>
            <pc:sldMk cId="1435555334" sldId="268"/>
            <ac:picMk id="1026" creationId="{7A2F4EAB-49A2-4ABC-AB1E-90100D1B5697}"/>
          </ac:picMkLst>
        </pc:picChg>
        <pc:picChg chg="add mod">
          <ac:chgData name="SABIN, Keith" userId="14b285c7-8c9d-43ac-b9d9-79b7ea51a1e5" providerId="ADAL" clId="{7A925583-EE5C-481A-A13B-0E258F012DAB}" dt="2020-12-07T15:32:58.530" v="1349" actId="14100"/>
          <ac:picMkLst>
            <pc:docMk/>
            <pc:sldMk cId="1435555334" sldId="268"/>
            <ac:picMk id="1028" creationId="{F33318F2-DA4E-453E-A443-4495B606B494}"/>
          </ac:picMkLst>
        </pc:picChg>
      </pc:sldChg>
      <pc:sldChg chg="del">
        <pc:chgData name="SABIN, Keith" userId="14b285c7-8c9d-43ac-b9d9-79b7ea51a1e5" providerId="ADAL" clId="{7A925583-EE5C-481A-A13B-0E258F012DAB}" dt="2020-12-07T15:05:52.254" v="0" actId="2696"/>
        <pc:sldMkLst>
          <pc:docMk/>
          <pc:sldMk cId="2236568040" sldId="542"/>
        </pc:sldMkLst>
      </pc:sldChg>
      <pc:sldChg chg="del">
        <pc:chgData name="SABIN, Keith" userId="14b285c7-8c9d-43ac-b9d9-79b7ea51a1e5" providerId="ADAL" clId="{7A925583-EE5C-481A-A13B-0E258F012DAB}" dt="2020-12-07T15:05:52.254" v="0" actId="2696"/>
        <pc:sldMkLst>
          <pc:docMk/>
          <pc:sldMk cId="1332346580" sldId="547"/>
        </pc:sldMkLst>
      </pc:sldChg>
      <pc:sldChg chg="del">
        <pc:chgData name="SABIN, Keith" userId="14b285c7-8c9d-43ac-b9d9-79b7ea51a1e5" providerId="ADAL" clId="{7A925583-EE5C-481A-A13B-0E258F012DAB}" dt="2020-12-07T15:05:52.254" v="0" actId="2696"/>
        <pc:sldMkLst>
          <pc:docMk/>
          <pc:sldMk cId="3557072809" sldId="548"/>
        </pc:sldMkLst>
      </pc:sldChg>
      <pc:sldChg chg="del">
        <pc:chgData name="SABIN, Keith" userId="14b285c7-8c9d-43ac-b9d9-79b7ea51a1e5" providerId="ADAL" clId="{7A925583-EE5C-481A-A13B-0E258F012DAB}" dt="2020-12-07T15:05:52.254" v="0" actId="2696"/>
        <pc:sldMkLst>
          <pc:docMk/>
          <pc:sldMk cId="556744175" sldId="549"/>
        </pc:sldMkLst>
      </pc:sldChg>
      <pc:sldChg chg="del">
        <pc:chgData name="SABIN, Keith" userId="14b285c7-8c9d-43ac-b9d9-79b7ea51a1e5" providerId="ADAL" clId="{7A925583-EE5C-481A-A13B-0E258F012DAB}" dt="2020-12-07T15:05:52.254" v="0" actId="2696"/>
        <pc:sldMkLst>
          <pc:docMk/>
          <pc:sldMk cId="1612045645" sldId="550"/>
        </pc:sldMkLst>
      </pc:sldChg>
      <pc:sldChg chg="del">
        <pc:chgData name="SABIN, Keith" userId="14b285c7-8c9d-43ac-b9d9-79b7ea51a1e5" providerId="ADAL" clId="{7A925583-EE5C-481A-A13B-0E258F012DAB}" dt="2020-12-07T15:05:52.254" v="0" actId="2696"/>
        <pc:sldMkLst>
          <pc:docMk/>
          <pc:sldMk cId="367659241" sldId="55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7F64A-5405-46EB-8C92-2308E0F34ADE}" type="datetimeFigureOut">
              <a:rPr lang="en-CH" smtClean="0"/>
              <a:t>01/19/2021</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174531-03C7-4861-857B-80B756BB5395}" type="slidenum">
              <a:rPr lang="en-CH" smtClean="0"/>
              <a:t>‹N°›</a:t>
            </a:fld>
            <a:endParaRPr lang="en-CH"/>
          </a:p>
        </p:txBody>
      </p:sp>
    </p:spTree>
    <p:extLst>
      <p:ext uri="{BB962C8B-B14F-4D97-AF65-F5344CB8AC3E}">
        <p14:creationId xmlns:p14="http://schemas.microsoft.com/office/powerpoint/2010/main" val="4086925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Bonjour, je m’appelle Keith Sabin.  Je travaille à l’ONUSIDA à Genève dans le département des Informations stratégiques.</a:t>
            </a:r>
          </a:p>
          <a:p>
            <a:r>
              <a:rPr lang="fr-FR"/>
              <a:t>Je vais passer les cinq prochaines minutes à discuter de l’utilisation des estimations dans les rapports nationaux. </a:t>
            </a:r>
          </a:p>
          <a:p>
            <a:r>
              <a:rPr lang="fr-FR"/>
              <a:t>Pourquoi ? Parce que le processus d’estimation ne consiste pas à faire un rapport aux Nations unies.  Faire un rapport à l’ONU, c’est bien, mais ce n’est pas l’utilisation la plus importante de ces données.  L’utilisation la plus importante se fait chez vous avec votre programme national de lutte contre le sida et le Ministère de la Santé où les données peuvent répondre à des questions programmatiques importantes.</a:t>
            </a:r>
          </a:p>
        </p:txBody>
      </p:sp>
      <p:sp>
        <p:nvSpPr>
          <p:cNvPr id="4" name="Slide Number Placeholder 3"/>
          <p:cNvSpPr>
            <a:spLocks noGrp="1"/>
          </p:cNvSpPr>
          <p:nvPr>
            <p:ph type="sldNum" sz="quarter" idx="5"/>
          </p:nvPr>
        </p:nvSpPr>
        <p:spPr/>
        <p:txBody>
          <a:bodyPr/>
          <a:lstStyle/>
          <a:p>
            <a:fld id="{70174531-03C7-4861-857B-80B756BB5395}" type="slidenum">
              <a:rPr lang="en-CH" smtClean="0"/>
              <a:t>1</a:t>
            </a:fld>
            <a:endParaRPr lang="en-CH"/>
          </a:p>
        </p:txBody>
      </p:sp>
    </p:spTree>
    <p:extLst>
      <p:ext uri="{BB962C8B-B14F-4D97-AF65-F5344CB8AC3E}">
        <p14:creationId xmlns:p14="http://schemas.microsoft.com/office/powerpoint/2010/main" val="91008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Nous avons confiance dans ces résultats.  Le processus a mûri au cours des 20 dernières années, passant de quelques personnes à Genève essayant de donner un sens à toutes les données qu’elles pouvaient trouver, à un processus qui permet à environ 170 équipes de pays de produire leurs propres estimations nationales (et infranationales) à l’aide d’un modèle transparent.  </a:t>
            </a:r>
          </a:p>
        </p:txBody>
      </p:sp>
      <p:sp>
        <p:nvSpPr>
          <p:cNvPr id="4" name="Slide Number Placeholder 3"/>
          <p:cNvSpPr>
            <a:spLocks noGrp="1"/>
          </p:cNvSpPr>
          <p:nvPr>
            <p:ph type="sldNum" sz="quarter" idx="5"/>
          </p:nvPr>
        </p:nvSpPr>
        <p:spPr/>
        <p:txBody>
          <a:bodyPr/>
          <a:lstStyle/>
          <a:p>
            <a:fld id="{70174531-03C7-4861-857B-80B756BB5395}" type="slidenum">
              <a:rPr lang="en-CH" smtClean="0"/>
              <a:t>2</a:t>
            </a:fld>
            <a:endParaRPr lang="en-CH"/>
          </a:p>
        </p:txBody>
      </p:sp>
    </p:spTree>
    <p:extLst>
      <p:ext uri="{BB962C8B-B14F-4D97-AF65-F5344CB8AC3E}">
        <p14:creationId xmlns:p14="http://schemas.microsoft.com/office/powerpoint/2010/main" val="4113355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Maintenant que vous avez revu votre modèle, vérifié vos entrées, triangulé les résultats, reçu l’approbation des autorités nationales, il est temps de partager les résultats avec tous les intéressés concernés.  Si les résultats ne sont pas partagés, alors votre temps et le nôtre n’ont pas été bien utilisés.</a:t>
            </a:r>
          </a:p>
          <a:p>
            <a:endParaRPr lang="en-US" dirty="0"/>
          </a:p>
        </p:txBody>
      </p:sp>
      <p:sp>
        <p:nvSpPr>
          <p:cNvPr id="4" name="Slide Number Placeholder 3"/>
          <p:cNvSpPr>
            <a:spLocks noGrp="1"/>
          </p:cNvSpPr>
          <p:nvPr>
            <p:ph type="sldNum" sz="quarter" idx="5"/>
          </p:nvPr>
        </p:nvSpPr>
        <p:spPr/>
        <p:txBody>
          <a:bodyPr/>
          <a:lstStyle/>
          <a:p>
            <a:fld id="{70174531-03C7-4861-857B-80B756BB5395}" type="slidenum">
              <a:rPr lang="en-CH" smtClean="0"/>
              <a:t>3</a:t>
            </a:fld>
            <a:endParaRPr lang="en-CH"/>
          </a:p>
        </p:txBody>
      </p:sp>
    </p:spTree>
    <p:extLst>
      <p:ext uri="{BB962C8B-B14F-4D97-AF65-F5344CB8AC3E}">
        <p14:creationId xmlns:p14="http://schemas.microsoft.com/office/powerpoint/2010/main" val="1160203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Faites savoir aux planificateurs des programmes nationaux que vous êtes sur la bonne voie, ou sur le point de l’être et, en établissant un lien avec d’autres données, indiquez ce qui peut être fait pour améliorer la situation.</a:t>
            </a:r>
          </a:p>
        </p:txBody>
      </p:sp>
      <p:sp>
        <p:nvSpPr>
          <p:cNvPr id="4" name="Slide Number Placeholder 3"/>
          <p:cNvSpPr>
            <a:spLocks noGrp="1"/>
          </p:cNvSpPr>
          <p:nvPr>
            <p:ph type="sldNum" sz="quarter" idx="5"/>
          </p:nvPr>
        </p:nvSpPr>
        <p:spPr/>
        <p:txBody>
          <a:bodyPr/>
          <a:lstStyle/>
          <a:p>
            <a:fld id="{70174531-03C7-4861-857B-80B756BB5395}" type="slidenum">
              <a:rPr lang="en-CH" smtClean="0"/>
              <a:t>4</a:t>
            </a:fld>
            <a:endParaRPr lang="en-CH"/>
          </a:p>
        </p:txBody>
      </p:sp>
    </p:spTree>
    <p:extLst>
      <p:ext uri="{BB962C8B-B14F-4D97-AF65-F5344CB8AC3E}">
        <p14:creationId xmlns:p14="http://schemas.microsoft.com/office/powerpoint/2010/main" val="2113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Faites savoir aux principaux intéressés de la communauté que les nouvelles infections sont en baisse dans leurs communautés.  Établissez un lien avec d’autres informations pour suggérer comment nous pourrions accélérer les diminutions.</a:t>
            </a:r>
          </a:p>
        </p:txBody>
      </p:sp>
      <p:sp>
        <p:nvSpPr>
          <p:cNvPr id="4" name="Slide Number Placeholder 3"/>
          <p:cNvSpPr>
            <a:spLocks noGrp="1"/>
          </p:cNvSpPr>
          <p:nvPr>
            <p:ph type="sldNum" sz="quarter" idx="5"/>
          </p:nvPr>
        </p:nvSpPr>
        <p:spPr/>
        <p:txBody>
          <a:bodyPr/>
          <a:lstStyle/>
          <a:p>
            <a:fld id="{70174531-03C7-4861-857B-80B756BB5395}" type="slidenum">
              <a:rPr lang="en-CH" smtClean="0"/>
              <a:t>5</a:t>
            </a:fld>
            <a:endParaRPr lang="en-CH"/>
          </a:p>
        </p:txBody>
      </p:sp>
    </p:spTree>
    <p:extLst>
      <p:ext uri="{BB962C8B-B14F-4D97-AF65-F5344CB8AC3E}">
        <p14:creationId xmlns:p14="http://schemas.microsoft.com/office/powerpoint/2010/main" val="1824780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Il est très important de présenter les données correctement.   Incluez toujours des limites de plausibilité pour démontrer l’incertitude associée aux estimations.  Arrondissez toujours l’estimation ponctuelle et les limites, encore une fois pour démontrer que nous n’avons pas une connaissance parfaite et nous le reconnaissons.</a:t>
            </a:r>
          </a:p>
        </p:txBody>
      </p:sp>
      <p:sp>
        <p:nvSpPr>
          <p:cNvPr id="4" name="Slide Number Placeholder 3"/>
          <p:cNvSpPr>
            <a:spLocks noGrp="1"/>
          </p:cNvSpPr>
          <p:nvPr>
            <p:ph type="sldNum" sz="quarter" idx="5"/>
          </p:nvPr>
        </p:nvSpPr>
        <p:spPr/>
        <p:txBody>
          <a:bodyPr/>
          <a:lstStyle/>
          <a:p>
            <a:fld id="{70174531-03C7-4861-857B-80B756BB5395}" type="slidenum">
              <a:rPr lang="en-CH" smtClean="0"/>
              <a:t>6</a:t>
            </a:fld>
            <a:endParaRPr lang="en-CH"/>
          </a:p>
        </p:txBody>
      </p:sp>
    </p:spTree>
    <p:extLst>
      <p:ext uri="{BB962C8B-B14F-4D97-AF65-F5344CB8AC3E}">
        <p14:creationId xmlns:p14="http://schemas.microsoft.com/office/powerpoint/2010/main" val="3441732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Racontez une histoire avec vos données.  Par exemple, nous constatons une augmentation de la couverture du TAR au cours de la dernière décennie, mais les augmentations ont ralenti au cours des deux dernières années. Nous pouvons le constater dans nos données sur la PTME.  Disposons-nous d’autres sources de données qui peuvent expliquer ce qui se passe ?</a:t>
            </a:r>
          </a:p>
          <a:p>
            <a:endParaRPr lang="en-US" dirty="0"/>
          </a:p>
          <a:p>
            <a:r>
              <a:rPr lang="fr-FR"/>
              <a:t>Spectrum fournit de nombreux résultats qui intéresseront les différents intéressés.  Toutefois, vous pouvez également exporter les résultats vers Excel ou des programmes similaires et générer des graphiques attrayants.  Vous pouvez trianguler plusieurs indicateurs pour raconter une histoire.  </a:t>
            </a:r>
          </a:p>
        </p:txBody>
      </p:sp>
      <p:sp>
        <p:nvSpPr>
          <p:cNvPr id="4" name="Slide Number Placeholder 3"/>
          <p:cNvSpPr>
            <a:spLocks noGrp="1"/>
          </p:cNvSpPr>
          <p:nvPr>
            <p:ph type="sldNum" sz="quarter" idx="5"/>
          </p:nvPr>
        </p:nvSpPr>
        <p:spPr/>
        <p:txBody>
          <a:bodyPr/>
          <a:lstStyle/>
          <a:p>
            <a:fld id="{70174531-03C7-4861-857B-80B756BB5395}" type="slidenum">
              <a:rPr lang="en-CH" smtClean="0"/>
              <a:t>7</a:t>
            </a:fld>
            <a:endParaRPr lang="en-CH"/>
          </a:p>
        </p:txBody>
      </p:sp>
    </p:spTree>
    <p:extLst>
      <p:ext uri="{BB962C8B-B14F-4D97-AF65-F5344CB8AC3E}">
        <p14:creationId xmlns:p14="http://schemas.microsoft.com/office/powerpoint/2010/main" val="1353083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Enfin, ce sont vos données, vos estimations, votre modèle.  Attribuez-en vous le mérite et citez-les comme tels.</a:t>
            </a:r>
          </a:p>
        </p:txBody>
      </p:sp>
      <p:sp>
        <p:nvSpPr>
          <p:cNvPr id="4" name="Slide Number Placeholder 3"/>
          <p:cNvSpPr>
            <a:spLocks noGrp="1"/>
          </p:cNvSpPr>
          <p:nvPr>
            <p:ph type="sldNum" sz="quarter" idx="5"/>
          </p:nvPr>
        </p:nvSpPr>
        <p:spPr/>
        <p:txBody>
          <a:bodyPr/>
          <a:lstStyle/>
          <a:p>
            <a:fld id="{70174531-03C7-4861-857B-80B756BB5395}" type="slidenum">
              <a:rPr lang="en-CH" smtClean="0"/>
              <a:t>8</a:t>
            </a:fld>
            <a:endParaRPr lang="en-CH"/>
          </a:p>
        </p:txBody>
      </p:sp>
    </p:spTree>
    <p:extLst>
      <p:ext uri="{BB962C8B-B14F-4D97-AF65-F5344CB8AC3E}">
        <p14:creationId xmlns:p14="http://schemas.microsoft.com/office/powerpoint/2010/main" val="661212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2411215" y="6356349"/>
            <a:ext cx="1371600" cy="365125"/>
          </a:xfrm>
        </p:spPr>
        <p:txBody>
          <a:bodyPr/>
          <a:lstStyle>
            <a:lvl1pPr algn="r">
              <a:defRPr/>
            </a:lvl1pPr>
          </a:lstStyle>
          <a:p>
            <a:pPr algn="r"/>
            <a:r>
              <a:rPr lang="en-US" dirty="0"/>
              <a:t>27 October 2020</a:t>
            </a:r>
          </a:p>
        </p:txBody>
      </p:sp>
      <p:sp>
        <p:nvSpPr>
          <p:cNvPr id="5" name="Footer Placeholder 4"/>
          <p:cNvSpPr>
            <a:spLocks noGrp="1"/>
          </p:cNvSpPr>
          <p:nvPr>
            <p:ph type="ftr" sz="quarter" idx="11"/>
          </p:nvPr>
        </p:nvSpPr>
        <p:spPr/>
        <p:txBody>
          <a:bodyPr/>
          <a:lstStyle>
            <a:lvl1pPr>
              <a:defRPr/>
            </a:lvl1pPr>
          </a:lstStyle>
          <a:p>
            <a:r>
              <a:rPr lang="en-US" dirty="0"/>
              <a:t>2021 HIV Estimates</a:t>
            </a:r>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pic>
        <p:nvPicPr>
          <p:cNvPr id="9" name="Picture 8" descr="A drawing of a person&#10;&#10;Description automatically generated">
            <a:extLst>
              <a:ext uri="{FF2B5EF4-FFF2-40B4-BE49-F238E27FC236}">
                <a16:creationId xmlns:a16="http://schemas.microsoft.com/office/drawing/2014/main" id="{6B19407E-735D-4378-94C5-F2663C5558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pic>
        <p:nvPicPr>
          <p:cNvPr id="10" name="Picture 9">
            <a:extLst>
              <a:ext uri="{FF2B5EF4-FFF2-40B4-BE49-F238E27FC236}">
                <a16:creationId xmlns:a16="http://schemas.microsoft.com/office/drawing/2014/main" id="{B7E4EC4D-4693-4C96-8F64-D9E5F13C05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43" y="6327173"/>
            <a:ext cx="997527" cy="39430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089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pic>
        <p:nvPicPr>
          <p:cNvPr id="10" name="Picture 9">
            <a:extLst>
              <a:ext uri="{FF2B5EF4-FFF2-40B4-BE49-F238E27FC236}">
                <a16:creationId xmlns:a16="http://schemas.microsoft.com/office/drawing/2014/main" id="{75B05365-4E6F-46E3-B4DE-458780BF88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3" y="6327173"/>
            <a:ext cx="997527" cy="394302"/>
          </a:xfrm>
          <a:prstGeom prst="rect">
            <a:avLst/>
          </a:prstGeom>
        </p:spPr>
      </p:pic>
      <p:pic>
        <p:nvPicPr>
          <p:cNvPr id="4" name="Picture 3" descr="A drawing of a person&#10;&#10;Description automatically generated">
            <a:extLst>
              <a:ext uri="{FF2B5EF4-FFF2-40B4-BE49-F238E27FC236}">
                <a16:creationId xmlns:a16="http://schemas.microsoft.com/office/drawing/2014/main" id="{58C094B6-EE20-4452-A30A-57A26827F7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1/19/2021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1/19/2021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1/19/2021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a:t>
            </a:fld>
            <a:endParaRPr lang="en-US" dirty="0"/>
          </a:p>
        </p:txBody>
      </p:sp>
      <p:pic>
        <p:nvPicPr>
          <p:cNvPr id="9" name="Picture 8">
            <a:extLst>
              <a:ext uri="{FF2B5EF4-FFF2-40B4-BE49-F238E27FC236}">
                <a16:creationId xmlns:a16="http://schemas.microsoft.com/office/drawing/2014/main" id="{3EBF1D83-1068-4AB6-8834-2A127487E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3" y="6327173"/>
            <a:ext cx="997527" cy="394302"/>
          </a:xfrm>
          <a:prstGeom prst="rect">
            <a:avLst/>
          </a:prstGeom>
        </p:spPr>
      </p:pic>
      <p:pic>
        <p:nvPicPr>
          <p:cNvPr id="10" name="Picture 9" descr="A drawing of a person&#10;&#10;Description automatically generated">
            <a:extLst>
              <a:ext uri="{FF2B5EF4-FFF2-40B4-BE49-F238E27FC236}">
                <a16:creationId xmlns:a16="http://schemas.microsoft.com/office/drawing/2014/main" id="{1DF09A4F-1B95-494E-AFDF-C32204018F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1/19/2021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1/19/2021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1/19/2021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hyperlink" Target="http://www.epidem.org/"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6.xml"/><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notesSlide" Target="../notesSlides/notesSlide7.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6">
            <a:extLst>
              <a:ext uri="{FF2B5EF4-FFF2-40B4-BE49-F238E27FC236}">
                <a16:creationId xmlns:a16="http://schemas.microsoft.com/office/drawing/2014/main" id="{210E254F-B16D-4D37-B239-4217ACDACC25}"/>
              </a:ext>
            </a:extLst>
          </p:cNvPr>
          <p:cNvSpPr txBox="1">
            <a:spLocks/>
          </p:cNvSpPr>
          <p:nvPr/>
        </p:nvSpPr>
        <p:spPr bwMode="auto">
          <a:xfrm>
            <a:off x="2070100" y="404813"/>
            <a:ext cx="293528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Bef>
                <a:spcPct val="20000"/>
              </a:spcBef>
              <a:buFont typeface="Arial" panose="020B0604020202020204" pitchFamily="34" charset="0"/>
              <a:buNone/>
            </a:pPr>
            <a:r>
              <a:rPr lang="fr-FR" sz="1100">
                <a:solidFill>
                  <a:srgbClr val="000000"/>
                </a:solidFill>
                <a:cs typeface="Arial" panose="020B0604020202020204" pitchFamily="34" charset="0"/>
              </a:rPr>
              <a:t>ONUSIDA | Décembre 2020</a:t>
            </a:r>
          </a:p>
        </p:txBody>
      </p:sp>
      <p:sp>
        <p:nvSpPr>
          <p:cNvPr id="6148" name="Text Placeholder 6">
            <a:extLst>
              <a:ext uri="{FF2B5EF4-FFF2-40B4-BE49-F238E27FC236}">
                <a16:creationId xmlns:a16="http://schemas.microsoft.com/office/drawing/2014/main" id="{C1032390-A6C1-4FB8-9B59-1852529321E9}"/>
              </a:ext>
            </a:extLst>
          </p:cNvPr>
          <p:cNvSpPr txBox="1">
            <a:spLocks/>
          </p:cNvSpPr>
          <p:nvPr/>
        </p:nvSpPr>
        <p:spPr bwMode="auto">
          <a:xfrm>
            <a:off x="2070100" y="2670175"/>
            <a:ext cx="69532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Bef>
                <a:spcPct val="20000"/>
              </a:spcBef>
              <a:buFont typeface="Arial" panose="020B0604020202020204" pitchFamily="34" charset="0"/>
              <a:buNone/>
            </a:pPr>
            <a:endParaRPr lang="en-US" altLang="en-US" sz="1100" b="1" dirty="0">
              <a:solidFill>
                <a:srgbClr val="000000"/>
              </a:solidFill>
              <a:cs typeface="Arial" panose="020B0604020202020204" pitchFamily="34" charset="0"/>
            </a:endParaRPr>
          </a:p>
        </p:txBody>
      </p:sp>
      <p:sp>
        <p:nvSpPr>
          <p:cNvPr id="6149" name="Text Placeholder 6">
            <a:extLst>
              <a:ext uri="{FF2B5EF4-FFF2-40B4-BE49-F238E27FC236}">
                <a16:creationId xmlns:a16="http://schemas.microsoft.com/office/drawing/2014/main" id="{2D09B4FA-F0CF-40B8-A314-F344667A92F0}"/>
              </a:ext>
            </a:extLst>
          </p:cNvPr>
          <p:cNvSpPr txBox="1">
            <a:spLocks/>
          </p:cNvSpPr>
          <p:nvPr/>
        </p:nvSpPr>
        <p:spPr bwMode="auto">
          <a:xfrm>
            <a:off x="2070100" y="2177585"/>
            <a:ext cx="69532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Bef>
                <a:spcPct val="20000"/>
              </a:spcBef>
              <a:buFont typeface="Arial" panose="020B0604020202020204" pitchFamily="34" charset="0"/>
              <a:buNone/>
            </a:pPr>
            <a:endParaRPr lang="en-US" altLang="en-US" sz="1400" b="1" dirty="0">
              <a:solidFill>
                <a:schemeClr val="tx2"/>
              </a:solidFill>
              <a:cs typeface="Arial" panose="020B0604020202020204" pitchFamily="34" charset="0"/>
            </a:endParaRPr>
          </a:p>
        </p:txBody>
      </p:sp>
      <p:sp>
        <p:nvSpPr>
          <p:cNvPr id="2" name="Title 1">
            <a:extLst>
              <a:ext uri="{FF2B5EF4-FFF2-40B4-BE49-F238E27FC236}">
                <a16:creationId xmlns:a16="http://schemas.microsoft.com/office/drawing/2014/main" id="{C1829200-AAF7-4ABA-A55E-42C668010708}"/>
              </a:ext>
            </a:extLst>
          </p:cNvPr>
          <p:cNvSpPr>
            <a:spLocks noGrp="1"/>
          </p:cNvSpPr>
          <p:nvPr>
            <p:ph type="ctrTitle"/>
          </p:nvPr>
        </p:nvSpPr>
        <p:spPr>
          <a:xfrm>
            <a:off x="1069848" y="1298448"/>
            <a:ext cx="7845552" cy="3255264"/>
          </a:xfrm>
        </p:spPr>
        <p:txBody>
          <a:bodyPr>
            <a:normAutofit/>
          </a:bodyPr>
          <a:lstStyle/>
          <a:p>
            <a:r>
              <a:rPr lang="fr-FR" sz="6000">
                <a:solidFill>
                  <a:schemeClr val="bg1"/>
                </a:solidFill>
                <a:cs typeface="Arial" panose="020B0604020202020204" pitchFamily="34" charset="0"/>
              </a:rPr>
              <a:t>UTILISER LES ESTIMATIONS DES RAPPORTS NATIONAUX</a:t>
            </a:r>
          </a:p>
        </p:txBody>
      </p:sp>
      <p:sp>
        <p:nvSpPr>
          <p:cNvPr id="3" name="Subtitle 2">
            <a:extLst>
              <a:ext uri="{FF2B5EF4-FFF2-40B4-BE49-F238E27FC236}">
                <a16:creationId xmlns:a16="http://schemas.microsoft.com/office/drawing/2014/main" id="{B9BF7625-D196-4218-9BF7-1C9B16EEF583}"/>
              </a:ext>
            </a:extLst>
          </p:cNvPr>
          <p:cNvSpPr>
            <a:spLocks noGrp="1"/>
          </p:cNvSpPr>
          <p:nvPr>
            <p:ph type="subTitle" idx="1"/>
          </p:nvPr>
        </p:nvSpPr>
        <p:spPr>
          <a:xfrm>
            <a:off x="1069848" y="4451985"/>
            <a:ext cx="7315200" cy="914400"/>
          </a:xfrm>
        </p:spPr>
        <p:txBody>
          <a:bodyPr>
            <a:normAutofit/>
          </a:bodyPr>
          <a:lstStyle/>
          <a:p>
            <a:r>
              <a:rPr lang="fr-FR" sz="3200">
                <a:solidFill>
                  <a:schemeClr val="bg1"/>
                </a:solidFill>
              </a:rPr>
              <a:t>Estimations 2021 relatives au VIH</a:t>
            </a:r>
          </a:p>
          <a:p>
            <a:endParaRPr lang="en-US" sz="2800" dirty="0"/>
          </a:p>
        </p:txBody>
      </p:sp>
      <p:sp>
        <p:nvSpPr>
          <p:cNvPr id="10" name="TextBox 9">
            <a:extLst>
              <a:ext uri="{FF2B5EF4-FFF2-40B4-BE49-F238E27FC236}">
                <a16:creationId xmlns:a16="http://schemas.microsoft.com/office/drawing/2014/main" id="{D0B5D02B-3BB4-4AEF-ADF1-CAE57693C266}"/>
              </a:ext>
            </a:extLst>
          </p:cNvPr>
          <p:cNvSpPr txBox="1"/>
          <p:nvPr/>
        </p:nvSpPr>
        <p:spPr>
          <a:xfrm>
            <a:off x="1069848" y="5046302"/>
            <a:ext cx="6097904" cy="914400"/>
          </a:xfrm>
          <a:prstGeom prst="rect">
            <a:avLst/>
          </a:prstGeom>
        </p:spPr>
        <p:txBody>
          <a:bodyPr vert="horz" lIns="91440" tIns="45720" rIns="91440" bIns="45720" rtlCol="0" anchor="t">
            <a:normAutofit fontScale="70000" lnSpcReduction="20000"/>
          </a:bodyPr>
          <a:lstStyle>
            <a:lvl1pPr indent="0" defTabSz="914400">
              <a:lnSpc>
                <a:spcPct val="90000"/>
              </a:lnSpc>
              <a:spcBef>
                <a:spcPts val="1200"/>
              </a:spcBef>
              <a:buClr>
                <a:schemeClr val="accent1"/>
              </a:buClr>
              <a:buFont typeface="Wingdings 2" pitchFamily="18" charset="2"/>
              <a:buNone/>
              <a:defRPr sz="2200" cap="none" spc="0" baseline="0">
                <a:solidFill>
                  <a:schemeClr val="accent1">
                    <a:lumMod val="20000"/>
                    <a:lumOff val="80000"/>
                  </a:schemeClr>
                </a:solidFill>
              </a:defRPr>
            </a:lvl1pPr>
            <a:lvl2pPr indent="0" algn="ctr" defTabSz="914400">
              <a:lnSpc>
                <a:spcPct val="90000"/>
              </a:lnSpc>
              <a:spcBef>
                <a:spcPts val="250"/>
              </a:spcBef>
              <a:spcAft>
                <a:spcPts val="250"/>
              </a:spcAft>
              <a:buClr>
                <a:schemeClr val="accent1"/>
              </a:buClr>
              <a:buFont typeface="Wingdings 2" pitchFamily="18" charset="2"/>
              <a:buNone/>
              <a:defRPr sz="2200">
                <a:solidFill>
                  <a:schemeClr val="tx1">
                    <a:lumMod val="65000"/>
                    <a:lumOff val="35000"/>
                  </a:schemeClr>
                </a:solidFill>
              </a:defRPr>
            </a:lvl2pPr>
            <a:lvl3pPr indent="0" algn="ctr" defTabSz="914400">
              <a:lnSpc>
                <a:spcPct val="90000"/>
              </a:lnSpc>
              <a:spcBef>
                <a:spcPts val="250"/>
              </a:spcBef>
              <a:spcAft>
                <a:spcPts val="250"/>
              </a:spcAft>
              <a:buClr>
                <a:schemeClr val="accent1"/>
              </a:buClr>
              <a:buFont typeface="Wingdings 2" pitchFamily="18" charset="2"/>
              <a:buNone/>
              <a:defRPr sz="2200">
                <a:solidFill>
                  <a:schemeClr val="tx1">
                    <a:lumMod val="65000"/>
                    <a:lumOff val="35000"/>
                  </a:schemeClr>
                </a:solidFill>
              </a:defRPr>
            </a:lvl3pPr>
            <a:lvl4pPr indent="0" algn="ctr" defTabSz="914400">
              <a:lnSpc>
                <a:spcPct val="90000"/>
              </a:lnSpc>
              <a:spcBef>
                <a:spcPts val="250"/>
              </a:spcBef>
              <a:spcAft>
                <a:spcPts val="250"/>
              </a:spcAft>
              <a:buClr>
                <a:schemeClr val="accent1"/>
              </a:buClr>
              <a:buFont typeface="Wingdings 2" pitchFamily="18" charset="2"/>
              <a:buNone/>
              <a:defRPr sz="2000">
                <a:solidFill>
                  <a:schemeClr val="tx1">
                    <a:lumMod val="65000"/>
                    <a:lumOff val="35000"/>
                  </a:schemeClr>
                </a:solidFill>
              </a:defRPr>
            </a:lvl4pPr>
            <a:lvl5pPr indent="0" algn="ctr" defTabSz="914400">
              <a:lnSpc>
                <a:spcPct val="90000"/>
              </a:lnSpc>
              <a:spcBef>
                <a:spcPts val="250"/>
              </a:spcBef>
              <a:spcAft>
                <a:spcPts val="250"/>
              </a:spcAft>
              <a:buClr>
                <a:schemeClr val="accent1"/>
              </a:buClr>
              <a:buFont typeface="Wingdings 2" pitchFamily="18" charset="2"/>
              <a:buNone/>
              <a:defRPr sz="2000">
                <a:solidFill>
                  <a:schemeClr val="tx1">
                    <a:lumMod val="65000"/>
                    <a:lumOff val="35000"/>
                  </a:schemeClr>
                </a:solidFill>
              </a:defRPr>
            </a:lvl5pPr>
            <a:lvl6pPr indent="0" algn="ctr" defTabSz="914400">
              <a:lnSpc>
                <a:spcPct val="90000"/>
              </a:lnSpc>
              <a:spcBef>
                <a:spcPts val="250"/>
              </a:spcBef>
              <a:spcAft>
                <a:spcPts val="250"/>
              </a:spcAft>
              <a:buClr>
                <a:schemeClr val="accent1"/>
              </a:buClr>
              <a:buFont typeface="Wingdings 2" pitchFamily="18" charset="2"/>
              <a:buNone/>
              <a:defRPr sz="2000">
                <a:solidFill>
                  <a:schemeClr val="tx1">
                    <a:lumMod val="65000"/>
                    <a:lumOff val="35000"/>
                  </a:schemeClr>
                </a:solidFill>
              </a:defRPr>
            </a:lvl6pPr>
            <a:lvl7pPr indent="0" algn="ctr" defTabSz="914400">
              <a:lnSpc>
                <a:spcPct val="90000"/>
              </a:lnSpc>
              <a:spcBef>
                <a:spcPts val="250"/>
              </a:spcBef>
              <a:spcAft>
                <a:spcPts val="250"/>
              </a:spcAft>
              <a:buClr>
                <a:schemeClr val="accent1"/>
              </a:buClr>
              <a:buFont typeface="Wingdings 2" pitchFamily="18" charset="2"/>
              <a:buNone/>
              <a:defRPr sz="2000">
                <a:solidFill>
                  <a:schemeClr val="tx1">
                    <a:lumMod val="65000"/>
                    <a:lumOff val="35000"/>
                  </a:schemeClr>
                </a:solidFill>
              </a:defRPr>
            </a:lvl7pPr>
            <a:lvl8pPr indent="0" algn="ctr" defTabSz="914400">
              <a:lnSpc>
                <a:spcPct val="90000"/>
              </a:lnSpc>
              <a:spcBef>
                <a:spcPts val="250"/>
              </a:spcBef>
              <a:spcAft>
                <a:spcPts val="250"/>
              </a:spcAft>
              <a:buClr>
                <a:schemeClr val="accent1"/>
              </a:buClr>
              <a:buFont typeface="Wingdings 2" pitchFamily="18" charset="2"/>
              <a:buNone/>
              <a:defRPr sz="2000">
                <a:solidFill>
                  <a:schemeClr val="tx1">
                    <a:lumMod val="65000"/>
                    <a:lumOff val="35000"/>
                  </a:schemeClr>
                </a:solidFill>
              </a:defRPr>
            </a:lvl8pPr>
            <a:lvl9pPr indent="0" algn="ctr" defTabSz="914400">
              <a:lnSpc>
                <a:spcPct val="90000"/>
              </a:lnSpc>
              <a:spcBef>
                <a:spcPts val="250"/>
              </a:spcBef>
              <a:spcAft>
                <a:spcPts val="250"/>
              </a:spcAft>
              <a:buClr>
                <a:schemeClr val="accent1"/>
              </a:buClr>
              <a:buFont typeface="Wingdings 2" pitchFamily="18" charset="2"/>
              <a:buNone/>
              <a:defRPr sz="2000">
                <a:solidFill>
                  <a:schemeClr val="tx1">
                    <a:lumMod val="65000"/>
                    <a:lumOff val="35000"/>
                  </a:schemeClr>
                </a:solidFill>
              </a:defRPr>
            </a:lvl9pPr>
          </a:lstStyle>
          <a:p>
            <a:r>
              <a:rPr lang="fr-FR"/>
              <a:t>Keith Sabin</a:t>
            </a:r>
          </a:p>
          <a:p>
            <a:r>
              <a:rPr lang="fr-FR"/>
              <a:t>Conseiller principal — Épidémiologie</a:t>
            </a:r>
          </a:p>
          <a:p>
            <a:r>
              <a:rPr lang="fr-FR"/>
              <a:t>ONUSIDA, Genève, Suisse</a:t>
            </a:r>
          </a:p>
        </p:txBody>
      </p:sp>
      <p:pic>
        <p:nvPicPr>
          <p:cNvPr id="8" name="Video 7">
            <a:hlinkClick r:id="" action="ppaction://media"/>
            <a:extLst>
              <a:ext uri="{FF2B5EF4-FFF2-40B4-BE49-F238E27FC236}">
                <a16:creationId xmlns:a16="http://schemas.microsoft.com/office/drawing/2014/main" id="{1B94388A-1700-485F-9CC4-568CCE24802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616"/>
    </mc:Choice>
    <mc:Fallback xmlns="">
      <p:transition spd="slow" advTm="4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CBC3988-BEC0-43BA-AD4F-857BA2451202}"/>
              </a:ext>
            </a:extLst>
          </p:cNvPr>
          <p:cNvSpPr/>
          <p:nvPr/>
        </p:nvSpPr>
        <p:spPr>
          <a:xfrm>
            <a:off x="4034790" y="3544206"/>
            <a:ext cx="7018020" cy="169672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2800" b="1" dirty="0">
                <a:ln w="0"/>
                <a:solidFill>
                  <a:schemeClr val="bg1"/>
                </a:solidFill>
                <a:effectLst>
                  <a:outerShdw blurRad="38100" dist="19050" dir="2700000" algn="tl" rotWithShape="0">
                    <a:schemeClr val="dk1">
                      <a:alpha val="40000"/>
                    </a:schemeClr>
                  </a:outerShdw>
                </a:effectLst>
              </a:rPr>
              <a:t>Il ne s’agit pas d’estimations de l’ONUSIDA, </a:t>
            </a:r>
          </a:p>
          <a:p>
            <a:pPr marL="0" lvl="1" algn="ctr"/>
            <a:r>
              <a:rPr lang="fr-FR" sz="2800" b="1" dirty="0">
                <a:ln w="0"/>
                <a:solidFill>
                  <a:schemeClr val="bg1"/>
                </a:solidFill>
                <a:effectLst>
                  <a:outerShdw blurRad="38100" dist="19050" dir="2700000" algn="tl" rotWithShape="0">
                    <a:schemeClr val="dk1">
                      <a:alpha val="40000"/>
                    </a:schemeClr>
                  </a:outerShdw>
                </a:effectLst>
              </a:rPr>
              <a:t>ce sont les estimations de votre pays !</a:t>
            </a:r>
          </a:p>
        </p:txBody>
      </p:sp>
      <p:sp>
        <p:nvSpPr>
          <p:cNvPr id="4" name="Title 3">
            <a:extLst>
              <a:ext uri="{FF2B5EF4-FFF2-40B4-BE49-F238E27FC236}">
                <a16:creationId xmlns:a16="http://schemas.microsoft.com/office/drawing/2014/main" id="{614E81F9-A2B1-4CAB-B878-78F2C86CAB9A}"/>
              </a:ext>
            </a:extLst>
          </p:cNvPr>
          <p:cNvSpPr>
            <a:spLocks noGrp="1"/>
          </p:cNvSpPr>
          <p:nvPr>
            <p:ph type="title"/>
          </p:nvPr>
        </p:nvSpPr>
        <p:spPr/>
        <p:txBody>
          <a:bodyPr/>
          <a:lstStyle/>
          <a:p>
            <a:r>
              <a:rPr lang="fr-FR" sz="3600" b="1">
                <a:solidFill>
                  <a:schemeClr val="bg1"/>
                </a:solidFill>
              </a:rPr>
              <a:t>Mettre les données en pratique</a:t>
            </a:r>
          </a:p>
        </p:txBody>
      </p:sp>
      <p:sp>
        <p:nvSpPr>
          <p:cNvPr id="5" name="Content Placeholder 4">
            <a:extLst>
              <a:ext uri="{FF2B5EF4-FFF2-40B4-BE49-F238E27FC236}">
                <a16:creationId xmlns:a16="http://schemas.microsoft.com/office/drawing/2014/main" id="{549C0752-60A0-4C3C-8105-81DFBE905F61}"/>
              </a:ext>
            </a:extLst>
          </p:cNvPr>
          <p:cNvSpPr>
            <a:spLocks noGrp="1"/>
          </p:cNvSpPr>
          <p:nvPr>
            <p:ph idx="1"/>
          </p:nvPr>
        </p:nvSpPr>
        <p:spPr>
          <a:xfrm>
            <a:off x="3886200" y="380014"/>
            <a:ext cx="7315200" cy="3164192"/>
          </a:xfrm>
        </p:spPr>
        <p:txBody>
          <a:bodyPr>
            <a:normAutofit fontScale="92500" lnSpcReduction="10000"/>
          </a:bodyPr>
          <a:lstStyle/>
          <a:p>
            <a:pPr marL="285750" indent="-285750">
              <a:buFont typeface="Arial" panose="020B0604020202020204" pitchFamily="34" charset="0"/>
              <a:buChar char="•"/>
            </a:pPr>
            <a:r>
              <a:rPr lang="fr-FR" sz="2400" dirty="0"/>
              <a:t>Le processus d’estimation est vieux de près de deux décennies</a:t>
            </a:r>
          </a:p>
          <a:p>
            <a:pPr marL="742950" lvl="1" indent="-285750">
              <a:buFont typeface="Arial" panose="020B0604020202020204" pitchFamily="34" charset="0"/>
              <a:buChar char="•"/>
            </a:pPr>
            <a:r>
              <a:rPr lang="fr-FR" sz="2400" i="1" dirty="0"/>
              <a:t>Il continue parce qu’il est utile et qu’il appartient au pays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fr-FR" sz="2400" dirty="0"/>
              <a:t>Des résultats produits par les pays pour les pays</a:t>
            </a:r>
          </a:p>
          <a:p>
            <a:pPr marL="742950" lvl="1" indent="-285750">
              <a:buFont typeface="Arial" panose="020B0604020202020204" pitchFamily="34" charset="0"/>
              <a:buChar char="•"/>
            </a:pPr>
            <a:r>
              <a:rPr lang="fr-FR" sz="2400" dirty="0"/>
              <a:t>L’ONUSIDA facilite le processus de manière aussi transparente que possible       </a:t>
            </a:r>
          </a:p>
          <a:p>
            <a:pPr marL="742950" lvl="1" indent="-285750">
              <a:buFont typeface="Arial" panose="020B0604020202020204" pitchFamily="34" charset="0"/>
              <a:buChar char="•"/>
            </a:pPr>
            <a:r>
              <a:rPr lang="fr-FR" sz="2400" dirty="0"/>
              <a:t>(Voir </a:t>
            </a:r>
            <a:r>
              <a:rPr lang="fr-FR" sz="2400" dirty="0">
                <a:hlinkClick r:id="rId5"/>
              </a:rPr>
              <a:t>www.epidem.org</a:t>
            </a:r>
            <a:r>
              <a:rPr lang="fr-FR" sz="2400" dirty="0"/>
              <a:t> pour toutes les informations sur le développement de modèles)</a:t>
            </a:r>
          </a:p>
        </p:txBody>
      </p:sp>
      <p:pic>
        <p:nvPicPr>
          <p:cNvPr id="8" name="Video 7">
            <a:hlinkClick r:id="" action="ppaction://media"/>
            <a:extLst>
              <a:ext uri="{FF2B5EF4-FFF2-40B4-BE49-F238E27FC236}">
                <a16:creationId xmlns:a16="http://schemas.microsoft.com/office/drawing/2014/main" id="{98B23A6C-EFDF-4275-A9B6-8E73B5FD555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101431" y="5290072"/>
            <a:ext cx="2090568" cy="15679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601"/>
    </mc:Choice>
    <mc:Fallback xmlns="">
      <p:transition spd="slow" advTm="32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BEE6F-F213-4D1C-BC8A-264EFD789D0D}"/>
              </a:ext>
            </a:extLst>
          </p:cNvPr>
          <p:cNvSpPr>
            <a:spLocks noGrp="1"/>
          </p:cNvSpPr>
          <p:nvPr>
            <p:ph type="title"/>
          </p:nvPr>
        </p:nvSpPr>
        <p:spPr/>
        <p:txBody>
          <a:bodyPr>
            <a:normAutofit/>
          </a:bodyPr>
          <a:lstStyle/>
          <a:p>
            <a:r>
              <a:rPr lang="fr-FR" sz="3200" b="1" dirty="0"/>
              <a:t>Les estimations sont essentielles à l’amélioration des programmes</a:t>
            </a:r>
          </a:p>
        </p:txBody>
      </p:sp>
      <p:pic>
        <p:nvPicPr>
          <p:cNvPr id="1028" name="Picture 4" descr="Knowledge is like a garden; if it is not cultivated, it cannot be  harvested. – African Proverb #wednesdayW… | Motivational quotes, African  proverb, Wednesday wisdom">
            <a:extLst>
              <a:ext uri="{FF2B5EF4-FFF2-40B4-BE49-F238E27FC236}">
                <a16:creationId xmlns:a16="http://schemas.microsoft.com/office/drawing/2014/main" id="{F33318F2-DA4E-453E-A443-4495B606B4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927"/>
          <a:stretch/>
        </p:blipFill>
        <p:spPr bwMode="auto">
          <a:xfrm>
            <a:off x="3934021" y="1123837"/>
            <a:ext cx="7502241" cy="4601183"/>
          </a:xfrm>
          <a:prstGeom prst="rect">
            <a:avLst/>
          </a:prstGeom>
          <a:noFill/>
          <a:extLst>
            <a:ext uri="{909E8E84-426E-40DD-AFC4-6F175D3DCCD1}">
              <a14:hiddenFill xmlns:a14="http://schemas.microsoft.com/office/drawing/2010/main">
                <a:solidFill>
                  <a:srgbClr val="FFFFFF"/>
                </a:solidFill>
              </a14:hiddenFill>
            </a:ext>
          </a:extLst>
        </p:spPr>
      </p:pic>
      <p:pic>
        <p:nvPicPr>
          <p:cNvPr id="4" name="Video 3">
            <a:hlinkClick r:id="" action="ppaction://media"/>
            <a:extLst>
              <a:ext uri="{FF2B5EF4-FFF2-40B4-BE49-F238E27FC236}">
                <a16:creationId xmlns:a16="http://schemas.microsoft.com/office/drawing/2014/main" id="{9240F539-D84A-4FF4-BFDE-296CE07BD46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435555334"/>
      </p:ext>
    </p:extLst>
  </p:cSld>
  <p:clrMapOvr>
    <a:masterClrMapping/>
  </p:clrMapOvr>
  <mc:AlternateContent xmlns:mc="http://schemas.openxmlformats.org/markup-compatibility/2006" xmlns:p14="http://schemas.microsoft.com/office/powerpoint/2010/main">
    <mc:Choice Requires="p14">
      <p:transition spd="slow" p14:dur="2000" advTm="24431"/>
    </mc:Choice>
    <mc:Fallback xmlns="">
      <p:transition spd="slow" advTm="24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50F4B27-CEF2-4B0E-8293-AB76D20554CF}"/>
              </a:ext>
            </a:extLst>
          </p:cNvPr>
          <p:cNvGrpSpPr/>
          <p:nvPr/>
        </p:nvGrpSpPr>
        <p:grpSpPr>
          <a:xfrm>
            <a:off x="3505518" y="902970"/>
            <a:ext cx="8181022" cy="5052059"/>
            <a:chOff x="81280" y="1381760"/>
            <a:chExt cx="8961120" cy="4561840"/>
          </a:xfrm>
        </p:grpSpPr>
        <p:pic>
          <p:nvPicPr>
            <p:cNvPr id="4" name="Picture 3">
              <a:extLst>
                <a:ext uri="{FF2B5EF4-FFF2-40B4-BE49-F238E27FC236}">
                  <a16:creationId xmlns:a16="http://schemas.microsoft.com/office/drawing/2014/main" id="{E79D13A6-42F1-49EF-AB41-E27C3419226C}"/>
                </a:ext>
              </a:extLst>
            </p:cNvPr>
            <p:cNvPicPr>
              <a:picLocks noChangeAspect="1"/>
            </p:cNvPicPr>
            <p:nvPr/>
          </p:nvPicPr>
          <p:blipFill rotWithShape="1">
            <a:blip r:embed="rId5"/>
            <a:srcRect l="889" t="27580" r="1112" b="9802"/>
            <a:stretch/>
          </p:blipFill>
          <p:spPr>
            <a:xfrm>
              <a:off x="81280" y="1381760"/>
              <a:ext cx="8961120" cy="4561840"/>
            </a:xfrm>
            <a:prstGeom prst="rect">
              <a:avLst/>
            </a:prstGeom>
          </p:spPr>
        </p:pic>
        <p:sp>
          <p:nvSpPr>
            <p:cNvPr id="5" name="Rectangle 4">
              <a:extLst>
                <a:ext uri="{FF2B5EF4-FFF2-40B4-BE49-F238E27FC236}">
                  <a16:creationId xmlns:a16="http://schemas.microsoft.com/office/drawing/2014/main" id="{265A5343-469F-4E61-8FCD-CE08B8FB11A1}"/>
                </a:ext>
              </a:extLst>
            </p:cNvPr>
            <p:cNvSpPr/>
            <p:nvPr/>
          </p:nvSpPr>
          <p:spPr>
            <a:xfrm>
              <a:off x="363538" y="1788160"/>
              <a:ext cx="1993582" cy="19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ysClr val="windowText" lastClr="000000"/>
                  </a:solidFill>
                </a:rPr>
                <a:t>Estimations</a:t>
              </a:r>
            </a:p>
          </p:txBody>
        </p:sp>
        <p:sp>
          <p:nvSpPr>
            <p:cNvPr id="8" name="Rectangle 7">
              <a:extLst>
                <a:ext uri="{FF2B5EF4-FFF2-40B4-BE49-F238E27FC236}">
                  <a16:creationId xmlns:a16="http://schemas.microsoft.com/office/drawing/2014/main" id="{7E8F2099-7C16-48D1-845C-1F0818244D0A}"/>
                </a:ext>
              </a:extLst>
            </p:cNvPr>
            <p:cNvSpPr/>
            <p:nvPr/>
          </p:nvSpPr>
          <p:spPr>
            <a:xfrm>
              <a:off x="4884738" y="1798320"/>
              <a:ext cx="1993582" cy="19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ysClr val="windowText" lastClr="000000"/>
                  </a:solidFill>
                </a:rPr>
                <a:t>Estimations</a:t>
              </a:r>
            </a:p>
          </p:txBody>
        </p:sp>
        <p:sp>
          <p:nvSpPr>
            <p:cNvPr id="9" name="Rectangle 8">
              <a:extLst>
                <a:ext uri="{FF2B5EF4-FFF2-40B4-BE49-F238E27FC236}">
                  <a16:creationId xmlns:a16="http://schemas.microsoft.com/office/drawing/2014/main" id="{4DE3F377-F499-41D9-82C4-926AA7CDB967}"/>
                </a:ext>
              </a:extLst>
            </p:cNvPr>
            <p:cNvSpPr/>
            <p:nvPr/>
          </p:nvSpPr>
          <p:spPr>
            <a:xfrm>
              <a:off x="4966018" y="4114800"/>
              <a:ext cx="1993582" cy="19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ysClr val="windowText" lastClr="000000"/>
                  </a:solidFill>
                </a:rPr>
                <a:t>Estimations</a:t>
              </a:r>
            </a:p>
          </p:txBody>
        </p:sp>
        <p:sp>
          <p:nvSpPr>
            <p:cNvPr id="10" name="Rectangle 9">
              <a:extLst>
                <a:ext uri="{FF2B5EF4-FFF2-40B4-BE49-F238E27FC236}">
                  <a16:creationId xmlns:a16="http://schemas.microsoft.com/office/drawing/2014/main" id="{0F5D2AFE-D57D-4FA2-84E2-20D2D8EC79D8}"/>
                </a:ext>
              </a:extLst>
            </p:cNvPr>
            <p:cNvSpPr/>
            <p:nvPr/>
          </p:nvSpPr>
          <p:spPr>
            <a:xfrm>
              <a:off x="373698" y="4114800"/>
              <a:ext cx="1993582" cy="19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ysClr val="windowText" lastClr="000000"/>
                  </a:solidFill>
                </a:rPr>
                <a:t>Estimations</a:t>
              </a:r>
            </a:p>
          </p:txBody>
        </p:sp>
      </p:grpSp>
      <p:sp>
        <p:nvSpPr>
          <p:cNvPr id="7" name="Title 6">
            <a:extLst>
              <a:ext uri="{FF2B5EF4-FFF2-40B4-BE49-F238E27FC236}">
                <a16:creationId xmlns:a16="http://schemas.microsoft.com/office/drawing/2014/main" id="{50F9361C-937D-487D-B741-0194F63FC2C5}"/>
              </a:ext>
            </a:extLst>
          </p:cNvPr>
          <p:cNvSpPr>
            <a:spLocks noGrp="1"/>
          </p:cNvSpPr>
          <p:nvPr>
            <p:ph type="title"/>
          </p:nvPr>
        </p:nvSpPr>
        <p:spPr/>
        <p:txBody>
          <a:bodyPr/>
          <a:lstStyle/>
          <a:p>
            <a:r>
              <a:rPr lang="fr-FR" sz="3600" b="1" dirty="0">
                <a:solidFill>
                  <a:schemeClr val="bg1"/>
                </a:solidFill>
              </a:rPr>
              <a:t>Mettre les données en pratique : Comment faisons-nous ?</a:t>
            </a:r>
            <a:br>
              <a:rPr lang="fr-FR" sz="4400" b="1" dirty="0">
                <a:solidFill>
                  <a:schemeClr val="bg1"/>
                </a:solidFill>
                <a:latin typeface="Arial" panose="020B0604020202020204" pitchFamily="34" charset="0"/>
                <a:cs typeface="Arial" panose="020B0604020202020204" pitchFamily="34" charset="0"/>
              </a:rPr>
            </a:br>
            <a:endParaRPr lang="fr-FR" sz="4400" b="1" dirty="0">
              <a:solidFill>
                <a:schemeClr val="bg1"/>
              </a:solidFill>
              <a:latin typeface="Arial" panose="020B0604020202020204" pitchFamily="34" charset="0"/>
              <a:cs typeface="Arial" panose="020B0604020202020204" pitchFamily="34" charset="0"/>
            </a:endParaRPr>
          </a:p>
        </p:txBody>
      </p:sp>
      <p:pic>
        <p:nvPicPr>
          <p:cNvPr id="12" name="Video 11">
            <a:hlinkClick r:id="" action="ppaction://media"/>
            <a:extLst>
              <a:ext uri="{FF2B5EF4-FFF2-40B4-BE49-F238E27FC236}">
                <a16:creationId xmlns:a16="http://schemas.microsoft.com/office/drawing/2014/main" id="{1989DFEF-4D84-47AB-BDAC-8011086678D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137246269"/>
      </p:ext>
    </p:extLst>
  </p:cSld>
  <p:clrMapOvr>
    <a:masterClrMapping/>
  </p:clrMapOvr>
  <mc:AlternateContent xmlns:mc="http://schemas.openxmlformats.org/markup-compatibility/2006" xmlns:p14="http://schemas.microsoft.com/office/powerpoint/2010/main">
    <mc:Choice Requires="p14">
      <p:transition spd="slow" p14:dur="2000" advTm="17072"/>
    </mc:Choice>
    <mc:Fallback xmlns="">
      <p:transition spd="slow" advTm="1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2B66-76E7-4324-9F92-B9525D018BA3}"/>
              </a:ext>
            </a:extLst>
          </p:cNvPr>
          <p:cNvSpPr>
            <a:spLocks noGrp="1"/>
          </p:cNvSpPr>
          <p:nvPr>
            <p:ph type="title"/>
          </p:nvPr>
        </p:nvSpPr>
        <p:spPr>
          <a:xfrm>
            <a:off x="252918" y="1123837"/>
            <a:ext cx="3016061" cy="4601183"/>
          </a:xfrm>
        </p:spPr>
        <p:txBody>
          <a:bodyPr vert="horz" lIns="91440" tIns="45720" rIns="91440" bIns="45720" rtlCol="0" anchor="ctr">
            <a:normAutofit/>
          </a:bodyPr>
          <a:lstStyle/>
          <a:p>
            <a:r>
              <a:rPr lang="fr-FR" b="1">
                <a:solidFill>
                  <a:schemeClr val="bg1"/>
                </a:solidFill>
              </a:rPr>
              <a:t>Mettre les données en pratique : Quels sont les réussites et les défis ?</a:t>
            </a:r>
          </a:p>
        </p:txBody>
      </p:sp>
      <p:pic>
        <p:nvPicPr>
          <p:cNvPr id="5" name="Picture 4">
            <a:extLst>
              <a:ext uri="{FF2B5EF4-FFF2-40B4-BE49-F238E27FC236}">
                <a16:creationId xmlns:a16="http://schemas.microsoft.com/office/drawing/2014/main" id="{DA071FF3-5D80-4BAA-B519-ED6F0DC44CBF}"/>
              </a:ext>
            </a:extLst>
          </p:cNvPr>
          <p:cNvPicPr>
            <a:picLocks noChangeAspect="1"/>
          </p:cNvPicPr>
          <p:nvPr/>
        </p:nvPicPr>
        <p:blipFill>
          <a:blip r:embed="rId5"/>
          <a:stretch>
            <a:fillRect/>
          </a:stretch>
        </p:blipFill>
        <p:spPr>
          <a:xfrm>
            <a:off x="3497580" y="845820"/>
            <a:ext cx="8212880" cy="5244084"/>
          </a:xfrm>
          <a:prstGeom prst="rect">
            <a:avLst/>
          </a:prstGeom>
        </p:spPr>
      </p:pic>
      <p:pic>
        <p:nvPicPr>
          <p:cNvPr id="3" name="Video 2">
            <a:hlinkClick r:id="" action="ppaction://media"/>
            <a:extLst>
              <a:ext uri="{FF2B5EF4-FFF2-40B4-BE49-F238E27FC236}">
                <a16:creationId xmlns:a16="http://schemas.microsoft.com/office/drawing/2014/main" id="{5043E80E-8356-4A84-830C-B3BD5D86CD1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440270512"/>
      </p:ext>
    </p:extLst>
  </p:cSld>
  <p:clrMapOvr>
    <a:masterClrMapping/>
  </p:clrMapOvr>
  <mc:AlternateContent xmlns:mc="http://schemas.openxmlformats.org/markup-compatibility/2006" xmlns:p14="http://schemas.microsoft.com/office/powerpoint/2010/main">
    <mc:Choice Requires="p14">
      <p:transition spd="slow" p14:dur="2000" advTm="17044"/>
    </mc:Choice>
    <mc:Fallback xmlns="">
      <p:transition spd="slow" advTm="17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DD33C8-59F3-4E27-A00C-4D8E4B301060}"/>
              </a:ext>
            </a:extLst>
          </p:cNvPr>
          <p:cNvGrpSpPr/>
          <p:nvPr/>
        </p:nvGrpSpPr>
        <p:grpSpPr>
          <a:xfrm>
            <a:off x="3512821" y="1036320"/>
            <a:ext cx="8282939" cy="4988560"/>
            <a:chOff x="3512821" y="1036320"/>
            <a:chExt cx="8794489" cy="4988560"/>
          </a:xfrm>
        </p:grpSpPr>
        <p:pic>
          <p:nvPicPr>
            <p:cNvPr id="6" name="Picture 5">
              <a:extLst>
                <a:ext uri="{FF2B5EF4-FFF2-40B4-BE49-F238E27FC236}">
                  <a16:creationId xmlns:a16="http://schemas.microsoft.com/office/drawing/2014/main" id="{1F1CCA8E-4686-4FF1-B409-E8AA6D3A86E6}"/>
                </a:ext>
              </a:extLst>
            </p:cNvPr>
            <p:cNvPicPr>
              <a:picLocks noChangeAspect="1"/>
            </p:cNvPicPr>
            <p:nvPr/>
          </p:nvPicPr>
          <p:blipFill>
            <a:blip r:embed="rId5"/>
            <a:stretch>
              <a:fillRect/>
            </a:stretch>
          </p:blipFill>
          <p:spPr>
            <a:xfrm>
              <a:off x="3512821" y="1036320"/>
              <a:ext cx="8794489" cy="4988560"/>
            </a:xfrm>
            <a:prstGeom prst="rect">
              <a:avLst/>
            </a:prstGeom>
          </p:spPr>
        </p:pic>
        <p:sp>
          <p:nvSpPr>
            <p:cNvPr id="8" name="Rectangle 7">
              <a:extLst>
                <a:ext uri="{FF2B5EF4-FFF2-40B4-BE49-F238E27FC236}">
                  <a16:creationId xmlns:a16="http://schemas.microsoft.com/office/drawing/2014/main" id="{B47B9FF8-E223-4909-BED9-D0CD2D78F075}"/>
                </a:ext>
              </a:extLst>
            </p:cNvPr>
            <p:cNvSpPr/>
            <p:nvPr/>
          </p:nvSpPr>
          <p:spPr>
            <a:xfrm>
              <a:off x="4022090" y="1564640"/>
              <a:ext cx="3545840" cy="172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solidFill>
                    <a:sysClr val="windowText" lastClr="000000"/>
                  </a:solidFill>
                </a:rPr>
                <a:t>Estimations</a:t>
              </a:r>
            </a:p>
          </p:txBody>
        </p:sp>
      </p:grpSp>
      <p:sp>
        <p:nvSpPr>
          <p:cNvPr id="2" name="Rectangle: Rounded Corners 1">
            <a:extLst>
              <a:ext uri="{FF2B5EF4-FFF2-40B4-BE49-F238E27FC236}">
                <a16:creationId xmlns:a16="http://schemas.microsoft.com/office/drawing/2014/main" id="{10BD111B-6325-4111-AB83-FCDD97E79B54}"/>
              </a:ext>
            </a:extLst>
          </p:cNvPr>
          <p:cNvSpPr/>
          <p:nvPr/>
        </p:nvSpPr>
        <p:spPr>
          <a:xfrm>
            <a:off x="4300220" y="4216400"/>
            <a:ext cx="4775200" cy="1076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400" b="1" i="1"/>
              <a:t>Rapportez </a:t>
            </a:r>
            <a:r>
              <a:rPr lang="fr-FR" sz="2400" b="1" i="1" u="sng"/>
              <a:t>toujours</a:t>
            </a:r>
            <a:r>
              <a:rPr lang="fr-FR" sz="2400" b="1" i="1"/>
              <a:t> des chiffres arrondis</a:t>
            </a:r>
          </a:p>
          <a:p>
            <a:pPr algn="ctr"/>
            <a:r>
              <a:rPr lang="fr-FR" sz="2400" b="1"/>
              <a:t>400 [300, 600]</a:t>
            </a:r>
          </a:p>
        </p:txBody>
      </p:sp>
      <p:sp>
        <p:nvSpPr>
          <p:cNvPr id="3" name="Title 2">
            <a:extLst>
              <a:ext uri="{FF2B5EF4-FFF2-40B4-BE49-F238E27FC236}">
                <a16:creationId xmlns:a16="http://schemas.microsoft.com/office/drawing/2014/main" id="{33380D25-C186-4D17-B483-9F2E55C8D2EB}"/>
              </a:ext>
            </a:extLst>
          </p:cNvPr>
          <p:cNvSpPr>
            <a:spLocks noGrp="1"/>
          </p:cNvSpPr>
          <p:nvPr>
            <p:ph type="title"/>
          </p:nvPr>
        </p:nvSpPr>
        <p:spPr/>
        <p:txBody>
          <a:bodyPr/>
          <a:lstStyle/>
          <a:p>
            <a:r>
              <a:rPr lang="fr-FR" sz="3600" b="1">
                <a:solidFill>
                  <a:schemeClr val="bg1"/>
                </a:solidFill>
              </a:rPr>
              <a:t>Mettre les données en pratique : </a:t>
            </a:r>
            <a:r>
              <a:rPr lang="fr-FR" sz="3600" b="1" i="1">
                <a:solidFill>
                  <a:schemeClr val="bg1"/>
                </a:solidFill>
              </a:rPr>
              <a:t>Utilisez </a:t>
            </a:r>
            <a:r>
              <a:rPr lang="fr-FR" sz="3600" b="1" i="1" u="sng">
                <a:solidFill>
                  <a:schemeClr val="bg1"/>
                </a:solidFill>
              </a:rPr>
              <a:t>toujours</a:t>
            </a:r>
            <a:r>
              <a:rPr lang="fr-FR" sz="3600" b="1" i="1">
                <a:solidFill>
                  <a:schemeClr val="bg1"/>
                </a:solidFill>
              </a:rPr>
              <a:t> des limites de plausibilité</a:t>
            </a:r>
          </a:p>
        </p:txBody>
      </p:sp>
      <p:pic>
        <p:nvPicPr>
          <p:cNvPr id="5" name="Video 4">
            <a:hlinkClick r:id="" action="ppaction://media"/>
            <a:extLst>
              <a:ext uri="{FF2B5EF4-FFF2-40B4-BE49-F238E27FC236}">
                <a16:creationId xmlns:a16="http://schemas.microsoft.com/office/drawing/2014/main" id="{E8701BA8-4AA6-4BC3-BC0E-BECD17E17B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751407209"/>
      </p:ext>
    </p:extLst>
  </p:cSld>
  <p:clrMapOvr>
    <a:masterClrMapping/>
  </p:clrMapOvr>
  <mc:AlternateContent xmlns:mc="http://schemas.openxmlformats.org/markup-compatibility/2006" xmlns:p14="http://schemas.microsoft.com/office/powerpoint/2010/main">
    <mc:Choice Requires="p14">
      <p:transition spd="slow" p14:dur="2000" advTm="31082"/>
    </mc:Choice>
    <mc:Fallback xmlns="">
      <p:transition spd="slow" advTm="31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A31A6D8-44AA-441A-901D-076FABD177DE}"/>
              </a:ext>
            </a:extLst>
          </p:cNvPr>
          <p:cNvGrpSpPr/>
          <p:nvPr/>
        </p:nvGrpSpPr>
        <p:grpSpPr>
          <a:xfrm>
            <a:off x="3428999" y="74974"/>
            <a:ext cx="8218171" cy="6668726"/>
            <a:chOff x="2480151" y="74974"/>
            <a:chExt cx="9067960" cy="6610968"/>
          </a:xfrm>
        </p:grpSpPr>
        <p:pic>
          <p:nvPicPr>
            <p:cNvPr id="1026" name="Picture 2" descr="Vincent van Gogh | Biography, Art, &amp; Facts | Britannica">
              <a:extLst>
                <a:ext uri="{FF2B5EF4-FFF2-40B4-BE49-F238E27FC236}">
                  <a16:creationId xmlns:a16="http://schemas.microsoft.com/office/drawing/2014/main" id="{CFD459A0-B1F9-41C8-940E-3B90D468E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0151" y="74974"/>
              <a:ext cx="2372519" cy="1605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2FF8878-7371-46DD-BEDB-AB8872D285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9392" y="74974"/>
              <a:ext cx="2448559" cy="16052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alamkari: A Traditional Indian Art Form - Laasya Art">
              <a:extLst>
                <a:ext uri="{FF2B5EF4-FFF2-40B4-BE49-F238E27FC236}">
                  <a16:creationId xmlns:a16="http://schemas.microsoft.com/office/drawing/2014/main" id="{60222E81-1E44-432A-867B-36DC5EE2CA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0151" y="4358640"/>
              <a:ext cx="2372519" cy="18084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is artist takes the spirit of protest from the streets to the gallery |  by Patrick D'Arcy | TED Fellows">
              <a:extLst>
                <a:ext uri="{FF2B5EF4-FFF2-40B4-BE49-F238E27FC236}">
                  <a16:creationId xmlns:a16="http://schemas.microsoft.com/office/drawing/2014/main" id="{E17C57CB-6F3E-4215-8A3D-C8FF0D22EE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9552" y="4358640"/>
              <a:ext cx="2448559" cy="180848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6DD99CB-F052-4436-B674-7A928B341AD3}"/>
                </a:ext>
              </a:extLst>
            </p:cNvPr>
            <p:cNvGrpSpPr/>
            <p:nvPr/>
          </p:nvGrpSpPr>
          <p:grpSpPr>
            <a:xfrm>
              <a:off x="2693670" y="1992914"/>
              <a:ext cx="4317999" cy="2447006"/>
              <a:chOff x="2214881" y="1992914"/>
              <a:chExt cx="4317999" cy="2447006"/>
            </a:xfrm>
          </p:grpSpPr>
          <p:pic>
            <p:nvPicPr>
              <p:cNvPr id="4" name="Picture 3">
                <a:extLst>
                  <a:ext uri="{FF2B5EF4-FFF2-40B4-BE49-F238E27FC236}">
                    <a16:creationId xmlns:a16="http://schemas.microsoft.com/office/drawing/2014/main" id="{CCEB9117-3AB9-4FC5-A8D4-390D9FAF6A74}"/>
                  </a:ext>
                </a:extLst>
              </p:cNvPr>
              <p:cNvPicPr>
                <a:picLocks noChangeAspect="1"/>
              </p:cNvPicPr>
              <p:nvPr/>
            </p:nvPicPr>
            <p:blipFill>
              <a:blip r:embed="rId9"/>
              <a:stretch>
                <a:fillRect/>
              </a:stretch>
            </p:blipFill>
            <p:spPr>
              <a:xfrm>
                <a:off x="2214881" y="1992914"/>
                <a:ext cx="4165600" cy="2328571"/>
              </a:xfrm>
              <a:prstGeom prst="rect">
                <a:avLst/>
              </a:prstGeom>
            </p:spPr>
          </p:pic>
          <p:sp>
            <p:nvSpPr>
              <p:cNvPr id="5" name="Rectangle 4">
                <a:extLst>
                  <a:ext uri="{FF2B5EF4-FFF2-40B4-BE49-F238E27FC236}">
                    <a16:creationId xmlns:a16="http://schemas.microsoft.com/office/drawing/2014/main" id="{83E2A29F-F3BD-43D3-8092-F6BBEC7A6617}"/>
                  </a:ext>
                </a:extLst>
              </p:cNvPr>
              <p:cNvSpPr/>
              <p:nvPr/>
            </p:nvSpPr>
            <p:spPr>
              <a:xfrm>
                <a:off x="4846320" y="2377440"/>
                <a:ext cx="1686560" cy="2062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grpSp>
        <p:pic>
          <p:nvPicPr>
            <p:cNvPr id="8" name="Picture 7">
              <a:extLst>
                <a:ext uri="{FF2B5EF4-FFF2-40B4-BE49-F238E27FC236}">
                  <a16:creationId xmlns:a16="http://schemas.microsoft.com/office/drawing/2014/main" id="{2F28D527-5709-4484-8980-AA5692216320}"/>
                </a:ext>
              </a:extLst>
            </p:cNvPr>
            <p:cNvPicPr>
              <a:picLocks noChangeAspect="1"/>
            </p:cNvPicPr>
            <p:nvPr/>
          </p:nvPicPr>
          <p:blipFill>
            <a:blip r:embed="rId10"/>
            <a:stretch>
              <a:fillRect/>
            </a:stretch>
          </p:blipFill>
          <p:spPr>
            <a:xfrm>
              <a:off x="7276598" y="1992915"/>
              <a:ext cx="4058152" cy="2268507"/>
            </a:xfrm>
            <a:prstGeom prst="rect">
              <a:avLst/>
            </a:prstGeom>
          </p:spPr>
        </p:pic>
        <p:sp>
          <p:nvSpPr>
            <p:cNvPr id="9" name="Rectangle 8">
              <a:extLst>
                <a:ext uri="{FF2B5EF4-FFF2-40B4-BE49-F238E27FC236}">
                  <a16:creationId xmlns:a16="http://schemas.microsoft.com/office/drawing/2014/main" id="{B476E291-A870-43C4-A0B3-4A985036E7EB}"/>
                </a:ext>
              </a:extLst>
            </p:cNvPr>
            <p:cNvSpPr/>
            <p:nvPr/>
          </p:nvSpPr>
          <p:spPr>
            <a:xfrm>
              <a:off x="7484108" y="2209102"/>
              <a:ext cx="1524003" cy="76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E0E290-A341-4AAF-9FB4-55D69313B69F}"/>
                </a:ext>
              </a:extLst>
            </p:cNvPr>
            <p:cNvSpPr txBox="1"/>
            <p:nvPr/>
          </p:nvSpPr>
          <p:spPr>
            <a:xfrm>
              <a:off x="7124200" y="2518563"/>
              <a:ext cx="264929" cy="830997"/>
            </a:xfrm>
            <a:prstGeom prst="rect">
              <a:avLst/>
            </a:prstGeom>
            <a:noFill/>
          </p:spPr>
          <p:txBody>
            <a:bodyPr wrap="square" rtlCol="0">
              <a:spAutoFit/>
            </a:bodyPr>
            <a:lstStyle/>
            <a:p>
              <a:r>
                <a:rPr lang="fr-FR" sz="800"/>
                <a:t>Pourcentage</a:t>
              </a:r>
            </a:p>
          </p:txBody>
        </p:sp>
        <p:sp>
          <p:nvSpPr>
            <p:cNvPr id="11" name="TextBox 10">
              <a:extLst>
                <a:ext uri="{FF2B5EF4-FFF2-40B4-BE49-F238E27FC236}">
                  <a16:creationId xmlns:a16="http://schemas.microsoft.com/office/drawing/2014/main" id="{6B86E6A5-0251-47CA-896B-7CC602082B67}"/>
                </a:ext>
              </a:extLst>
            </p:cNvPr>
            <p:cNvSpPr txBox="1"/>
            <p:nvPr/>
          </p:nvSpPr>
          <p:spPr>
            <a:xfrm>
              <a:off x="5218430" y="145785"/>
              <a:ext cx="3677920" cy="1464533"/>
            </a:xfrm>
            <a:prstGeom prst="rect">
              <a:avLst/>
            </a:prstGeom>
            <a:solidFill>
              <a:srgbClr val="92D050"/>
            </a:solidFill>
          </p:spPr>
          <p:txBody>
            <a:bodyPr wrap="square" rtlCol="0">
              <a:spAutoFit/>
            </a:bodyPr>
            <a:lstStyle/>
            <a:p>
              <a:r>
                <a:rPr lang="fr-FR" b="1" dirty="0"/>
                <a:t>Explorez les domaines du programme qui pourraient être améliorés afin de créer une base probante permettant de cibler les efforts d’amélioration</a:t>
              </a:r>
            </a:p>
          </p:txBody>
        </p:sp>
        <p:pic>
          <p:nvPicPr>
            <p:cNvPr id="13" name="Picture 12">
              <a:extLst>
                <a:ext uri="{FF2B5EF4-FFF2-40B4-BE49-F238E27FC236}">
                  <a16:creationId xmlns:a16="http://schemas.microsoft.com/office/drawing/2014/main" id="{073C5A56-7A4F-4492-AEF9-94393C839492}"/>
                </a:ext>
              </a:extLst>
            </p:cNvPr>
            <p:cNvPicPr>
              <a:picLocks noChangeAspect="1"/>
            </p:cNvPicPr>
            <p:nvPr/>
          </p:nvPicPr>
          <p:blipFill>
            <a:blip r:embed="rId11"/>
            <a:stretch>
              <a:fillRect/>
            </a:stretch>
          </p:blipFill>
          <p:spPr>
            <a:xfrm>
              <a:off x="5218430" y="4477609"/>
              <a:ext cx="3789680" cy="2208333"/>
            </a:xfrm>
            <a:prstGeom prst="rect">
              <a:avLst/>
            </a:prstGeom>
          </p:spPr>
        </p:pic>
      </p:grpSp>
      <p:sp>
        <p:nvSpPr>
          <p:cNvPr id="3" name="Title 2">
            <a:extLst>
              <a:ext uri="{FF2B5EF4-FFF2-40B4-BE49-F238E27FC236}">
                <a16:creationId xmlns:a16="http://schemas.microsoft.com/office/drawing/2014/main" id="{8028A08B-3CE4-433E-8348-E32000DFE275}"/>
              </a:ext>
            </a:extLst>
          </p:cNvPr>
          <p:cNvSpPr>
            <a:spLocks noGrp="1"/>
          </p:cNvSpPr>
          <p:nvPr>
            <p:ph type="title"/>
          </p:nvPr>
        </p:nvSpPr>
        <p:spPr/>
        <p:txBody>
          <a:bodyPr/>
          <a:lstStyle/>
          <a:p>
            <a:r>
              <a:rPr lang="fr-FR" sz="3600" b="1">
                <a:solidFill>
                  <a:schemeClr val="bg1"/>
                </a:solidFill>
              </a:rPr>
              <a:t>Soyez créatif</a:t>
            </a:r>
          </a:p>
        </p:txBody>
      </p:sp>
      <p:pic>
        <p:nvPicPr>
          <p:cNvPr id="12" name="Video 11">
            <a:hlinkClick r:id="" action="ppaction://media"/>
            <a:extLst>
              <a:ext uri="{FF2B5EF4-FFF2-40B4-BE49-F238E27FC236}">
                <a16:creationId xmlns:a16="http://schemas.microsoft.com/office/drawing/2014/main" id="{05D8B66F-44BC-444E-AA70-D8EE6AB9ED8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73753902"/>
      </p:ext>
    </p:extLst>
  </p:cSld>
  <p:clrMapOvr>
    <a:masterClrMapping/>
  </p:clrMapOvr>
  <mc:AlternateContent xmlns:mc="http://schemas.openxmlformats.org/markup-compatibility/2006" xmlns:p14="http://schemas.microsoft.com/office/powerpoint/2010/main">
    <mc:Choice Requires="p14">
      <p:transition spd="slow" p14:dur="2000" advTm="44685"/>
    </mc:Choice>
    <mc:Fallback xmlns="">
      <p:transition spd="slow" advTm="44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ADFFB00B-14D1-4E55-92AB-DD3559B0EBE0}"/>
              </a:ext>
            </a:extLst>
          </p:cNvPr>
          <p:cNvSpPr>
            <a:spLocks noGrp="1"/>
          </p:cNvSpPr>
          <p:nvPr>
            <p:ph type="title"/>
          </p:nvPr>
        </p:nvSpPr>
        <p:spPr>
          <a:xfrm>
            <a:off x="494260" y="1683144"/>
            <a:ext cx="2774922" cy="3491712"/>
          </a:xfrm>
        </p:spPr>
        <p:txBody>
          <a:bodyPr vert="horz" lIns="91440" tIns="45720" rIns="91440" bIns="45720" rtlCol="0" anchor="ctr">
            <a:normAutofit/>
          </a:bodyPr>
          <a:lstStyle/>
          <a:p>
            <a:r>
              <a:rPr lang="fr-FR" sz="3200" b="1" dirty="0"/>
              <a:t>Comment citer les données dans votre rapport</a:t>
            </a:r>
          </a:p>
        </p:txBody>
      </p:sp>
      <p:sp>
        <p:nvSpPr>
          <p:cNvPr id="5" name="Content Placeholder 4">
            <a:extLst>
              <a:ext uri="{FF2B5EF4-FFF2-40B4-BE49-F238E27FC236}">
                <a16:creationId xmlns:a16="http://schemas.microsoft.com/office/drawing/2014/main" id="{0D45F16D-ADEA-4C9B-8A78-47B0DD7CC093}"/>
              </a:ext>
            </a:extLst>
          </p:cNvPr>
          <p:cNvSpPr>
            <a:spLocks noGrp="1"/>
          </p:cNvSpPr>
          <p:nvPr>
            <p:ph idx="1"/>
          </p:nvPr>
        </p:nvSpPr>
        <p:spPr>
          <a:xfrm>
            <a:off x="4208490" y="1683143"/>
            <a:ext cx="6982028" cy="3491713"/>
          </a:xfrm>
        </p:spPr>
        <p:txBody>
          <a:bodyPr vert="horz" lIns="91440" tIns="45720" rIns="91440" bIns="45720" rtlCol="0" anchor="ctr">
            <a:normAutofit/>
          </a:bodyPr>
          <a:lstStyle/>
          <a:p>
            <a:pPr marL="0" indent="0">
              <a:buNone/>
            </a:pPr>
            <a:r>
              <a:rPr lang="fr-FR" sz="3000" b="1"/>
              <a:t>Estimations [Nom du pays] Spectrum 2021</a:t>
            </a:r>
          </a:p>
        </p:txBody>
      </p:sp>
      <p:sp>
        <p:nvSpPr>
          <p:cNvPr id="14" name="Freeform: Shape 13">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3EBAA6E7-C230-4D10-BCB6-1680988D58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43" y="6327173"/>
            <a:ext cx="997527" cy="394302"/>
          </a:xfrm>
          <a:prstGeom prst="rect">
            <a:avLst/>
          </a:prstGeom>
        </p:spPr>
      </p:pic>
      <p:pic>
        <p:nvPicPr>
          <p:cNvPr id="15" name="Picture 14" descr="A drawing of a person&#10;&#10;Description automatically generated">
            <a:extLst>
              <a:ext uri="{FF2B5EF4-FFF2-40B4-BE49-F238E27FC236}">
                <a16:creationId xmlns:a16="http://schemas.microsoft.com/office/drawing/2014/main" id="{AD70041E-C3F5-4A9E-AFB3-1AD0C3923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pic>
        <p:nvPicPr>
          <p:cNvPr id="6" name="Video 5">
            <a:hlinkClick r:id="" action="ppaction://media"/>
            <a:extLst>
              <a:ext uri="{FF2B5EF4-FFF2-40B4-BE49-F238E27FC236}">
                <a16:creationId xmlns:a16="http://schemas.microsoft.com/office/drawing/2014/main" id="{733E41C1-B1E1-4A19-859E-5D8E908E25C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703144801"/>
      </p:ext>
    </p:extLst>
  </p:cSld>
  <p:clrMapOvr>
    <a:masterClrMapping/>
  </p:clrMapOvr>
  <mc:AlternateContent xmlns:mc="http://schemas.openxmlformats.org/markup-compatibility/2006" xmlns:p14="http://schemas.microsoft.com/office/powerpoint/2010/main">
    <mc:Choice Requires="p14">
      <p:transition spd="slow" p14:dur="2000" advTm="12783"/>
    </mc:Choice>
    <mc:Fallback xmlns="">
      <p:transition spd="slow" advTm="12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93E641F549574BB805BD9C73365D4F" ma:contentTypeVersion="13" ma:contentTypeDescription="Create a new document." ma:contentTypeScope="" ma:versionID="aad6ef840ac3b3de4a374c051bb21667">
  <xsd:schema xmlns:xsd="http://www.w3.org/2001/XMLSchema" xmlns:xs="http://www.w3.org/2001/XMLSchema" xmlns:p="http://schemas.microsoft.com/office/2006/metadata/properties" xmlns:ns2="288ef829-98c5-46d1-83dc-c2ef7c814da2" xmlns:ns3="2ddeef39-65d3-4660-94f2-f063f949c57e" targetNamespace="http://schemas.microsoft.com/office/2006/metadata/properties" ma:root="true" ma:fieldsID="e636b5a1e1f7d510d79a4b4cd0d8626f" ns2:_="" ns3:_="">
    <xsd:import namespace="288ef829-98c5-46d1-83dc-c2ef7c814da2"/>
    <xsd:import namespace="2ddeef39-65d3-4660-94f2-f063f949c5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8ef829-98c5-46d1-83dc-c2ef7c814d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deef39-65d3-4660-94f2-f063f949c57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5C4AF4-0CE2-49BC-8FAF-8BCA63D85C15}">
  <ds:schemaRefs>
    <ds:schemaRef ds:uri="http://schemas.microsoft.com/sharepoint/v3/contenttype/forms"/>
  </ds:schemaRefs>
</ds:datastoreItem>
</file>

<file path=customXml/itemProps2.xml><?xml version="1.0" encoding="utf-8"?>
<ds:datastoreItem xmlns:ds="http://schemas.openxmlformats.org/officeDocument/2006/customXml" ds:itemID="{D2910EAD-D70E-4F95-8FFF-1A5C615CAC56}">
  <ds:schemaRefs>
    <ds:schemaRef ds:uri="http://www.w3.org/XML/1998/namespace"/>
    <ds:schemaRef ds:uri="2ddeef39-65d3-4660-94f2-f063f949c57e"/>
    <ds:schemaRef ds:uri="http://schemas.microsoft.com/office/2006/metadata/properties"/>
    <ds:schemaRef ds:uri="http://purl.org/dc/elements/1.1/"/>
    <ds:schemaRef ds:uri="288ef829-98c5-46d1-83dc-c2ef7c814da2"/>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D5B03DA8-6852-4A37-BEEA-A0CCD6CCA9AF}"/>
</file>

<file path=docProps/app.xml><?xml version="1.0" encoding="utf-8"?>
<Properties xmlns="http://schemas.openxmlformats.org/officeDocument/2006/extended-properties" xmlns:vt="http://schemas.openxmlformats.org/officeDocument/2006/docPropsVTypes">
  <TotalTime>163</TotalTime>
  <Words>690</Words>
  <Application>Microsoft Office PowerPoint</Application>
  <PresentationFormat>Grand écran</PresentationFormat>
  <Paragraphs>51</Paragraphs>
  <Slides>8</Slides>
  <Notes>8</Notes>
  <HiddenSlides>0</HiddenSlides>
  <MMClips>8</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vt:i4>
      </vt:variant>
    </vt:vector>
  </HeadingPairs>
  <TitlesOfParts>
    <vt:vector size="13" baseType="lpstr">
      <vt:lpstr>Arial</vt:lpstr>
      <vt:lpstr>Calibri</vt:lpstr>
      <vt:lpstr>Corbel</vt:lpstr>
      <vt:lpstr>Wingdings 2</vt:lpstr>
      <vt:lpstr>Frame</vt:lpstr>
      <vt:lpstr>UTILISER LES ESTIMATIONS DES RAPPORTS NATIONAUX</vt:lpstr>
      <vt:lpstr>Mettre les données en pratique</vt:lpstr>
      <vt:lpstr>Les estimations sont essentielles à l’amélioration des programmes</vt:lpstr>
      <vt:lpstr>Mettre les données en pratique : Comment faisons-nous ? </vt:lpstr>
      <vt:lpstr>Mettre les données en pratique : Quels sont les réussites et les défis ?</vt:lpstr>
      <vt:lpstr>Mettre les données en pratique : Utilisez toujours des limites de plausibilité</vt:lpstr>
      <vt:lpstr>Soyez créatif</vt:lpstr>
      <vt:lpstr>Comment citer les données dans votre rapport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CHECKING POPULATION SIZE ESTIMATES FOR KEY POPULATIONS 2021 HIV estimates</dc:title>
  <dc:creator>SABIN, Keith</dc:creator>
  <cp:lastModifiedBy>Clément DAGES - ITC France</cp:lastModifiedBy>
  <cp:revision>2</cp:revision>
  <dcterms:created xsi:type="dcterms:W3CDTF">2020-12-07T15:01:13Z</dcterms:created>
  <dcterms:modified xsi:type="dcterms:W3CDTF">2021-01-19T12:28:22Z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0x0101006893E641F549574BB805BD9C73365D4F</vt:lpwstr>
  </property>
</Properties>
</file>