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8"/>
  </p:notesMasterIdLst>
  <p:sldIdLst>
    <p:sldId id="256" r:id="rId5"/>
    <p:sldId id="262" r:id="rId6"/>
    <p:sldId id="418" r:id="rId7"/>
    <p:sldId id="281" r:id="rId8"/>
    <p:sldId id="417" r:id="rId9"/>
    <p:sldId id="363" r:id="rId10"/>
    <p:sldId id="314" r:id="rId11"/>
    <p:sldId id="421" r:id="rId12"/>
    <p:sldId id="420" r:id="rId13"/>
    <p:sldId id="291" r:id="rId14"/>
    <p:sldId id="411" r:id="rId15"/>
    <p:sldId id="423" r:id="rId16"/>
    <p:sldId id="424" r:id="rId17"/>
  </p:sldIdLst>
  <p:sldSz cx="12192000" cy="6858000"/>
  <p:notesSz cx="6865938" cy="9047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100" d="100"/>
          <a:sy n="100" d="100"/>
        </p:scale>
        <p:origin x="912"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9" d="100"/>
          <a:sy n="49" d="100"/>
        </p:scale>
        <p:origin x="266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WODZI, Desire Tarwireyi" userId="f2e414da-657a-4eae-9cb2-9d4947cf517c" providerId="ADAL" clId="{69007950-6956-4B34-96EB-F550DF99326D}"/>
    <pc:docChg chg="addSld modSld">
      <pc:chgData name="RWODZI, Desire Tarwireyi" userId="f2e414da-657a-4eae-9cb2-9d4947cf517c" providerId="ADAL" clId="{69007950-6956-4B34-96EB-F550DF99326D}" dt="2023-11-14T10:04:45.819" v="0"/>
      <pc:docMkLst>
        <pc:docMk/>
      </pc:docMkLst>
      <pc:sldChg chg="add">
        <pc:chgData name="RWODZI, Desire Tarwireyi" userId="f2e414da-657a-4eae-9cb2-9d4947cf517c" providerId="ADAL" clId="{69007950-6956-4B34-96EB-F550DF99326D}" dt="2023-11-14T10:04:45.819" v="0"/>
        <pc:sldMkLst>
          <pc:docMk/>
          <pc:sldMk cId="3094053899" sldId="291"/>
        </pc:sldMkLst>
      </pc:sldChg>
      <pc:sldChg chg="add">
        <pc:chgData name="RWODZI, Desire Tarwireyi" userId="f2e414da-657a-4eae-9cb2-9d4947cf517c" providerId="ADAL" clId="{69007950-6956-4B34-96EB-F550DF99326D}" dt="2023-11-14T10:04:45.819" v="0"/>
        <pc:sldMkLst>
          <pc:docMk/>
          <pc:sldMk cId="1319036640" sldId="411"/>
        </pc:sldMkLst>
      </pc:sldChg>
      <pc:sldChg chg="add">
        <pc:chgData name="RWODZI, Desire Tarwireyi" userId="f2e414da-657a-4eae-9cb2-9d4947cf517c" providerId="ADAL" clId="{69007950-6956-4B34-96EB-F550DF99326D}" dt="2023-11-14T10:04:45.819" v="0"/>
        <pc:sldMkLst>
          <pc:docMk/>
          <pc:sldMk cId="4129613064" sldId="420"/>
        </pc:sldMkLst>
      </pc:sldChg>
      <pc:sldChg chg="add">
        <pc:chgData name="RWODZI, Desire Tarwireyi" userId="f2e414da-657a-4eae-9cb2-9d4947cf517c" providerId="ADAL" clId="{69007950-6956-4B34-96EB-F550DF99326D}" dt="2023-11-14T10:04:45.819" v="0"/>
        <pc:sldMkLst>
          <pc:docMk/>
          <pc:sldMk cId="2544241503" sldId="421"/>
        </pc:sldMkLst>
      </pc:sldChg>
      <pc:sldChg chg="add">
        <pc:chgData name="RWODZI, Desire Tarwireyi" userId="f2e414da-657a-4eae-9cb2-9d4947cf517c" providerId="ADAL" clId="{69007950-6956-4B34-96EB-F550DF99326D}" dt="2023-11-14T10:04:45.819" v="0"/>
        <pc:sldMkLst>
          <pc:docMk/>
          <pc:sldMk cId="1840495144" sldId="423"/>
        </pc:sldMkLst>
      </pc:sldChg>
      <pc:sldChg chg="add">
        <pc:chgData name="RWODZI, Desire Tarwireyi" userId="f2e414da-657a-4eae-9cb2-9d4947cf517c" providerId="ADAL" clId="{69007950-6956-4B34-96EB-F550DF99326D}" dt="2023-11-14T10:04:45.819" v="0"/>
        <pc:sldMkLst>
          <pc:docMk/>
          <pc:sldMk cId="3358556638" sldId="424"/>
        </pc:sldMkLst>
      </pc:sldChg>
    </pc:docChg>
  </pc:docChgLst>
  <pc:docChgLst>
    <pc:chgData name="KORENROMP, Eline Louise" userId="a44abeb2-aa4e-4d35-a6f5-0d25c352ba16" providerId="ADAL" clId="{9C24C6D2-D9BD-45EA-B064-9D9100DCF96B}"/>
    <pc:docChg chg="undo custSel addSld delSld modSld sldOrd">
      <pc:chgData name="KORENROMP, Eline Louise" userId="a44abeb2-aa4e-4d35-a6f5-0d25c352ba16" providerId="ADAL" clId="{9C24C6D2-D9BD-45EA-B064-9D9100DCF96B}" dt="2022-12-23T08:59:03.377" v="5430" actId="729"/>
      <pc:docMkLst>
        <pc:docMk/>
      </pc:docMkLst>
      <pc:sldChg chg="modSp mod">
        <pc:chgData name="KORENROMP, Eline Louise" userId="a44abeb2-aa4e-4d35-a6f5-0d25c352ba16" providerId="ADAL" clId="{9C24C6D2-D9BD-45EA-B064-9D9100DCF96B}" dt="2022-12-22T12:08:50.811" v="678" actId="6549"/>
        <pc:sldMkLst>
          <pc:docMk/>
          <pc:sldMk cId="100137037" sldId="256"/>
        </pc:sldMkLst>
        <pc:spChg chg="mod">
          <ac:chgData name="KORENROMP, Eline Louise" userId="a44abeb2-aa4e-4d35-a6f5-0d25c352ba16" providerId="ADAL" clId="{9C24C6D2-D9BD-45EA-B064-9D9100DCF96B}" dt="2022-12-22T12:08:40.039" v="637" actId="122"/>
          <ac:spMkLst>
            <pc:docMk/>
            <pc:sldMk cId="100137037" sldId="256"/>
            <ac:spMk id="2" creationId="{FBF8752D-0820-4F35-9D5D-B9D345CC6D3E}"/>
          </ac:spMkLst>
        </pc:spChg>
        <pc:spChg chg="mod">
          <ac:chgData name="KORENROMP, Eline Louise" userId="a44abeb2-aa4e-4d35-a6f5-0d25c352ba16" providerId="ADAL" clId="{9C24C6D2-D9BD-45EA-B064-9D9100DCF96B}" dt="2022-12-22T12:08:50.811" v="678" actId="6549"/>
          <ac:spMkLst>
            <pc:docMk/>
            <pc:sldMk cId="100137037" sldId="256"/>
            <ac:spMk id="3" creationId="{39C97AB2-D1E8-48E1-B9C2-6E6C1698B16B}"/>
          </ac:spMkLst>
        </pc:spChg>
      </pc:sldChg>
      <pc:sldChg chg="modSp mod">
        <pc:chgData name="KORENROMP, Eline Louise" userId="a44abeb2-aa4e-4d35-a6f5-0d25c352ba16" providerId="ADAL" clId="{9C24C6D2-D9BD-45EA-B064-9D9100DCF96B}" dt="2022-12-22T13:54:09.723" v="4936" actId="2711"/>
        <pc:sldMkLst>
          <pc:docMk/>
          <pc:sldMk cId="4009856432" sldId="262"/>
        </pc:sldMkLst>
        <pc:spChg chg="mod">
          <ac:chgData name="KORENROMP, Eline Louise" userId="a44abeb2-aa4e-4d35-a6f5-0d25c352ba16" providerId="ADAL" clId="{9C24C6D2-D9BD-45EA-B064-9D9100DCF96B}" dt="2022-12-22T13:54:09.723" v="4936" actId="2711"/>
          <ac:spMkLst>
            <pc:docMk/>
            <pc:sldMk cId="4009856432" sldId="262"/>
            <ac:spMk id="3" creationId="{51B3A397-4F85-4899-AA6E-EDC7CE0CA1AE}"/>
          </ac:spMkLst>
        </pc:spChg>
      </pc:sldChg>
      <pc:sldChg chg="modSp mod">
        <pc:chgData name="KORENROMP, Eline Louise" userId="a44abeb2-aa4e-4d35-a6f5-0d25c352ba16" providerId="ADAL" clId="{9C24C6D2-D9BD-45EA-B064-9D9100DCF96B}" dt="2022-12-22T12:38:12.803" v="1194" actId="20577"/>
        <pc:sldMkLst>
          <pc:docMk/>
          <pc:sldMk cId="1529114757" sldId="281"/>
        </pc:sldMkLst>
        <pc:spChg chg="mod">
          <ac:chgData name="KORENROMP, Eline Louise" userId="a44abeb2-aa4e-4d35-a6f5-0d25c352ba16" providerId="ADAL" clId="{9C24C6D2-D9BD-45EA-B064-9D9100DCF96B}" dt="2022-12-22T12:38:05.218" v="1192" actId="6549"/>
          <ac:spMkLst>
            <pc:docMk/>
            <pc:sldMk cId="1529114757" sldId="281"/>
            <ac:spMk id="2" creationId="{00000000-0000-0000-0000-000000000000}"/>
          </ac:spMkLst>
        </pc:spChg>
        <pc:spChg chg="mod">
          <ac:chgData name="KORENROMP, Eline Louise" userId="a44abeb2-aa4e-4d35-a6f5-0d25c352ba16" providerId="ADAL" clId="{9C24C6D2-D9BD-45EA-B064-9D9100DCF96B}" dt="2022-12-22T12:38:12.803" v="1194" actId="20577"/>
          <ac:spMkLst>
            <pc:docMk/>
            <pc:sldMk cId="1529114757" sldId="281"/>
            <ac:spMk id="3" creationId="{00000000-0000-0000-0000-000000000000}"/>
          </ac:spMkLst>
        </pc:spChg>
      </pc:sldChg>
      <pc:sldChg chg="modSp add del mod modNotesTx">
        <pc:chgData name="KORENROMP, Eline Louise" userId="a44abeb2-aa4e-4d35-a6f5-0d25c352ba16" providerId="ADAL" clId="{9C24C6D2-D9BD-45EA-B064-9D9100DCF96B}" dt="2022-12-22T12:12:27.551" v="898" actId="47"/>
        <pc:sldMkLst>
          <pc:docMk/>
          <pc:sldMk cId="682297714" sldId="283"/>
        </pc:sldMkLst>
        <pc:spChg chg="mod">
          <ac:chgData name="KORENROMP, Eline Louise" userId="a44abeb2-aa4e-4d35-a6f5-0d25c352ba16" providerId="ADAL" clId="{9C24C6D2-D9BD-45EA-B064-9D9100DCF96B}" dt="2022-12-22T12:11:20.003" v="826" actId="6549"/>
          <ac:spMkLst>
            <pc:docMk/>
            <pc:sldMk cId="682297714" sldId="283"/>
            <ac:spMk id="2" creationId="{00000000-0000-0000-0000-000000000000}"/>
          </ac:spMkLst>
        </pc:spChg>
        <pc:spChg chg="mod">
          <ac:chgData name="KORENROMP, Eline Louise" userId="a44abeb2-aa4e-4d35-a6f5-0d25c352ba16" providerId="ADAL" clId="{9C24C6D2-D9BD-45EA-B064-9D9100DCF96B}" dt="2022-12-22T12:11:24.914" v="830" actId="6549"/>
          <ac:spMkLst>
            <pc:docMk/>
            <pc:sldMk cId="682297714" sldId="283"/>
            <ac:spMk id="3" creationId="{00000000-0000-0000-0000-000000000000}"/>
          </ac:spMkLst>
        </pc:spChg>
        <pc:spChg chg="mod">
          <ac:chgData name="KORENROMP, Eline Louise" userId="a44abeb2-aa4e-4d35-a6f5-0d25c352ba16" providerId="ADAL" clId="{9C24C6D2-D9BD-45EA-B064-9D9100DCF96B}" dt="2022-12-22T12:10:57.706" v="818" actId="6549"/>
          <ac:spMkLst>
            <pc:docMk/>
            <pc:sldMk cId="682297714" sldId="283"/>
            <ac:spMk id="4" creationId="{68C5DD17-7915-4253-9F50-70A09920A120}"/>
          </ac:spMkLst>
        </pc:spChg>
        <pc:picChg chg="mod">
          <ac:chgData name="KORENROMP, Eline Louise" userId="a44abeb2-aa4e-4d35-a6f5-0d25c352ba16" providerId="ADAL" clId="{9C24C6D2-D9BD-45EA-B064-9D9100DCF96B}" dt="2022-12-22T12:10:40.153" v="803" actId="1076"/>
          <ac:picMkLst>
            <pc:docMk/>
            <pc:sldMk cId="682297714" sldId="283"/>
            <ac:picMk id="10" creationId="{000420D6-5295-4029-9D22-D57AF4016EA6}"/>
          </ac:picMkLst>
        </pc:picChg>
      </pc:sldChg>
      <pc:sldChg chg="addSp delSp modSp add mod ord modNotesTx">
        <pc:chgData name="KORENROMP, Eline Louise" userId="a44abeb2-aa4e-4d35-a6f5-0d25c352ba16" providerId="ADAL" clId="{9C24C6D2-D9BD-45EA-B064-9D9100DCF96B}" dt="2022-12-22T13:25:44.711" v="4108" actId="27636"/>
        <pc:sldMkLst>
          <pc:docMk/>
          <pc:sldMk cId="4269904746" sldId="314"/>
        </pc:sldMkLst>
        <pc:spChg chg="mod">
          <ac:chgData name="KORENROMP, Eline Louise" userId="a44abeb2-aa4e-4d35-a6f5-0d25c352ba16" providerId="ADAL" clId="{9C24C6D2-D9BD-45EA-B064-9D9100DCF96B}" dt="2022-12-22T13:25:44.711" v="4108" actId="27636"/>
          <ac:spMkLst>
            <pc:docMk/>
            <pc:sldMk cId="4269904746" sldId="314"/>
            <ac:spMk id="2" creationId="{57AB3176-701D-400D-AD07-5EC591B16680}"/>
          </ac:spMkLst>
        </pc:spChg>
        <pc:spChg chg="del mod">
          <ac:chgData name="KORENROMP, Eline Louise" userId="a44abeb2-aa4e-4d35-a6f5-0d25c352ba16" providerId="ADAL" clId="{9C24C6D2-D9BD-45EA-B064-9D9100DCF96B}" dt="2022-12-22T12:59:35.758" v="1361"/>
          <ac:spMkLst>
            <pc:docMk/>
            <pc:sldMk cId="4269904746" sldId="314"/>
            <ac:spMk id="6" creationId="{7080A27A-B45C-407A-8CCF-D944529C2B3F}"/>
          </ac:spMkLst>
        </pc:spChg>
        <pc:graphicFrameChg chg="del mod modGraphic">
          <ac:chgData name="KORENROMP, Eline Louise" userId="a44abeb2-aa4e-4d35-a6f5-0d25c352ba16" providerId="ADAL" clId="{9C24C6D2-D9BD-45EA-B064-9D9100DCF96B}" dt="2022-12-22T13:25:11.131" v="3998" actId="478"/>
          <ac:graphicFrameMkLst>
            <pc:docMk/>
            <pc:sldMk cId="4269904746" sldId="314"/>
            <ac:graphicFrameMk id="7" creationId="{D5882BAF-9DC5-D803-473F-BC91410BE7F2}"/>
          </ac:graphicFrameMkLst>
        </pc:graphicFrameChg>
        <pc:picChg chg="add del mod">
          <ac:chgData name="KORENROMP, Eline Louise" userId="a44abeb2-aa4e-4d35-a6f5-0d25c352ba16" providerId="ADAL" clId="{9C24C6D2-D9BD-45EA-B064-9D9100DCF96B}" dt="2022-12-22T13:24:38.635" v="3985"/>
          <ac:picMkLst>
            <pc:docMk/>
            <pc:sldMk cId="4269904746" sldId="314"/>
            <ac:picMk id="3" creationId="{E08DBC24-F1C1-8784-10FB-4320A89DD2D4}"/>
          </ac:picMkLst>
        </pc:picChg>
        <pc:picChg chg="add mod">
          <ac:chgData name="KORENROMP, Eline Louise" userId="a44abeb2-aa4e-4d35-a6f5-0d25c352ba16" providerId="ADAL" clId="{9C24C6D2-D9BD-45EA-B064-9D9100DCF96B}" dt="2022-12-22T13:25:17.874" v="4001" actId="1076"/>
          <ac:picMkLst>
            <pc:docMk/>
            <pc:sldMk cId="4269904746" sldId="314"/>
            <ac:picMk id="4" creationId="{902942AB-64D5-D53E-B702-87A241499E65}"/>
          </ac:picMkLst>
        </pc:picChg>
      </pc:sldChg>
      <pc:sldChg chg="addSp delSp modSp mod modClrScheme chgLayout">
        <pc:chgData name="KORENROMP, Eline Louise" userId="a44abeb2-aa4e-4d35-a6f5-0d25c352ba16" providerId="ADAL" clId="{9C24C6D2-D9BD-45EA-B064-9D9100DCF96B}" dt="2022-12-23T08:43:04.726" v="5057" actId="27636"/>
        <pc:sldMkLst>
          <pc:docMk/>
          <pc:sldMk cId="1695267373" sldId="363"/>
        </pc:sldMkLst>
        <pc:spChg chg="mod ord">
          <ac:chgData name="KORENROMP, Eline Louise" userId="a44abeb2-aa4e-4d35-a6f5-0d25c352ba16" providerId="ADAL" clId="{9C24C6D2-D9BD-45EA-B064-9D9100DCF96B}" dt="2022-12-22T13:18:25.705" v="3307" actId="1076"/>
          <ac:spMkLst>
            <pc:docMk/>
            <pc:sldMk cId="1695267373" sldId="363"/>
            <ac:spMk id="2" creationId="{00000000-0000-0000-0000-000000000000}"/>
          </ac:spMkLst>
        </pc:spChg>
        <pc:spChg chg="mod ord">
          <ac:chgData name="KORENROMP, Eline Louise" userId="a44abeb2-aa4e-4d35-a6f5-0d25c352ba16" providerId="ADAL" clId="{9C24C6D2-D9BD-45EA-B064-9D9100DCF96B}" dt="2022-12-23T08:43:04.726" v="5057" actId="27636"/>
          <ac:spMkLst>
            <pc:docMk/>
            <pc:sldMk cId="1695267373" sldId="363"/>
            <ac:spMk id="5" creationId="{EB952413-A9E0-4C01-81A4-262A4A6769F8}"/>
          </ac:spMkLst>
        </pc:spChg>
        <pc:spChg chg="add mod">
          <ac:chgData name="KORENROMP, Eline Louise" userId="a44abeb2-aa4e-4d35-a6f5-0d25c352ba16" providerId="ADAL" clId="{9C24C6D2-D9BD-45EA-B064-9D9100DCF96B}" dt="2022-12-22T13:16:36.984" v="3071" actId="122"/>
          <ac:spMkLst>
            <pc:docMk/>
            <pc:sldMk cId="1695267373" sldId="363"/>
            <ac:spMk id="7" creationId="{D582E65A-C57E-C981-7324-441E183948F6}"/>
          </ac:spMkLst>
        </pc:spChg>
        <pc:spChg chg="add mod">
          <ac:chgData name="KORENROMP, Eline Louise" userId="a44abeb2-aa4e-4d35-a6f5-0d25c352ba16" providerId="ADAL" clId="{9C24C6D2-D9BD-45EA-B064-9D9100DCF96B}" dt="2022-12-22T13:16:51.057" v="3076" actId="1076"/>
          <ac:spMkLst>
            <pc:docMk/>
            <pc:sldMk cId="1695267373" sldId="363"/>
            <ac:spMk id="12" creationId="{A8C01BC9-5B24-4F93-74C9-BA3B04AA5336}"/>
          </ac:spMkLst>
        </pc:spChg>
        <pc:picChg chg="del">
          <ac:chgData name="KORENROMP, Eline Louise" userId="a44abeb2-aa4e-4d35-a6f5-0d25c352ba16" providerId="ADAL" clId="{9C24C6D2-D9BD-45EA-B064-9D9100DCF96B}" dt="2022-12-22T13:13:27.797" v="2958" actId="478"/>
          <ac:picMkLst>
            <pc:docMk/>
            <pc:sldMk cId="1695267373" sldId="363"/>
            <ac:picMk id="4" creationId="{90223CC9-5222-428B-9BFD-B7891A9DA1FA}"/>
          </ac:picMkLst>
        </pc:picChg>
        <pc:picChg chg="del mod">
          <ac:chgData name="KORENROMP, Eline Louise" userId="a44abeb2-aa4e-4d35-a6f5-0d25c352ba16" providerId="ADAL" clId="{9C24C6D2-D9BD-45EA-B064-9D9100DCF96B}" dt="2022-12-22T13:15:44.079" v="3048" actId="478"/>
          <ac:picMkLst>
            <pc:docMk/>
            <pc:sldMk cId="1695267373" sldId="363"/>
            <ac:picMk id="8" creationId="{B5BE168D-8015-45FF-96EC-53C429B41986}"/>
          </ac:picMkLst>
        </pc:picChg>
        <pc:picChg chg="add mod modCrop">
          <ac:chgData name="KORENROMP, Eline Louise" userId="a44abeb2-aa4e-4d35-a6f5-0d25c352ba16" providerId="ADAL" clId="{9C24C6D2-D9BD-45EA-B064-9D9100DCF96B}" dt="2022-12-22T13:16:23.650" v="3061" actId="1076"/>
          <ac:picMkLst>
            <pc:docMk/>
            <pc:sldMk cId="1695267373" sldId="363"/>
            <ac:picMk id="10" creationId="{F9F81948-E2EA-BE03-8830-922D02A11E43}"/>
          </ac:picMkLst>
        </pc:picChg>
        <pc:picChg chg="mod">
          <ac:chgData name="KORENROMP, Eline Louise" userId="a44abeb2-aa4e-4d35-a6f5-0d25c352ba16" providerId="ADAL" clId="{9C24C6D2-D9BD-45EA-B064-9D9100DCF96B}" dt="2022-12-22T13:18:19.307" v="3306" actId="1076"/>
          <ac:picMkLst>
            <pc:docMk/>
            <pc:sldMk cId="1695267373" sldId="363"/>
            <ac:picMk id="14" creationId="{3CBFB775-824D-4197-9D45-62C9209C8485}"/>
          </ac:picMkLst>
        </pc:picChg>
      </pc:sldChg>
      <pc:sldChg chg="addSp delSp modSp mod modClrScheme chgLayout modNotesTx">
        <pc:chgData name="KORENROMP, Eline Louise" userId="a44abeb2-aa4e-4d35-a6f5-0d25c352ba16" providerId="ADAL" clId="{9C24C6D2-D9BD-45EA-B064-9D9100DCF96B}" dt="2022-12-22T13:42:53.036" v="4557" actId="6549"/>
        <pc:sldMkLst>
          <pc:docMk/>
          <pc:sldMk cId="1319036640" sldId="411"/>
        </pc:sldMkLst>
        <pc:spChg chg="mod ord">
          <ac:chgData name="KORENROMP, Eline Louise" userId="a44abeb2-aa4e-4d35-a6f5-0d25c352ba16" providerId="ADAL" clId="{9C24C6D2-D9BD-45EA-B064-9D9100DCF96B}" dt="2022-12-22T13:42:53.036" v="4557" actId="6549"/>
          <ac:spMkLst>
            <pc:docMk/>
            <pc:sldMk cId="1319036640" sldId="411"/>
            <ac:spMk id="2" creationId="{5F8E1584-BEDE-4414-9459-6D516CF972E9}"/>
          </ac:spMkLst>
        </pc:spChg>
        <pc:spChg chg="add mod">
          <ac:chgData name="KORENROMP, Eline Louise" userId="a44abeb2-aa4e-4d35-a6f5-0d25c352ba16" providerId="ADAL" clId="{9C24C6D2-D9BD-45EA-B064-9D9100DCF96B}" dt="2022-12-22T13:41:40.915" v="4494" actId="1076"/>
          <ac:spMkLst>
            <pc:docMk/>
            <pc:sldMk cId="1319036640" sldId="411"/>
            <ac:spMk id="5" creationId="{7FCE5B6C-E812-9B19-E0DA-00A18B590AE6}"/>
          </ac:spMkLst>
        </pc:spChg>
        <pc:spChg chg="del mod">
          <ac:chgData name="KORENROMP, Eline Louise" userId="a44abeb2-aa4e-4d35-a6f5-0d25c352ba16" providerId="ADAL" clId="{9C24C6D2-D9BD-45EA-B064-9D9100DCF96B}" dt="2022-12-22T13:34:51.864" v="4248" actId="478"/>
          <ac:spMkLst>
            <pc:docMk/>
            <pc:sldMk cId="1319036640" sldId="411"/>
            <ac:spMk id="13" creationId="{AAB3BCBA-9492-46AD-A675-F7FF72689C17}"/>
          </ac:spMkLst>
        </pc:spChg>
        <pc:spChg chg="add mod">
          <ac:chgData name="KORENROMP, Eline Louise" userId="a44abeb2-aa4e-4d35-a6f5-0d25c352ba16" providerId="ADAL" clId="{9C24C6D2-D9BD-45EA-B064-9D9100DCF96B}" dt="2022-12-22T13:42:41.219" v="4538" actId="1037"/>
          <ac:spMkLst>
            <pc:docMk/>
            <pc:sldMk cId="1319036640" sldId="411"/>
            <ac:spMk id="14" creationId="{6D5FCCEF-F057-18A9-A67E-B8952726DF7C}"/>
          </ac:spMkLst>
        </pc:spChg>
        <pc:spChg chg="del mod">
          <ac:chgData name="KORENROMP, Eline Louise" userId="a44abeb2-aa4e-4d35-a6f5-0d25c352ba16" providerId="ADAL" clId="{9C24C6D2-D9BD-45EA-B064-9D9100DCF96B}" dt="2022-12-22T13:10:31.591" v="2669" actId="478"/>
          <ac:spMkLst>
            <pc:docMk/>
            <pc:sldMk cId="1319036640" sldId="411"/>
            <ac:spMk id="15" creationId="{5A57F7B5-CAC1-4E15-A4F3-B264B23690FA}"/>
          </ac:spMkLst>
        </pc:spChg>
        <pc:spChg chg="add mod">
          <ac:chgData name="KORENROMP, Eline Louise" userId="a44abeb2-aa4e-4d35-a6f5-0d25c352ba16" providerId="ADAL" clId="{9C24C6D2-D9BD-45EA-B064-9D9100DCF96B}" dt="2022-12-22T13:42:34.146" v="4500" actId="1076"/>
          <ac:spMkLst>
            <pc:docMk/>
            <pc:sldMk cId="1319036640" sldId="411"/>
            <ac:spMk id="16" creationId="{4DEB4319-2082-F474-C3ED-89025CF2B4DB}"/>
          </ac:spMkLst>
        </pc:spChg>
        <pc:picChg chg="mod modCrop">
          <ac:chgData name="KORENROMP, Eline Louise" userId="a44abeb2-aa4e-4d35-a6f5-0d25c352ba16" providerId="ADAL" clId="{9C24C6D2-D9BD-45EA-B064-9D9100DCF96B}" dt="2022-12-22T13:42:29.906" v="4499" actId="1076"/>
          <ac:picMkLst>
            <pc:docMk/>
            <pc:sldMk cId="1319036640" sldId="411"/>
            <ac:picMk id="4" creationId="{3D7CFC99-C083-42D1-84F5-ED6AC56F5467}"/>
          </ac:picMkLst>
        </pc:picChg>
        <pc:picChg chg="del mod">
          <ac:chgData name="KORENROMP, Eline Louise" userId="a44abeb2-aa4e-4d35-a6f5-0d25c352ba16" providerId="ADAL" clId="{9C24C6D2-D9BD-45EA-B064-9D9100DCF96B}" dt="2022-12-22T13:34:31.773" v="4216" actId="478"/>
          <ac:picMkLst>
            <pc:docMk/>
            <pc:sldMk cId="1319036640" sldId="411"/>
            <ac:picMk id="6" creationId="{F06F6252-497D-418A-849D-A48F0E2B6459}"/>
          </ac:picMkLst>
        </pc:picChg>
        <pc:picChg chg="del mod">
          <ac:chgData name="KORENROMP, Eline Louise" userId="a44abeb2-aa4e-4d35-a6f5-0d25c352ba16" providerId="ADAL" clId="{9C24C6D2-D9BD-45EA-B064-9D9100DCF96B}" dt="2022-12-22T13:34:31.773" v="4216" actId="478"/>
          <ac:picMkLst>
            <pc:docMk/>
            <pc:sldMk cId="1319036640" sldId="411"/>
            <ac:picMk id="7" creationId="{43C824C6-69C3-49B0-AC9C-570F2508D831}"/>
          </ac:picMkLst>
        </pc:picChg>
        <pc:picChg chg="add del mod">
          <ac:chgData name="KORENROMP, Eline Louise" userId="a44abeb2-aa4e-4d35-a6f5-0d25c352ba16" providerId="ADAL" clId="{9C24C6D2-D9BD-45EA-B064-9D9100DCF96B}" dt="2022-12-22T13:35:23.149" v="4254" actId="931"/>
          <ac:picMkLst>
            <pc:docMk/>
            <pc:sldMk cId="1319036640" sldId="411"/>
            <ac:picMk id="9" creationId="{14F217A2-3E5A-36F5-CEAF-87F035626C1D}"/>
          </ac:picMkLst>
        </pc:picChg>
        <pc:picChg chg="del mod ord">
          <ac:chgData name="KORENROMP, Eline Louise" userId="a44abeb2-aa4e-4d35-a6f5-0d25c352ba16" providerId="ADAL" clId="{9C24C6D2-D9BD-45EA-B064-9D9100DCF96B}" dt="2022-12-22T13:34:31.773" v="4216" actId="478"/>
          <ac:picMkLst>
            <pc:docMk/>
            <pc:sldMk cId="1319036640" sldId="411"/>
            <ac:picMk id="11" creationId="{434C6089-D3B3-4E2D-B3B2-A98FFD515999}"/>
          </ac:picMkLst>
        </pc:picChg>
        <pc:picChg chg="add mod modCrop">
          <ac:chgData name="KORENROMP, Eline Louise" userId="a44abeb2-aa4e-4d35-a6f5-0d25c352ba16" providerId="ADAL" clId="{9C24C6D2-D9BD-45EA-B064-9D9100DCF96B}" dt="2022-12-22T13:42:41.219" v="4538" actId="1037"/>
          <ac:picMkLst>
            <pc:docMk/>
            <pc:sldMk cId="1319036640" sldId="411"/>
            <ac:picMk id="12" creationId="{24FAE78A-CE6B-7349-18C7-19332BD115C8}"/>
          </ac:picMkLst>
        </pc:picChg>
      </pc:sldChg>
      <pc:sldChg chg="modSp mod">
        <pc:chgData name="KORENROMP, Eline Louise" userId="a44abeb2-aa4e-4d35-a6f5-0d25c352ba16" providerId="ADAL" clId="{9C24C6D2-D9BD-45EA-B064-9D9100DCF96B}" dt="2022-12-22T13:53:48.649" v="4934" actId="1076"/>
        <pc:sldMkLst>
          <pc:docMk/>
          <pc:sldMk cId="1065269874" sldId="417"/>
        </pc:sldMkLst>
        <pc:spChg chg="mod">
          <ac:chgData name="KORENROMP, Eline Louise" userId="a44abeb2-aa4e-4d35-a6f5-0d25c352ba16" providerId="ADAL" clId="{9C24C6D2-D9BD-45EA-B064-9D9100DCF96B}" dt="2022-12-22T12:36:05.956" v="1052" actId="6549"/>
          <ac:spMkLst>
            <pc:docMk/>
            <pc:sldMk cId="1065269874" sldId="417"/>
            <ac:spMk id="2" creationId="{7587C6BD-8672-46BB-A0AF-11E658BE0909}"/>
          </ac:spMkLst>
        </pc:spChg>
        <pc:spChg chg="mod">
          <ac:chgData name="KORENROMP, Eline Louise" userId="a44abeb2-aa4e-4d35-a6f5-0d25c352ba16" providerId="ADAL" clId="{9C24C6D2-D9BD-45EA-B064-9D9100DCF96B}" dt="2022-12-22T13:52:11.996" v="4905" actId="207"/>
          <ac:spMkLst>
            <pc:docMk/>
            <pc:sldMk cId="1065269874" sldId="417"/>
            <ac:spMk id="3" creationId="{FDF7B97F-D941-4B4C-98FA-A3AADD6319A0}"/>
          </ac:spMkLst>
        </pc:spChg>
        <pc:graphicFrameChg chg="mod">
          <ac:chgData name="KORENROMP, Eline Louise" userId="a44abeb2-aa4e-4d35-a6f5-0d25c352ba16" providerId="ADAL" clId="{9C24C6D2-D9BD-45EA-B064-9D9100DCF96B}" dt="2022-12-22T13:53:48.649" v="4934" actId="1076"/>
          <ac:graphicFrameMkLst>
            <pc:docMk/>
            <pc:sldMk cId="1065269874" sldId="417"/>
            <ac:graphicFrameMk id="5" creationId="{74D92FC7-BCF5-4482-BE32-73CC49A6BAD0}"/>
          </ac:graphicFrameMkLst>
        </pc:graphicFrameChg>
        <pc:graphicFrameChg chg="mod">
          <ac:chgData name="KORENROMP, Eline Louise" userId="a44abeb2-aa4e-4d35-a6f5-0d25c352ba16" providerId="ADAL" clId="{9C24C6D2-D9BD-45EA-B064-9D9100DCF96B}" dt="2022-12-22T13:53:44.939" v="4933" actId="1076"/>
          <ac:graphicFrameMkLst>
            <pc:docMk/>
            <pc:sldMk cId="1065269874" sldId="417"/>
            <ac:graphicFrameMk id="6" creationId="{D271A737-56A0-4390-9C1C-C477F48CDB09}"/>
          </ac:graphicFrameMkLst>
        </pc:graphicFrameChg>
      </pc:sldChg>
      <pc:sldChg chg="addSp delSp modSp add mod modNotesTx">
        <pc:chgData name="KORENROMP, Eline Louise" userId="a44abeb2-aa4e-4d35-a6f5-0d25c352ba16" providerId="ADAL" clId="{9C24C6D2-D9BD-45EA-B064-9D9100DCF96B}" dt="2022-12-22T12:41:17.340" v="1260"/>
        <pc:sldMkLst>
          <pc:docMk/>
          <pc:sldMk cId="1290026917" sldId="418"/>
        </pc:sldMkLst>
        <pc:spChg chg="mod">
          <ac:chgData name="KORENROMP, Eline Louise" userId="a44abeb2-aa4e-4d35-a6f5-0d25c352ba16" providerId="ADAL" clId="{9C24C6D2-D9BD-45EA-B064-9D9100DCF96B}" dt="2022-12-22T12:11:34.177" v="837" actId="6549"/>
          <ac:spMkLst>
            <pc:docMk/>
            <pc:sldMk cId="1290026917" sldId="418"/>
            <ac:spMk id="2" creationId="{00000000-0000-0000-0000-000000000000}"/>
          </ac:spMkLst>
        </pc:spChg>
        <pc:spChg chg="mod">
          <ac:chgData name="KORENROMP, Eline Louise" userId="a44abeb2-aa4e-4d35-a6f5-0d25c352ba16" providerId="ADAL" clId="{9C24C6D2-D9BD-45EA-B064-9D9100DCF96B}" dt="2022-12-22T12:12:13.769" v="895" actId="404"/>
          <ac:spMkLst>
            <pc:docMk/>
            <pc:sldMk cId="1290026917" sldId="418"/>
            <ac:spMk id="3" creationId="{00000000-0000-0000-0000-000000000000}"/>
          </ac:spMkLst>
        </pc:spChg>
        <pc:spChg chg="mod">
          <ac:chgData name="KORENROMP, Eline Louise" userId="a44abeb2-aa4e-4d35-a6f5-0d25c352ba16" providerId="ADAL" clId="{9C24C6D2-D9BD-45EA-B064-9D9100DCF96B}" dt="2022-12-22T12:12:24.980" v="897" actId="20577"/>
          <ac:spMkLst>
            <pc:docMk/>
            <pc:sldMk cId="1290026917" sldId="418"/>
            <ac:spMk id="4" creationId="{68C5DD17-7915-4253-9F50-70A09920A120}"/>
          </ac:spMkLst>
        </pc:spChg>
        <pc:graphicFrameChg chg="add mod">
          <ac:chgData name="KORENROMP, Eline Louise" userId="a44abeb2-aa4e-4d35-a6f5-0d25c352ba16" providerId="ADAL" clId="{9C24C6D2-D9BD-45EA-B064-9D9100DCF96B}" dt="2022-12-22T12:41:14.342" v="1257" actId="113"/>
          <ac:graphicFrameMkLst>
            <pc:docMk/>
            <pc:sldMk cId="1290026917" sldId="418"/>
            <ac:graphicFrameMk id="7" creationId="{D2A3AFF6-6BAF-4273-A386-8472591467D5}"/>
          </ac:graphicFrameMkLst>
        </pc:graphicFrameChg>
        <pc:graphicFrameChg chg="add mod">
          <ac:chgData name="KORENROMP, Eline Louise" userId="a44abeb2-aa4e-4d35-a6f5-0d25c352ba16" providerId="ADAL" clId="{9C24C6D2-D9BD-45EA-B064-9D9100DCF96B}" dt="2022-12-22T12:41:17.340" v="1260"/>
          <ac:graphicFrameMkLst>
            <pc:docMk/>
            <pc:sldMk cId="1290026917" sldId="418"/>
            <ac:graphicFrameMk id="8" creationId="{D2A3AFF6-6BAF-4273-A386-8472591467D5}"/>
          </ac:graphicFrameMkLst>
        </pc:graphicFrameChg>
        <pc:picChg chg="del mod">
          <ac:chgData name="KORENROMP, Eline Louise" userId="a44abeb2-aa4e-4d35-a6f5-0d25c352ba16" providerId="ADAL" clId="{9C24C6D2-D9BD-45EA-B064-9D9100DCF96B}" dt="2022-12-22T12:39:16.074" v="1195" actId="478"/>
          <ac:picMkLst>
            <pc:docMk/>
            <pc:sldMk cId="1290026917" sldId="418"/>
            <ac:picMk id="5" creationId="{67AB0084-24BE-47DF-A569-1B49ED503E53}"/>
          </ac:picMkLst>
        </pc:picChg>
      </pc:sldChg>
      <pc:sldChg chg="del">
        <pc:chgData name="KORENROMP, Eline Louise" userId="a44abeb2-aa4e-4d35-a6f5-0d25c352ba16" providerId="ADAL" clId="{9C24C6D2-D9BD-45EA-B064-9D9100DCF96B}" dt="2022-12-22T12:02:02.413" v="217" actId="2696"/>
        <pc:sldMkLst>
          <pc:docMk/>
          <pc:sldMk cId="1890535548" sldId="418"/>
        </pc:sldMkLst>
      </pc:sldChg>
      <pc:sldChg chg="addSp delSp modSp new del mod">
        <pc:chgData name="KORENROMP, Eline Louise" userId="a44abeb2-aa4e-4d35-a6f5-0d25c352ba16" providerId="ADAL" clId="{9C24C6D2-D9BD-45EA-B064-9D9100DCF96B}" dt="2022-12-22T13:26:24.331" v="4135" actId="47"/>
        <pc:sldMkLst>
          <pc:docMk/>
          <pc:sldMk cId="1810254823" sldId="419"/>
        </pc:sldMkLst>
        <pc:spChg chg="add del mod">
          <ac:chgData name="KORENROMP, Eline Louise" userId="a44abeb2-aa4e-4d35-a6f5-0d25c352ba16" providerId="ADAL" clId="{9C24C6D2-D9BD-45EA-B064-9D9100DCF96B}" dt="2022-12-22T13:25:57.377" v="4111"/>
          <ac:spMkLst>
            <pc:docMk/>
            <pc:sldMk cId="1810254823" sldId="419"/>
            <ac:spMk id="3" creationId="{E6DF424E-8161-5D3A-26DB-3B5F5720119E}"/>
          </ac:spMkLst>
        </pc:spChg>
      </pc:sldChg>
      <pc:sldChg chg="addSp delSp modSp add mod modNotesTx">
        <pc:chgData name="KORENROMP, Eline Louise" userId="a44abeb2-aa4e-4d35-a6f5-0d25c352ba16" providerId="ADAL" clId="{9C24C6D2-D9BD-45EA-B064-9D9100DCF96B}" dt="2022-12-22T15:41:53.890" v="5046" actId="20577"/>
        <pc:sldMkLst>
          <pc:docMk/>
          <pc:sldMk cId="4129613064" sldId="420"/>
        </pc:sldMkLst>
        <pc:spChg chg="mod">
          <ac:chgData name="KORENROMP, Eline Louise" userId="a44abeb2-aa4e-4d35-a6f5-0d25c352ba16" providerId="ADAL" clId="{9C24C6D2-D9BD-45EA-B064-9D9100DCF96B}" dt="2022-12-22T15:41:43.440" v="5015" actId="20577"/>
          <ac:spMkLst>
            <pc:docMk/>
            <pc:sldMk cId="4129613064" sldId="420"/>
            <ac:spMk id="2" creationId="{57AB3176-701D-400D-AD07-5EC591B16680}"/>
          </ac:spMkLst>
        </pc:spChg>
        <pc:spChg chg="add mod">
          <ac:chgData name="KORENROMP, Eline Louise" userId="a44abeb2-aa4e-4d35-a6f5-0d25c352ba16" providerId="ADAL" clId="{9C24C6D2-D9BD-45EA-B064-9D9100DCF96B}" dt="2022-12-22T15:41:53.890" v="5046" actId="20577"/>
          <ac:spMkLst>
            <pc:docMk/>
            <pc:sldMk cId="4129613064" sldId="420"/>
            <ac:spMk id="8" creationId="{B356761F-34F0-20D5-7CCE-A403CCC1CCB3}"/>
          </ac:spMkLst>
        </pc:spChg>
        <pc:graphicFrameChg chg="add mod modGraphic">
          <ac:chgData name="KORENROMP, Eline Louise" userId="a44abeb2-aa4e-4d35-a6f5-0d25c352ba16" providerId="ADAL" clId="{9C24C6D2-D9BD-45EA-B064-9D9100DCF96B}" dt="2022-12-22T13:54:53.559" v="4960" actId="20577"/>
          <ac:graphicFrameMkLst>
            <pc:docMk/>
            <pc:sldMk cId="4129613064" sldId="420"/>
            <ac:graphicFrameMk id="5" creationId="{64A45E60-F3F1-4201-5D26-AFFECE7B1939}"/>
          </ac:graphicFrameMkLst>
        </pc:graphicFrameChg>
        <pc:graphicFrameChg chg="del modGraphic">
          <ac:chgData name="KORENROMP, Eline Louise" userId="a44abeb2-aa4e-4d35-a6f5-0d25c352ba16" providerId="ADAL" clId="{9C24C6D2-D9BD-45EA-B064-9D9100DCF96B}" dt="2022-12-22T13:08:57.951" v="2628" actId="478"/>
          <ac:graphicFrameMkLst>
            <pc:docMk/>
            <pc:sldMk cId="4129613064" sldId="420"/>
            <ac:graphicFrameMk id="7" creationId="{D5882BAF-9DC5-D803-473F-BC91410BE7F2}"/>
          </ac:graphicFrameMkLst>
        </pc:graphicFrameChg>
        <pc:picChg chg="add del mod modCrop">
          <ac:chgData name="KORENROMP, Eline Louise" userId="a44abeb2-aa4e-4d35-a6f5-0d25c352ba16" providerId="ADAL" clId="{9C24C6D2-D9BD-45EA-B064-9D9100DCF96B}" dt="2022-12-22T13:25:08.275" v="3997" actId="21"/>
          <ac:picMkLst>
            <pc:docMk/>
            <pc:sldMk cId="4129613064" sldId="420"/>
            <ac:picMk id="4" creationId="{86E1EDAB-4700-5084-D11D-75410BBDC5CD}"/>
          </ac:picMkLst>
        </pc:picChg>
      </pc:sldChg>
      <pc:sldChg chg="modSp add mod modNotesTx">
        <pc:chgData name="KORENROMP, Eline Louise" userId="a44abeb2-aa4e-4d35-a6f5-0d25c352ba16" providerId="ADAL" clId="{9C24C6D2-D9BD-45EA-B064-9D9100DCF96B}" dt="2022-12-23T08:53:58.527" v="5223" actId="20577"/>
        <pc:sldMkLst>
          <pc:docMk/>
          <pc:sldMk cId="2544241503" sldId="421"/>
        </pc:sldMkLst>
        <pc:spChg chg="mod">
          <ac:chgData name="KORENROMP, Eline Louise" userId="a44abeb2-aa4e-4d35-a6f5-0d25c352ba16" providerId="ADAL" clId="{9C24C6D2-D9BD-45EA-B064-9D9100DCF96B}" dt="2022-12-23T08:43:32.171" v="5071" actId="20577"/>
          <ac:spMkLst>
            <pc:docMk/>
            <pc:sldMk cId="2544241503" sldId="421"/>
            <ac:spMk id="2" creationId="{57AB3176-701D-400D-AD07-5EC591B16680}"/>
          </ac:spMkLst>
        </pc:spChg>
        <pc:graphicFrameChg chg="mod modGraphic">
          <ac:chgData name="KORENROMP, Eline Louise" userId="a44abeb2-aa4e-4d35-a6f5-0d25c352ba16" providerId="ADAL" clId="{9C24C6D2-D9BD-45EA-B064-9D9100DCF96B}" dt="2022-12-23T08:53:58.527" v="5223" actId="20577"/>
          <ac:graphicFrameMkLst>
            <pc:docMk/>
            <pc:sldMk cId="2544241503" sldId="421"/>
            <ac:graphicFrameMk id="7" creationId="{D5882BAF-9DC5-D803-473F-BC91410BE7F2}"/>
          </ac:graphicFrameMkLst>
        </pc:graphicFrameChg>
      </pc:sldChg>
      <pc:sldChg chg="delSp add del mod">
        <pc:chgData name="KORENROMP, Eline Louise" userId="a44abeb2-aa4e-4d35-a6f5-0d25c352ba16" providerId="ADAL" clId="{9C24C6D2-D9BD-45EA-B064-9D9100DCF96B}" dt="2022-12-22T13:40:03.510" v="4363" actId="47"/>
        <pc:sldMkLst>
          <pc:docMk/>
          <pc:sldMk cId="2656520605" sldId="422"/>
        </pc:sldMkLst>
        <pc:picChg chg="del">
          <ac:chgData name="KORENROMP, Eline Louise" userId="a44abeb2-aa4e-4d35-a6f5-0d25c352ba16" providerId="ADAL" clId="{9C24C6D2-D9BD-45EA-B064-9D9100DCF96B}" dt="2022-12-22T13:37:55.497" v="4288" actId="478"/>
          <ac:picMkLst>
            <pc:docMk/>
            <pc:sldMk cId="2656520605" sldId="422"/>
            <ac:picMk id="4" creationId="{3D7CFC99-C083-42D1-84F5-ED6AC56F5467}"/>
          </ac:picMkLst>
        </pc:picChg>
      </pc:sldChg>
      <pc:sldChg chg="addSp delSp modSp add mod modShow modNotesTx">
        <pc:chgData name="KORENROMP, Eline Louise" userId="a44abeb2-aa4e-4d35-a6f5-0d25c352ba16" providerId="ADAL" clId="{9C24C6D2-D9BD-45EA-B064-9D9100DCF96B}" dt="2022-12-23T08:59:03.377" v="5430" actId="729"/>
        <pc:sldMkLst>
          <pc:docMk/>
          <pc:sldMk cId="1840495144" sldId="423"/>
        </pc:sldMkLst>
        <pc:spChg chg="mod">
          <ac:chgData name="KORENROMP, Eline Louise" userId="a44abeb2-aa4e-4d35-a6f5-0d25c352ba16" providerId="ADAL" clId="{9C24C6D2-D9BD-45EA-B064-9D9100DCF96B}" dt="2022-12-23T08:55:08.513" v="5363" actId="14100"/>
          <ac:spMkLst>
            <pc:docMk/>
            <pc:sldMk cId="1840495144" sldId="423"/>
            <ac:spMk id="2" creationId="{5F8E1584-BEDE-4414-9459-6D516CF972E9}"/>
          </ac:spMkLst>
        </pc:spChg>
        <pc:spChg chg="add mod">
          <ac:chgData name="KORENROMP, Eline Louise" userId="a44abeb2-aa4e-4d35-a6f5-0d25c352ba16" providerId="ADAL" clId="{9C24C6D2-D9BD-45EA-B064-9D9100DCF96B}" dt="2022-12-23T08:54:57.454" v="5362" actId="20577"/>
          <ac:spMkLst>
            <pc:docMk/>
            <pc:sldMk cId="1840495144" sldId="423"/>
            <ac:spMk id="3" creationId="{E9D6A56A-3171-B894-7AD2-C6C5E62429F8}"/>
          </ac:spMkLst>
        </pc:spChg>
        <pc:spChg chg="del">
          <ac:chgData name="KORENROMP, Eline Louise" userId="a44abeb2-aa4e-4d35-a6f5-0d25c352ba16" providerId="ADAL" clId="{9C24C6D2-D9BD-45EA-B064-9D9100DCF96B}" dt="2022-12-22T13:38:02.828" v="4292" actId="478"/>
          <ac:spMkLst>
            <pc:docMk/>
            <pc:sldMk cId="1840495144" sldId="423"/>
            <ac:spMk id="5" creationId="{7FCE5B6C-E812-9B19-E0DA-00A18B590AE6}"/>
          </ac:spMkLst>
        </pc:spChg>
        <pc:spChg chg="del">
          <ac:chgData name="KORENROMP, Eline Louise" userId="a44abeb2-aa4e-4d35-a6f5-0d25c352ba16" providerId="ADAL" clId="{9C24C6D2-D9BD-45EA-B064-9D9100DCF96B}" dt="2022-12-22T13:38:20.006" v="4296" actId="478"/>
          <ac:spMkLst>
            <pc:docMk/>
            <pc:sldMk cId="1840495144" sldId="423"/>
            <ac:spMk id="14" creationId="{6D5FCCEF-F057-18A9-A67E-B8952726DF7C}"/>
          </ac:spMkLst>
        </pc:spChg>
        <pc:picChg chg="del">
          <ac:chgData name="KORENROMP, Eline Louise" userId="a44abeb2-aa4e-4d35-a6f5-0d25c352ba16" providerId="ADAL" clId="{9C24C6D2-D9BD-45EA-B064-9D9100DCF96B}" dt="2022-12-22T13:38:01.727" v="4291" actId="478"/>
          <ac:picMkLst>
            <pc:docMk/>
            <pc:sldMk cId="1840495144" sldId="423"/>
            <ac:picMk id="4" creationId="{3D7CFC99-C083-42D1-84F5-ED6AC56F5467}"/>
          </ac:picMkLst>
        </pc:picChg>
        <pc:picChg chg="add mod">
          <ac:chgData name="KORENROMP, Eline Louise" userId="a44abeb2-aa4e-4d35-a6f5-0d25c352ba16" providerId="ADAL" clId="{9C24C6D2-D9BD-45EA-B064-9D9100DCF96B}" dt="2022-12-23T08:55:14.744" v="5365" actId="14100"/>
          <ac:picMkLst>
            <pc:docMk/>
            <pc:sldMk cId="1840495144" sldId="423"/>
            <ac:picMk id="6" creationId="{0B00A2A4-14D2-2188-697E-085D9DBF12AD}"/>
          </ac:picMkLst>
        </pc:picChg>
        <pc:picChg chg="add mod">
          <ac:chgData name="KORENROMP, Eline Louise" userId="a44abeb2-aa4e-4d35-a6f5-0d25c352ba16" providerId="ADAL" clId="{9C24C6D2-D9BD-45EA-B064-9D9100DCF96B}" dt="2022-12-23T08:55:16.867" v="5366" actId="14100"/>
          <ac:picMkLst>
            <pc:docMk/>
            <pc:sldMk cId="1840495144" sldId="423"/>
            <ac:picMk id="7" creationId="{D76D3954-04CC-3968-86D0-DFDBEC46EF0E}"/>
          </ac:picMkLst>
        </pc:picChg>
        <pc:picChg chg="add mod">
          <ac:chgData name="KORENROMP, Eline Louise" userId="a44abeb2-aa4e-4d35-a6f5-0d25c352ba16" providerId="ADAL" clId="{9C24C6D2-D9BD-45EA-B064-9D9100DCF96B}" dt="2022-12-22T13:38:13.680" v="4294"/>
          <ac:picMkLst>
            <pc:docMk/>
            <pc:sldMk cId="1840495144" sldId="423"/>
            <ac:picMk id="8" creationId="{23B23271-52D0-3663-DD52-6998E9452772}"/>
          </ac:picMkLst>
        </pc:picChg>
        <pc:picChg chg="del">
          <ac:chgData name="KORENROMP, Eline Louise" userId="a44abeb2-aa4e-4d35-a6f5-0d25c352ba16" providerId="ADAL" clId="{9C24C6D2-D9BD-45EA-B064-9D9100DCF96B}" dt="2022-12-22T13:38:00.908" v="4290" actId="478"/>
          <ac:picMkLst>
            <pc:docMk/>
            <pc:sldMk cId="1840495144" sldId="423"/>
            <ac:picMk id="12" creationId="{24FAE78A-CE6B-7349-18C7-19332BD115C8}"/>
          </ac:picMkLst>
        </pc:picChg>
      </pc:sldChg>
      <pc:sldChg chg="modSp add mod">
        <pc:chgData name="KORENROMP, Eline Louise" userId="a44abeb2-aa4e-4d35-a6f5-0d25c352ba16" providerId="ADAL" clId="{9C24C6D2-D9BD-45EA-B064-9D9100DCF96B}" dt="2022-12-23T08:58:51.428" v="5429" actId="207"/>
        <pc:sldMkLst>
          <pc:docMk/>
          <pc:sldMk cId="3358556638" sldId="424"/>
        </pc:sldMkLst>
        <pc:spChg chg="mod">
          <ac:chgData name="KORENROMP, Eline Louise" userId="a44abeb2-aa4e-4d35-a6f5-0d25c352ba16" providerId="ADAL" clId="{9C24C6D2-D9BD-45EA-B064-9D9100DCF96B}" dt="2022-12-23T08:57:50.897" v="5418" actId="1076"/>
          <ac:spMkLst>
            <pc:docMk/>
            <pc:sldMk cId="3358556638" sldId="424"/>
            <ac:spMk id="2" creationId="{5F8E1584-BEDE-4414-9459-6D516CF972E9}"/>
          </ac:spMkLst>
        </pc:spChg>
        <pc:spChg chg="mod">
          <ac:chgData name="KORENROMP, Eline Louise" userId="a44abeb2-aa4e-4d35-a6f5-0d25c352ba16" providerId="ADAL" clId="{9C24C6D2-D9BD-45EA-B064-9D9100DCF96B}" dt="2022-12-23T08:58:51.428" v="5429" actId="207"/>
          <ac:spMkLst>
            <pc:docMk/>
            <pc:sldMk cId="3358556638" sldId="424"/>
            <ac:spMk id="3" creationId="{E9D6A56A-3171-B894-7AD2-C6C5E62429F8}"/>
          </ac:spMkLst>
        </pc:spChg>
        <pc:picChg chg="mod">
          <ac:chgData name="KORENROMP, Eline Louise" userId="a44abeb2-aa4e-4d35-a6f5-0d25c352ba16" providerId="ADAL" clId="{9C24C6D2-D9BD-45EA-B064-9D9100DCF96B}" dt="2022-12-23T08:58:24.898" v="5425" actId="14100"/>
          <ac:picMkLst>
            <pc:docMk/>
            <pc:sldMk cId="3358556638" sldId="424"/>
            <ac:picMk id="6" creationId="{0B00A2A4-14D2-2188-697E-085D9DBF12AD}"/>
          </ac:picMkLst>
        </pc:picChg>
        <pc:picChg chg="mod">
          <ac:chgData name="KORENROMP, Eline Louise" userId="a44abeb2-aa4e-4d35-a6f5-0d25c352ba16" providerId="ADAL" clId="{9C24C6D2-D9BD-45EA-B064-9D9100DCF96B}" dt="2022-12-23T08:58:39.337" v="5427" actId="1076"/>
          <ac:picMkLst>
            <pc:docMk/>
            <pc:sldMk cId="3358556638" sldId="424"/>
            <ac:picMk id="7" creationId="{D76D3954-04CC-3968-86D0-DFDBEC46EF0E}"/>
          </ac:picMkLst>
        </pc:picChg>
        <pc:picChg chg="mod modCrop">
          <ac:chgData name="KORENROMP, Eline Louise" userId="a44abeb2-aa4e-4d35-a6f5-0d25c352ba16" providerId="ADAL" clId="{9C24C6D2-D9BD-45EA-B064-9D9100DCF96B}" dt="2022-12-23T08:58:32.923" v="5426" actId="732"/>
          <ac:picMkLst>
            <pc:docMk/>
            <pc:sldMk cId="3358556638" sldId="424"/>
            <ac:picMk id="8" creationId="{23B23271-52D0-3663-DD52-6998E9452772}"/>
          </ac:picMkLst>
        </pc:picChg>
      </pc:sldChg>
    </pc:docChg>
  </pc:docChgLst>
  <pc:docChgLst>
    <pc:chgData name="KORENROMP, Eline Louise" userId="a44abeb2-aa4e-4d35-a6f5-0d25c352ba16" providerId="ADAL" clId="{DA748881-D143-4C65-B0C6-450E8BBEB0CD}"/>
    <pc:docChg chg="undo custSel addSld modSld">
      <pc:chgData name="KORENROMP, Eline Louise" userId="a44abeb2-aa4e-4d35-a6f5-0d25c352ba16" providerId="ADAL" clId="{DA748881-D143-4C65-B0C6-450E8BBEB0CD}" dt="2023-01-12T11:56:22.999" v="174" actId="1076"/>
      <pc:docMkLst>
        <pc:docMk/>
      </pc:docMkLst>
      <pc:sldChg chg="add">
        <pc:chgData name="KORENROMP, Eline Louise" userId="a44abeb2-aa4e-4d35-a6f5-0d25c352ba16" providerId="ADAL" clId="{DA748881-D143-4C65-B0C6-450E8BBEB0CD}" dt="2023-01-12T11:49:29.845" v="139"/>
        <pc:sldMkLst>
          <pc:docMk/>
          <pc:sldMk cId="3094053899" sldId="291"/>
        </pc:sldMkLst>
      </pc:sldChg>
      <pc:sldChg chg="addSp delSp modSp mod">
        <pc:chgData name="KORENROMP, Eline Louise" userId="a44abeb2-aa4e-4d35-a6f5-0d25c352ba16" providerId="ADAL" clId="{DA748881-D143-4C65-B0C6-450E8BBEB0CD}" dt="2023-01-12T11:56:22.999" v="174" actId="1076"/>
        <pc:sldMkLst>
          <pc:docMk/>
          <pc:sldMk cId="1695267373" sldId="363"/>
        </pc:sldMkLst>
        <pc:spChg chg="add mod">
          <ac:chgData name="KORENROMP, Eline Louise" userId="a44abeb2-aa4e-4d35-a6f5-0d25c352ba16" providerId="ADAL" clId="{DA748881-D143-4C65-B0C6-450E8BBEB0CD}" dt="2023-01-12T11:56:22.999" v="174" actId="1076"/>
          <ac:spMkLst>
            <pc:docMk/>
            <pc:sldMk cId="1695267373" sldId="363"/>
            <ac:spMk id="3" creationId="{5016BCD3-1C9C-08FF-9D91-A94AD87E0057}"/>
          </ac:spMkLst>
        </pc:spChg>
        <pc:spChg chg="mod">
          <ac:chgData name="KORENROMP, Eline Louise" userId="a44abeb2-aa4e-4d35-a6f5-0d25c352ba16" providerId="ADAL" clId="{DA748881-D143-4C65-B0C6-450E8BBEB0CD}" dt="2023-01-12T11:56:03.401" v="172" actId="6549"/>
          <ac:spMkLst>
            <pc:docMk/>
            <pc:sldMk cId="1695267373" sldId="363"/>
            <ac:spMk id="5" creationId="{EB952413-A9E0-4C01-81A4-262A4A6769F8}"/>
          </ac:spMkLst>
        </pc:spChg>
        <pc:spChg chg="del">
          <ac:chgData name="KORENROMP, Eline Louise" userId="a44abeb2-aa4e-4d35-a6f5-0d25c352ba16" providerId="ADAL" clId="{DA748881-D143-4C65-B0C6-450E8BBEB0CD}" dt="2023-01-12T11:49:55.956" v="152" actId="478"/>
          <ac:spMkLst>
            <pc:docMk/>
            <pc:sldMk cId="1695267373" sldId="363"/>
            <ac:spMk id="6" creationId="{37ACDF13-E4F8-491E-B77F-03D5AB5704C6}"/>
          </ac:spMkLst>
        </pc:spChg>
        <pc:spChg chg="del">
          <ac:chgData name="KORENROMP, Eline Louise" userId="a44abeb2-aa4e-4d35-a6f5-0d25c352ba16" providerId="ADAL" clId="{DA748881-D143-4C65-B0C6-450E8BBEB0CD}" dt="2023-01-12T11:49:37.911" v="141" actId="478"/>
          <ac:spMkLst>
            <pc:docMk/>
            <pc:sldMk cId="1695267373" sldId="363"/>
            <ac:spMk id="7" creationId="{D582E65A-C57E-C981-7324-441E183948F6}"/>
          </ac:spMkLst>
        </pc:spChg>
        <pc:spChg chg="del mod">
          <ac:chgData name="KORENROMP, Eline Louise" userId="a44abeb2-aa4e-4d35-a6f5-0d25c352ba16" providerId="ADAL" clId="{DA748881-D143-4C65-B0C6-450E8BBEB0CD}" dt="2023-01-12T11:55:58.476" v="165" actId="478"/>
          <ac:spMkLst>
            <pc:docMk/>
            <pc:sldMk cId="1695267373" sldId="363"/>
            <ac:spMk id="12" creationId="{A8C01BC9-5B24-4F93-74C9-BA3B04AA5336}"/>
          </ac:spMkLst>
        </pc:spChg>
        <pc:picChg chg="mod">
          <ac:chgData name="KORENROMP, Eline Louise" userId="a44abeb2-aa4e-4d35-a6f5-0d25c352ba16" providerId="ADAL" clId="{DA748881-D143-4C65-B0C6-450E8BBEB0CD}" dt="2023-01-12T11:50:15.343" v="159" actId="1076"/>
          <ac:picMkLst>
            <pc:docMk/>
            <pc:sldMk cId="1695267373" sldId="363"/>
            <ac:picMk id="10" creationId="{F9F81948-E2EA-BE03-8830-922D02A11E43}"/>
          </ac:picMkLst>
        </pc:picChg>
        <pc:picChg chg="del">
          <ac:chgData name="KORENROMP, Eline Louise" userId="a44abeb2-aa4e-4d35-a6f5-0d25c352ba16" providerId="ADAL" clId="{DA748881-D143-4C65-B0C6-450E8BBEB0CD}" dt="2023-01-12T11:49:36.729" v="140" actId="478"/>
          <ac:picMkLst>
            <pc:docMk/>
            <pc:sldMk cId="1695267373" sldId="363"/>
            <ac:picMk id="14" creationId="{3CBFB775-824D-4197-9D45-62C9209C8485}"/>
          </ac:picMkLst>
        </pc:picChg>
      </pc:sldChg>
    </pc:docChg>
  </pc:docChgLst>
  <pc:docChgLst>
    <pc:chgData name="RWODZI, Desire Tarwireyi" userId="f2e414da-657a-4eae-9cb2-9d4947cf517c" providerId="ADAL" clId="{FAAE59D2-F265-422B-9E19-BFFA10408C68}"/>
    <pc:docChg chg="delSld modSld">
      <pc:chgData name="RWODZI, Desire Tarwireyi" userId="f2e414da-657a-4eae-9cb2-9d4947cf517c" providerId="ADAL" clId="{FAAE59D2-F265-422B-9E19-BFFA10408C68}" dt="2023-11-14T09:30:46.995" v="1" actId="47"/>
      <pc:docMkLst>
        <pc:docMk/>
      </pc:docMkLst>
      <pc:sldChg chg="del">
        <pc:chgData name="RWODZI, Desire Tarwireyi" userId="f2e414da-657a-4eae-9cb2-9d4947cf517c" providerId="ADAL" clId="{FAAE59D2-F265-422B-9E19-BFFA10408C68}" dt="2023-11-14T09:30:46.995" v="1" actId="47"/>
        <pc:sldMkLst>
          <pc:docMk/>
          <pc:sldMk cId="3094053899" sldId="291"/>
        </pc:sldMkLst>
      </pc:sldChg>
      <pc:sldChg chg="del">
        <pc:chgData name="RWODZI, Desire Tarwireyi" userId="f2e414da-657a-4eae-9cb2-9d4947cf517c" providerId="ADAL" clId="{FAAE59D2-F265-422B-9E19-BFFA10408C68}" dt="2023-11-14T09:30:46.995" v="1" actId="47"/>
        <pc:sldMkLst>
          <pc:docMk/>
          <pc:sldMk cId="1319036640" sldId="411"/>
        </pc:sldMkLst>
      </pc:sldChg>
      <pc:sldChg chg="del">
        <pc:chgData name="RWODZI, Desire Tarwireyi" userId="f2e414da-657a-4eae-9cb2-9d4947cf517c" providerId="ADAL" clId="{FAAE59D2-F265-422B-9E19-BFFA10408C68}" dt="2023-11-14T09:30:46.995" v="1" actId="47"/>
        <pc:sldMkLst>
          <pc:docMk/>
          <pc:sldMk cId="4129613064" sldId="420"/>
        </pc:sldMkLst>
      </pc:sldChg>
      <pc:sldChg chg="del">
        <pc:chgData name="RWODZI, Desire Tarwireyi" userId="f2e414da-657a-4eae-9cb2-9d4947cf517c" providerId="ADAL" clId="{FAAE59D2-F265-422B-9E19-BFFA10408C68}" dt="2023-11-14T09:30:46.995" v="1" actId="47"/>
        <pc:sldMkLst>
          <pc:docMk/>
          <pc:sldMk cId="2544241503" sldId="421"/>
        </pc:sldMkLst>
      </pc:sldChg>
      <pc:sldChg chg="del mod modShow">
        <pc:chgData name="RWODZI, Desire Tarwireyi" userId="f2e414da-657a-4eae-9cb2-9d4947cf517c" providerId="ADAL" clId="{FAAE59D2-F265-422B-9E19-BFFA10408C68}" dt="2023-11-14T09:30:46.995" v="1" actId="47"/>
        <pc:sldMkLst>
          <pc:docMk/>
          <pc:sldMk cId="1840495144" sldId="423"/>
        </pc:sldMkLst>
      </pc:sldChg>
      <pc:sldChg chg="del">
        <pc:chgData name="RWODZI, Desire Tarwireyi" userId="f2e414da-657a-4eae-9cb2-9d4947cf517c" providerId="ADAL" clId="{FAAE59D2-F265-422B-9E19-BFFA10408C68}" dt="2023-11-14T09:30:46.995" v="1" actId="47"/>
        <pc:sldMkLst>
          <pc:docMk/>
          <pc:sldMk cId="3358556638" sldId="424"/>
        </pc:sldMkLst>
      </pc:sldChg>
    </pc:docChg>
  </pc:docChgLst>
  <pc:docChgLst>
    <pc:chgData name="RWODZI, Desire Tarwireyi" userId="f2e414da-657a-4eae-9cb2-9d4947cf517c" providerId="ADAL" clId="{9920BA82-3391-4827-B71D-D498A8A4B42D}"/>
    <pc:docChg chg="modSld">
      <pc:chgData name="RWODZI, Desire Tarwireyi" userId="f2e414da-657a-4eae-9cb2-9d4947cf517c" providerId="ADAL" clId="{9920BA82-3391-4827-B71D-D498A8A4B42D}" dt="2023-12-01T09:49:49.509" v="3" actId="404"/>
      <pc:docMkLst>
        <pc:docMk/>
      </pc:docMkLst>
      <pc:sldChg chg="modSp mod">
        <pc:chgData name="RWODZI, Desire Tarwireyi" userId="f2e414da-657a-4eae-9cb2-9d4947cf517c" providerId="ADAL" clId="{9920BA82-3391-4827-B71D-D498A8A4B42D}" dt="2023-12-01T09:49:37.413" v="0" actId="404"/>
        <pc:sldMkLst>
          <pc:docMk/>
          <pc:sldMk cId="1319036640" sldId="411"/>
        </pc:sldMkLst>
        <pc:spChg chg="mod">
          <ac:chgData name="RWODZI, Desire Tarwireyi" userId="f2e414da-657a-4eae-9cb2-9d4947cf517c" providerId="ADAL" clId="{9920BA82-3391-4827-B71D-D498A8A4B42D}" dt="2023-12-01T09:49:37.413" v="0" actId="404"/>
          <ac:spMkLst>
            <pc:docMk/>
            <pc:sldMk cId="1319036640" sldId="411"/>
            <ac:spMk id="5" creationId="{7FCE5B6C-E812-9B19-E0DA-00A18B590AE6}"/>
          </ac:spMkLst>
        </pc:spChg>
      </pc:sldChg>
      <pc:sldChg chg="modSp mod">
        <pc:chgData name="RWODZI, Desire Tarwireyi" userId="f2e414da-657a-4eae-9cb2-9d4947cf517c" providerId="ADAL" clId="{9920BA82-3391-4827-B71D-D498A8A4B42D}" dt="2023-12-01T09:49:49.509" v="3" actId="404"/>
        <pc:sldMkLst>
          <pc:docMk/>
          <pc:sldMk cId="3358556638" sldId="424"/>
        </pc:sldMkLst>
        <pc:spChg chg="mod">
          <ac:chgData name="RWODZI, Desire Tarwireyi" userId="f2e414da-657a-4eae-9cb2-9d4947cf517c" providerId="ADAL" clId="{9920BA82-3391-4827-B71D-D498A8A4B42D}" dt="2023-12-01T09:49:49.509" v="3" actId="404"/>
          <ac:spMkLst>
            <pc:docMk/>
            <pc:sldMk cId="3358556638" sldId="424"/>
            <ac:spMk id="3" creationId="{E9D6A56A-3171-B894-7AD2-C6C5E62429F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naids.sharepoint.com/sites/FSDFI/PROSIE/DFI-Publications/2022%20Global%20Report/Figures/Eline/d.%20Eline_To%20design/ToAutomateInEDMS/1.08a-b-c.testing%20and%20treatment%20cascade%20chart_1_global%20(Edited)_.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B050"/>
            </a:solidFill>
            <a:ln>
              <a:noFill/>
            </a:ln>
            <a:effectLst/>
          </c:spPr>
          <c:invertIfNegative val="0"/>
          <c:dLbls>
            <c:dLbl>
              <c:idx val="0"/>
              <c:layout>
                <c:manualLayout>
                  <c:x val="0.10831588394990496"/>
                  <c:y val="-4.5095018757533106E-2"/>
                </c:manualLayout>
              </c:layout>
              <c:tx>
                <c:rich>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fld id="{426B0137-19F9-400F-84E9-12F752674F1D}" type="CELLRANGE">
                      <a:rPr lang="en-US"/>
                      <a:pPr>
                        <a:defRPr/>
                      </a:pPr>
                      <a:t>[CELLRANGE]</a:t>
                    </a:fld>
                    <a:endParaRPr lang="en-KE"/>
                  </a:p>
                </c:rich>
              </c:tx>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showLegendKey val="0"/>
              <c:showVal val="0"/>
              <c:showCatName val="0"/>
              <c:showSerName val="0"/>
              <c:showPercent val="0"/>
              <c:showBubbleSize val="0"/>
              <c:separator>; </c:separato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pPr xmlns:c15="http://schemas.microsoft.com/office/drawing/2012/chart">
                    <a:prstGeom prst="wedgeRectCallout">
                      <a:avLst/>
                    </a:prstGeom>
                    <a:noFill/>
                    <a:ln>
                      <a:noFill/>
                    </a:ln>
                  </c15:spPr>
                  <c15:layout>
                    <c:manualLayout>
                      <c:w val="0.11618148244676801"/>
                      <c:h val="0.12794833204342712"/>
                    </c:manualLayout>
                  </c15:layout>
                  <c15:dlblFieldTable/>
                  <c15:showDataLabelsRange val="1"/>
                </c:ext>
                <c:ext xmlns:c16="http://schemas.microsoft.com/office/drawing/2014/chart" uri="{C3380CC4-5D6E-409C-BE32-E72D297353CC}">
                  <c16:uniqueId val="{00000000-7A43-401D-B0A4-9E1E32E7D014}"/>
                </c:ext>
              </c:extLst>
            </c:dLbl>
            <c:dLbl>
              <c:idx val="1"/>
              <c:layout>
                <c:manualLayout>
                  <c:x val="0.12200035142515483"/>
                  <c:y val="-6.0215042227791601E-2"/>
                </c:manualLayout>
              </c:layout>
              <c:tx>
                <c:rich>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fld id="{0B87DC7F-8382-4143-B8CB-3B940925C4C5}" type="CELLRANGE">
                      <a:rPr lang="en-US"/>
                      <a:pPr>
                        <a:defRPr/>
                      </a:pPr>
                      <a:t>[CELLRANGE]</a:t>
                    </a:fld>
                    <a:endParaRPr lang="en-KE"/>
                  </a:p>
                </c:rich>
              </c:tx>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showLegendKey val="0"/>
              <c:showVal val="0"/>
              <c:showCatName val="0"/>
              <c:showSerName val="0"/>
              <c:showPercent val="0"/>
              <c:showBubbleSize val="0"/>
              <c:separator>| </c:separato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pPr xmlns:c15="http://schemas.microsoft.com/office/drawing/2012/chart">
                    <a:prstGeom prst="wedgeRectCallout">
                      <a:avLst/>
                    </a:prstGeom>
                    <a:noFill/>
                    <a:ln>
                      <a:noFill/>
                    </a:ln>
                  </c15:spPr>
                  <c15:layout>
                    <c:manualLayout>
                      <c:w val="0.12305180536388602"/>
                      <c:h val="0.13879278784166058"/>
                    </c:manualLayout>
                  </c15:layout>
                  <c15:dlblFieldTable/>
                  <c15:showDataLabelsRange val="1"/>
                </c:ext>
                <c:ext xmlns:c16="http://schemas.microsoft.com/office/drawing/2014/chart" uri="{C3380CC4-5D6E-409C-BE32-E72D297353CC}">
                  <c16:uniqueId val="{00000001-7A43-401D-B0A4-9E1E32E7D014}"/>
                </c:ext>
              </c:extLst>
            </c:dLbl>
            <c:dLbl>
              <c:idx val="2"/>
              <c:layout>
                <c:manualLayout>
                  <c:x val="9.0155233139540769E-2"/>
                  <c:y val="-7.8862988991399777E-2"/>
                </c:manualLayout>
              </c:layout>
              <c:tx>
                <c:rich>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fld id="{10A2186C-0D8B-4E72-B99F-942864C270A4}" type="CELLRANGE">
                      <a:rPr lang="en-US"/>
                      <a:pPr>
                        <a:defRPr/>
                      </a:pPr>
                      <a:t>[CELLRANGE]</a:t>
                    </a:fld>
                    <a:endParaRPr lang="en-KE"/>
                  </a:p>
                </c:rich>
              </c:tx>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showLegendKey val="0"/>
              <c:showVal val="0"/>
              <c:showCatName val="0"/>
              <c:showSerName val="0"/>
              <c:showPercent val="0"/>
              <c:showBubbleSize val="0"/>
              <c:separator>| </c:separator>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pPr xmlns:c15="http://schemas.microsoft.com/office/drawing/2012/chart">
                    <a:prstGeom prst="wedgeRectCallout">
                      <a:avLst/>
                    </a:prstGeom>
                    <a:noFill/>
                    <a:ln>
                      <a:noFill/>
                    </a:ln>
                  </c15:spPr>
                  <c15:layout>
                    <c:manualLayout>
                      <c:w val="0.12649203558383684"/>
                      <c:h val="0.15772653820265226"/>
                    </c:manualLayout>
                  </c15:layout>
                  <c15:dlblFieldTable/>
                  <c15:showDataLabelsRange val="1"/>
                </c:ext>
                <c:ext xmlns:c16="http://schemas.microsoft.com/office/drawing/2014/chart" uri="{C3380CC4-5D6E-409C-BE32-E72D297353CC}">
                  <c16:uniqueId val="{00000002-7A43-401D-B0A4-9E1E32E7D01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showLegendKey val="0"/>
            <c:showVal val="0"/>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Ref>
              <c:f>'REVglobal cascade '!$E$1:$G$1</c:f>
              <c:strCache>
                <c:ptCount val="3"/>
                <c:pt idx="0">
                  <c:v>People living with HIV who know their status</c:v>
                </c:pt>
                <c:pt idx="1">
                  <c:v>People living with HIV who are on treatment</c:v>
                </c:pt>
                <c:pt idx="2">
                  <c:v>People living with HIV who are virally suppressed</c:v>
                </c:pt>
              </c:strCache>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strRef>
          </c:cat>
          <c:val>
            <c:numRef>
              <c:f>'REVglobal cascade '!$E$2:$G$2</c:f>
              <c:numCache>
                <c:formatCode>0</c:formatCode>
                <c:ptCount val="3"/>
                <c:pt idx="0">
                  <c:v>32462460.289999999</c:v>
                </c:pt>
                <c:pt idx="1">
                  <c:v>28661094</c:v>
                </c:pt>
                <c:pt idx="2">
                  <c:v>26270374.379999999</c:v>
                </c:pt>
              </c:numCache>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02D57815-91ED-43cb-92C2-25804820EDAC}">
              <c15:datalabelsRange>
                <c15:f>'REVglobal cascade '!$AL$2:$AN$2</c15:f>
                <c15:dlblRangeCache>
                  <c:ptCount val="3"/>
                  <c:pt idx="0">
                    <c:v>85%
 [75–97%]</c:v>
                  </c:pt>
                  <c:pt idx="1">
                    <c:v>75%
 [66–85%]</c:v>
                  </c:pt>
                  <c:pt idx="2">
                    <c:v>68%
 [60–78%]</c:v>
                  </c:pt>
                </c15:dlblRangeCache>
              </c15:datalabelsRange>
            </c:ext>
            <c:ext xmlns:c16="http://schemas.microsoft.com/office/drawing/2014/chart" uri="{C3380CC4-5D6E-409C-BE32-E72D297353CC}">
              <c16:uniqueId val="{00000003-7A43-401D-B0A4-9E1E32E7D014}"/>
            </c:ext>
          </c:extLst>
        </c:ser>
        <c:ser>
          <c:idx val="1"/>
          <c:order val="1"/>
          <c:spPr>
            <a:pattFill prst="wdUpDiag">
              <a:fgClr>
                <a:schemeClr val="bg1"/>
              </a:fgClr>
              <a:bgClr>
                <a:schemeClr val="accent2"/>
              </a:bgClr>
            </a:pattFill>
            <a:ln>
              <a:noFill/>
            </a:ln>
            <a:effectLst/>
          </c:spPr>
          <c:invertIfNegative val="0"/>
          <c:dLbls>
            <c:dLbl>
              <c:idx val="0"/>
              <c:layout>
                <c:manualLayout>
                  <c:x val="0.12905253509977921"/>
                  <c:y val="1.8648015909841101E-3"/>
                </c:manualLayout>
              </c:layout>
              <c:tx>
                <c:rich>
                  <a:bodyPr/>
                  <a:lstStyle/>
                  <a:p>
                    <a:fld id="{008CB4AD-B8C4-4C08-8F46-5E7C05EFDB4A}" type="CELLRANGE">
                      <a:rPr lang="en-US"/>
                      <a:pPr/>
                      <a:t>[CELLRANGE]</a:t>
                    </a:fld>
                    <a:endParaRPr lang="en-KE"/>
                  </a:p>
                </c:rich>
              </c:tx>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layout>
                    <c:manualLayout>
                      <c:w val="0.13420572428446445"/>
                      <c:h val="0.20219617830204969"/>
                    </c:manualLayout>
                  </c15:layout>
                  <c15:dlblFieldTable/>
                  <c15:showDataLabelsRange val="1"/>
                </c:ext>
                <c:ext xmlns:c16="http://schemas.microsoft.com/office/drawing/2014/chart" uri="{C3380CC4-5D6E-409C-BE32-E72D297353CC}">
                  <c16:uniqueId val="{00000004-7A43-401D-B0A4-9E1E32E7D014}"/>
                </c:ext>
              </c:extLst>
            </c:dLbl>
            <c:dLbl>
              <c:idx val="1"/>
              <c:layout>
                <c:manualLayout>
                  <c:x val="0.14187101612298456"/>
                  <c:y val="0"/>
                </c:manualLayout>
              </c:layout>
              <c:tx>
                <c:rich>
                  <a:bodyPr/>
                  <a:lstStyle/>
                  <a:p>
                    <a:fld id="{EEB30FAB-AC4D-4FD6-AC16-B280B9E26FBE}" type="CELLRANGE">
                      <a:rPr lang="en-US"/>
                      <a:pPr/>
                      <a:t>[CELLRANGE]</a:t>
                    </a:fld>
                    <a:endParaRPr lang="en-KE"/>
                  </a:p>
                </c:rich>
              </c:tx>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layout>
                    <c:manualLayout>
                      <c:w val="0.1281712513208576"/>
                      <c:h val="0.21745877173301445"/>
                    </c:manualLayout>
                  </c15:layout>
                  <c15:dlblFieldTable/>
                  <c15:showDataLabelsRange val="1"/>
                </c:ext>
                <c:ext xmlns:c16="http://schemas.microsoft.com/office/drawing/2014/chart" uri="{C3380CC4-5D6E-409C-BE32-E72D297353CC}">
                  <c16:uniqueId val="{00000005-7A43-401D-B0A4-9E1E32E7D014}"/>
                </c:ext>
              </c:extLst>
            </c:dLbl>
            <c:dLbl>
              <c:idx val="2"/>
              <c:layout>
                <c:manualLayout>
                  <c:x val="0.11363636363636348"/>
                  <c:y val="7.4593531987073502E-3"/>
                </c:manualLayout>
              </c:layout>
              <c:tx>
                <c:rich>
                  <a:bodyPr/>
                  <a:lstStyle/>
                  <a:p>
                    <a:fld id="{A22E2145-5337-40B9-AE36-23F5D15E0F2E}" type="CELLRANGE">
                      <a:rPr lang="en-US"/>
                      <a:pPr/>
                      <a:t>[CELLRANGE]</a:t>
                    </a:fld>
                    <a:endParaRPr lang="en-KE"/>
                  </a:p>
                </c:rich>
              </c:tx>
              <c:showLegendKey val="0"/>
              <c:showVal val="0"/>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layout>
                    <c:manualLayout>
                      <c:w val="9.7681085318880589E-2"/>
                      <c:h val="0.23949221012173186"/>
                    </c:manualLayout>
                  </c15:layout>
                  <c15:dlblFieldTable/>
                  <c15:showDataLabelsRange val="1"/>
                </c:ext>
                <c:ext xmlns:c16="http://schemas.microsoft.com/office/drawing/2014/chart" uri="{C3380CC4-5D6E-409C-BE32-E72D297353CC}">
                  <c16:uniqueId val="{00000006-7A43-401D-B0A4-9E1E32E7D014}"/>
                </c:ext>
              </c:extLst>
            </c:dLbl>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showLegendKey val="0"/>
            <c:showVal val="0"/>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pPr xmlns:c15="http://schemas.microsoft.com/office/drawing/2012/chart">
                  <a:prstGeom prst="wedgeRectCallout">
                    <a:avLst/>
                  </a:prstGeom>
                  <a:noFill/>
                  <a:ln>
                    <a:noFill/>
                  </a:ln>
                </c15:spPr>
                <c15:showDataLabelsRange val="1"/>
                <c15:showLeaderLines val="0"/>
              </c:ext>
            </c:extLst>
          </c:dLbls>
          <c:cat>
            <c:strLit>
              <c:ptCount val="3"/>
              <c:pt idx="0">
                <c:v>People living with HIV who know their status</c:v>
              </c:pt>
              <c:pt idx="1">
                <c:v>People living with HIV who are on treatment</c:v>
              </c:pt>
              <c:pt idx="2">
                <c:v>People living with HIV who are virally suppressed</c:v>
              </c:pt>
              <c:extLst>
                <c:ext xmlns:c15="http://schemas.microsoft.com/office/drawing/2012/chart" uri="{02D57815-91ED-43cb-92C2-25804820EDAC}">
                  <c15:autoCat val="1"/>
                </c:ext>
              </c:extLst>
            </c:strLit>
          </c:cat>
          <c:val>
            <c:numRef>
              <c:f>'REVglobal cascade '!$H$2:$J$2</c:f>
              <c:numCache>
                <c:formatCode>General</c:formatCode>
                <c:ptCount val="3"/>
              </c:numCache>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02D57815-91ED-43cb-92C2-25804820EDAC}">
              <c15:datalabelsRange>
                <c15:f>'REVglobal cascade '!$AO$2:$AQ$2</c15:f>
                <c15:dlblRangeCache>
                  <c:ptCount val="3"/>
                </c15:dlblRangeCache>
              </c15:datalabelsRange>
            </c:ext>
            <c:ext xmlns:c16="http://schemas.microsoft.com/office/drawing/2014/chart" uri="{C3380CC4-5D6E-409C-BE32-E72D297353CC}">
              <c16:uniqueId val="{00000007-7A43-401D-B0A4-9E1E32E7D014}"/>
            </c:ext>
          </c:extLst>
        </c:ser>
        <c:ser>
          <c:idx val="2"/>
          <c:order val="2"/>
          <c:spPr>
            <a:solidFill>
              <a:srgbClr val="FFC000"/>
            </a:solidFill>
            <a:ln>
              <a:noFill/>
            </a:ln>
            <a:effectLst/>
          </c:spPr>
          <c:invertIfNegative val="0"/>
          <c:cat>
            <c:strLit>
              <c:ptCount val="3"/>
              <c:pt idx="0">
                <c:v>People living with HIV who know their status</c:v>
              </c:pt>
              <c:pt idx="1">
                <c:v>People living with HIV who are on treatment</c:v>
              </c:pt>
              <c:pt idx="2">
                <c:v>People living with HIV who are virally suppressed</c:v>
              </c:pt>
              <c:extLst>
                <c:ext xmlns:c15="http://schemas.microsoft.com/office/drawing/2012/chart" uri="{02D57815-91ED-43cb-92C2-25804820EDAC}">
                  <c15:autoCat val="1"/>
                </c:ext>
              </c:extLst>
            </c:strLit>
          </c:cat>
          <c:val>
            <c:numRef>
              <c:f>'REVglobal cascade '!$N$2:$P$2</c:f>
              <c:numCache>
                <c:formatCode>0</c:formatCode>
                <c:ptCount val="3"/>
                <c:pt idx="0">
                  <c:v>5899691.4100000039</c:v>
                </c:pt>
                <c:pt idx="1">
                  <c:v>9701057.700000003</c:v>
                </c:pt>
                <c:pt idx="2">
                  <c:v>12091777.320000004</c:v>
                </c:pt>
              </c:numCache>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A43-401D-B0A4-9E1E32E7D014}"/>
            </c:ext>
          </c:extLst>
        </c:ser>
        <c:dLbls>
          <c:showLegendKey val="0"/>
          <c:showVal val="0"/>
          <c:showCatName val="0"/>
          <c:showSerName val="0"/>
          <c:showPercent val="0"/>
          <c:showBubbleSize val="0"/>
        </c:dLbls>
        <c:gapWidth val="150"/>
        <c:overlap val="100"/>
        <c:axId val="1004108256"/>
        <c:axId val="1004087040"/>
      </c:barChart>
      <c:catAx>
        <c:axId val="100410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crossAx val="1004087040"/>
        <c:crosses val="autoZero"/>
        <c:auto val="1"/>
        <c:lblAlgn val="ctr"/>
        <c:lblOffset val="100"/>
        <c:noMultiLvlLbl val="0"/>
      </c:catAx>
      <c:valAx>
        <c:axId val="1004087040"/>
        <c:scaling>
          <c:orientation val="minMax"/>
          <c:max val="45000000"/>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r>
                  <a:rPr lang="en-ZA" dirty="0"/>
                  <a:t>Personnes vivant avec le VIH, 2021 </a:t>
                </a:r>
                <a:br>
                  <a:rPr lang="en-ZA" dirty="0"/>
                </a:br>
                <a:r>
                  <a:rPr lang="en-ZA" dirty="0"/>
                  <a:t>(estimations pour 2022)</a:t>
                </a:r>
              </a:p>
            </c:rich>
          </c:tx>
          <c:layout>
            <c:manualLayout>
              <c:xMode val="edge"/>
              <c:yMode val="edge"/>
              <c:x val="0"/>
              <c:y val="0.2045788449219011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title>
        <c:numFmt formatCode="###\ ###\ ###"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KE"/>
          </a:p>
        </c:txPr>
        <c:crossAx val="1004108256"/>
        <c:crosses val="autoZero"/>
        <c:crossBetween val="between"/>
      </c:valAx>
      <c:spPr>
        <a:solidFill>
          <a:schemeClr val="bg1"/>
        </a:solid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K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dirty="0"/>
              <a:t>Progrès vers les objectifs 95-95-95</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KE"/>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KE"/>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Sheet2!$J$4:$J$6</c:f>
              <c:strCache>
                <c:ptCount val="3"/>
                <c:pt idx="0">
                  <c:v>People living with HIV who know their HIV status (%)</c:v>
                </c:pt>
                <c:pt idx="1">
                  <c:v>People on treatment among those who know their HIV status (%)</c:v>
                </c:pt>
                <c:pt idx="2">
                  <c:v>People with suppressed viral load among those who are on treatment (%)</c:v>
                </c:pt>
              </c:strCache>
            </c:strRef>
          </c:cat>
          <c:val>
            <c:numRef>
              <c:f>Sheet2!$K$4:$K$6</c:f>
              <c:numCache>
                <c:formatCode>0%</c:formatCode>
                <c:ptCount val="3"/>
                <c:pt idx="0">
                  <c:v>0.9</c:v>
                </c:pt>
                <c:pt idx="1">
                  <c:v>0.1</c:v>
                </c:pt>
                <c:pt idx="2">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C8-4D4A-8FD8-1BCD0805A021}"/>
            </c:ext>
          </c:extLst>
        </c:ser>
        <c:dLbls>
          <c:showLegendKey val="0"/>
          <c:showVal val="0"/>
          <c:showCatName val="0"/>
          <c:showSerName val="0"/>
          <c:showPercent val="0"/>
          <c:showBubbleSize val="0"/>
        </c:dLbls>
        <c:gapWidth val="219"/>
        <c:overlap val="-27"/>
        <c:axId val="1144074416"/>
        <c:axId val="990355296"/>
      </c:barChart>
      <c:catAx>
        <c:axId val="114407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KE"/>
          </a:p>
        </c:txPr>
        <c:crossAx val="990355296"/>
        <c:crosses val="autoZero"/>
        <c:auto val="1"/>
        <c:lblAlgn val="ctr"/>
        <c:lblOffset val="100"/>
        <c:noMultiLvlLbl val="0"/>
      </c:catAx>
      <c:valAx>
        <c:axId val="9903552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KE"/>
          </a:p>
        </c:txPr>
        <c:crossAx val="1144074416"/>
        <c:crosses val="autoZero"/>
        <c:crossBetween val="between"/>
        <c:majorUnit val="0.2"/>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K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MX" b="1" dirty="0" err="1"/>
              <a:t>Dépistage du </a:t>
            </a:r>
            <a:r>
              <a:rPr lang="es-MX" b="1" dirty="0"/>
              <a:t>VIH et </a:t>
            </a:r>
            <a:r>
              <a:rPr lang="es-MX" b="1" dirty="0" err="1"/>
              <a:t>traitement </a:t>
            </a:r>
            <a:r>
              <a:rPr lang="es-MX" b="1" dirty="0"/>
              <a:t>en cascade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KE"/>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KE"/>
              </a:p>
            </c:txP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Sheet2!$F$4:$F$6</c:f>
              <c:strCache>
                <c:ptCount val="3"/>
                <c:pt idx="0">
                  <c:v>People living with HIV who know their HIV status (%)</c:v>
                </c:pt>
                <c:pt idx="1">
                  <c:v>People living with HIV who are on treatment (%)</c:v>
                </c:pt>
                <c:pt idx="2">
                  <c:v>People living with HIV who are virally suppressed (%)</c:v>
                </c:pt>
              </c:strCache>
            </c:strRef>
          </c:cat>
          <c:val>
            <c:numRef>
              <c:f>Sheet2!$G$4:$G$6</c:f>
              <c:numCache>
                <c:formatCode>0%</c:formatCode>
                <c:ptCount val="3"/>
                <c:pt idx="0">
                  <c:v>0.9</c:v>
                </c:pt>
                <c:pt idx="1">
                  <c:v>0.09</c:v>
                </c:pt>
                <c:pt idx="2">
                  <c:v>8.1000000000000003E-2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5F8-4EB9-B339-EEB47E40AB51}"/>
            </c:ext>
          </c:extLst>
        </c:ser>
        <c:dLbls>
          <c:showLegendKey val="0"/>
          <c:showVal val="0"/>
          <c:showCatName val="0"/>
          <c:showSerName val="0"/>
          <c:showPercent val="0"/>
          <c:showBubbleSize val="0"/>
        </c:dLbls>
        <c:gapWidth val="219"/>
        <c:overlap val="-27"/>
        <c:axId val="986107504"/>
        <c:axId val="980544496"/>
      </c:barChart>
      <c:catAx>
        <c:axId val="98610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KE"/>
          </a:p>
        </c:txPr>
        <c:crossAx val="980544496"/>
        <c:crosses val="autoZero"/>
        <c:auto val="1"/>
        <c:lblAlgn val="ctr"/>
        <c:lblOffset val="100"/>
        <c:noMultiLvlLbl val="0"/>
      </c:catAx>
      <c:valAx>
        <c:axId val="980544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KE"/>
          </a:p>
        </c:txPr>
        <c:crossAx val="986107504"/>
        <c:crosses val="autoZero"/>
        <c:crossBetween val="between"/>
        <c:majorUnit val="0.2"/>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en-K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53929"/>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9109" y="0"/>
            <a:ext cx="2975240" cy="453929"/>
          </a:xfrm>
          <a:prstGeom prst="rect">
            <a:avLst/>
          </a:prstGeom>
        </p:spPr>
        <p:txBody>
          <a:bodyPr vert="horz" lIns="91440" tIns="45720" rIns="91440" bIns="45720" rtlCol="0"/>
          <a:lstStyle>
            <a:lvl1pPr algn="r">
              <a:defRPr sz="1200"/>
            </a:lvl1pPr>
          </a:lstStyle>
          <a:p>
            <a:fld id="{42F46B74-00C3-43C1-A61C-EA844543C1F6}" type="datetimeFigureOut">
              <a:rPr lang="en-CH" smtClean="0"/>
              <a:t>12/01/2023</a:t>
            </a:fld>
            <a:endParaRPr lang="en-CH"/>
          </a:p>
        </p:txBody>
      </p:sp>
      <p:sp>
        <p:nvSpPr>
          <p:cNvPr id="4" name="Slide Image Placeholder 3"/>
          <p:cNvSpPr>
            <a:spLocks noGrp="1" noRot="1" noChangeAspect="1"/>
          </p:cNvSpPr>
          <p:nvPr>
            <p:ph type="sldImg" idx="2"/>
          </p:nvPr>
        </p:nvSpPr>
        <p:spPr>
          <a:xfrm>
            <a:off x="719138" y="1130300"/>
            <a:ext cx="5429250" cy="305435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6594" y="4353947"/>
            <a:ext cx="5492750" cy="356232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CH"/>
          </a:p>
        </p:txBody>
      </p:sp>
      <p:sp>
        <p:nvSpPr>
          <p:cNvPr id="6" name="Footer Placeholder 5"/>
          <p:cNvSpPr>
            <a:spLocks noGrp="1"/>
          </p:cNvSpPr>
          <p:nvPr>
            <p:ph type="ftr" sz="quarter" idx="4"/>
          </p:nvPr>
        </p:nvSpPr>
        <p:spPr>
          <a:xfrm>
            <a:off x="0" y="8593235"/>
            <a:ext cx="2975240" cy="453928"/>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9109" y="8593235"/>
            <a:ext cx="2975240" cy="453928"/>
          </a:xfrm>
          <a:prstGeom prst="rect">
            <a:avLst/>
          </a:prstGeom>
        </p:spPr>
        <p:txBody>
          <a:bodyPr vert="horz" lIns="91440" tIns="45720" rIns="91440" bIns="45720" rtlCol="0" anchor="b"/>
          <a:lstStyle>
            <a:lvl1pPr algn="r">
              <a:defRPr sz="1200"/>
            </a:lvl1pPr>
          </a:lstStyle>
          <a:p>
            <a:fld id="{523B704D-9A56-4BE7-9B00-7FDF7739138E}" type="slidenum">
              <a:rPr lang="en-CH" smtClean="0"/>
              <a:t>‹#›</a:t>
            </a:fld>
            <a:endParaRPr lang="en-CH"/>
          </a:p>
        </p:txBody>
      </p:sp>
    </p:spTree>
    <p:extLst>
      <p:ext uri="{BB962C8B-B14F-4D97-AF65-F5344CB8AC3E}">
        <p14:creationId xmlns:p14="http://schemas.microsoft.com/office/powerpoint/2010/main" val="51443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hiny90.unaids.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Bonjour à </a:t>
            </a:r>
            <a:r>
              <a:rPr lang="fr-CH" dirty="0" err="1"/>
              <a:t>tous</a:t>
            </a:r>
            <a:r>
              <a:rPr lang="fr-CH" dirty="0"/>
              <a:t>. Il s</a:t>
            </a:r>
            <a:r>
              <a:rPr lang="fr-CH" dirty="0" err="1"/>
              <a:t>'agit d</a:t>
            </a:r>
            <a:r>
              <a:rPr lang="fr-CH" dirty="0"/>
              <a:t>'une </a:t>
            </a:r>
            <a:r>
              <a:rPr lang="fr-CH" dirty="0" err="1"/>
              <a:t>présentation élaborée </a:t>
            </a:r>
            <a:r>
              <a:rPr lang="fr-CH" dirty="0"/>
              <a:t>par l'équipe de l'information stratégique et des estimations de l'ONUSIDA à Genève. </a:t>
            </a:r>
            <a:br>
              <a:rPr lang="fr-CH" dirty="0"/>
            </a:br>
            <a:r>
              <a:rPr lang="fr-CH" dirty="0" err="1"/>
              <a:t>L'enregistrement a été réalisé </a:t>
            </a:r>
            <a:r>
              <a:rPr lang="fr-CH" dirty="0"/>
              <a:t>par Kimberly Marsh et Eline Korenromp, ancienne et </a:t>
            </a:r>
            <a:r>
              <a:rPr lang="fr-CH" dirty="0" err="1"/>
              <a:t>actuelle </a:t>
            </a:r>
            <a:r>
              <a:rPr lang="fr-CH" dirty="0"/>
              <a:t>conseillère principale en </a:t>
            </a:r>
            <a:r>
              <a:rPr lang="fr-CH" dirty="0" err="1"/>
              <a:t>épidémiologie </a:t>
            </a:r>
            <a:r>
              <a:rPr lang="fr-CH" dirty="0"/>
              <a:t>et modélisation.</a:t>
            </a:r>
          </a:p>
          <a:p>
            <a:endParaRPr lang="fr-CH" dirty="0"/>
          </a:p>
          <a:p>
            <a:r>
              <a:rPr lang="fr-CH" dirty="0" err="1"/>
              <a:t>Ces </a:t>
            </a:r>
            <a:r>
              <a:rPr lang="fr-CH" dirty="0"/>
              <a:t>diapositives </a:t>
            </a:r>
            <a:r>
              <a:rPr lang="fr-CH" dirty="0" err="1"/>
              <a:t>traitent </a:t>
            </a:r>
            <a:r>
              <a:rPr lang="fr-CH" dirty="0"/>
              <a:t>des 90-90-90 et de la cascade de dépistage et de </a:t>
            </a:r>
            <a:r>
              <a:rPr lang="fr-CH" dirty="0" err="1"/>
              <a:t>traitement</a:t>
            </a:r>
            <a:r>
              <a:rPr lang="fr-CH" dirty="0"/>
              <a:t>, </a:t>
            </a:r>
            <a:r>
              <a:rPr lang="fr-CH" dirty="0" err="1"/>
              <a:t>que vous allez saisir</a:t>
            </a:r>
            <a:r>
              <a:rPr lang="fr-CH" dirty="0"/>
              <a:t>, </a:t>
            </a:r>
            <a:r>
              <a:rPr lang="fr-CH" dirty="0" err="1"/>
              <a:t>mettre à jour </a:t>
            </a:r>
            <a:r>
              <a:rPr lang="fr-CH" dirty="0"/>
              <a:t>et </a:t>
            </a:r>
            <a:r>
              <a:rPr lang="fr-CH" dirty="0" err="1"/>
              <a:t>réviser </a:t>
            </a:r>
            <a:r>
              <a:rPr lang="fr-CH" dirty="0"/>
              <a:t>dans Spectrum.</a:t>
            </a:r>
            <a:endParaRPr lang="en-CH" dirty="0"/>
          </a:p>
        </p:txBody>
      </p:sp>
      <p:sp>
        <p:nvSpPr>
          <p:cNvPr id="4" name="Slide Number Placeholder 3"/>
          <p:cNvSpPr>
            <a:spLocks noGrp="1"/>
          </p:cNvSpPr>
          <p:nvPr>
            <p:ph type="sldNum" sz="quarter" idx="5"/>
          </p:nvPr>
        </p:nvSpPr>
        <p:spPr/>
        <p:txBody>
          <a:bodyPr/>
          <a:lstStyle/>
          <a:p>
            <a:fld id="{523B704D-9A56-4BE7-9B00-7FDF7739138E}" type="slidenum">
              <a:rPr lang="en-CH" smtClean="0"/>
              <a:t>1</a:t>
            </a:fld>
            <a:endParaRPr lang="en-CH"/>
          </a:p>
        </p:txBody>
      </p:sp>
    </p:spTree>
    <p:extLst>
      <p:ext uri="{BB962C8B-B14F-4D97-AF65-F5344CB8AC3E}">
        <p14:creationId xmlns:p14="http://schemas.microsoft.com/office/powerpoint/2010/main" val="421270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 fois que vous avez le fichier Spectrum final, prenez le temps, dans la cascade Résultats - ART, d'examiner toutes les estimations ventilées par âge et par sexe du nombre de personnes dans la cascade, les estimations 95-95-95 (appelées : pourcentage d'éligibilité) et le % de PVVIH, c'est-à-dire la cascade de dépistage et de traitement du VIH. </a:t>
            </a:r>
          </a:p>
          <a:p>
            <a:endParaRPr lang="en-US" dirty="0"/>
          </a:p>
          <a:p>
            <a:r>
              <a:rPr lang="en-US" dirty="0"/>
              <a:t>En outre, vérifiez que le nombre de personnes à chaque barre de la cascade de dépistage et de traitement du VIH est inférieur à la barre précédente et que le pourcentage de personnes éligibles (par exemple, 90-90-90) n'est jamais supérieur à 100 %. Il est peu probable que le nombre de personnes sous traitement soit supérieur au nombre de personnes diagnostiquées. Ces erreurs doivent être résolues. Enfin, vous devez corriger ou expliquer toute augmentation importante ou toute diminution de la cascade de dépistage et de traitement du VIH au fil du temps dans la série actuelle d'estimations ainsi que par rapport aux estimations précédentes.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B704D-9A56-4BE7-9B00-7FDF7739138E}"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765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Après avoir écouté cette présentation, vous devriez maintenant être en mesure de décrire les différences entre les objectifs 90-90-90 et la cascade de dépistage et de traitement du VIH, ainsi que les principaux examens à effectuer pour garantir l'exactitude de ces données. Si vous avez d'autres questions, n'hésitez pas à les poser à votre animateur. Pour plus d'informations, consultez le "Guide de démarrage rapide" et le document d'orientation GAM.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B704D-9A56-4BE7-9B00-7FDF7739138E}"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19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Après avoir écouté cette présentation, vous devriez maintenant être en mesure de décrire les différences entre les objectifs 90-90-90 et la cascade de dépistage et de traitement du VIH, ainsi que les principaux examens à effectuer pour garantir l'exactitude de ces données. Si vous avez d'autres questions, n'hésitez pas à les poser à votre animateur. Pour plus d'informations, consultez le "Guide de démarrage rapide" et le document d'orientation GAM.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3B704D-9A56-4BE7-9B00-7FDF7739138E}"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7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Après cette présentation, vous devriez être en mesure de décrire les indicateurs qui composent la cascade 90-90-90 et le dépistage et le traitement du VIH. Ensuite, vous devriez être en mesure d'utiliser de manière appropriée les estimations des années 90 et la cascade du dépistage et du traitement du VIH pour renforcer vos messages sur les succès et les lacunes des programmes. Enfin, cette présentation vous aidera à comprendre comment vous pouvez utiliser Spectrum pour examiner ces indicateurs et identifier les éventuels problèmes de qualité des données. </a:t>
            </a:r>
            <a:endParaRPr lang="en-CH" dirty="0"/>
          </a:p>
        </p:txBody>
      </p:sp>
      <p:sp>
        <p:nvSpPr>
          <p:cNvPr id="4" name="Slide Number Placeholder 3"/>
          <p:cNvSpPr>
            <a:spLocks noGrp="1"/>
          </p:cNvSpPr>
          <p:nvPr>
            <p:ph type="sldNum" sz="quarter" idx="5"/>
          </p:nvPr>
        </p:nvSpPr>
        <p:spPr/>
        <p:txBody>
          <a:bodyPr/>
          <a:lstStyle/>
          <a:p>
            <a:fld id="{6DA73DF6-27F7-4A27-A441-A0E6D5D53336}" type="slidenum">
              <a:rPr lang="en-CH" smtClean="0"/>
              <a:t>2</a:t>
            </a:fld>
            <a:endParaRPr lang="en-CH"/>
          </a:p>
        </p:txBody>
      </p:sp>
    </p:spTree>
    <p:extLst>
      <p:ext uri="{BB962C8B-B14F-4D97-AF65-F5344CB8AC3E}">
        <p14:creationId xmlns:p14="http://schemas.microsoft.com/office/powerpoint/2010/main" val="348334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Merci de votre attention !</a:t>
            </a:r>
            <a:endParaRPr lang="en-CH" dirty="0"/>
          </a:p>
        </p:txBody>
      </p:sp>
      <p:sp>
        <p:nvSpPr>
          <p:cNvPr id="4" name="Slide Number Placeholder 3"/>
          <p:cNvSpPr>
            <a:spLocks noGrp="1"/>
          </p:cNvSpPr>
          <p:nvPr>
            <p:ph type="sldNum" sz="quarter" idx="5"/>
          </p:nvPr>
        </p:nvSpPr>
        <p:spPr/>
        <p:txBody>
          <a:bodyPr/>
          <a:lstStyle/>
          <a:p>
            <a:fld id="{523B704D-9A56-4BE7-9B00-7FDF7739138E}" type="slidenum">
              <a:rPr lang="en-CH" smtClean="0"/>
              <a:t>3</a:t>
            </a:fld>
            <a:endParaRPr lang="en-CH"/>
          </a:p>
        </p:txBody>
      </p:sp>
    </p:spTree>
    <p:extLst>
      <p:ext uri="{BB962C8B-B14F-4D97-AF65-F5344CB8AC3E}">
        <p14:creationId xmlns:p14="http://schemas.microsoft.com/office/powerpoint/2010/main" val="68390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t>Bien que les objectifs 90-90-90 et la cascade de dépistage et de traitement soient construits à partir des mêmes données, ces deux façons différentes de présenter les données sont utiles pour illustrer les progrès et les lacunes de différentes manières. Vous verrez les objectifs 90-90 et la cascade de dépistage et de traitement du VIH présentés dans Spectrum et dans les rapports de l'ONUSIDA. </a:t>
            </a:r>
          </a:p>
          <a:p>
            <a:pPr marL="0" marR="0" lvl="1" indent="0" algn="l" defTabSz="914400" rtl="0" eaLnBrk="1" fontAlgn="auto" latinLnBrk="0" hangingPunct="1">
              <a:lnSpc>
                <a:spcPct val="100000"/>
              </a:lnSpc>
              <a:spcBef>
                <a:spcPts val="0"/>
              </a:spcBef>
              <a:spcAft>
                <a:spcPts val="0"/>
              </a:spcAft>
              <a:buClrTx/>
              <a:buSzTx/>
              <a:buFontTx/>
              <a:buNone/>
              <a:tabLst/>
              <a:defRPr/>
            </a:pPr>
            <a:br>
              <a:rPr lang="en-US" sz="1000" dirty="0"/>
            </a:br>
            <a:r>
              <a:rPr lang="en-US" sz="1000" dirty="0"/>
              <a:t>L'une des raisons importantes de la présentation des années 90 est qu'elle indique clairement les réussites et les difficultés des programmes. Par exemple, le deuxième 90 montre, </a:t>
            </a:r>
            <a:r>
              <a:rPr lang="en-GB" sz="1000" dirty="0" err="1"/>
              <a:t>parmi les </a:t>
            </a:r>
            <a:r>
              <a:rPr lang="en-GB" sz="1000" dirty="0"/>
              <a:t>personnes diagnostiquées, quelle proportion n'est pas encore sous traitement ou a abandonné le traitement. Le troisième 90 peut servir de point de départ pour décrire le nombre de personnes qui ne bénéficient pas d'une suppression virale bien qu'elles soient sous traitement et les efforts programmatiques nécessaires pour combler cette lacune. Les 90-90-90 n'indiquent toutefois pas combien de personnes vivant avec le VIH ne bénéficient pas d'une suppression virale. C'est pourtant l'indicateur le plus important pour savoir si un pays peut mettre fin au sida en tant que risque pour la santé publique d'ici 2030.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GB" sz="1000" dirty="0"/>
              <a:t>La cascade du dépistage et du traitement du VIH, en revanche, ne nous indique pas précisément où des efforts programmatiques supplémentaires sont nécessaires le long de la cascade, car une faible suppression de la charge virale chez toutes les personnes vivant avec le VIH pourrait être due soit à l'absence de mise sous traitement, soit à une mauvaise observance du traitement par les personnes traitées. La cascade illustre toutefois clairement le nombre de personnes dont la charge virale n'est toujours pas supprimée, ce qui permet de comparer, entre les pays et les régions, les progrès accomplis pour mettre fin au sida en tant que risque pour la santé publique d'ici à 2030. </a:t>
            </a:r>
          </a:p>
          <a:p>
            <a:r>
              <a:rPr lang="en-GB" sz="1000" dirty="0"/>
              <a:t>Les deux mesures peuvent être utiles en fonction du message que vous souhaitez faire passer.</a:t>
            </a:r>
          </a:p>
        </p:txBody>
      </p:sp>
      <p:sp>
        <p:nvSpPr>
          <p:cNvPr id="4" name="Slide Number Placeholder 3"/>
          <p:cNvSpPr>
            <a:spLocks noGrp="1"/>
          </p:cNvSpPr>
          <p:nvPr>
            <p:ph type="sldNum" sz="quarter" idx="10"/>
          </p:nvPr>
        </p:nvSpPr>
        <p:spPr/>
        <p:txBody>
          <a:bodyPr/>
          <a:lstStyle/>
          <a:p>
            <a:fld id="{08492FE1-10CE-4522-BD5E-417A7597A8C6}" type="slidenum">
              <a:rPr lang="en-GB" smtClean="0"/>
              <a:t>4</a:t>
            </a:fld>
            <a:endParaRPr lang="en-GB"/>
          </a:p>
        </p:txBody>
      </p:sp>
    </p:spTree>
    <p:extLst>
      <p:ext uri="{BB962C8B-B14F-4D97-AF65-F5344CB8AC3E}">
        <p14:creationId xmlns:p14="http://schemas.microsoft.com/office/powerpoint/2010/main" val="329739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Voici un exemple extrême qui permet d'illustrer comment les objectifs 90-90-90 et la cascade de dépistage et de traitement du VIH peuvent nous donner des informations différentes sur le succès de la riposte au VIH. Supposons que le pays X compte environ 1 million de personnes vivant avec le VIH. Parmi elles, 900 000, soit 90 %, connaissent leur statut sérologique. Le pays dispose également d'un solide </a:t>
            </a:r>
            <a:r>
              <a:rPr lang="en-US" dirty="0" err="1"/>
              <a:t>programme de </a:t>
            </a:r>
            <a:r>
              <a:rPr lang="en-US" dirty="0"/>
              <a:t>soutien à l'observance, de sorte que 90 % des personnes sous traitement bénéficient d'une suppression virale. </a:t>
            </a:r>
          </a:p>
          <a:p>
            <a:endParaRPr lang="en-US" dirty="0"/>
          </a:p>
          <a:p>
            <a:r>
              <a:rPr lang="en-US" dirty="0"/>
              <a:t>Cependant, le défi pour le pays X est que parmi les 90 % de personnes qui connaissent leur statut sérologique, seulement 10 % sont actuellement sous traitement. Ainsi, bien que le pays ait atteint deux des trois objectifs des années 90, la cascade de dépistage du VIH nous montre que seulement 9 % de toutes les personnes vivant avec le VIH sont sous traitement et 8 % sont en état de suppression virale. Le graphique 90-90-90 montre clairement que le pays doit concentrer ses efforts sur la mise sous traitement des personnes diagnostiquées ou s'assurer que les personnes qui commencent un traitement le poursuivent. </a:t>
            </a:r>
          </a:p>
          <a:p>
            <a:endParaRPr lang="en-US" dirty="0"/>
          </a:p>
          <a:p>
            <a:r>
              <a:rPr lang="en-US" dirty="0"/>
              <a:t>La cascade de dépistage et de traitement du VIH et la stratégie 90-90-90 mettent en évidence des informations importantes mais différentes sur les succès et les défis de la réponse nationale. </a:t>
            </a:r>
            <a:endParaRPr lang="en-CH" dirty="0"/>
          </a:p>
        </p:txBody>
      </p:sp>
      <p:sp>
        <p:nvSpPr>
          <p:cNvPr id="4" name="Slide Number Placeholder 3"/>
          <p:cNvSpPr>
            <a:spLocks noGrp="1"/>
          </p:cNvSpPr>
          <p:nvPr>
            <p:ph type="sldNum" sz="quarter" idx="5"/>
          </p:nvPr>
        </p:nvSpPr>
        <p:spPr/>
        <p:txBody>
          <a:bodyPr/>
          <a:lstStyle/>
          <a:p>
            <a:fld id="{523B704D-9A56-4BE7-9B00-7FDF7739138E}" type="slidenum">
              <a:rPr lang="en-CH" smtClean="0"/>
              <a:t>5</a:t>
            </a:fld>
            <a:endParaRPr lang="en-CH"/>
          </a:p>
        </p:txBody>
      </p:sp>
    </p:spTree>
    <p:extLst>
      <p:ext uri="{BB962C8B-B14F-4D97-AF65-F5344CB8AC3E}">
        <p14:creationId xmlns:p14="http://schemas.microsoft.com/office/powerpoint/2010/main" val="60832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informations détaillées sur la manière de mesurer le nombre de personnes connaissant leur statut sérologique, le nombre de personnes sous traitement et le nombre de personnes en état de suppression virale sont disponibles dans le guide GAM. Une fois que ces données sont disponibles, elles peuvent être saisies dans Spectrum et combinées avec l'estimation nationale des personnes vivant avec le VIH, afin de construire des estimations 90-90-90 spécifiques à l'âge et au sexe, ainsi que la cascade de dépistage et de traitement du VIH. Le guide GAM contient des instructions détaillées sur la manière d'exporter ensuite ces calculs de Spectrum vers GAM, afin de les utiliser dans les rapports narratifs des pays. </a:t>
            </a:r>
          </a:p>
        </p:txBody>
      </p:sp>
      <p:sp>
        <p:nvSpPr>
          <p:cNvPr id="4" name="Slide Number Placeholder 3"/>
          <p:cNvSpPr>
            <a:spLocks noGrp="1"/>
          </p:cNvSpPr>
          <p:nvPr>
            <p:ph type="sldNum" sz="quarter" idx="10"/>
          </p:nvPr>
        </p:nvSpPr>
        <p:spPr/>
        <p:txBody>
          <a:bodyPr/>
          <a:lstStyle/>
          <a:p>
            <a:fld id="{E24A5805-7970-4D0D-8F46-E59AD9EA70EA}" type="slidenum">
              <a:rPr lang="en-US" smtClean="0"/>
              <a:t>6</a:t>
            </a:fld>
            <a:endParaRPr lang="en-US"/>
          </a:p>
        </p:txBody>
      </p:sp>
    </p:spTree>
    <p:extLst>
      <p:ext uri="{BB962C8B-B14F-4D97-AF65-F5344CB8AC3E}">
        <p14:creationId xmlns:p14="http://schemas.microsoft.com/office/powerpoint/2010/main" val="254168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800" dirty="0">
                <a:effectLst/>
                <a:latin typeface="Times New Roman" panose="02020603050405020304" pitchFamily="18" charset="0"/>
                <a:ea typeface="Cambria" panose="02040503050406030204" pitchFamily="18" charset="0"/>
              </a:rPr>
              <a:t>Les pays disposant d'</a:t>
            </a:r>
            <a:r>
              <a:rPr lang="en-US" sz="1800" b="1" dirty="0">
                <a:effectLst/>
                <a:latin typeface="Times New Roman" panose="02020603050405020304" pitchFamily="18" charset="0"/>
                <a:ea typeface="Cambria" panose="02040503050406030204" pitchFamily="18" charset="0"/>
              </a:rPr>
              <a:t>estimations du </a:t>
            </a:r>
            <a:r>
              <a:rPr lang="en-US" sz="1800" dirty="0">
                <a:effectLst/>
                <a:latin typeface="Times New Roman" panose="02020603050405020304" pitchFamily="18" charset="0"/>
                <a:ea typeface="Cambria" panose="02040503050406030204" pitchFamily="18" charset="0"/>
              </a:rPr>
              <a:t>KOS </a:t>
            </a:r>
            <a:r>
              <a:rPr lang="en-US" sz="1800" b="1" dirty="0">
                <a:effectLst/>
                <a:latin typeface="Times New Roman" panose="02020603050405020304" pitchFamily="18" charset="0"/>
                <a:ea typeface="Cambria" panose="02040503050406030204" pitchFamily="18" charset="0"/>
              </a:rPr>
              <a:t>provenant d'un autre modèle d'incidence </a:t>
            </a:r>
            <a:r>
              <a:rPr lang="en-US" sz="1800" dirty="0">
                <a:effectLst/>
                <a:latin typeface="Times New Roman" panose="02020603050405020304" pitchFamily="18" charset="0"/>
                <a:ea typeface="Cambria" panose="02040503050406030204" pitchFamily="18" charset="0"/>
              </a:rPr>
              <a:t>doivent sélectionner la source de ces estimations, en mettant le bouton radio sur ECDC (modèle) ou sur 'Other direct input' pour tous les autres modèles, puis saisir le nombre de personnes connaissant leur statut sérologique par âge et par sexe. Citez la source de ces données dans la fenêtre Source.</a:t>
            </a:r>
          </a:p>
          <a:p>
            <a:pPr defTabSz="942289">
              <a:defRPr/>
            </a:pPr>
            <a:endParaRPr lang="en-US" sz="1800" dirty="0">
              <a:effectLst/>
              <a:latin typeface="Times New Roman" panose="02020603050405020304" pitchFamily="18" charset="0"/>
              <a:ea typeface="Cambria" panose="02040503050406030204" pitchFamily="18" charset="0"/>
            </a:endParaRPr>
          </a:p>
          <a:p>
            <a:pPr defTabSz="942289">
              <a:defRPr/>
            </a:pPr>
            <a:r>
              <a:rPr lang="en-US" sz="1800" dirty="0">
                <a:effectLst/>
                <a:latin typeface="Times New Roman" panose="02020603050405020304" pitchFamily="18" charset="0"/>
                <a:ea typeface="Cambria" panose="02040503050406030204" pitchFamily="18" charset="0"/>
              </a:rPr>
              <a:t>Note : pour les estimations régionales (multi-pays) et mondiales de l'ONUSIDA, toutes les valeurs manquantes pour le KOS et le VLS sont imputées à l'aide d'un "modèle hiérarchique" basé sur des </a:t>
            </a:r>
            <a:r>
              <a:rPr lang="en-US" sz="1800" dirty="0" err="1">
                <a:effectLst/>
                <a:latin typeface="Times New Roman" panose="02020603050405020304" pitchFamily="18" charset="0"/>
                <a:ea typeface="Cambria" panose="02040503050406030204" pitchFamily="18" charset="0"/>
              </a:rPr>
              <a:t>tendances </a:t>
            </a:r>
            <a:r>
              <a:rPr lang="en-US" sz="1800" dirty="0">
                <a:effectLst/>
                <a:latin typeface="Times New Roman" panose="02020603050405020304" pitchFamily="18" charset="0"/>
                <a:ea typeface="Cambria" panose="02040503050406030204" pitchFamily="18" charset="0"/>
              </a:rPr>
              <a:t>en cascade dans le temps, dans la région.</a:t>
            </a:r>
          </a:p>
        </p:txBody>
      </p:sp>
      <p:sp>
        <p:nvSpPr>
          <p:cNvPr id="4" name="Slide Number Placeholder 3"/>
          <p:cNvSpPr>
            <a:spLocks noGrp="1"/>
          </p:cNvSpPr>
          <p:nvPr>
            <p:ph type="sldNum" sz="quarter" idx="5"/>
          </p:nvPr>
        </p:nvSpPr>
        <p:spPr/>
        <p:txBody>
          <a:bodyPr/>
          <a:lstStyle/>
          <a:p>
            <a:fld id="{E5F4B4AD-9710-49A7-B214-561577097D0C}" type="slidenum">
              <a:rPr lang="en-US" smtClean="0"/>
              <a:t>7</a:t>
            </a:fld>
            <a:endParaRPr lang="en-US"/>
          </a:p>
        </p:txBody>
      </p:sp>
    </p:spTree>
    <p:extLst>
      <p:ext uri="{BB962C8B-B14F-4D97-AF65-F5344CB8AC3E}">
        <p14:creationId xmlns:p14="http://schemas.microsoft.com/office/powerpoint/2010/main" val="173912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800" dirty="0">
                <a:effectLst/>
                <a:latin typeface="Times New Roman" panose="02020603050405020304" pitchFamily="18" charset="0"/>
                <a:ea typeface="Cambria" panose="02040503050406030204" pitchFamily="18" charset="0"/>
              </a:rPr>
              <a:t>Les options présentées concernent les </a:t>
            </a:r>
            <a:r>
              <a:rPr lang="en-US" sz="1800" u="sng" dirty="0">
                <a:effectLst/>
                <a:latin typeface="Times New Roman" panose="02020603050405020304" pitchFamily="18" charset="0"/>
                <a:ea typeface="Cambria" panose="02040503050406030204" pitchFamily="18" charset="0"/>
              </a:rPr>
              <a:t>épidémies concentrées. </a:t>
            </a:r>
          </a:p>
          <a:p>
            <a:pPr defTabSz="942289">
              <a:defRPr/>
            </a:pPr>
            <a:r>
              <a:rPr lang="en-US" sz="1800" dirty="0">
                <a:effectLst/>
                <a:latin typeface="Times New Roman" panose="02020603050405020304" pitchFamily="18" charset="0"/>
                <a:ea typeface="Cambria" panose="02040503050406030204" pitchFamily="18" charset="0"/>
              </a:rPr>
              <a:t>Outre les options indiquées, les pays disposant d'</a:t>
            </a:r>
            <a:r>
              <a:rPr lang="en-US" sz="1800" b="1" dirty="0">
                <a:effectLst/>
                <a:latin typeface="Times New Roman" panose="02020603050405020304" pitchFamily="18" charset="0"/>
                <a:ea typeface="Cambria" panose="02040503050406030204" pitchFamily="18" charset="0"/>
              </a:rPr>
              <a:t>estimations du </a:t>
            </a:r>
            <a:r>
              <a:rPr lang="en-US" sz="1800" dirty="0">
                <a:effectLst/>
                <a:latin typeface="Times New Roman" panose="02020603050405020304" pitchFamily="18" charset="0"/>
                <a:ea typeface="Cambria" panose="02040503050406030204" pitchFamily="18" charset="0"/>
              </a:rPr>
              <a:t>KOS </a:t>
            </a:r>
            <a:r>
              <a:rPr lang="en-US" sz="1800" b="1" dirty="0">
                <a:effectLst/>
                <a:latin typeface="Times New Roman" panose="02020603050405020304" pitchFamily="18" charset="0"/>
                <a:ea typeface="Cambria" panose="02040503050406030204" pitchFamily="18" charset="0"/>
              </a:rPr>
              <a:t>provenant d'un autre modèle d'incidence </a:t>
            </a:r>
            <a:r>
              <a:rPr lang="en-US" sz="1800" dirty="0">
                <a:effectLst/>
                <a:latin typeface="Times New Roman" panose="02020603050405020304" pitchFamily="18" charset="0"/>
                <a:ea typeface="Cambria" panose="02040503050406030204" pitchFamily="18" charset="0"/>
              </a:rPr>
              <a:t>doivent sélectionner la source de ces estimations, en mettant le bouton radio sur ECDC (modèle) ou sur "Autre entrée directe" pour tous les autres modèles, puis saisir le nombre de personnes connaissant leur statut sérologique par âge et par sexe. Citez la source de ces données dans la fenêtre Source.</a:t>
            </a:r>
          </a:p>
          <a:p>
            <a:pPr defTabSz="942289">
              <a:defRPr/>
            </a:pPr>
            <a:endParaRPr lang="en-US" sz="1800" dirty="0">
              <a:effectLst/>
              <a:latin typeface="Times New Roman" panose="02020603050405020304" pitchFamily="18" charset="0"/>
              <a:ea typeface="Cambria" panose="020405030504060302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mbria" panose="02040503050406030204" pitchFamily="18" charset="0"/>
              </a:rPr>
              <a:t>Les pays ayant une </a:t>
            </a:r>
            <a:r>
              <a:rPr lang="en-US" sz="1800" u="sng" dirty="0">
                <a:effectLst/>
                <a:latin typeface="Times New Roman" panose="02020603050405020304" pitchFamily="18" charset="0"/>
                <a:ea typeface="Cambria" panose="02040503050406030204" pitchFamily="18" charset="0"/>
              </a:rPr>
              <a:t>épidémie généralisée </a:t>
            </a:r>
            <a:r>
              <a:rPr lang="en-US" sz="1800" dirty="0">
                <a:effectLst/>
                <a:latin typeface="Times New Roman" panose="02020603050405020304" pitchFamily="18" charset="0"/>
                <a:ea typeface="Cambria" panose="02040503050406030204" pitchFamily="18" charset="0"/>
              </a:rPr>
              <a:t>et une ou plusieurs enquêtes nationales auprès des ménages avec sérologie estimeront </a:t>
            </a:r>
            <a:r>
              <a:rPr lang="en-US" sz="1800" dirty="0">
                <a:solidFill>
                  <a:srgbClr val="000000"/>
                </a:solidFill>
                <a:effectLst/>
                <a:latin typeface="Calibri" panose="020F0502020204030204" pitchFamily="34" charset="0"/>
                <a:ea typeface="Cambria" panose="02040503050406030204" pitchFamily="18" charset="0"/>
                <a:cs typeface="Arial" panose="020B0604020202020204" pitchFamily="34" charset="0"/>
              </a:rPr>
              <a:t>la tendance pour les 90 premières années en utilisant le </a:t>
            </a:r>
            <a:r>
              <a:rPr lang="en-US" sz="1800" b="1" dirty="0">
                <a:solidFill>
                  <a:srgbClr val="000000"/>
                </a:solidFill>
                <a:effectLst/>
                <a:latin typeface="Calibri" panose="020F0502020204030204" pitchFamily="34" charset="0"/>
                <a:ea typeface="Cambria" panose="02040503050406030204" pitchFamily="18" charset="0"/>
                <a:cs typeface="Arial" panose="020B0604020202020204" pitchFamily="34" charset="0"/>
              </a:rPr>
              <a:t>modèle Shiny 90</a:t>
            </a:r>
            <a:r>
              <a:rPr lang="en-US" sz="1800" dirty="0">
                <a:solidFill>
                  <a:srgbClr val="000000"/>
                </a:solidFill>
                <a:effectLst/>
                <a:latin typeface="Calibri" panose="020F0502020204030204" pitchFamily="34" charset="0"/>
                <a:ea typeface="Cambria" panose="02040503050406030204" pitchFamily="18" charset="0"/>
                <a:cs typeface="Arial" panose="020B0604020202020204" pitchFamily="34" charset="0"/>
              </a:rPr>
              <a:t>, une méthodologie standardisée qui combine l'enquête avec le volume des tests de routine et les données sur les diagnostics de cas, et produit une estimation robuste pour toutes les années, qui est comparable dans le temps et avec d'autres pays. Cette application est accessible à </a:t>
            </a:r>
            <a:r>
              <a:rPr lang="en-US" sz="18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partir de l'onglet Spectrum-AIM-Knowledge-of-Status-Shiny90 'Launch Shiny90 from browser' ou à l'adresse </a:t>
            </a:r>
            <a:r>
              <a:rPr lang="en-US" sz="1800" u="sng" dirty="0">
                <a:solidFill>
                  <a:srgbClr val="000000"/>
                </a:solidFill>
                <a:effectLst/>
                <a:latin typeface="Calibri" panose="020F0502020204030204" pitchFamily="34" charset="0"/>
                <a:ea typeface="Cambria" panose="02040503050406030204" pitchFamily="18" charset="0"/>
                <a:cs typeface="Calibri" panose="020F0502020204030204" pitchFamily="34" charset="0"/>
                <a:hlinkClick r:id="rId3"/>
              </a:rPr>
              <a:t>suivante : </a:t>
            </a:r>
            <a:r>
              <a:rPr lang="en-US" sz="1800" dirty="0">
                <a:solidFill>
                  <a:srgbClr val="000000"/>
                </a:solidFill>
                <a:effectLst/>
                <a:latin typeface="Calibri" panose="020F0502020204030204" pitchFamily="34" charset="0"/>
                <a:ea typeface="Cambria" panose="02040503050406030204" pitchFamily="18" charset="0"/>
                <a:cs typeface="Arial" panose="020B0604020202020204" pitchFamily="34" charset="0"/>
              </a:rPr>
              <a:t>https://shiny90.unaids.org/. </a:t>
            </a:r>
            <a:endParaRPr lang="en-CH" sz="1800" dirty="0">
              <a:solidFill>
                <a:srgbClr val="000000"/>
              </a:solidFill>
              <a:effectLst/>
              <a:latin typeface="Calibri" panose="020F0502020204030204" pitchFamily="34" charset="0"/>
              <a:ea typeface="Cambria" panose="02040503050406030204" pitchFamily="18" charset="0"/>
              <a:cs typeface="Arial" panose="020B0604020202020204" pitchFamily="34" charset="0"/>
            </a:endParaRPr>
          </a:p>
          <a:p>
            <a:pPr defTabSz="942289">
              <a:defRPr/>
            </a:pPr>
            <a:endParaRPr lang="en-US" sz="1800" dirty="0">
              <a:effectLst/>
              <a:latin typeface="Times New Roman" panose="02020603050405020304" pitchFamily="18" charset="0"/>
              <a:ea typeface="Cambria" panose="02040503050406030204" pitchFamily="18" charset="0"/>
            </a:endParaRPr>
          </a:p>
          <a:p>
            <a:pPr defTabSz="942289">
              <a:defRPr/>
            </a:pPr>
            <a:r>
              <a:rPr lang="en-US" sz="1800" dirty="0">
                <a:effectLst/>
                <a:latin typeface="Times New Roman" panose="02020603050405020304" pitchFamily="18" charset="0"/>
                <a:ea typeface="Cambria" panose="02040503050406030204" pitchFamily="18" charset="0"/>
              </a:rPr>
              <a:t>Note : pour les estimations régionales (multi-pays) et mondiales de l'ONUSIDA, toutes les valeurs manquantes pour le KOS et le VLS sont imputées à l'aide d'un "modèle hiérarchique" basé sur des schémas en cascade dans le temps, dans la région.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F4B4AD-9710-49A7-B214-561577097D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1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sz="1800" dirty="0"/>
              <a:t>Un rappel : Si vous </a:t>
            </a:r>
            <a:r>
              <a:rPr lang="en-US" sz="1800" u="sng" dirty="0"/>
              <a:t>modifiez </a:t>
            </a:r>
            <a:r>
              <a:rPr lang="en-US" sz="1800" dirty="0"/>
              <a:t>les données du programme (KOS, ART ou VLS) ou l'estimation de l'incidence (à partir de CSAVR, EPP ou AEM), revoyez toujours la cascade, pour les hommes adultes, les femmes adultes et les enfants à tour de rôle.</a:t>
            </a:r>
          </a:p>
          <a:p>
            <a:pPr defTabSz="942289">
              <a:defRPr/>
            </a:pPr>
            <a:endParaRPr lang="en-US" sz="1800" dirty="0">
              <a:effectLst/>
              <a:latin typeface="Times New Roman" panose="02020603050405020304" pitchFamily="18" charset="0"/>
              <a:ea typeface="Cambria" panose="02040503050406030204" pitchFamily="18" charset="0"/>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mbria" panose="02040503050406030204" pitchFamily="18" charset="0"/>
                <a:cs typeface="Arial" panose="020B0604020202020204" pitchFamily="34" charset="0"/>
              </a:rPr>
              <a:t>L'ONUSIDA recommande de créer des estimations pour la </a:t>
            </a:r>
            <a:r>
              <a:rPr lang="en-US" sz="1800" u="sng" dirty="0">
                <a:solidFill>
                  <a:srgbClr val="000000"/>
                </a:solidFill>
                <a:effectLst/>
                <a:latin typeface="Calibri" panose="020F0502020204030204" pitchFamily="34" charset="0"/>
                <a:ea typeface="Cambria" panose="02040503050406030204" pitchFamily="18" charset="0"/>
                <a:cs typeface="Arial" panose="020B0604020202020204" pitchFamily="34" charset="0"/>
              </a:rPr>
              <a:t>population de </a:t>
            </a:r>
            <a:r>
              <a:rPr lang="en-US" sz="1800" i="1" u="sng" dirty="0">
                <a:solidFill>
                  <a:srgbClr val="000000"/>
                </a:solidFill>
                <a:effectLst/>
                <a:latin typeface="Calibri" panose="020F0502020204030204" pitchFamily="34" charset="0"/>
                <a:ea typeface="Cambria" panose="02040503050406030204" pitchFamily="18" charset="0"/>
                <a:cs typeface="Arial" panose="020B0604020202020204" pitchFamily="34" charset="0"/>
              </a:rPr>
              <a:t>facto</a:t>
            </a:r>
            <a:r>
              <a:rPr lang="en-US" sz="1800" dirty="0">
                <a:solidFill>
                  <a:srgbClr val="000000"/>
                </a:solidFill>
                <a:effectLst/>
                <a:latin typeface="Calibri" panose="020F0502020204030204" pitchFamily="34" charset="0"/>
                <a:ea typeface="Cambria" panose="02040503050406030204" pitchFamily="18" charset="0"/>
                <a:cs typeface="Arial" panose="020B0604020202020204" pitchFamily="34" charset="0"/>
              </a:rPr>
              <a:t>, c'est-à-dire la population résidant actuellement dans le pays, y compris les citoyens et les non-citoyens. Par conséquent, les citoyens et les non-citoyens doivent également être pris en compte dans la connaissance du statut, de sorte que si l'on saisit les immigrants infectés par le VIH dans l'AIM, ces mêmes chiffres doivent être inclus dans le calcul des PVVIH connaissant leur statut pour la même année, ou dans la saisie directe des chiffres relatifs à la connaissance du statut dans les statistiques du programme de l'AIM. Plus précisément, chaque immigrant diagnostiqué pour la première fois dans le pays (qu'il ait ou non déjà été diagnostiqué dans son pays d'origine) devrait être pris en compte dans la connaissance du statut (de même que tous les chiffres relatifs aux traitements antirétroviraux et à la prévention de la transmission mère-enfant devraient inclure toutes les PVVIH résidentes concernées, qu'elles soient citoyennes ou nées à l'étranger). </a:t>
            </a:r>
            <a:endParaRPr lang="en-CH" sz="1800" dirty="0">
              <a:solidFill>
                <a:srgbClr val="000000"/>
              </a:solidFill>
              <a:effectLst/>
              <a:latin typeface="Calibri" panose="020F0502020204030204" pitchFamily="34" charset="0"/>
              <a:ea typeface="Cambria" panose="02040503050406030204" pitchFamily="18" charset="0"/>
              <a:cs typeface="Arial" panose="020B0604020202020204" pitchFamily="34" charset="0"/>
            </a:endParaRPr>
          </a:p>
          <a:p>
            <a:pPr defTabSz="942289">
              <a:defRPr/>
            </a:pPr>
            <a:endParaRPr lang="en-US" sz="1800" dirty="0">
              <a:effectLst/>
              <a:latin typeface="Times New Roman" panose="02020603050405020304" pitchFamily="18" charset="0"/>
              <a:ea typeface="Cambria" panose="02040503050406030204" pitchFamily="18" charset="0"/>
            </a:endParaRPr>
          </a:p>
          <a:p>
            <a:pPr defTabSz="942289">
              <a:defRPr/>
            </a:pPr>
            <a:r>
              <a:rPr lang="en-US" sz="1800" dirty="0">
                <a:effectLst/>
                <a:latin typeface="Times New Roman" panose="02020603050405020304" pitchFamily="18" charset="0"/>
                <a:ea typeface="Cambria" panose="02040503050406030204" pitchFamily="18" charset="0"/>
              </a:rPr>
              <a:t>Les pays disposant d'</a:t>
            </a:r>
            <a:r>
              <a:rPr lang="en-US" sz="1800" b="1" dirty="0">
                <a:effectLst/>
                <a:latin typeface="Times New Roman" panose="02020603050405020304" pitchFamily="18" charset="0"/>
                <a:ea typeface="Cambria" panose="02040503050406030204" pitchFamily="18" charset="0"/>
              </a:rPr>
              <a:t>estimations du </a:t>
            </a:r>
            <a:r>
              <a:rPr lang="en-US" sz="1800" dirty="0">
                <a:effectLst/>
                <a:latin typeface="Times New Roman" panose="02020603050405020304" pitchFamily="18" charset="0"/>
                <a:ea typeface="Cambria" panose="02040503050406030204" pitchFamily="18" charset="0"/>
              </a:rPr>
              <a:t>KOS </a:t>
            </a:r>
            <a:r>
              <a:rPr lang="en-US" sz="1800" b="1" dirty="0">
                <a:effectLst/>
                <a:latin typeface="Times New Roman" panose="02020603050405020304" pitchFamily="18" charset="0"/>
                <a:ea typeface="Cambria" panose="02040503050406030204" pitchFamily="18" charset="0"/>
              </a:rPr>
              <a:t>provenant d'un autre modèle d'incidence </a:t>
            </a:r>
            <a:r>
              <a:rPr lang="en-US" sz="1800" dirty="0">
                <a:effectLst/>
                <a:latin typeface="Times New Roman" panose="02020603050405020304" pitchFamily="18" charset="0"/>
                <a:ea typeface="Cambria" panose="02040503050406030204" pitchFamily="18" charset="0"/>
              </a:rPr>
              <a:t>doivent sélectionner la source de ces estimations, en mettant le bouton radio sur ECDC (modèle) ou sur 'Other direct input' pour tous les autres modèles, puis saisir le nombre de personnes connaissant leur statut sérologique par âge et par sexe. Citez la source de ces données dans la fenêtre Source.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F4B4AD-9710-49A7-B214-561577097D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655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2411215" y="6356349"/>
            <a:ext cx="1371600" cy="365125"/>
          </a:xfrm>
        </p:spPr>
        <p:txBody>
          <a:bodyPr/>
          <a:lstStyle>
            <a:lvl1pPr algn="r">
              <a:defRPr/>
            </a:lvl1pPr>
          </a:lstStyle>
          <a:p>
            <a:pPr algn="r"/>
            <a:r>
              <a:rPr lang="en-US" dirty="0"/>
              <a:t>27 October 2020</a:t>
            </a:r>
          </a:p>
        </p:txBody>
      </p:sp>
      <p:sp>
        <p:nvSpPr>
          <p:cNvPr id="5" name="Footer Placeholder 4"/>
          <p:cNvSpPr>
            <a:spLocks noGrp="1"/>
          </p:cNvSpPr>
          <p:nvPr>
            <p:ph type="ftr" sz="quarter" idx="11"/>
          </p:nvPr>
        </p:nvSpPr>
        <p:spPr/>
        <p:txBody>
          <a:bodyPr/>
          <a:lstStyle>
            <a:lvl1pPr>
              <a:defRPr/>
            </a:lvl1pPr>
          </a:lstStyle>
          <a:p>
            <a:r>
              <a:rPr lang="en-US" dirty="0"/>
              <a:t>2021 HIV Estimates</a:t>
            </a:r>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12" name="Picture 11">
            <a:extLst>
              <a:ext uri="{FF2B5EF4-FFF2-40B4-BE49-F238E27FC236}">
                <a16:creationId xmlns:a16="http://schemas.microsoft.com/office/drawing/2014/main" id="{1185AAC3-23AF-4C83-A6C4-E518F947A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3" y="6264632"/>
            <a:ext cx="1155747" cy="456843"/>
          </a:xfrm>
          <a:prstGeom prst="rect">
            <a:avLst/>
          </a:prstGeom>
        </p:spPr>
      </p:pic>
      <p:pic>
        <p:nvPicPr>
          <p:cNvPr id="9" name="Picture 8" descr="A drawing of a person&#10;&#10;Description automatically generated">
            <a:extLst>
              <a:ext uri="{FF2B5EF4-FFF2-40B4-BE49-F238E27FC236}">
                <a16:creationId xmlns:a16="http://schemas.microsoft.com/office/drawing/2014/main" id="{6B19407E-735D-4378-94C5-F2663C5558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4" name="Picture 3" descr="A drawing of a person&#10;&#10;Description automatically generated">
            <a:extLst>
              <a:ext uri="{FF2B5EF4-FFF2-40B4-BE49-F238E27FC236}">
                <a16:creationId xmlns:a16="http://schemas.microsoft.com/office/drawing/2014/main" id="{58C094B6-EE20-4452-A30A-57A26827F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22253" y="6453896"/>
            <a:ext cx="1540764" cy="2286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Cliquez pour modifier le style du titre principal</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t>12/1/2023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tm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eur03.safelinks.protection.outlook.com/?url=https%3A%2F%2Fwww.unaids.org%2Fen%2Fglobal-aids-monitoring&amp;data=05%7C01%7CKorenrompE%40unaids.org%7C68e82ab453f94fbe5ef308dae20c3686%7Cc2e1cf9be1b644eb8021428c292d3eb5%7C0%7C0%7C638070840030753295%7CUnknown%7CTWFpbGZsb3d8eyJWIjoiMC4wLjAwMDAiLCJQIjoiV2luMzIiLCJBTiI6Ik1haWwiLCJXVCI6Mn0%3D%7C3000%7C%7C%7C&amp;sdata=HVzJNm3nRBTef1Crth33qeJGiNzd84Zxzjtax%2BEa5cQ%3D&amp;reserved=0"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752D-0820-4F35-9D5D-B9D345CC6D3E}"/>
              </a:ext>
            </a:extLst>
          </p:cNvPr>
          <p:cNvSpPr>
            <a:spLocks noGrp="1"/>
          </p:cNvSpPr>
          <p:nvPr>
            <p:ph type="ctrTitle"/>
          </p:nvPr>
        </p:nvSpPr>
        <p:spPr>
          <a:xfrm>
            <a:off x="1069848" y="1298448"/>
            <a:ext cx="7698232" cy="3255264"/>
          </a:xfrm>
        </p:spPr>
        <p:txBody>
          <a:bodyPr>
            <a:normAutofit fontScale="90000"/>
          </a:bodyPr>
          <a:lstStyle/>
          <a:p>
            <a:pPr algn="ctr"/>
            <a:r>
              <a:rPr lang="en-US" altLang="en-US" dirty="0">
                <a:solidFill>
                  <a:schemeClr val="bg1"/>
                </a:solidFill>
              </a:rPr>
              <a:t>Estimation de la cascade de dépistage et de traitement du VIH </a:t>
            </a:r>
            <a:br>
              <a:rPr lang="en-US" altLang="en-US" dirty="0">
                <a:solidFill>
                  <a:schemeClr val="bg1"/>
                </a:solidFill>
              </a:rPr>
            </a:br>
            <a:r>
              <a:rPr lang="en-US" altLang="en-US" dirty="0">
                <a:solidFill>
                  <a:schemeClr val="bg1"/>
                </a:solidFill>
              </a:rPr>
              <a:t>et progrès vers les objectifs 95-95-95</a:t>
            </a:r>
            <a:endParaRPr lang="en-CH" dirty="0"/>
          </a:p>
        </p:txBody>
      </p:sp>
      <p:sp>
        <p:nvSpPr>
          <p:cNvPr id="3" name="Subtitle 2">
            <a:extLst>
              <a:ext uri="{FF2B5EF4-FFF2-40B4-BE49-F238E27FC236}">
                <a16:creationId xmlns:a16="http://schemas.microsoft.com/office/drawing/2014/main" id="{39C97AB2-D1E8-48E1-B9C2-6E6C1698B16B}"/>
              </a:ext>
            </a:extLst>
          </p:cNvPr>
          <p:cNvSpPr>
            <a:spLocks noGrp="1"/>
          </p:cNvSpPr>
          <p:nvPr>
            <p:ph type="subTitle" idx="1"/>
          </p:nvPr>
        </p:nvSpPr>
        <p:spPr/>
        <p:txBody>
          <a:bodyPr/>
          <a:lstStyle/>
          <a:p>
            <a:pPr algn="ctr"/>
            <a:r>
              <a:rPr lang="en-US" dirty="0"/>
              <a:t>ONUSIDA Genève, </a:t>
            </a:r>
          </a:p>
          <a:p>
            <a:pPr algn="ctr"/>
            <a:r>
              <a:rPr lang="en-US" dirty="0"/>
              <a:t>Data for Impact, équipe d'estimation</a:t>
            </a:r>
            <a:endParaRPr lang="en-CH" dirty="0"/>
          </a:p>
        </p:txBody>
      </p:sp>
      <p:pic>
        <p:nvPicPr>
          <p:cNvPr id="6" name="Recorded Sound">
            <a:hlinkClick r:id="" action="ppaction://media"/>
            <a:extLst>
              <a:ext uri="{FF2B5EF4-FFF2-40B4-BE49-F238E27FC236}">
                <a16:creationId xmlns:a16="http://schemas.microsoft.com/office/drawing/2014/main" id="{2602F401-5A2A-4596-8B96-16E08EDAF3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8800" y="6177344"/>
            <a:ext cx="406400" cy="406400"/>
          </a:xfrm>
          <a:prstGeom prst="rect">
            <a:avLst/>
          </a:prstGeom>
        </p:spPr>
      </p:pic>
    </p:spTree>
    <p:extLst>
      <p:ext uri="{BB962C8B-B14F-4D97-AF65-F5344CB8AC3E}">
        <p14:creationId xmlns:p14="http://schemas.microsoft.com/office/powerpoint/2010/main" val="1001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4B856E-4628-A15D-721D-F48F0BCF13F4}"/>
              </a:ext>
            </a:extLst>
          </p:cNvPr>
          <p:cNvSpPr txBox="1">
            <a:spLocks/>
          </p:cNvSpPr>
          <p:nvPr/>
        </p:nvSpPr>
        <p:spPr>
          <a:xfrm>
            <a:off x="252919" y="1123838"/>
            <a:ext cx="2947482" cy="1076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 normalizeH="0" baseline="0" noProof="0" dirty="0">
                <a:ln>
                  <a:noFill/>
                </a:ln>
                <a:solidFill>
                  <a:srgbClr val="FFFFFF"/>
                </a:solidFill>
                <a:effectLst/>
                <a:uLnTx/>
                <a:uFillTx/>
                <a:latin typeface="Corbel" panose="020B0503020204020204"/>
                <a:ea typeface="+mj-ea"/>
                <a:cs typeface="+mj-cs"/>
              </a:rPr>
              <a:t>Suppression virale</a:t>
            </a:r>
          </a:p>
        </p:txBody>
      </p:sp>
      <p:sp>
        <p:nvSpPr>
          <p:cNvPr id="5" name="TextBox 4">
            <a:extLst>
              <a:ext uri="{FF2B5EF4-FFF2-40B4-BE49-F238E27FC236}">
                <a16:creationId xmlns:a16="http://schemas.microsoft.com/office/drawing/2014/main" id="{12747327-09A7-ACC2-2B70-48C134DD42BC}"/>
              </a:ext>
            </a:extLst>
          </p:cNvPr>
          <p:cNvSpPr txBox="1"/>
          <p:nvPr/>
        </p:nvSpPr>
        <p:spPr>
          <a:xfrm>
            <a:off x="256033" y="2776382"/>
            <a:ext cx="2944368" cy="258532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Saisir les données de 2022 pour le numéro testé</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Entrer les données 2022 pour le nombre de personnes viralement supprimées parmi les personnes testées.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rPr>
              <a:t>Vérifier que le seuil de suppression virale est exact</a:t>
            </a:r>
          </a:p>
        </p:txBody>
      </p:sp>
      <p:pic>
        <p:nvPicPr>
          <p:cNvPr id="7" name="Picture 6">
            <a:extLst>
              <a:ext uri="{FF2B5EF4-FFF2-40B4-BE49-F238E27FC236}">
                <a16:creationId xmlns:a16="http://schemas.microsoft.com/office/drawing/2014/main" id="{682F7068-6F36-FC10-514F-0BCCC1D4BC3A}"/>
              </a:ext>
            </a:extLst>
          </p:cNvPr>
          <p:cNvPicPr>
            <a:picLocks noChangeAspect="1"/>
          </p:cNvPicPr>
          <p:nvPr/>
        </p:nvPicPr>
        <p:blipFill>
          <a:blip r:embed="rId2"/>
          <a:srcRect/>
          <a:stretch/>
        </p:blipFill>
        <p:spPr>
          <a:xfrm>
            <a:off x="3529584" y="461514"/>
            <a:ext cx="8458200" cy="5814541"/>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10D0E0C7-7212-4C82-9C37-7FD0A6525AC6}"/>
              </a:ext>
            </a:extLst>
          </p:cNvPr>
          <p:cNvSpPr/>
          <p:nvPr/>
        </p:nvSpPr>
        <p:spPr>
          <a:xfrm>
            <a:off x="9500022" y="2773219"/>
            <a:ext cx="371475" cy="616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B1903F11-ED62-374C-6927-4DFD26A3F1AF}"/>
              </a:ext>
            </a:extLst>
          </p:cNvPr>
          <p:cNvSpPr/>
          <p:nvPr/>
        </p:nvSpPr>
        <p:spPr>
          <a:xfrm>
            <a:off x="9500022" y="4548950"/>
            <a:ext cx="371475" cy="2261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0" name="Oval 9">
            <a:extLst>
              <a:ext uri="{FF2B5EF4-FFF2-40B4-BE49-F238E27FC236}">
                <a16:creationId xmlns:a16="http://schemas.microsoft.com/office/drawing/2014/main" id="{364C59F0-D0EB-7AE7-4686-5BC25550385A}"/>
              </a:ext>
            </a:extLst>
          </p:cNvPr>
          <p:cNvSpPr/>
          <p:nvPr/>
        </p:nvSpPr>
        <p:spPr>
          <a:xfrm>
            <a:off x="9200605" y="2590339"/>
            <a:ext cx="365760" cy="365760"/>
          </a:xfrm>
          <a:prstGeom prst="ellipse">
            <a:avLst/>
          </a:prstGeom>
          <a:solidFill>
            <a:srgbClr val="FFFFCC"/>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Body)"/>
                <a:ea typeface="+mn-ea"/>
                <a:cs typeface="+mn-cs"/>
              </a:rPr>
              <a:t>1</a:t>
            </a:r>
          </a:p>
        </p:txBody>
      </p:sp>
      <p:sp>
        <p:nvSpPr>
          <p:cNvPr id="13" name="Oval 12">
            <a:extLst>
              <a:ext uri="{FF2B5EF4-FFF2-40B4-BE49-F238E27FC236}">
                <a16:creationId xmlns:a16="http://schemas.microsoft.com/office/drawing/2014/main" id="{372D3E5D-0A04-F31D-51C0-0556CE40DB51}"/>
              </a:ext>
            </a:extLst>
          </p:cNvPr>
          <p:cNvSpPr/>
          <p:nvPr/>
        </p:nvSpPr>
        <p:spPr>
          <a:xfrm>
            <a:off x="9200605" y="4303325"/>
            <a:ext cx="365760" cy="365760"/>
          </a:xfrm>
          <a:prstGeom prst="ellipse">
            <a:avLst/>
          </a:prstGeom>
          <a:solidFill>
            <a:srgbClr val="FFFFCC"/>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Body)"/>
                <a:ea typeface="+mn-ea"/>
                <a:cs typeface="+mn-cs"/>
              </a:rPr>
              <a:t>3</a:t>
            </a:r>
          </a:p>
        </p:txBody>
      </p:sp>
      <p:sp>
        <p:nvSpPr>
          <p:cNvPr id="14" name="Rectangle 13">
            <a:extLst>
              <a:ext uri="{FF2B5EF4-FFF2-40B4-BE49-F238E27FC236}">
                <a16:creationId xmlns:a16="http://schemas.microsoft.com/office/drawing/2014/main" id="{4A2E6DA5-26DC-363E-57E0-1A757D583106}"/>
              </a:ext>
            </a:extLst>
          </p:cNvPr>
          <p:cNvSpPr/>
          <p:nvPr/>
        </p:nvSpPr>
        <p:spPr>
          <a:xfrm>
            <a:off x="9500022" y="3643375"/>
            <a:ext cx="371475" cy="6164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Oval 14">
            <a:extLst>
              <a:ext uri="{FF2B5EF4-FFF2-40B4-BE49-F238E27FC236}">
                <a16:creationId xmlns:a16="http://schemas.microsoft.com/office/drawing/2014/main" id="{7848357B-81D3-C205-2A95-15A85F52F881}"/>
              </a:ext>
            </a:extLst>
          </p:cNvPr>
          <p:cNvSpPr/>
          <p:nvPr/>
        </p:nvSpPr>
        <p:spPr>
          <a:xfrm>
            <a:off x="9200605" y="3460495"/>
            <a:ext cx="365760" cy="365760"/>
          </a:xfrm>
          <a:prstGeom prst="ellipse">
            <a:avLst/>
          </a:prstGeom>
          <a:solidFill>
            <a:srgbClr val="FFFFCC"/>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Body)"/>
                <a:ea typeface="+mn-ea"/>
                <a:cs typeface="+mn-cs"/>
              </a:rPr>
              <a:t>2</a:t>
            </a:r>
          </a:p>
        </p:txBody>
      </p:sp>
    </p:spTree>
    <p:extLst>
      <p:ext uri="{BB962C8B-B14F-4D97-AF65-F5344CB8AC3E}">
        <p14:creationId xmlns:p14="http://schemas.microsoft.com/office/powerpoint/2010/main" val="309405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1584-BEDE-4414-9459-6D516CF972E9}"/>
              </a:ext>
            </a:extLst>
          </p:cNvPr>
          <p:cNvSpPr>
            <a:spLocks noGrp="1"/>
          </p:cNvSpPr>
          <p:nvPr>
            <p:ph type="title" idx="4294967295"/>
          </p:nvPr>
        </p:nvSpPr>
        <p:spPr>
          <a:xfrm>
            <a:off x="853109" y="138389"/>
            <a:ext cx="10919791" cy="1289050"/>
          </a:xfrm>
        </p:spPr>
        <p:txBody>
          <a:bodyPr>
            <a:normAutofit/>
          </a:bodyPr>
          <a:lstStyle/>
          <a:p>
            <a:r>
              <a:rPr lang="en-GB" b="1" dirty="0">
                <a:solidFill>
                  <a:srgbClr val="0F33CB"/>
                </a:solidFill>
                <a:latin typeface="Arial" panose="020B0604020202020204" pitchFamily="34" charset="0"/>
                <a:cs typeface="Arial" panose="020B0604020202020204" pitchFamily="34" charset="0"/>
              </a:rPr>
              <a:t>Résultats en cascade : Examen de la qualité des données </a:t>
            </a:r>
            <a:br>
              <a:rPr lang="en-GB" b="1" dirty="0">
                <a:solidFill>
                  <a:srgbClr val="0F33CB"/>
                </a:solidFill>
                <a:latin typeface="Arial" panose="020B0604020202020204" pitchFamily="34" charset="0"/>
                <a:cs typeface="Arial" panose="020B0604020202020204" pitchFamily="34" charset="0"/>
              </a:rPr>
            </a:br>
            <a:r>
              <a:rPr lang="en-GB" b="1" dirty="0">
                <a:solidFill>
                  <a:srgbClr val="0F33CB"/>
                </a:solidFill>
                <a:latin typeface="Arial" panose="020B0604020202020204" pitchFamily="34" charset="0"/>
                <a:cs typeface="Arial" panose="020B0604020202020204" pitchFamily="34" charset="0"/>
              </a:rPr>
              <a:t>et interprétation (I)</a:t>
            </a:r>
          </a:p>
        </p:txBody>
      </p:sp>
      <p:pic>
        <p:nvPicPr>
          <p:cNvPr id="4" name="Picture 3">
            <a:extLst>
              <a:ext uri="{FF2B5EF4-FFF2-40B4-BE49-F238E27FC236}">
                <a16:creationId xmlns:a16="http://schemas.microsoft.com/office/drawing/2014/main" id="{3D7CFC99-C083-42D1-84F5-ED6AC56F5467}"/>
              </a:ext>
            </a:extLst>
          </p:cNvPr>
          <p:cNvPicPr>
            <a:picLocks noChangeAspect="1"/>
          </p:cNvPicPr>
          <p:nvPr/>
        </p:nvPicPr>
        <p:blipFill rotWithShape="1">
          <a:blip r:embed="rId5"/>
          <a:srcRect r="23076"/>
          <a:stretch/>
        </p:blipFill>
        <p:spPr>
          <a:xfrm>
            <a:off x="7107367" y="1017696"/>
            <a:ext cx="4665533" cy="4897553"/>
          </a:xfrm>
          <a:prstGeom prst="rect">
            <a:avLst/>
          </a:prstGeom>
        </p:spPr>
      </p:pic>
      <p:pic>
        <p:nvPicPr>
          <p:cNvPr id="17" name="Audio 16">
            <a:hlinkClick r:id="" action="ppaction://media"/>
            <a:extLst>
              <a:ext uri="{FF2B5EF4-FFF2-40B4-BE49-F238E27FC236}">
                <a16:creationId xmlns:a16="http://schemas.microsoft.com/office/drawing/2014/main" id="{3910ED54-977B-4ED7-A489-BF75DD30A7B5}"/>
              </a:ext>
            </a:extLst>
          </p:cNvPr>
          <p:cNvPicPr>
            <a:picLocks noChangeAspect="1"/>
          </p:cNvPicPr>
          <p:nvPr>
            <a:audioFile r:link="rId1"/>
            <p:extLst>
              <p:ext uri="{DAA4B4D4-6D71-4841-9C94-3DE7FCFB9230}">
                <p14:media xmlns:p14="http://schemas.microsoft.com/office/powerpoint/2010/main" r:embed="rId2">
                  <p14:trim end="29248.721"/>
                </p14:media>
              </p:ext>
            </p:extLst>
          </p:nvPr>
        </p:nvPicPr>
        <p:blipFill>
          <a:blip r:embed="rId6"/>
          <a:stretch>
            <a:fillRect/>
          </a:stretch>
        </p:blipFill>
        <p:spPr>
          <a:xfrm>
            <a:off x="11569700" y="6235700"/>
            <a:ext cx="406400" cy="406400"/>
          </a:xfrm>
          <a:prstGeom prst="rect">
            <a:avLst/>
          </a:prstGeom>
        </p:spPr>
      </p:pic>
      <p:sp>
        <p:nvSpPr>
          <p:cNvPr id="5" name="TextBox 4">
            <a:extLst>
              <a:ext uri="{FF2B5EF4-FFF2-40B4-BE49-F238E27FC236}">
                <a16:creationId xmlns:a16="http://schemas.microsoft.com/office/drawing/2014/main" id="{7FCE5B6C-E812-9B19-E0DA-00A18B590AE6}"/>
              </a:ext>
            </a:extLst>
          </p:cNvPr>
          <p:cNvSpPr txBox="1"/>
          <p:nvPr/>
        </p:nvSpPr>
        <p:spPr>
          <a:xfrm>
            <a:off x="3347581" y="6115734"/>
            <a:ext cx="842531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rbel" panose="020B0503020204020204"/>
                <a:ea typeface="+mn-ea"/>
                <a:cs typeface="+mn-cs"/>
              </a:rPr>
              <a:t>Chaque fois que vous modifiez les données du programme (KOS, ART, VLS) OU l'estimation de l'incidence (CSAVR/EPP/AEM), revoyez les cascades - tour à tour pour l'homme, la femme et les enfants.</a:t>
            </a:r>
            <a:endParaRPr kumimoji="0" lang="en-CH" sz="16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12" name="Picture 11" descr="Graphical user interface, text, application&#10;&#10;Description automatically generated">
            <a:extLst>
              <a:ext uri="{FF2B5EF4-FFF2-40B4-BE49-F238E27FC236}">
                <a16:creationId xmlns:a16="http://schemas.microsoft.com/office/drawing/2014/main" id="{24FAE78A-CE6B-7349-18C7-19332BD115C8}"/>
              </a:ext>
            </a:extLst>
          </p:cNvPr>
          <p:cNvPicPr>
            <a:picLocks noChangeAspect="1"/>
          </p:cNvPicPr>
          <p:nvPr/>
        </p:nvPicPr>
        <p:blipFill rotWithShape="1">
          <a:blip r:embed="rId7"/>
          <a:srcRect l="58660" t="10547" b="23865"/>
          <a:stretch/>
        </p:blipFill>
        <p:spPr>
          <a:xfrm>
            <a:off x="640461" y="1531756"/>
            <a:ext cx="5040183" cy="4498079"/>
          </a:xfrm>
          <a:prstGeom prst="rect">
            <a:avLst/>
          </a:prstGeom>
        </p:spPr>
      </p:pic>
      <p:sp>
        <p:nvSpPr>
          <p:cNvPr id="14" name="Oval 13">
            <a:extLst>
              <a:ext uri="{FF2B5EF4-FFF2-40B4-BE49-F238E27FC236}">
                <a16:creationId xmlns:a16="http://schemas.microsoft.com/office/drawing/2014/main" id="{6D5FCCEF-F057-18A9-A67E-B8952726DF7C}"/>
              </a:ext>
            </a:extLst>
          </p:cNvPr>
          <p:cNvSpPr/>
          <p:nvPr/>
        </p:nvSpPr>
        <p:spPr>
          <a:xfrm>
            <a:off x="644908" y="1463730"/>
            <a:ext cx="1386508" cy="5710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Arrow: Right 15">
            <a:extLst>
              <a:ext uri="{FF2B5EF4-FFF2-40B4-BE49-F238E27FC236}">
                <a16:creationId xmlns:a16="http://schemas.microsoft.com/office/drawing/2014/main" id="{4DEB4319-2082-F474-C3ED-89025CF2B4DB}"/>
              </a:ext>
            </a:extLst>
          </p:cNvPr>
          <p:cNvSpPr/>
          <p:nvPr/>
        </p:nvSpPr>
        <p:spPr>
          <a:xfrm flipV="1">
            <a:off x="6096000" y="3865890"/>
            <a:ext cx="691261" cy="276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19036640"/>
      </p:ext>
    </p:extLst>
  </p:cSld>
  <p:clrMapOvr>
    <a:masterClrMapping/>
  </p:clrMapOvr>
  <mc:AlternateContent xmlns:mc="http://schemas.openxmlformats.org/markup-compatibility/2006" xmlns:p14="http://schemas.microsoft.com/office/powerpoint/2010/main">
    <mc:Choice Requires="p14">
      <p:transition spd="slow" p14:dur="2000" advTm="117530"/>
    </mc:Choice>
    <mc:Fallback xmlns="" xmlns:a16="http://schemas.microsoft.com/office/drawing/2014/main">
      <p:transition spd="slow" advTm="1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1584-BEDE-4414-9459-6D516CF972E9}"/>
              </a:ext>
            </a:extLst>
          </p:cNvPr>
          <p:cNvSpPr>
            <a:spLocks noGrp="1"/>
          </p:cNvSpPr>
          <p:nvPr>
            <p:ph type="title" idx="4294967295"/>
          </p:nvPr>
        </p:nvSpPr>
        <p:spPr>
          <a:xfrm>
            <a:off x="215901" y="149682"/>
            <a:ext cx="7679162" cy="1411489"/>
          </a:xfrm>
        </p:spPr>
        <p:txBody>
          <a:bodyPr>
            <a:normAutofit/>
          </a:bodyPr>
          <a:lstStyle/>
          <a:p>
            <a:r>
              <a:rPr lang="en-GB" b="1" dirty="0">
                <a:solidFill>
                  <a:srgbClr val="0F33CB"/>
                </a:solidFill>
                <a:latin typeface="Arial" panose="020B0604020202020204" pitchFamily="34" charset="0"/>
                <a:cs typeface="Arial" panose="020B0604020202020204" pitchFamily="34" charset="0"/>
              </a:rPr>
              <a:t>Résultats en cascade : Examen de la qualité des données et interprétation (II)</a:t>
            </a:r>
          </a:p>
        </p:txBody>
      </p:sp>
      <p:pic>
        <p:nvPicPr>
          <p:cNvPr id="17" name="Audio 16">
            <a:hlinkClick r:id="" action="ppaction://media"/>
            <a:extLst>
              <a:ext uri="{FF2B5EF4-FFF2-40B4-BE49-F238E27FC236}">
                <a16:creationId xmlns:a16="http://schemas.microsoft.com/office/drawing/2014/main" id="{3910ED54-977B-4ED7-A489-BF75DD30A7B5}"/>
              </a:ext>
            </a:extLst>
          </p:cNvPr>
          <p:cNvPicPr>
            <a:picLocks noChangeAspect="1"/>
          </p:cNvPicPr>
          <p:nvPr>
            <a:audioFile r:link="rId1"/>
            <p:extLst>
              <p:ext uri="{DAA4B4D4-6D71-4841-9C94-3DE7FCFB9230}">
                <p14:media xmlns:p14="http://schemas.microsoft.com/office/powerpoint/2010/main" r:embed="rId2">
                  <p14:trim end="29248.721"/>
                </p14:media>
              </p:ext>
            </p:extLst>
          </p:nvPr>
        </p:nvPicPr>
        <p:blipFill>
          <a:blip r:embed="rId5"/>
          <a:stretch>
            <a:fillRect/>
          </a:stretch>
        </p:blipFill>
        <p:spPr>
          <a:xfrm>
            <a:off x="11569700" y="6235700"/>
            <a:ext cx="406400" cy="406400"/>
          </a:xfrm>
          <a:prstGeom prst="rect">
            <a:avLst/>
          </a:prstGeom>
        </p:spPr>
      </p:pic>
      <p:sp>
        <p:nvSpPr>
          <p:cNvPr id="3" name="Content Placeholder 2">
            <a:extLst>
              <a:ext uri="{FF2B5EF4-FFF2-40B4-BE49-F238E27FC236}">
                <a16:creationId xmlns:a16="http://schemas.microsoft.com/office/drawing/2014/main" id="{E9D6A56A-3171-B894-7AD2-C6C5E62429F8}"/>
              </a:ext>
            </a:extLst>
          </p:cNvPr>
          <p:cNvSpPr txBox="1">
            <a:spLocks/>
          </p:cNvSpPr>
          <p:nvPr/>
        </p:nvSpPr>
        <p:spPr>
          <a:xfrm>
            <a:off x="215900" y="1847487"/>
            <a:ext cx="7923250" cy="459141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Le nombre de personnes dans chaque barre de la cascade est-il </a:t>
            </a:r>
            <a:r>
              <a:rPr kumimoji="0" lang="en-US" sz="2400" b="0" i="1" u="none" strike="noStrike" kern="1200" cap="none" spc="0" normalizeH="0" baseline="0" noProof="0" dirty="0">
                <a:ln>
                  <a:noFill/>
                </a:ln>
                <a:solidFill>
                  <a:srgbClr val="00B050"/>
                </a:solidFill>
                <a:effectLst/>
                <a:uLnTx/>
                <a:uFillTx/>
                <a:latin typeface="Corbel" panose="020B0503020204020204"/>
                <a:ea typeface="+mn-ea"/>
                <a:cs typeface="+mn-cs"/>
              </a:rPr>
              <a:t>inférieur </a:t>
            </a: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à celui de la barre précédente </a:t>
            </a:r>
            <a:r>
              <a:rPr kumimoji="0" lang="en-US" sz="2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Hommes adultes, femmes adultes et enfants à tour de rôle</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Toutes les années 2010-2022.</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Lorsque KOS &gt;&gt; ART, pourquoi un tel écart ? </a:t>
            </a:r>
            <a:b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Le KOS est-il surévalué -- les décès n'ont pas été soustraits ?</a:t>
            </a:r>
            <a:b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La couverture </a:t>
            </a:r>
            <a:r>
              <a:rPr kumimoji="0" lang="en-US" sz="2400" b="1" i="0" u="none" strike="noStrike" kern="1200" cap="none" spc="0" normalizeH="0" baseline="0" noProof="0" dirty="0">
                <a:ln>
                  <a:noFill/>
                </a:ln>
                <a:solidFill>
                  <a:srgbClr val="000000"/>
                </a:solidFill>
                <a:effectLst/>
                <a:uLnTx/>
                <a:uFillTx/>
                <a:latin typeface="Corbel" panose="020B0503020204020204"/>
                <a:ea typeface="+mn-ea"/>
                <a:cs typeface="+mn-cs"/>
              </a:rPr>
              <a:t>des personnes éligibles </a:t>
            </a: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est-elle </a:t>
            </a:r>
            <a: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t>inférieure à 100 % ? </a:t>
            </a:r>
            <a:br>
              <a:rPr kumimoji="0" lang="en-US" sz="2400" b="0" i="0" u="none" strike="noStrike" kern="1200" cap="none" spc="0" normalizeH="0" baseline="0" noProof="0" dirty="0">
                <a:ln>
                  <a:noFill/>
                </a:ln>
                <a:solidFill>
                  <a:srgbClr val="00B050"/>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L'objectif est toujours de 95 %.</a:t>
            </a:r>
            <a:b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Y a-t-il des </a:t>
            </a:r>
            <a:r>
              <a:rPr kumimoji="0" lang="en-US" sz="2400" b="0" i="0" u="none" strike="noStrike" kern="1200" cap="none" spc="0" normalizeH="0" baseline="0" noProof="0" dirty="0">
                <a:ln>
                  <a:noFill/>
                </a:ln>
                <a:solidFill>
                  <a:srgbClr val="C00000"/>
                </a:solidFill>
                <a:effectLst/>
                <a:uLnTx/>
                <a:uFillTx/>
                <a:latin typeface="Corbel" panose="020B0503020204020204"/>
                <a:ea typeface="+mn-ea"/>
                <a:cs typeface="+mn-cs"/>
              </a:rPr>
              <a:t>augmentations ou des baisses soudaines </a:t>
            </a: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et importantes </a:t>
            </a:r>
            <a:r>
              <a:rPr kumimoji="0" lang="en-US" sz="2400" b="0" i="0" u="none" strike="noStrike" kern="1200" cap="none" spc="0" normalizeH="0" baseline="0" noProof="0" dirty="0">
                <a:ln>
                  <a:noFill/>
                </a:ln>
                <a:solidFill>
                  <a:srgbClr val="C00000"/>
                </a:solidFill>
                <a:effectLst/>
                <a:uLnTx/>
                <a:uFillTx/>
                <a:latin typeface="Corbel" panose="020B0503020204020204"/>
                <a:ea typeface="+mn-ea"/>
                <a:cs typeface="+mn-cs"/>
              </a:rPr>
              <a:t>d'</a:t>
            </a:r>
            <a:r>
              <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rPr>
              <a:t>une année sur l'autre, qui ne peuvent être expliquées ?</a:t>
            </a:r>
          </a:p>
        </p:txBody>
      </p:sp>
      <p:pic>
        <p:nvPicPr>
          <p:cNvPr id="6" name="Picture 5">
            <a:extLst>
              <a:ext uri="{FF2B5EF4-FFF2-40B4-BE49-F238E27FC236}">
                <a16:creationId xmlns:a16="http://schemas.microsoft.com/office/drawing/2014/main" id="{0B00A2A4-14D2-2188-697E-085D9DBF12AD}"/>
              </a:ext>
            </a:extLst>
          </p:cNvPr>
          <p:cNvPicPr>
            <a:picLocks noChangeAspect="1"/>
          </p:cNvPicPr>
          <p:nvPr/>
        </p:nvPicPr>
        <p:blipFill>
          <a:blip r:embed="rId6"/>
          <a:stretch>
            <a:fillRect/>
          </a:stretch>
        </p:blipFill>
        <p:spPr>
          <a:xfrm>
            <a:off x="7834767" y="4404733"/>
            <a:ext cx="4365775" cy="2440468"/>
          </a:xfrm>
          <a:prstGeom prst="rect">
            <a:avLst/>
          </a:prstGeom>
        </p:spPr>
      </p:pic>
      <p:pic>
        <p:nvPicPr>
          <p:cNvPr id="7" name="Picture 6">
            <a:extLst>
              <a:ext uri="{FF2B5EF4-FFF2-40B4-BE49-F238E27FC236}">
                <a16:creationId xmlns:a16="http://schemas.microsoft.com/office/drawing/2014/main" id="{D76D3954-04CC-3968-86D0-DFDBEC46EF0E}"/>
              </a:ext>
            </a:extLst>
          </p:cNvPr>
          <p:cNvPicPr>
            <a:picLocks noChangeAspect="1"/>
          </p:cNvPicPr>
          <p:nvPr/>
        </p:nvPicPr>
        <p:blipFill>
          <a:blip r:embed="rId7"/>
          <a:stretch>
            <a:fillRect/>
          </a:stretch>
        </p:blipFill>
        <p:spPr>
          <a:xfrm>
            <a:off x="8099555" y="2139342"/>
            <a:ext cx="4052576" cy="2265391"/>
          </a:xfrm>
          <a:prstGeom prst="rect">
            <a:avLst/>
          </a:prstGeom>
        </p:spPr>
      </p:pic>
      <p:pic>
        <p:nvPicPr>
          <p:cNvPr id="8" name="Picture 7">
            <a:extLst>
              <a:ext uri="{FF2B5EF4-FFF2-40B4-BE49-F238E27FC236}">
                <a16:creationId xmlns:a16="http://schemas.microsoft.com/office/drawing/2014/main" id="{23B23271-52D0-3663-DD52-6998E9452772}"/>
              </a:ext>
            </a:extLst>
          </p:cNvPr>
          <p:cNvPicPr>
            <a:picLocks noChangeAspect="1"/>
          </p:cNvPicPr>
          <p:nvPr/>
        </p:nvPicPr>
        <p:blipFill>
          <a:blip r:embed="rId8"/>
          <a:stretch>
            <a:fillRect/>
          </a:stretch>
        </p:blipFill>
        <p:spPr>
          <a:xfrm>
            <a:off x="8478513" y="9785"/>
            <a:ext cx="3673618" cy="2053553"/>
          </a:xfrm>
          <a:prstGeom prst="rect">
            <a:avLst/>
          </a:prstGeom>
        </p:spPr>
      </p:pic>
    </p:spTree>
    <p:extLst>
      <p:ext uri="{BB962C8B-B14F-4D97-AF65-F5344CB8AC3E}">
        <p14:creationId xmlns:p14="http://schemas.microsoft.com/office/powerpoint/2010/main" val="1840495144"/>
      </p:ext>
    </p:extLst>
  </p:cSld>
  <p:clrMapOvr>
    <a:masterClrMapping/>
  </p:clrMapOvr>
  <mc:AlternateContent xmlns:mc="http://schemas.openxmlformats.org/markup-compatibility/2006" xmlns:p14="http://schemas.microsoft.com/office/powerpoint/2010/main">
    <mc:Choice Requires="p14">
      <p:transition spd="slow" p14:dur="2000" advTm="117530"/>
    </mc:Choice>
    <mc:Fallback xmlns="" xmlns:a16="http://schemas.microsoft.com/office/drawing/2014/main">
      <p:transition spd="slow" advTm="1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1584-BEDE-4414-9459-6D516CF972E9}"/>
              </a:ext>
            </a:extLst>
          </p:cNvPr>
          <p:cNvSpPr>
            <a:spLocks noGrp="1"/>
          </p:cNvSpPr>
          <p:nvPr>
            <p:ph type="title" idx="4294967295"/>
          </p:nvPr>
        </p:nvSpPr>
        <p:spPr>
          <a:xfrm>
            <a:off x="215900" y="82774"/>
            <a:ext cx="11596958" cy="754799"/>
          </a:xfrm>
        </p:spPr>
        <p:txBody>
          <a:bodyPr>
            <a:normAutofit/>
          </a:bodyPr>
          <a:lstStyle/>
          <a:p>
            <a:r>
              <a:rPr lang="en-GB" b="1" dirty="0">
                <a:solidFill>
                  <a:srgbClr val="0F33CB"/>
                </a:solidFill>
                <a:latin typeface="Arial" panose="020B0604020202020204" pitchFamily="34" charset="0"/>
                <a:cs typeface="Arial" panose="020B0604020202020204" pitchFamily="34" charset="0"/>
              </a:rPr>
              <a:t>Cascade : Examen de la qualité des données et interprétation (II)</a:t>
            </a:r>
          </a:p>
        </p:txBody>
      </p:sp>
      <p:pic>
        <p:nvPicPr>
          <p:cNvPr id="17" name="Audio 16">
            <a:hlinkClick r:id="" action="ppaction://media"/>
            <a:extLst>
              <a:ext uri="{FF2B5EF4-FFF2-40B4-BE49-F238E27FC236}">
                <a16:creationId xmlns:a16="http://schemas.microsoft.com/office/drawing/2014/main" id="{3910ED54-977B-4ED7-A489-BF75DD30A7B5}"/>
              </a:ext>
            </a:extLst>
          </p:cNvPr>
          <p:cNvPicPr>
            <a:picLocks noChangeAspect="1"/>
          </p:cNvPicPr>
          <p:nvPr>
            <a:audioFile r:link="rId1"/>
            <p:extLst>
              <p:ext uri="{DAA4B4D4-6D71-4841-9C94-3DE7FCFB9230}">
                <p14:media xmlns:p14="http://schemas.microsoft.com/office/powerpoint/2010/main" r:embed="rId2">
                  <p14:trim end="29248.721"/>
                </p14:media>
              </p:ext>
            </p:extLst>
          </p:nvPr>
        </p:nvPicPr>
        <p:blipFill>
          <a:blip r:embed="rId5"/>
          <a:stretch>
            <a:fillRect/>
          </a:stretch>
        </p:blipFill>
        <p:spPr>
          <a:xfrm>
            <a:off x="11569700" y="6235700"/>
            <a:ext cx="406400" cy="406400"/>
          </a:xfrm>
          <a:prstGeom prst="rect">
            <a:avLst/>
          </a:prstGeom>
        </p:spPr>
      </p:pic>
      <p:sp>
        <p:nvSpPr>
          <p:cNvPr id="3" name="Content Placeholder 2">
            <a:extLst>
              <a:ext uri="{FF2B5EF4-FFF2-40B4-BE49-F238E27FC236}">
                <a16:creationId xmlns:a16="http://schemas.microsoft.com/office/drawing/2014/main" id="{E9D6A56A-3171-B894-7AD2-C6C5E62429F8}"/>
              </a:ext>
            </a:extLst>
          </p:cNvPr>
          <p:cNvSpPr txBox="1">
            <a:spLocks/>
          </p:cNvSpPr>
          <p:nvPr/>
        </p:nvSpPr>
        <p:spPr>
          <a:xfrm>
            <a:off x="276052" y="904481"/>
            <a:ext cx="6102473" cy="3416201"/>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Le nombre de personnes dans chaque barre de la cascade est-il plus petit que le précédent ? </a:t>
            </a:r>
            <a:b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1400" b="0" i="1" u="none" strike="noStrike" kern="1200" cap="none" spc="0" normalizeH="0" baseline="0" noProof="0" dirty="0">
                <a:ln>
                  <a:noFill/>
                </a:ln>
                <a:solidFill>
                  <a:srgbClr val="00B050"/>
                </a:solidFill>
                <a:effectLst/>
                <a:uLnTx/>
                <a:uFillTx/>
                <a:latin typeface="Corbel" panose="020B0503020204020204"/>
                <a:ea typeface="+mn-ea"/>
                <a:cs typeface="+mn-cs"/>
              </a:rPr>
              <a:t>est-il inférieur </a:t>
            </a:r>
            <a:r>
              <a:rPr kumimoji="0" lang="en-US" sz="1400" b="0" i="0" u="none" strike="noStrike" kern="1200" cap="none" spc="0" normalizeH="0" baseline="0" noProof="0" dirty="0">
                <a:ln>
                  <a:noFill/>
                </a:ln>
                <a:solidFill>
                  <a:srgbClr val="00B050"/>
                </a:solidFill>
                <a:effectLst/>
                <a:uLnTx/>
                <a:uFillTx/>
                <a:latin typeface="Corbel" panose="020B0503020204020204"/>
                <a:ea typeface="+mn-ea"/>
                <a:cs typeface="+mn-cs"/>
              </a:rPr>
              <a:t>à celui de la barre précédente </a:t>
            </a:r>
            <a:r>
              <a:rPr kumimoji="0" lang="en-US" sz="1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Hommes adultes, femmes adultes et enfants à tour de rôle</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Toutes les années 2010-2022.</a:t>
            </a:r>
          </a:p>
          <a:p>
            <a:pPr marL="685800" marR="0" lvl="1" indent="-182880" algn="l" defTabSz="914400" rtl="0" eaLnBrk="1" fontAlgn="auto" latinLnBrk="0" hangingPunct="1">
              <a:lnSpc>
                <a:spcPct val="90000"/>
              </a:lnSpc>
              <a:spcBef>
                <a:spcPts val="250"/>
              </a:spcBef>
              <a:spcAft>
                <a:spcPts val="250"/>
              </a:spcAft>
              <a:buClr>
                <a:srgbClr val="40BAD2"/>
              </a:buClr>
              <a:buSzTx/>
              <a:buFont typeface="Wingdings 2" pitchFamily="18" charset="2"/>
              <a:buChar char=""/>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Lorsque </a:t>
            </a:r>
            <a:r>
              <a:rPr kumimoji="0" lang="en-US" sz="1400" b="0" i="0" u="none" strike="noStrike" kern="1200" cap="none" spc="0" normalizeH="0" baseline="0" noProof="0" dirty="0">
                <a:ln>
                  <a:noFill/>
                </a:ln>
                <a:solidFill>
                  <a:srgbClr val="C00000"/>
                </a:solidFill>
                <a:effectLst/>
                <a:uLnTx/>
                <a:uFillTx/>
                <a:latin typeface="Corbel" panose="020B0503020204020204"/>
                <a:ea typeface="+mn-ea"/>
                <a:cs typeface="+mn-cs"/>
              </a:rPr>
              <a:t>KOS &gt;&gt; ART</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 pourquoi un tel écart ? </a:t>
            </a:r>
            <a:b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Le KOS est-il surévalué -- les décès n'ont pas été soustraits ?</a:t>
            </a:r>
            <a:b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La couverture </a:t>
            </a:r>
            <a:r>
              <a:rPr kumimoji="0" lang="en-US" sz="1400" b="1" i="0" u="none" strike="noStrike" kern="1200" cap="none" spc="0" normalizeH="0" baseline="0" noProof="0" dirty="0">
                <a:ln>
                  <a:noFill/>
                </a:ln>
                <a:solidFill>
                  <a:srgbClr val="000000"/>
                </a:solidFill>
                <a:effectLst/>
                <a:uLnTx/>
                <a:uFillTx/>
                <a:latin typeface="Corbel" panose="020B0503020204020204"/>
                <a:ea typeface="+mn-ea"/>
                <a:cs typeface="+mn-cs"/>
              </a:rPr>
              <a:t>des personnes éligibles </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est-elle </a:t>
            </a:r>
            <a:r>
              <a:rPr kumimoji="0" lang="en-US" sz="1400" b="0" i="0" u="none" strike="noStrike" kern="1200" cap="none" spc="0" normalizeH="0" baseline="0" noProof="0" dirty="0">
                <a:ln>
                  <a:noFill/>
                </a:ln>
                <a:solidFill>
                  <a:srgbClr val="00B050"/>
                </a:solidFill>
                <a:effectLst/>
                <a:uLnTx/>
                <a:uFillTx/>
                <a:latin typeface="Corbel" panose="020B0503020204020204"/>
                <a:ea typeface="+mn-ea"/>
                <a:cs typeface="+mn-cs"/>
              </a:rPr>
              <a:t>inférieure à 100 % ? </a:t>
            </a:r>
            <a:br>
              <a:rPr kumimoji="0" lang="en-US" sz="1400" b="0" i="0" u="none" strike="noStrike" kern="1200" cap="none" spc="0" normalizeH="0" baseline="0" noProof="0" dirty="0">
                <a:ln>
                  <a:noFill/>
                </a:ln>
                <a:solidFill>
                  <a:srgbClr val="00B050"/>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L'objectif est toujours de 95 %.</a:t>
            </a:r>
            <a:b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br>
            <a:endPar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233363" marR="0" lvl="0" indent="-233363" algn="l" defTabSz="914400" rtl="0" eaLnBrk="1" fontAlgn="auto" latinLnBrk="0" hangingPunct="1">
              <a:lnSpc>
                <a:spcPct val="90000"/>
              </a:lnSpc>
              <a:spcBef>
                <a:spcPts val="1200"/>
              </a:spcBef>
              <a:spcAft>
                <a:spcPts val="0"/>
              </a:spcAft>
              <a:buClr>
                <a:srgbClr val="40BAD2"/>
              </a:buClr>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Y a-t-il des </a:t>
            </a:r>
            <a:r>
              <a:rPr kumimoji="0" lang="en-US" sz="1400" b="0" i="0" u="none" strike="noStrike" kern="1200" cap="none" spc="0" normalizeH="0" baseline="0" noProof="0" dirty="0">
                <a:ln>
                  <a:noFill/>
                </a:ln>
                <a:solidFill>
                  <a:srgbClr val="C00000"/>
                </a:solidFill>
                <a:effectLst/>
                <a:uLnTx/>
                <a:uFillTx/>
                <a:latin typeface="Corbel" panose="020B0503020204020204"/>
                <a:ea typeface="+mn-ea"/>
                <a:cs typeface="+mn-cs"/>
              </a:rPr>
              <a:t>augmentations ou des </a:t>
            </a:r>
            <a:r>
              <a:rPr kumimoji="0" lang="en-US" sz="1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baisses</a:t>
            </a:r>
            <a:r>
              <a:rPr kumimoji="0" lang="en-US" sz="1400" b="0" i="0" u="none" strike="noStrike" kern="1200" cap="none" spc="0" normalizeH="0" baseline="0" noProof="0" dirty="0">
                <a:ln>
                  <a:noFill/>
                </a:ln>
                <a:solidFill>
                  <a:srgbClr val="C00000"/>
                </a:solidFill>
                <a:effectLst/>
                <a:uLnTx/>
                <a:uFillTx/>
                <a:latin typeface="Corbel" panose="020B0503020204020204"/>
                <a:ea typeface="+mn-ea"/>
                <a:cs typeface="+mn-cs"/>
              </a:rPr>
              <a:t> soudaines et </a:t>
            </a: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importantes </a:t>
            </a:r>
            <a:r>
              <a:rPr kumimoji="0" lang="en-US" sz="1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d'une année sur l'autre qui ne peuvent être expliquées ? </a:t>
            </a:r>
            <a:br>
              <a:rPr kumimoji="0" lang="en-US" sz="14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br>
            <a:r>
              <a:rPr kumimoji="0" lang="en-US" sz="1400" b="0" i="0" u="none" strike="noStrike" kern="1200" cap="none" spc="0" normalizeH="0" baseline="0" noProof="0" dirty="0">
                <a:ln>
                  <a:noFill/>
                </a:ln>
                <a:solidFill>
                  <a:srgbClr val="000000"/>
                </a:solidFill>
                <a:effectLst/>
                <a:uLnTx/>
                <a:uFillTx/>
                <a:latin typeface="Corbel" panose="020B0503020204020204"/>
                <a:ea typeface="+mn-ea"/>
                <a:cs typeface="+mn-cs"/>
              </a:rPr>
              <a:t>d'une année sur l'autre, qui ne peuvent être expliquées ?</a:t>
            </a:r>
          </a:p>
        </p:txBody>
      </p:sp>
      <p:pic>
        <p:nvPicPr>
          <p:cNvPr id="6" name="Picture 5">
            <a:extLst>
              <a:ext uri="{FF2B5EF4-FFF2-40B4-BE49-F238E27FC236}">
                <a16:creationId xmlns:a16="http://schemas.microsoft.com/office/drawing/2014/main" id="{0B00A2A4-14D2-2188-697E-085D9DBF12AD}"/>
              </a:ext>
            </a:extLst>
          </p:cNvPr>
          <p:cNvPicPr>
            <a:picLocks noChangeAspect="1"/>
          </p:cNvPicPr>
          <p:nvPr/>
        </p:nvPicPr>
        <p:blipFill>
          <a:blip r:embed="rId6"/>
          <a:stretch>
            <a:fillRect/>
          </a:stretch>
        </p:blipFill>
        <p:spPr>
          <a:xfrm>
            <a:off x="6512311" y="3665479"/>
            <a:ext cx="5688231" cy="3179721"/>
          </a:xfrm>
          <a:prstGeom prst="rect">
            <a:avLst/>
          </a:prstGeom>
        </p:spPr>
      </p:pic>
      <p:pic>
        <p:nvPicPr>
          <p:cNvPr id="7" name="Picture 6">
            <a:extLst>
              <a:ext uri="{FF2B5EF4-FFF2-40B4-BE49-F238E27FC236}">
                <a16:creationId xmlns:a16="http://schemas.microsoft.com/office/drawing/2014/main" id="{D76D3954-04CC-3968-86D0-DFDBEC46EF0E}"/>
              </a:ext>
            </a:extLst>
          </p:cNvPr>
          <p:cNvPicPr>
            <a:picLocks noChangeAspect="1"/>
          </p:cNvPicPr>
          <p:nvPr/>
        </p:nvPicPr>
        <p:blipFill>
          <a:blip r:embed="rId7"/>
          <a:stretch>
            <a:fillRect/>
          </a:stretch>
        </p:blipFill>
        <p:spPr>
          <a:xfrm>
            <a:off x="407398" y="4320682"/>
            <a:ext cx="4468520" cy="2497904"/>
          </a:xfrm>
          <a:prstGeom prst="rect">
            <a:avLst/>
          </a:prstGeom>
        </p:spPr>
      </p:pic>
      <p:pic>
        <p:nvPicPr>
          <p:cNvPr id="8" name="Picture 7">
            <a:extLst>
              <a:ext uri="{FF2B5EF4-FFF2-40B4-BE49-F238E27FC236}">
                <a16:creationId xmlns:a16="http://schemas.microsoft.com/office/drawing/2014/main" id="{23B23271-52D0-3663-DD52-6998E9452772}"/>
              </a:ext>
            </a:extLst>
          </p:cNvPr>
          <p:cNvPicPr>
            <a:picLocks noChangeAspect="1"/>
          </p:cNvPicPr>
          <p:nvPr/>
        </p:nvPicPr>
        <p:blipFill rotWithShape="1">
          <a:blip r:embed="rId8"/>
          <a:srcRect l="2055" b="7800"/>
          <a:stretch/>
        </p:blipFill>
        <p:spPr>
          <a:xfrm>
            <a:off x="6675120" y="758473"/>
            <a:ext cx="5300980" cy="2789399"/>
          </a:xfrm>
          <a:prstGeom prst="rect">
            <a:avLst/>
          </a:prstGeom>
        </p:spPr>
      </p:pic>
    </p:spTree>
    <p:extLst>
      <p:ext uri="{BB962C8B-B14F-4D97-AF65-F5344CB8AC3E}">
        <p14:creationId xmlns:p14="http://schemas.microsoft.com/office/powerpoint/2010/main" val="3358556638"/>
      </p:ext>
    </p:extLst>
  </p:cSld>
  <p:clrMapOvr>
    <a:masterClrMapping/>
  </p:clrMapOvr>
  <mc:AlternateContent xmlns:mc="http://schemas.openxmlformats.org/markup-compatibility/2006" xmlns:p14="http://schemas.microsoft.com/office/powerpoint/2010/main">
    <mc:Choice Requires="p14">
      <p:transition spd="slow" p14:dur="2000" advTm="117530"/>
    </mc:Choice>
    <mc:Fallback xmlns="" xmlns:a16="http://schemas.microsoft.com/office/drawing/2014/main">
      <p:transition spd="slow" advTm="1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CD14-6A73-49D8-9E3F-27006685A221}"/>
              </a:ext>
            </a:extLst>
          </p:cNvPr>
          <p:cNvSpPr>
            <a:spLocks noGrp="1"/>
          </p:cNvSpPr>
          <p:nvPr>
            <p:ph type="title"/>
          </p:nvPr>
        </p:nvSpPr>
        <p:spPr>
          <a:xfrm>
            <a:off x="252918" y="1123837"/>
            <a:ext cx="3068779" cy="4601183"/>
          </a:xfrm>
        </p:spPr>
        <p:txBody>
          <a:bodyPr/>
          <a:lstStyle/>
          <a:p>
            <a:r>
              <a:rPr lang="en-US" dirty="0"/>
              <a:t>Objectifs de la présentation</a:t>
            </a:r>
            <a:endParaRPr lang="en-CH" dirty="0"/>
          </a:p>
        </p:txBody>
      </p:sp>
      <p:sp>
        <p:nvSpPr>
          <p:cNvPr id="3" name="Content Placeholder 2">
            <a:extLst>
              <a:ext uri="{FF2B5EF4-FFF2-40B4-BE49-F238E27FC236}">
                <a16:creationId xmlns:a16="http://schemas.microsoft.com/office/drawing/2014/main" id="{51B3A397-4F85-4899-AA6E-EDC7CE0CA1AE}"/>
              </a:ext>
            </a:extLst>
          </p:cNvPr>
          <p:cNvSpPr>
            <a:spLocks noGrp="1"/>
          </p:cNvSpPr>
          <p:nvPr>
            <p:ph idx="1"/>
          </p:nvPr>
        </p:nvSpPr>
        <p:spPr>
          <a:xfrm>
            <a:off x="3869268" y="864108"/>
            <a:ext cx="7846482" cy="5120640"/>
          </a:xfrm>
        </p:spPr>
        <p:txBody>
          <a:bodyPr>
            <a:normAutofit/>
          </a:bodyPr>
          <a:lstStyle/>
          <a:p>
            <a:r>
              <a:rPr lang="en-US" sz="2400" b="1" dirty="0">
                <a:solidFill>
                  <a:schemeClr val="tx1"/>
                </a:solidFill>
                <a:latin typeface="Arial" panose="020B0604020202020204" pitchFamily="34" charset="0"/>
                <a:cs typeface="Arial" panose="020B0604020202020204" pitchFamily="34" charset="0"/>
              </a:rPr>
              <a:t>Quels sont </a:t>
            </a:r>
            <a:r>
              <a:rPr lang="en-US" sz="2400" dirty="0">
                <a:solidFill>
                  <a:schemeClr val="tx1"/>
                </a:solidFill>
                <a:latin typeface="Arial" panose="020B0604020202020204" pitchFamily="34" charset="0"/>
                <a:cs typeface="Arial" panose="020B0604020202020204" pitchFamily="34" charset="0"/>
              </a:rPr>
              <a:t>les objectifs en matière de dépistage et de traitement du VIH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et les objectifs 95-95-95 pour 2025 ?</a:t>
            </a:r>
            <a:br>
              <a:rPr lang="en-US" sz="2400" dirty="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Pourquoi </a:t>
            </a:r>
            <a:r>
              <a:rPr lang="en-US" sz="2400" dirty="0">
                <a:solidFill>
                  <a:schemeClr val="tx1"/>
                </a:solidFill>
                <a:latin typeface="Arial" panose="020B0604020202020204" pitchFamily="34" charset="0"/>
                <a:cs typeface="Arial" panose="020B0604020202020204" pitchFamily="34" charset="0"/>
              </a:rPr>
              <a:t>ces indicateurs sont-ils importants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comment informent-ils sur les réalisations et les lacunes des programmes ?</a:t>
            </a:r>
            <a:br>
              <a:rPr lang="en-US" sz="2400" dirty="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Comment </a:t>
            </a:r>
            <a:r>
              <a:rPr lang="en-US" sz="2400" dirty="0">
                <a:solidFill>
                  <a:schemeClr val="tx1"/>
                </a:solidFill>
                <a:latin typeface="Arial" panose="020B0604020202020204" pitchFamily="34" charset="0"/>
                <a:cs typeface="Arial" panose="020B0604020202020204" pitchFamily="34" charset="0"/>
              </a:rPr>
              <a:t>puis-je utiliser Spectrum pour estimer ces indicateurs ?</a:t>
            </a:r>
          </a:p>
        </p:txBody>
      </p:sp>
      <p:pic>
        <p:nvPicPr>
          <p:cNvPr id="6" name="Audio 5">
            <a:hlinkClick r:id="" action="ppaction://media"/>
            <a:extLst>
              <a:ext uri="{FF2B5EF4-FFF2-40B4-BE49-F238E27FC236}">
                <a16:creationId xmlns:a16="http://schemas.microsoft.com/office/drawing/2014/main" id="{7FA6AF2C-A87E-4C3F-AA47-B705534211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9856432"/>
      </p:ext>
    </p:extLst>
  </p:cSld>
  <p:clrMapOvr>
    <a:masterClrMapping/>
  </p:clrMapOvr>
  <mc:AlternateContent xmlns:mc="http://schemas.openxmlformats.org/markup-compatibility/2006" xmlns:p14="http://schemas.microsoft.com/office/powerpoint/2010/main">
    <mc:Choice Requires="p14">
      <p:transition spd="slow" p14:dur="2000" advTm="33753"/>
    </mc:Choice>
    <mc:Fallback xmlns="" xmlns:a16="http://schemas.microsoft.com/office/drawing/2014/main">
      <p:transition spd="slow" advTm="3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Quels sont les objectifs en matière de dépistage et de traitement du VIH </a:t>
            </a:r>
            <a:br>
              <a:rPr lang="en-US" sz="3600" dirty="0"/>
            </a:br>
            <a:r>
              <a:rPr lang="en-US" sz="3600" dirty="0"/>
              <a:t>et les objectifs 95-95-95 ?</a:t>
            </a:r>
            <a:br>
              <a:rPr lang="en-GB" dirty="0"/>
            </a:br>
            <a:endParaRPr lang="en-GB" dirty="0"/>
          </a:p>
        </p:txBody>
      </p:sp>
      <p:sp>
        <p:nvSpPr>
          <p:cNvPr id="3" name="Content Placeholder 2"/>
          <p:cNvSpPr>
            <a:spLocks noGrp="1"/>
          </p:cNvSpPr>
          <p:nvPr>
            <p:ph idx="1"/>
          </p:nvPr>
        </p:nvSpPr>
        <p:spPr>
          <a:xfrm>
            <a:off x="7658100" y="279728"/>
            <a:ext cx="4177335" cy="3047710"/>
          </a:xfrm>
        </p:spPr>
        <p:txBody>
          <a:bodyPr>
            <a:normAutofit/>
          </a:bodyPr>
          <a:lstStyle/>
          <a:p>
            <a:pPr marL="0" indent="0">
              <a:buNone/>
            </a:pPr>
            <a:r>
              <a:rPr lang="en-US" b="1" dirty="0"/>
              <a:t>Objectifs de </a:t>
            </a:r>
            <a:r>
              <a:rPr lang="en-US" b="1" dirty="0">
                <a:solidFill>
                  <a:srgbClr val="00B0F0"/>
                </a:solidFill>
              </a:rPr>
              <a:t>95-95-95 </a:t>
            </a:r>
            <a:r>
              <a:rPr lang="en-US" b="1" dirty="0"/>
              <a:t>pour 2025</a:t>
            </a:r>
          </a:p>
          <a:p>
            <a:pPr marL="0" indent="0"/>
            <a:r>
              <a:rPr lang="en-US" sz="1800" dirty="0"/>
              <a:t>1er </a:t>
            </a:r>
            <a:r>
              <a:rPr lang="en-US" sz="1800" dirty="0">
                <a:solidFill>
                  <a:srgbClr val="00B0F0"/>
                </a:solidFill>
              </a:rPr>
              <a:t>95 </a:t>
            </a:r>
            <a:r>
              <a:rPr lang="en-US" sz="1800" dirty="0"/>
              <a:t>: % de personnes vivant avec le VIH qui connaissent leur statut sérologique</a:t>
            </a:r>
          </a:p>
          <a:p>
            <a:pPr marL="0" indent="0"/>
            <a:r>
              <a:rPr lang="en-US" sz="1800" dirty="0"/>
              <a:t>2ème </a:t>
            </a:r>
            <a:r>
              <a:rPr lang="en-US" sz="1800" dirty="0">
                <a:solidFill>
                  <a:srgbClr val="00B0F0"/>
                </a:solidFill>
              </a:rPr>
              <a:t>95 : % </a:t>
            </a:r>
            <a:r>
              <a:rPr lang="en-US" sz="1800" dirty="0"/>
              <a:t>de PVVIH connaissant leur séropositivité et </a:t>
            </a:r>
            <a:r>
              <a:rPr lang="en-GB" sz="1800" dirty="0"/>
              <a:t>suivant un traitement</a:t>
            </a:r>
          </a:p>
          <a:p>
            <a:pPr marL="0" indent="0"/>
            <a:r>
              <a:rPr lang="en-US" sz="1800" dirty="0"/>
              <a:t>3ème </a:t>
            </a:r>
            <a:r>
              <a:rPr lang="en-US" sz="1800" dirty="0">
                <a:solidFill>
                  <a:srgbClr val="00B0F0"/>
                </a:solidFill>
              </a:rPr>
              <a:t>95 </a:t>
            </a:r>
            <a:r>
              <a:rPr lang="en-US" sz="1800" dirty="0"/>
              <a:t>: % de personnes sous traitement dont la charge virale est supprimée (&lt;1 000 copies/ml)</a:t>
            </a:r>
          </a:p>
        </p:txBody>
      </p:sp>
      <p:sp>
        <p:nvSpPr>
          <p:cNvPr id="4" name="Content Placeholder 2">
            <a:extLst>
              <a:ext uri="{FF2B5EF4-FFF2-40B4-BE49-F238E27FC236}">
                <a16:creationId xmlns:a16="http://schemas.microsoft.com/office/drawing/2014/main" id="{68C5DD17-7915-4253-9F50-70A09920A120}"/>
              </a:ext>
            </a:extLst>
          </p:cNvPr>
          <p:cNvSpPr txBox="1">
            <a:spLocks/>
          </p:cNvSpPr>
          <p:nvPr/>
        </p:nvSpPr>
        <p:spPr>
          <a:xfrm>
            <a:off x="3559629" y="0"/>
            <a:ext cx="4041321" cy="342900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b="1" dirty="0"/>
              <a:t>Dépistage du VIH et traitement en cascade</a:t>
            </a:r>
          </a:p>
          <a:p>
            <a:pPr marL="0" indent="-217800"/>
            <a:r>
              <a:rPr lang="en-US" sz="1800" dirty="0"/>
              <a:t>Chaque numérateur des </a:t>
            </a:r>
            <a:r>
              <a:rPr lang="en-US" sz="1800" dirty="0">
                <a:solidFill>
                  <a:srgbClr val="00B0F0"/>
                </a:solidFill>
              </a:rPr>
              <a:t>95 est </a:t>
            </a:r>
            <a:r>
              <a:rPr lang="en-US" sz="1800" dirty="0"/>
              <a:t>exprimé en % de l'ensemble des personnes vivant avec le VIH.</a:t>
            </a:r>
          </a:p>
          <a:p>
            <a:pPr marL="0" indent="-217800"/>
            <a:r>
              <a:rPr lang="en-US" sz="1800" dirty="0"/>
              <a:t>Les objectifs se traduisent par une connaissance de l'état de santé de </a:t>
            </a:r>
            <a:r>
              <a:rPr lang="en-US" sz="1800" dirty="0">
                <a:solidFill>
                  <a:srgbClr val="00B0F0"/>
                </a:solidFill>
              </a:rPr>
              <a:t>95 %</a:t>
            </a:r>
            <a:r>
              <a:rPr lang="en-US" sz="1800" dirty="0"/>
              <a:t>, une couverture ART de </a:t>
            </a:r>
            <a:r>
              <a:rPr lang="en-US" sz="1800" dirty="0">
                <a:solidFill>
                  <a:srgbClr val="00B0F0"/>
                </a:solidFill>
              </a:rPr>
              <a:t>90 % </a:t>
            </a:r>
            <a:r>
              <a:rPr lang="en-US" sz="1800" dirty="0"/>
              <a:t>et une </a:t>
            </a:r>
            <a:r>
              <a:rPr lang="en-GB" sz="1800" dirty="0"/>
              <a:t>suppression </a:t>
            </a:r>
            <a:r>
              <a:rPr lang="en-US" sz="1800" dirty="0"/>
              <a:t>virale </a:t>
            </a:r>
            <a:r>
              <a:rPr lang="en-GB" sz="1800" dirty="0"/>
              <a:t>de </a:t>
            </a:r>
            <a:r>
              <a:rPr lang="en-US" sz="1800" dirty="0">
                <a:solidFill>
                  <a:srgbClr val="00B0F0"/>
                </a:solidFill>
              </a:rPr>
              <a:t>86 %.</a:t>
            </a:r>
          </a:p>
        </p:txBody>
      </p:sp>
      <p:pic>
        <p:nvPicPr>
          <p:cNvPr id="6" name="Recorded Sound">
            <a:hlinkClick r:id="" action="ppaction://media"/>
            <a:extLst>
              <a:ext uri="{FF2B5EF4-FFF2-40B4-BE49-F238E27FC236}">
                <a16:creationId xmlns:a16="http://schemas.microsoft.com/office/drawing/2014/main" id="{390DC0B3-9A03-4021-87C5-05F1B6E97C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58562" y="6107896"/>
            <a:ext cx="406400" cy="406400"/>
          </a:xfrm>
          <a:prstGeom prst="rect">
            <a:avLst/>
          </a:prstGeom>
        </p:spPr>
      </p:pic>
      <p:graphicFrame>
        <p:nvGraphicFramePr>
          <p:cNvPr id="7" name="Chart 6">
            <a:extLst>
              <a:ext uri="{FF2B5EF4-FFF2-40B4-BE49-F238E27FC236}">
                <a16:creationId xmlns:a16="http://schemas.microsoft.com/office/drawing/2014/main" id="{D2A3AFF6-6BAF-4273-A386-8472591467D5}"/>
              </a:ext>
            </a:extLst>
          </p:cNvPr>
          <p:cNvGraphicFramePr>
            <a:graphicFrameLocks/>
          </p:cNvGraphicFramePr>
          <p:nvPr>
            <p:extLst>
              <p:ext uri="{D42A27DB-BD31-4B8C-83A1-F6EECF244321}">
                <p14:modId xmlns:p14="http://schemas.microsoft.com/office/powerpoint/2010/main" val="2626520883"/>
              </p:ext>
            </p:extLst>
          </p:nvPr>
        </p:nvGraphicFramePr>
        <p:xfrm>
          <a:off x="4267452" y="3123870"/>
          <a:ext cx="7385452" cy="373413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90026917"/>
      </p:ext>
    </p:extLst>
  </p:cSld>
  <p:clrMapOvr>
    <a:masterClrMapping/>
  </p:clrMapOvr>
  <mc:AlternateContent xmlns:mc="http://schemas.openxmlformats.org/markup-compatibility/2006" xmlns:p14="http://schemas.microsoft.com/office/powerpoint/2010/main">
    <mc:Choice Requires="p14">
      <p:transition spd="slow" p14:dur="2000" advTm="52324"/>
    </mc:Choice>
    <mc:Fallback xmlns="" xmlns:a16="http://schemas.microsoft.com/office/drawing/2014/main" xmlns:c="http://schemas.openxmlformats.org/drawingml/2006/chart">
      <p:transition spd="slow" advTm="523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Quelle est la différence entre les indicateurs 95 et Cascade ?</a:t>
            </a:r>
          </a:p>
        </p:txBody>
      </p:sp>
      <p:sp>
        <p:nvSpPr>
          <p:cNvPr id="3" name="Content Placeholder 2"/>
          <p:cNvSpPr>
            <a:spLocks noGrp="1"/>
          </p:cNvSpPr>
          <p:nvPr>
            <p:ph idx="1"/>
          </p:nvPr>
        </p:nvSpPr>
        <p:spPr>
          <a:xfrm>
            <a:off x="4465982" y="1123837"/>
            <a:ext cx="7195931" cy="5617531"/>
          </a:xfrm>
        </p:spPr>
        <p:txBody>
          <a:bodyPr>
            <a:normAutofit fontScale="92500" lnSpcReduction="20000"/>
          </a:bodyPr>
          <a:lstStyle/>
          <a:p>
            <a:pPr marL="0" indent="0" algn="ctr">
              <a:buNone/>
            </a:pPr>
            <a:r>
              <a:rPr lang="en-GB" sz="2600" b="1" dirty="0"/>
              <a:t>95-95-95 objectifs</a:t>
            </a:r>
          </a:p>
          <a:p>
            <a:pPr marL="457200" lvl="1" indent="0">
              <a:buNone/>
            </a:pPr>
            <a:r>
              <a:rPr lang="en-GB" sz="2400" dirty="0"/>
              <a:t>Montre clairement les performances du programme et la santé des personnes vivant avec le VIH.</a:t>
            </a:r>
            <a:br>
              <a:rPr lang="en-GB" sz="2400" dirty="0"/>
            </a:br>
            <a:endParaRPr lang="en-GB" sz="2400" dirty="0"/>
          </a:p>
          <a:p>
            <a:pPr marL="457200" lvl="1" indent="0">
              <a:buNone/>
            </a:pPr>
            <a:r>
              <a:rPr lang="en-GB" sz="2400" dirty="0"/>
              <a:t>Il est moins évident de savoir si nous sommes près d'atteindre le niveau de suppression virale dans la population qui est nécessaire pour mettre fin au sida en tant que risque de santé publique d'ici à 2030.</a:t>
            </a:r>
          </a:p>
          <a:p>
            <a:pPr marL="457200" lvl="1" indent="0">
              <a:buNone/>
            </a:pPr>
            <a:endParaRPr lang="en-GB" sz="2300" dirty="0"/>
          </a:p>
          <a:p>
            <a:pPr marL="0" indent="0" algn="ctr">
              <a:buNone/>
            </a:pPr>
            <a:r>
              <a:rPr lang="en-GB" sz="2600" b="1" dirty="0"/>
              <a:t>Dépistage et traitement du VIH Cascade </a:t>
            </a:r>
          </a:p>
          <a:p>
            <a:pPr marL="457200" lvl="1" indent="0">
              <a:buNone/>
            </a:pPr>
            <a:r>
              <a:rPr lang="en-GB" sz="2400" dirty="0"/>
              <a:t>Fournit des mesures comparables entre les pays/régions de la couverture des traitements et de la suppression virale qui sont nécessaires pour mettre fin au sida en tant que risque pour la santé publique d'ici à 2030. </a:t>
            </a:r>
          </a:p>
          <a:p>
            <a:pPr marL="457200" lvl="1" indent="0">
              <a:buNone/>
            </a:pPr>
            <a:endParaRPr lang="en-GB" sz="2400" dirty="0"/>
          </a:p>
          <a:p>
            <a:pPr marL="457200" lvl="1" indent="0">
              <a:buNone/>
            </a:pPr>
            <a:r>
              <a:rPr lang="en-GB" sz="2400" dirty="0"/>
              <a:t>Elle indique clairement combien de personnes vivant avec le VIH sont infectieuses et susceptibles de transmettre le virus.</a:t>
            </a:r>
          </a:p>
          <a:p>
            <a:pPr marL="457200" lvl="1" indent="0">
              <a:buNone/>
            </a:pPr>
            <a:endParaRPr lang="en-GB" sz="2400" dirty="0"/>
          </a:p>
          <a:p>
            <a:pPr marL="457200" lvl="1" indent="0">
              <a:buNone/>
            </a:pPr>
            <a:r>
              <a:rPr lang="en-GB" sz="2400" dirty="0"/>
              <a:t>Les obstacles à l'amélioration de l'efficacité des programmes sont moins clairs.</a:t>
            </a:r>
            <a:endParaRPr lang="en-GB" sz="2400" b="1" dirty="0"/>
          </a:p>
          <a:p>
            <a:pPr lvl="1"/>
            <a:endParaRPr lang="en-GB" sz="2000" dirty="0"/>
          </a:p>
          <a:p>
            <a:pPr lvl="1"/>
            <a:endParaRPr lang="en-GB" sz="800" dirty="0"/>
          </a:p>
          <a:p>
            <a:endParaRPr lang="en-GB" dirty="0"/>
          </a:p>
          <a:p>
            <a:endParaRPr lang="en-GB" dirty="0"/>
          </a:p>
          <a:p>
            <a:endParaRPr lang="en-GB"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9966" y="557085"/>
            <a:ext cx="770826" cy="6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348" y="1763214"/>
            <a:ext cx="770829" cy="71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7654" y="3018674"/>
            <a:ext cx="770826" cy="6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4646" y="5205612"/>
            <a:ext cx="770829" cy="71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14162CAC-87A1-45AD-B6DD-797EBD934C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337" y="4013531"/>
            <a:ext cx="770826" cy="6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09B8BD03-76FB-410F-BA2E-3EE568D1B9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29114757"/>
      </p:ext>
    </p:extLst>
  </p:cSld>
  <p:clrMapOvr>
    <a:masterClrMapping/>
  </p:clrMapOvr>
  <mc:AlternateContent xmlns:mc="http://schemas.openxmlformats.org/markup-compatibility/2006" xmlns:p14="http://schemas.microsoft.com/office/powerpoint/2010/main">
    <mc:Choice Requires="p14">
      <p:transition spd="slow" p14:dur="2000" advTm="120353"/>
    </mc:Choice>
    <mc:Fallback xmlns="" xmlns:a14="http://schemas.microsoft.com/office/drawing/2010/main" xmlns:a16="http://schemas.microsoft.com/office/drawing/2014/main">
      <p:transition spd="slow" advTm="120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C6BD-8672-46BB-A0AF-11E658BE0909}"/>
              </a:ext>
            </a:extLst>
          </p:cNvPr>
          <p:cNvSpPr>
            <a:spLocks noGrp="1"/>
          </p:cNvSpPr>
          <p:nvPr>
            <p:ph type="title"/>
          </p:nvPr>
        </p:nvSpPr>
        <p:spPr/>
        <p:txBody>
          <a:bodyPr/>
          <a:lstStyle/>
          <a:p>
            <a:r>
              <a:rPr lang="en-US" dirty="0"/>
              <a:t>95-95-95 et la cascade de dépistage et de traitement du VIH : Exemple</a:t>
            </a:r>
            <a:endParaRPr lang="en-CH" dirty="0"/>
          </a:p>
        </p:txBody>
      </p:sp>
      <p:sp>
        <p:nvSpPr>
          <p:cNvPr id="3" name="Content Placeholder 2">
            <a:extLst>
              <a:ext uri="{FF2B5EF4-FFF2-40B4-BE49-F238E27FC236}">
                <a16:creationId xmlns:a16="http://schemas.microsoft.com/office/drawing/2014/main" id="{FDF7B97F-D941-4B4C-98FA-A3AADD6319A0}"/>
              </a:ext>
            </a:extLst>
          </p:cNvPr>
          <p:cNvSpPr>
            <a:spLocks noGrp="1"/>
          </p:cNvSpPr>
          <p:nvPr>
            <p:ph idx="1"/>
          </p:nvPr>
        </p:nvSpPr>
        <p:spPr>
          <a:xfrm>
            <a:off x="3504904" y="180361"/>
            <a:ext cx="8077496" cy="4134463"/>
          </a:xfrm>
        </p:spPr>
        <p:txBody>
          <a:bodyPr/>
          <a:lstStyle/>
          <a:p>
            <a:r>
              <a:rPr lang="en-GB" dirty="0">
                <a:solidFill>
                  <a:schemeClr val="tx1"/>
                </a:solidFill>
                <a:latin typeface="Arial" panose="020B0604020202020204" pitchFamily="34" charset="0"/>
                <a:cs typeface="Arial" panose="020B0604020202020204" pitchFamily="34" charset="0"/>
              </a:rPr>
              <a:t>Progrès vers 95-95-95 : 900 000 des 1 million de PVVIH connaissent leur statut </a:t>
            </a:r>
            <a:r>
              <a:rPr lang="en-GB" dirty="0">
                <a:latin typeface="Arial" panose="020B0604020202020204" pitchFamily="34" charset="0"/>
                <a:cs typeface="Arial" panose="020B0604020202020204" pitchFamily="34" charset="0"/>
              </a:rPr>
              <a:t>(</a:t>
            </a:r>
            <a:r>
              <a:rPr lang="en-GB" dirty="0">
                <a:solidFill>
                  <a:schemeClr val="tx1"/>
                </a:solidFill>
                <a:latin typeface="Arial" panose="020B0604020202020204" pitchFamily="34" charset="0"/>
                <a:cs typeface="Arial" panose="020B0604020202020204" pitchFamily="34" charset="0"/>
              </a:rPr>
              <a:t>90%) ; seulement 90 000 d'entre elles sont sous traitement </a:t>
            </a:r>
            <a:r>
              <a:rPr lang="en-GB" dirty="0">
                <a:latin typeface="Arial" panose="020B0604020202020204" pitchFamily="34" charset="0"/>
                <a:cs typeface="Arial" panose="020B0604020202020204" pitchFamily="34" charset="0"/>
              </a:rPr>
              <a:t>(</a:t>
            </a:r>
            <a:r>
              <a:rPr lang="en-GB" dirty="0">
                <a:solidFill>
                  <a:srgbClr val="C00000"/>
                </a:solidFill>
                <a:latin typeface="Arial" panose="020B0604020202020204" pitchFamily="34" charset="0"/>
                <a:cs typeface="Arial" panose="020B0604020202020204" pitchFamily="34" charset="0"/>
              </a:rPr>
              <a:t>10%</a:t>
            </a:r>
            <a:r>
              <a:rPr lang="en-GB" dirty="0">
                <a:solidFill>
                  <a:schemeClr val="tx1"/>
                </a:solidFill>
                <a:latin typeface="Arial" panose="020B0604020202020204" pitchFamily="34" charset="0"/>
                <a:cs typeface="Arial" panose="020B0604020202020204" pitchFamily="34" charset="0"/>
              </a:rPr>
              <a:t>) ;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mais parmi eux, 81 000 ont une charge virale supprimée </a:t>
            </a:r>
            <a:r>
              <a:rPr lang="en-GB" dirty="0">
                <a:latin typeface="Arial" panose="020B0604020202020204" pitchFamily="34" charset="0"/>
                <a:cs typeface="Arial" panose="020B0604020202020204" pitchFamily="34" charset="0"/>
              </a:rPr>
              <a:t>(</a:t>
            </a:r>
            <a:r>
              <a:rPr lang="en-GB" dirty="0">
                <a:solidFill>
                  <a:srgbClr val="00B050"/>
                </a:solidFill>
                <a:latin typeface="Arial" panose="020B0604020202020204" pitchFamily="34" charset="0"/>
                <a:cs typeface="Arial" panose="020B0604020202020204" pitchFamily="34" charset="0"/>
              </a:rPr>
              <a:t>90 %</a:t>
            </a:r>
            <a:r>
              <a:rPr lang="en-GB" dirty="0">
                <a:latin typeface="Arial" panose="020B0604020202020204" pitchFamily="34" charset="0"/>
                <a:cs typeface="Arial" panose="020B0604020202020204" pitchFamily="34" charset="0"/>
              </a:rPr>
              <a:t>). </a:t>
            </a:r>
          </a:p>
          <a:p>
            <a:pPr marL="95250" lvl="1" indent="0">
              <a:buNone/>
            </a:pPr>
            <a:r>
              <a:rPr lang="en-GB" i="1" dirty="0">
                <a:solidFill>
                  <a:schemeClr val="tx1"/>
                </a:solidFill>
                <a:latin typeface="Arial" panose="020B0604020202020204" pitchFamily="34" charset="0"/>
                <a:cs typeface="Arial" panose="020B0604020202020204" pitchFamily="34" charset="0"/>
              </a:rPr>
              <a:t>      Succès programmatique : Le pays a </a:t>
            </a:r>
            <a:r>
              <a:rPr lang="en-GB" b="1" i="1" dirty="0">
                <a:solidFill>
                  <a:schemeClr val="tx1"/>
                </a:solidFill>
                <a:latin typeface="Arial" panose="020B0604020202020204" pitchFamily="34" charset="0"/>
                <a:cs typeface="Arial" panose="020B0604020202020204" pitchFamily="34" charset="0"/>
              </a:rPr>
              <a:t>atteint les 1er et 3ème 90.</a:t>
            </a:r>
            <a:br>
              <a:rPr lang="en-GB" b="1" i="1" dirty="0">
                <a:solidFill>
                  <a:schemeClr val="tx1"/>
                </a:solidFill>
                <a:latin typeface="Arial" panose="020B0604020202020204" pitchFamily="34" charset="0"/>
                <a:cs typeface="Arial" panose="020B0604020202020204" pitchFamily="34" charset="0"/>
              </a:rPr>
            </a:br>
            <a:endParaRPr lang="en-GB" b="1" i="1"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Dépistage du VIH et traitement en cascade : </a:t>
            </a:r>
            <a:br>
              <a:rPr lang="en-GB" dirty="0">
                <a:latin typeface="Arial" panose="020B0604020202020204" pitchFamily="34" charset="0"/>
                <a:cs typeface="Arial" panose="020B0604020202020204" pitchFamily="34" charset="0"/>
              </a:rPr>
            </a:br>
            <a:r>
              <a:rPr lang="en-GB" dirty="0">
                <a:solidFill>
                  <a:srgbClr val="00B050"/>
                </a:solidFill>
                <a:latin typeface="Arial" panose="020B0604020202020204" pitchFamily="34" charset="0"/>
                <a:cs typeface="Arial" panose="020B0604020202020204" pitchFamily="34" charset="0"/>
              </a:rPr>
              <a:t>90 % </a:t>
            </a:r>
            <a:r>
              <a:rPr lang="en-GB" dirty="0">
                <a:solidFill>
                  <a:schemeClr val="tx1"/>
                </a:solidFill>
                <a:latin typeface="Arial" panose="020B0604020202020204" pitchFamily="34" charset="0"/>
                <a:cs typeface="Arial" panose="020B0604020202020204" pitchFamily="34" charset="0"/>
              </a:rPr>
              <a:t>x </a:t>
            </a:r>
            <a:r>
              <a:rPr lang="en-GB" dirty="0">
                <a:solidFill>
                  <a:srgbClr val="C00000"/>
                </a:solidFill>
                <a:latin typeface="Arial" panose="020B0604020202020204" pitchFamily="34" charset="0"/>
                <a:cs typeface="Arial" panose="020B0604020202020204" pitchFamily="34" charset="0"/>
              </a:rPr>
              <a:t>10 % </a:t>
            </a:r>
            <a:r>
              <a:rPr lang="en-GB" dirty="0">
                <a:solidFill>
                  <a:schemeClr val="tx1"/>
                </a:solidFill>
                <a:latin typeface="Arial" panose="020B0604020202020204" pitchFamily="34" charset="0"/>
                <a:cs typeface="Arial" panose="020B0604020202020204" pitchFamily="34" charset="0"/>
              </a:rPr>
              <a:t>x </a:t>
            </a:r>
            <a:r>
              <a:rPr lang="en-GB" dirty="0">
                <a:solidFill>
                  <a:srgbClr val="00B050"/>
                </a:solidFill>
                <a:latin typeface="Arial" panose="020B0604020202020204" pitchFamily="34" charset="0"/>
                <a:cs typeface="Arial" panose="020B0604020202020204" pitchFamily="34" charset="0"/>
              </a:rPr>
              <a:t>90 % </a:t>
            </a:r>
            <a:r>
              <a:rPr lang="en-GB" dirty="0">
                <a:solidFill>
                  <a:schemeClr val="tx1"/>
                </a:solidFill>
                <a:latin typeface="Arial" panose="020B0604020202020204" pitchFamily="34" charset="0"/>
                <a:cs typeface="Arial" panose="020B0604020202020204" pitchFamily="34" charset="0"/>
              </a:rPr>
              <a:t>= </a:t>
            </a:r>
            <a:r>
              <a:rPr lang="en-GB" dirty="0">
                <a:solidFill>
                  <a:srgbClr val="C00000"/>
                </a:solidFill>
                <a:latin typeface="Arial" panose="020B0604020202020204" pitchFamily="34" charset="0"/>
                <a:cs typeface="Arial" panose="020B0604020202020204" pitchFamily="34" charset="0"/>
              </a:rPr>
              <a:t>8 % </a:t>
            </a:r>
            <a:r>
              <a:rPr lang="en-GB" dirty="0">
                <a:solidFill>
                  <a:schemeClr val="tx1"/>
                </a:solidFill>
                <a:latin typeface="Arial" panose="020B0604020202020204" pitchFamily="34" charset="0"/>
                <a:cs typeface="Arial" panose="020B0604020202020204" pitchFamily="34" charset="0"/>
              </a:rPr>
              <a:t>ou 81 000/1 million de PVVIH </a:t>
            </a:r>
          </a:p>
          <a:p>
            <a:pPr marL="502920" lvl="1" indent="0">
              <a:buNone/>
            </a:pPr>
            <a:r>
              <a:rPr lang="en-GB" i="1" dirty="0">
                <a:solidFill>
                  <a:schemeClr val="tx1"/>
                </a:solidFill>
                <a:latin typeface="Arial" panose="020B0604020202020204" pitchFamily="34" charset="0"/>
                <a:cs typeface="Arial" panose="020B0604020202020204" pitchFamily="34" charset="0"/>
              </a:rPr>
              <a:t>Échec programmatique : Seulement </a:t>
            </a:r>
            <a:r>
              <a:rPr lang="en-GB" i="1" dirty="0">
                <a:solidFill>
                  <a:srgbClr val="C00000"/>
                </a:solidFill>
                <a:latin typeface="Arial" panose="020B0604020202020204" pitchFamily="34" charset="0"/>
                <a:cs typeface="Arial" panose="020B0604020202020204" pitchFamily="34" charset="0"/>
              </a:rPr>
              <a:t>8 % des personnes vivant avec le VIH bénéficient d'une suppression virale.</a:t>
            </a:r>
          </a:p>
          <a:p>
            <a:endParaRPr lang="en-CH" dirty="0"/>
          </a:p>
        </p:txBody>
      </p:sp>
      <p:graphicFrame>
        <p:nvGraphicFramePr>
          <p:cNvPr id="5" name="Chart 4">
            <a:extLst>
              <a:ext uri="{FF2B5EF4-FFF2-40B4-BE49-F238E27FC236}">
                <a16:creationId xmlns:a16="http://schemas.microsoft.com/office/drawing/2014/main" id="{74D92FC7-BCF5-4482-BE32-73CC49A6BAD0}"/>
              </a:ext>
            </a:extLst>
          </p:cNvPr>
          <p:cNvGraphicFramePr>
            <a:graphicFrameLocks/>
          </p:cNvGraphicFramePr>
          <p:nvPr>
            <p:extLst>
              <p:ext uri="{D42A27DB-BD31-4B8C-83A1-F6EECF244321}">
                <p14:modId xmlns:p14="http://schemas.microsoft.com/office/powerpoint/2010/main" val="1580466467"/>
              </p:ext>
            </p:extLst>
          </p:nvPr>
        </p:nvGraphicFramePr>
        <p:xfrm>
          <a:off x="3369711" y="3662061"/>
          <a:ext cx="4601866" cy="31674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D271A737-56A0-4390-9C1C-C477F48CDB09}"/>
              </a:ext>
            </a:extLst>
          </p:cNvPr>
          <p:cNvGraphicFramePr>
            <a:graphicFrameLocks/>
          </p:cNvGraphicFramePr>
          <p:nvPr>
            <p:extLst>
              <p:ext uri="{D42A27DB-BD31-4B8C-83A1-F6EECF244321}">
                <p14:modId xmlns:p14="http://schemas.microsoft.com/office/powerpoint/2010/main" val="1818080138"/>
              </p:ext>
            </p:extLst>
          </p:nvPr>
        </p:nvGraphicFramePr>
        <p:xfrm>
          <a:off x="7836384" y="3499199"/>
          <a:ext cx="4355616" cy="3178440"/>
        </p:xfrm>
        <a:graphic>
          <a:graphicData uri="http://schemas.openxmlformats.org/drawingml/2006/chart">
            <c:chart xmlns:c="http://schemas.openxmlformats.org/drawingml/2006/chart" xmlns:r="http://schemas.openxmlformats.org/officeDocument/2006/relationships" r:id="rId6"/>
          </a:graphicData>
        </a:graphic>
      </p:graphicFrame>
      <p:pic>
        <p:nvPicPr>
          <p:cNvPr id="10" name="Audio 9">
            <a:hlinkClick r:id="" action="ppaction://media"/>
            <a:extLst>
              <a:ext uri="{FF2B5EF4-FFF2-40B4-BE49-F238E27FC236}">
                <a16:creationId xmlns:a16="http://schemas.microsoft.com/office/drawing/2014/main" id="{95C602F7-953A-4649-96D6-6CA75D7A75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65269874"/>
      </p:ext>
    </p:extLst>
  </p:cSld>
  <p:clrMapOvr>
    <a:masterClrMapping/>
  </p:clrMapOvr>
  <mc:AlternateContent xmlns:mc="http://schemas.openxmlformats.org/markup-compatibility/2006" xmlns:p14="http://schemas.microsoft.com/office/powerpoint/2010/main">
    <mc:Choice Requires="p14">
      <p:transition spd="slow" p14:dur="2000" advTm="85210"/>
    </mc:Choice>
    <mc:Fallback xmlns="" xmlns:a16="http://schemas.microsoft.com/office/drawing/2014/main" xmlns:c="http://schemas.openxmlformats.org/drawingml/2006/chart">
      <p:transition spd="slow" advTm="8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0491" y="87870"/>
            <a:ext cx="7146758" cy="951748"/>
          </a:xfrm>
        </p:spPr>
        <p:txBody>
          <a:bodyPr>
            <a:normAutofit fontScale="90000"/>
          </a:bodyPr>
          <a:lstStyle/>
          <a:p>
            <a:r>
              <a:rPr lang="en-US" b="1" dirty="0">
                <a:solidFill>
                  <a:srgbClr val="0F33CB"/>
                </a:solidFill>
                <a:latin typeface="Arial" panose="020B0604020202020204" pitchFamily="34" charset="0"/>
                <a:cs typeface="Arial" panose="020B0604020202020204" pitchFamily="34" charset="0"/>
              </a:rPr>
              <a:t>Méthodes de mesure et d'estimation</a:t>
            </a:r>
          </a:p>
        </p:txBody>
      </p:sp>
      <p:sp>
        <p:nvSpPr>
          <p:cNvPr id="5" name="Content Placeholder 4">
            <a:extLst>
              <a:ext uri="{FF2B5EF4-FFF2-40B4-BE49-F238E27FC236}">
                <a16:creationId xmlns:a16="http://schemas.microsoft.com/office/drawing/2014/main" id="{EB952413-A9E0-4C01-81A4-262A4A6769F8}"/>
              </a:ext>
            </a:extLst>
          </p:cNvPr>
          <p:cNvSpPr>
            <a:spLocks noGrp="1"/>
          </p:cNvSpPr>
          <p:nvPr>
            <p:ph idx="4294967295"/>
          </p:nvPr>
        </p:nvSpPr>
        <p:spPr>
          <a:xfrm>
            <a:off x="260491" y="905276"/>
            <a:ext cx="11548649" cy="2278343"/>
          </a:xfrm>
        </p:spPr>
        <p:txBody>
          <a:bodyPr>
            <a:normAutofit/>
          </a:bodyPr>
          <a:lstStyle/>
          <a:p>
            <a:r>
              <a:rPr lang="en-GB" dirty="0">
                <a:solidFill>
                  <a:schemeClr val="tx1"/>
                </a:solidFill>
                <a:latin typeface="Arial" panose="020B0604020202020204" pitchFamily="34" charset="0"/>
                <a:cs typeface="Arial" panose="020B0604020202020204" pitchFamily="34" charset="0"/>
              </a:rPr>
              <a:t>Mesures et méthodes : Guide GAM,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https://www.unaids.org/en/global-aids-monitoring</a:t>
            </a:r>
            <a:endParaRPr lang="en-CH" dirty="0">
              <a:effectLst/>
              <a:latin typeface="Arial" panose="020B0604020202020204" pitchFamily="34" charset="0"/>
              <a:ea typeface="Calibri" panose="020F050202020403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Entrez dans Spectre &gt; AIM &gt; </a:t>
            </a:r>
            <a:r>
              <a:rPr lang="en-GB" i="1" dirty="0">
                <a:solidFill>
                  <a:schemeClr val="tx1"/>
                </a:solidFill>
                <a:latin typeface="Arial" panose="020B0604020202020204" pitchFamily="34" charset="0"/>
                <a:cs typeface="Arial" panose="020B0604020202020204" pitchFamily="34" charset="0"/>
              </a:rPr>
              <a:t>Statistiques du programme. </a:t>
            </a:r>
          </a:p>
          <a:p>
            <a:r>
              <a:rPr lang="en-GB" b="1" dirty="0">
                <a:solidFill>
                  <a:schemeClr val="tx1"/>
                </a:solidFill>
                <a:latin typeface="Arial" panose="020B0604020202020204" pitchFamily="34" charset="0"/>
                <a:cs typeface="Arial" panose="020B0604020202020204" pitchFamily="34" charset="0"/>
              </a:rPr>
              <a:t>Le TAR pour adultes </a:t>
            </a:r>
            <a:r>
              <a:rPr lang="en-GB" dirty="0">
                <a:solidFill>
                  <a:schemeClr val="tx1"/>
                </a:solidFill>
                <a:latin typeface="Arial" panose="020B0604020202020204" pitchFamily="34" charset="0"/>
                <a:cs typeface="Arial" panose="020B0604020202020204" pitchFamily="34" charset="0"/>
              </a:rPr>
              <a:t>influence l'incidence et les estimations relatives aux PVVIH ; le KOS, le VLS et le TAR pour enfants n'ont pas d'influence.</a:t>
            </a:r>
          </a:p>
          <a:p>
            <a:r>
              <a:rPr lang="en-GB" dirty="0">
                <a:solidFill>
                  <a:schemeClr val="tx1"/>
                </a:solidFill>
                <a:latin typeface="Arial" panose="020B0604020202020204" pitchFamily="34" charset="0"/>
                <a:cs typeface="Arial" panose="020B0604020202020204" pitchFamily="34" charset="0"/>
              </a:rPr>
              <a:t>Révision en cascade Résultats dans Spectrum ; une fois OK </a:t>
            </a:r>
            <a:br>
              <a:rPr lang="en-GB" dirty="0">
                <a:solidFill>
                  <a:schemeClr val="tx1"/>
                </a:solidFill>
                <a:latin typeface="Arial" panose="020B0604020202020204" pitchFamily="34" charset="0"/>
                <a:cs typeface="Arial" panose="020B0604020202020204" pitchFamily="34" charset="0"/>
              </a:rPr>
            </a:br>
            <a:r>
              <a:rPr lang="en-GB" dirty="0">
                <a:solidFill>
                  <a:schemeClr val="tx1"/>
                </a:solidFill>
                <a:latin typeface="Arial" panose="020B0604020202020204" pitchFamily="34" charset="0"/>
                <a:cs typeface="Arial" panose="020B0604020202020204" pitchFamily="34" charset="0"/>
              </a:rPr>
              <a:t>(PVVIH ≥ KOS ≥ ART ≥ VLS : toutes les années, hommes, femmes et enfants), exportation vers GAM</a:t>
            </a:r>
          </a:p>
        </p:txBody>
      </p:sp>
      <p:pic>
        <p:nvPicPr>
          <p:cNvPr id="16" name="Audio 15">
            <a:hlinkClick r:id="" action="ppaction://media"/>
            <a:extLst>
              <a:ext uri="{FF2B5EF4-FFF2-40B4-BE49-F238E27FC236}">
                <a16:creationId xmlns:a16="http://schemas.microsoft.com/office/drawing/2014/main" id="{42714414-2208-4334-8A3A-CA8DE9B4A1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10" name="Picture 9" descr="Calendar&#10;&#10;Description automatically generated">
            <a:extLst>
              <a:ext uri="{FF2B5EF4-FFF2-40B4-BE49-F238E27FC236}">
                <a16:creationId xmlns:a16="http://schemas.microsoft.com/office/drawing/2014/main" id="{F9F81948-E2EA-BE03-8830-922D02A11E43}"/>
              </a:ext>
            </a:extLst>
          </p:cNvPr>
          <p:cNvPicPr>
            <a:picLocks noChangeAspect="1"/>
          </p:cNvPicPr>
          <p:nvPr/>
        </p:nvPicPr>
        <p:blipFill rotWithShape="1">
          <a:blip r:embed="rId7"/>
          <a:srcRect l="1085" t="3876" r="33980" b="50001"/>
          <a:stretch/>
        </p:blipFill>
        <p:spPr>
          <a:xfrm>
            <a:off x="3125542" y="3326241"/>
            <a:ext cx="9066458" cy="3458481"/>
          </a:xfrm>
          <a:prstGeom prst="rect">
            <a:avLst/>
          </a:prstGeom>
        </p:spPr>
      </p:pic>
      <p:sp>
        <p:nvSpPr>
          <p:cNvPr id="3" name="Oval 2">
            <a:extLst>
              <a:ext uri="{FF2B5EF4-FFF2-40B4-BE49-F238E27FC236}">
                <a16:creationId xmlns:a16="http://schemas.microsoft.com/office/drawing/2014/main" id="{5016BCD3-1C9C-08FF-9D91-A94AD87E0057}"/>
              </a:ext>
            </a:extLst>
          </p:cNvPr>
          <p:cNvSpPr/>
          <p:nvPr/>
        </p:nvSpPr>
        <p:spPr>
          <a:xfrm>
            <a:off x="4469776" y="3040731"/>
            <a:ext cx="1386508" cy="5710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695267373"/>
      </p:ext>
    </p:extLst>
  </p:cSld>
  <p:clrMapOvr>
    <a:masterClrMapping/>
  </p:clrMapOvr>
  <mc:AlternateContent xmlns:mc="http://schemas.openxmlformats.org/markup-compatibility/2006" xmlns:p14="http://schemas.microsoft.com/office/powerpoint/2010/main">
    <mc:Choice Requires="p14">
      <p:transition spd="slow" p14:dur="2000" advTm="37951"/>
    </mc:Choice>
    <mc:Fallback xmlns="" xmlns:a16="http://schemas.microsoft.com/office/drawing/2014/main">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272046" y="181374"/>
            <a:ext cx="11647907" cy="1292225"/>
          </a:xfrm>
        </p:spPr>
        <p:txBody>
          <a:bodyPr>
            <a:normAutofit/>
          </a:bodyPr>
          <a:lstStyle/>
          <a:p>
            <a:r>
              <a:rPr lang="en-US" b="1" dirty="0">
                <a:solidFill>
                  <a:srgbClr val="0F33CB"/>
                </a:solidFill>
                <a:latin typeface="Arial" panose="020B0604020202020204" pitchFamily="34" charset="0"/>
                <a:cs typeface="Arial" panose="020B0604020202020204" pitchFamily="34" charset="0"/>
              </a:rPr>
              <a:t>Connaissance du statut : rapports de cas rapportés par le programme, ou estimation de CSAVR (ou Shiny90, ou modèle ECDC)</a:t>
            </a:r>
            <a:endParaRPr lang="en-CH" b="1" dirty="0">
              <a:solidFill>
                <a:srgbClr val="0F33CB"/>
              </a:solidFill>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902942AB-64D5-D53E-B702-87A241499E65}"/>
              </a:ext>
            </a:extLst>
          </p:cNvPr>
          <p:cNvPicPr>
            <a:picLocks noChangeAspect="1"/>
          </p:cNvPicPr>
          <p:nvPr/>
        </p:nvPicPr>
        <p:blipFill rotWithShape="1">
          <a:blip r:embed="rId3"/>
          <a:srcRect l="922" t="937" r="34473" b="68192"/>
          <a:stretch/>
        </p:blipFill>
        <p:spPr>
          <a:xfrm>
            <a:off x="142987" y="1901342"/>
            <a:ext cx="11906026" cy="3055316"/>
          </a:xfrm>
          <a:prstGeom prst="rect">
            <a:avLst/>
          </a:prstGeom>
        </p:spPr>
      </p:pic>
    </p:spTree>
    <p:extLst>
      <p:ext uri="{BB962C8B-B14F-4D97-AF65-F5344CB8AC3E}">
        <p14:creationId xmlns:p14="http://schemas.microsoft.com/office/powerpoint/2010/main" val="4269904746"/>
      </p:ext>
    </p:extLst>
  </p:cSld>
  <p:clrMapOvr>
    <a:masterClrMapping/>
  </p:clrMapOvr>
  <mc:AlternateContent xmlns:mc="http://schemas.openxmlformats.org/markup-compatibility/2006" xmlns:p14="http://schemas.microsoft.com/office/powerpoint/2010/main">
    <mc:Choice Requires="p14">
      <p:transition p14:dur="0" advTm="8255000"/>
    </mc:Choice>
    <mc:Fallback xmlns="" xmlns:a16="http://schemas.microsoft.com/office/drawing/2014/main">
      <p:transition advTm="825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272046" y="181374"/>
            <a:ext cx="11647907" cy="1292225"/>
          </a:xfrm>
        </p:spPr>
        <p:txBody>
          <a:bodyPr>
            <a:normAutofit/>
          </a:bodyPr>
          <a:lstStyle/>
          <a:p>
            <a:r>
              <a:rPr lang="en-US" b="1" dirty="0">
                <a:solidFill>
                  <a:srgbClr val="0F33CB"/>
                </a:solidFill>
                <a:latin typeface="Arial" panose="020B0604020202020204" pitchFamily="34" charset="0"/>
                <a:cs typeface="Arial" panose="020B0604020202020204" pitchFamily="34" charset="0"/>
              </a:rPr>
              <a:t>Connaissance du statut : </a:t>
            </a:r>
            <a:br>
              <a:rPr lang="en-US" b="1" dirty="0">
                <a:solidFill>
                  <a:srgbClr val="0F33CB"/>
                </a:solidFill>
                <a:latin typeface="Arial" panose="020B0604020202020204" pitchFamily="34" charset="0"/>
                <a:cs typeface="Arial" panose="020B0604020202020204" pitchFamily="34" charset="0"/>
              </a:rPr>
            </a:br>
            <a:r>
              <a:rPr lang="en-US" b="1" dirty="0">
                <a:solidFill>
                  <a:srgbClr val="0F33CB"/>
                </a:solidFill>
                <a:latin typeface="Arial" panose="020B0604020202020204" pitchFamily="34" charset="0"/>
                <a:cs typeface="Arial" panose="020B0604020202020204" pitchFamily="34" charset="0"/>
              </a:rPr>
              <a:t>données du programme, CSAVR ou laisser en blanc ?</a:t>
            </a:r>
            <a:endParaRPr lang="en-CH" b="1" dirty="0">
              <a:solidFill>
                <a:srgbClr val="0F33CB"/>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D5882BAF-9DC5-D803-473F-BC91410BE7F2}"/>
              </a:ext>
            </a:extLst>
          </p:cNvPr>
          <p:cNvGraphicFramePr>
            <a:graphicFrameLocks noGrp="1"/>
          </p:cNvGraphicFramePr>
          <p:nvPr/>
        </p:nvGraphicFramePr>
        <p:xfrm>
          <a:off x="352218" y="1985888"/>
          <a:ext cx="11487562" cy="4572000"/>
        </p:xfrm>
        <a:graphic>
          <a:graphicData uri="http://schemas.openxmlformats.org/drawingml/2006/table">
            <a:tbl>
              <a:tblPr firstRow="1" bandRow="1">
                <a:tableStyleId>{5C22544A-7EE6-4342-B048-85BDC9FD1C3A}</a:tableStyleId>
              </a:tblPr>
              <a:tblGrid>
                <a:gridCol w="1203077">
                  <a:extLst>
                    <a:ext uri="{9D8B030D-6E8A-4147-A177-3AD203B41FA5}">
                      <a16:colId xmlns:a16="http://schemas.microsoft.com/office/drawing/2014/main" val="191684811"/>
                    </a:ext>
                  </a:extLst>
                </a:gridCol>
                <a:gridCol w="2771378">
                  <a:extLst>
                    <a:ext uri="{9D8B030D-6E8A-4147-A177-3AD203B41FA5}">
                      <a16:colId xmlns:a16="http://schemas.microsoft.com/office/drawing/2014/main" val="1315505541"/>
                    </a:ext>
                  </a:extLst>
                </a:gridCol>
                <a:gridCol w="3363320">
                  <a:extLst>
                    <a:ext uri="{9D8B030D-6E8A-4147-A177-3AD203B41FA5}">
                      <a16:colId xmlns:a16="http://schemas.microsoft.com/office/drawing/2014/main" val="1490213952"/>
                    </a:ext>
                  </a:extLst>
                </a:gridCol>
                <a:gridCol w="4149787">
                  <a:extLst>
                    <a:ext uri="{9D8B030D-6E8A-4147-A177-3AD203B41FA5}">
                      <a16:colId xmlns:a16="http://schemas.microsoft.com/office/drawing/2014/main" val="309204123"/>
                    </a:ext>
                  </a:extLst>
                </a:gridCol>
              </a:tblGrid>
              <a:tr h="0">
                <a:tc>
                  <a:txBody>
                    <a:bodyPr/>
                    <a:lstStyle/>
                    <a:p>
                      <a:r>
                        <a:rPr lang="en-US" dirty="0"/>
                        <a:t>Option</a:t>
                      </a:r>
                      <a:endParaRPr lang="en-CH" dirty="0"/>
                    </a:p>
                  </a:txBody>
                  <a:tcPr/>
                </a:tc>
                <a:tc>
                  <a:txBody>
                    <a:bodyPr/>
                    <a:lstStyle/>
                    <a:p>
                      <a:r>
                        <a:rPr lang="en-US" dirty="0"/>
                        <a:t>Définition et méthode</a:t>
                      </a:r>
                      <a:endParaRPr lang="en-CH" dirty="0"/>
                    </a:p>
                  </a:txBody>
                  <a:tcPr/>
                </a:tc>
                <a:tc>
                  <a:txBody>
                    <a:bodyPr/>
                    <a:lstStyle/>
                    <a:p>
                      <a:r>
                        <a:rPr lang="en-US"/>
                        <a:t>Recommandé avec :</a:t>
                      </a:r>
                      <a:endParaRPr lang="en-CH" dirty="0"/>
                    </a:p>
                  </a:txBody>
                  <a:tcPr/>
                </a:tc>
                <a:tc>
                  <a:txBody>
                    <a:bodyPr/>
                    <a:lstStyle/>
                    <a:p>
                      <a:r>
                        <a:rPr lang="en-US" dirty="0"/>
                        <a:t>Avantages</a:t>
                      </a:r>
                      <a:endParaRPr lang="en-CH" dirty="0"/>
                    </a:p>
                  </a:txBody>
                  <a:tcPr/>
                </a:tc>
                <a:extLst>
                  <a:ext uri="{0D108BD9-81ED-4DB2-BD59-A6C34878D82A}">
                    <a16:rowId xmlns:a16="http://schemas.microsoft.com/office/drawing/2014/main" val="1391311330"/>
                  </a:ext>
                </a:extLst>
              </a:tr>
              <a:tr h="485136">
                <a:tc>
                  <a:txBody>
                    <a:bodyPr/>
                    <a:lstStyle/>
                    <a:p>
                      <a:r>
                        <a:rPr lang="en-US" dirty="0">
                          <a:solidFill>
                            <a:schemeClr val="tx1"/>
                          </a:solidFill>
                        </a:rPr>
                        <a:t>Données du programme</a:t>
                      </a:r>
                      <a:endParaRPr lang="en-CH" dirty="0">
                        <a:solidFill>
                          <a:schemeClr val="tx1"/>
                        </a:solidFill>
                      </a:endParaRPr>
                    </a:p>
                  </a:txBody>
                  <a:tcPr/>
                </a:tc>
                <a:tc>
                  <a:txBody>
                    <a:bodyPr/>
                    <a:lstStyle/>
                    <a:p>
                      <a:r>
                        <a:rPr lang="en-US" b="1" dirty="0">
                          <a:solidFill>
                            <a:schemeClr val="tx1"/>
                          </a:solidFill>
                        </a:rPr>
                        <a:t>Rapports de cas </a:t>
                      </a:r>
                      <a:r>
                        <a:rPr lang="en-US" dirty="0">
                          <a:solidFill>
                            <a:schemeClr val="tx1"/>
                          </a:solidFill>
                        </a:rPr>
                        <a:t>cumulés moins les décès (toutes causes confondues) et les émigrations de PVVIH</a:t>
                      </a:r>
                      <a:endParaRPr lang="en-CH" dirty="0">
                        <a:solidFill>
                          <a:schemeClr val="tx1"/>
                        </a:solidFill>
                      </a:endParaRPr>
                    </a:p>
                  </a:txBody>
                  <a:tcPr/>
                </a:tc>
                <a:tc>
                  <a:txBody>
                    <a:bodyPr/>
                    <a:lstStyle/>
                    <a:p>
                      <a:r>
                        <a:rPr lang="en-US">
                          <a:solidFill>
                            <a:schemeClr val="tx1"/>
                          </a:solidFill>
                        </a:rPr>
                        <a:t>Surveillance fiable des cas, données de l'état civil (et, le cas échéant, de l'émigration)</a:t>
                      </a:r>
                      <a:endParaRPr lang="en-CH" dirty="0">
                        <a:solidFill>
                          <a:schemeClr val="tx1"/>
                        </a:solidFill>
                      </a:endParaRPr>
                    </a:p>
                  </a:txBody>
                  <a:tcPr/>
                </a:tc>
                <a:tc>
                  <a:txBody>
                    <a:bodyPr/>
                    <a:lstStyle/>
                    <a:p>
                      <a:endParaRPr lang="en-CH" dirty="0">
                        <a:solidFill>
                          <a:schemeClr val="tx1"/>
                        </a:solidFill>
                      </a:endParaRPr>
                    </a:p>
                  </a:txBody>
                  <a:tcPr/>
                </a:tc>
                <a:extLst>
                  <a:ext uri="{0D108BD9-81ED-4DB2-BD59-A6C34878D82A}">
                    <a16:rowId xmlns:a16="http://schemas.microsoft.com/office/drawing/2014/main" val="2595363537"/>
                  </a:ext>
                </a:extLst>
              </a:tr>
              <a:tr h="413204">
                <a:tc>
                  <a:txBody>
                    <a:bodyPr/>
                    <a:lstStyle/>
                    <a:p>
                      <a:r>
                        <a:rPr lang="en-US" b="1" dirty="0">
                          <a:solidFill>
                            <a:schemeClr val="tx1"/>
                          </a:solidFill>
                        </a:rPr>
                        <a:t>Estimation CSAVR</a:t>
                      </a:r>
                      <a:endParaRPr lang="en-CH" b="1" dirty="0">
                        <a:solidFill>
                          <a:schemeClr val="tx1"/>
                        </a:solidFill>
                      </a:endParaRPr>
                    </a:p>
                  </a:txBody>
                  <a:tcPr/>
                </a:tc>
                <a:tc>
                  <a:txBody>
                    <a:bodyPr/>
                    <a:lstStyle/>
                    <a:p>
                      <a:r>
                        <a:rPr lang="en-US" b="0" dirty="0">
                          <a:solidFill>
                            <a:schemeClr val="tx1"/>
                          </a:solidFill>
                        </a:rPr>
                        <a:t>À partir des nouveaux cas diagnostiqués et de l'incidence et des décès estimés par le CSAVR</a:t>
                      </a:r>
                      <a:endParaRPr lang="en-CH" b="0" dirty="0">
                        <a:solidFill>
                          <a:schemeClr val="tx1"/>
                        </a:solidFill>
                      </a:endParaRPr>
                    </a:p>
                  </a:txBody>
                  <a:tcPr/>
                </a:tc>
                <a:tc>
                  <a:txBody>
                    <a:bodyPr/>
                    <a:lstStyle/>
                    <a:p>
                      <a:r>
                        <a:rPr lang="en-US" dirty="0">
                          <a:solidFill>
                            <a:schemeClr val="tx1"/>
                          </a:solidFill>
                        </a:rPr>
                        <a:t>Des données de surveillance des cas et d'enregistrement de l'état civil incomplètes ou de mauvaise qualité.</a:t>
                      </a:r>
                    </a:p>
                  </a:txBody>
                  <a:tcPr/>
                </a:tc>
                <a:tc>
                  <a:txBody>
                    <a:bodyPr/>
                    <a:lstStyle/>
                    <a:p>
                      <a:r>
                        <a:rPr lang="en-US" dirty="0">
                          <a:solidFill>
                            <a:schemeClr val="tx1"/>
                          </a:solidFill>
                        </a:rPr>
                        <a:t>Toutes les années </a:t>
                      </a:r>
                    </a:p>
                    <a:p>
                      <a:r>
                        <a:rPr lang="en-US" dirty="0">
                          <a:solidFill>
                            <a:schemeClr val="tx1"/>
                          </a:solidFill>
                        </a:rPr>
                        <a:t>Les deux adultes M et F</a:t>
                      </a:r>
                    </a:p>
                    <a:p>
                      <a:r>
                        <a:rPr lang="en-US" dirty="0">
                          <a:solidFill>
                            <a:schemeClr val="tx1"/>
                          </a:solidFill>
                        </a:rPr>
                        <a:t>100% cohérent avec PLHIV &amp; ART.</a:t>
                      </a:r>
                    </a:p>
                    <a:p>
                      <a:r>
                        <a:rPr lang="en-US" dirty="0">
                          <a:solidFill>
                            <a:schemeClr val="tx1"/>
                          </a:solidFill>
                        </a:rPr>
                        <a:t>Méthode standardisée</a:t>
                      </a:r>
                      <a:endParaRPr lang="en-CH" dirty="0">
                        <a:solidFill>
                          <a:schemeClr val="tx1"/>
                        </a:solidFill>
                      </a:endParaRPr>
                    </a:p>
                  </a:txBody>
                  <a:tcPr/>
                </a:tc>
                <a:extLst>
                  <a:ext uri="{0D108BD9-81ED-4DB2-BD59-A6C34878D82A}">
                    <a16:rowId xmlns:a16="http://schemas.microsoft.com/office/drawing/2014/main" val="4260520707"/>
                  </a:ext>
                </a:extLst>
              </a:tr>
              <a:tr h="222010">
                <a:tc>
                  <a:txBody>
                    <a:bodyPr/>
                    <a:lstStyle/>
                    <a:p>
                      <a:r>
                        <a:rPr lang="en-US" dirty="0">
                          <a:solidFill>
                            <a:schemeClr val="tx1"/>
                          </a:solidFill>
                        </a:rPr>
                        <a:t>Laisser en blanc</a:t>
                      </a:r>
                      <a:endParaRPr lang="en-CH" dirty="0">
                        <a:solidFill>
                          <a:schemeClr val="tx1"/>
                        </a:solidFill>
                      </a:endParaRPr>
                    </a:p>
                  </a:txBody>
                  <a:tcPr/>
                </a:tc>
                <a:tc gridSpan="2">
                  <a:txBody>
                    <a:bodyPr/>
                    <a:lstStyle/>
                    <a:p>
                      <a:r>
                        <a:rPr lang="en-US" dirty="0">
                          <a:solidFill>
                            <a:schemeClr val="tx1"/>
                          </a:solidFill>
                        </a:rPr>
                        <a:t>Aucune donnée de programme n'est disponible (pour une ou toutes les années) et l'estimation du CSAVR est incertaine.</a:t>
                      </a:r>
                      <a:endParaRPr lang="en-CH" dirty="0">
                        <a:solidFill>
                          <a:schemeClr val="tx1"/>
                        </a:solidFill>
                      </a:endParaRPr>
                    </a:p>
                  </a:txBody>
                  <a:tcPr/>
                </a:tc>
                <a:tc hMerge="1">
                  <a:txBody>
                    <a:bodyPr/>
                    <a:lstStyle/>
                    <a:p>
                      <a:endParaRPr lang="en-CH" dirty="0">
                        <a:solidFill>
                          <a:schemeClr val="tx1"/>
                        </a:solidFill>
                      </a:endParaRPr>
                    </a:p>
                  </a:txBody>
                  <a:tcPr/>
                </a:tc>
                <a:tc>
                  <a:txBody>
                    <a:bodyPr/>
                    <a:lstStyle/>
                    <a:p>
                      <a:r>
                        <a:rPr lang="en-US" dirty="0">
                          <a:solidFill>
                            <a:schemeClr val="tx1"/>
                          </a:solidFill>
                        </a:rPr>
                        <a:t>Transparent </a:t>
                      </a:r>
                      <a:endParaRPr lang="en-CH" dirty="0">
                        <a:solidFill>
                          <a:schemeClr val="tx1"/>
                        </a:solidFill>
                      </a:endParaRPr>
                    </a:p>
                  </a:txBody>
                  <a:tcPr/>
                </a:tc>
                <a:extLst>
                  <a:ext uri="{0D108BD9-81ED-4DB2-BD59-A6C34878D82A}">
                    <a16:rowId xmlns:a16="http://schemas.microsoft.com/office/drawing/2014/main" val="1811039996"/>
                  </a:ext>
                </a:extLst>
              </a:tr>
              <a:tr h="222010">
                <a:tc>
                  <a:txBody>
                    <a:bodyPr/>
                    <a:lstStyle/>
                    <a:p>
                      <a:r>
                        <a:rPr lang="en-US" dirty="0">
                          <a:solidFill>
                            <a:schemeClr val="tx1"/>
                          </a:solidFill>
                        </a:rPr>
                        <a:t>Réglé sur le nombre "On ART" (sur l'ART)</a:t>
                      </a:r>
                      <a:endParaRPr lang="en-CH" dirty="0">
                        <a:solidFill>
                          <a:schemeClr val="tx1"/>
                        </a:solidFill>
                      </a:endParaRPr>
                    </a:p>
                  </a:txBody>
                  <a:tcPr/>
                </a:tc>
                <a:tc>
                  <a:txBody>
                    <a:bodyPr/>
                    <a:lstStyle/>
                    <a:p>
                      <a:endParaRPr lang="en-CH" dirty="0">
                        <a:solidFill>
                          <a:schemeClr val="tx1"/>
                        </a:solidFill>
                      </a:endParaRPr>
                    </a:p>
                  </a:txBody>
                  <a:tcPr/>
                </a:tc>
                <a:tc>
                  <a:txBody>
                    <a:bodyPr/>
                    <a:lstStyle/>
                    <a:p>
                      <a:r>
                        <a:rPr lang="en-US" dirty="0">
                          <a:solidFill>
                            <a:schemeClr val="tx1"/>
                          </a:solidFill>
                        </a:rPr>
                        <a:t>Pour les </a:t>
                      </a:r>
                      <a:r>
                        <a:rPr lang="en-US" b="1" dirty="0">
                          <a:solidFill>
                            <a:schemeClr val="tx1"/>
                          </a:solidFill>
                        </a:rPr>
                        <a:t>enfants </a:t>
                      </a:r>
                      <a:br>
                        <a:rPr lang="en-US" dirty="0">
                          <a:solidFill>
                            <a:schemeClr val="tx1"/>
                          </a:solidFill>
                        </a:rPr>
                      </a:br>
                      <a:r>
                        <a:rPr lang="en-US" dirty="0">
                          <a:solidFill>
                            <a:schemeClr val="tx1"/>
                          </a:solidFill>
                        </a:rPr>
                        <a:t>(non estimé par CSAVR)</a:t>
                      </a:r>
                      <a:endParaRPr lang="en-CH" dirty="0">
                        <a:solidFill>
                          <a:schemeClr val="tx1"/>
                        </a:solidFill>
                      </a:endParaRPr>
                    </a:p>
                  </a:txBody>
                  <a:tcPr/>
                </a:tc>
                <a:tc>
                  <a:txBody>
                    <a:bodyPr/>
                    <a:lstStyle/>
                    <a:p>
                      <a:r>
                        <a:rPr lang="en-US" dirty="0">
                          <a:solidFill>
                            <a:schemeClr val="tx1"/>
                          </a:solidFill>
                        </a:rPr>
                        <a:t>Assurer des totaux cohérents </a:t>
                      </a:r>
                      <a:br>
                        <a:rPr lang="en-US" dirty="0">
                          <a:solidFill>
                            <a:schemeClr val="tx1"/>
                          </a:solidFill>
                        </a:rPr>
                      </a:br>
                      <a:r>
                        <a:rPr lang="en-US" dirty="0">
                          <a:solidFill>
                            <a:schemeClr val="tx1"/>
                          </a:solidFill>
                        </a:rPr>
                        <a:t>pour la cascade globale (M + F + enfant)</a:t>
                      </a:r>
                      <a:endParaRPr lang="en-CH" dirty="0">
                        <a:solidFill>
                          <a:schemeClr val="tx1"/>
                        </a:solidFill>
                      </a:endParaRPr>
                    </a:p>
                  </a:txBody>
                  <a:tcPr/>
                </a:tc>
                <a:extLst>
                  <a:ext uri="{0D108BD9-81ED-4DB2-BD59-A6C34878D82A}">
                    <a16:rowId xmlns:a16="http://schemas.microsoft.com/office/drawing/2014/main" val="3282150779"/>
                  </a:ext>
                </a:extLst>
              </a:tr>
            </a:tbl>
          </a:graphicData>
        </a:graphic>
      </p:graphicFrame>
    </p:spTree>
    <p:extLst>
      <p:ext uri="{BB962C8B-B14F-4D97-AF65-F5344CB8AC3E}">
        <p14:creationId xmlns:p14="http://schemas.microsoft.com/office/powerpoint/2010/main" val="2544241503"/>
      </p:ext>
    </p:extLst>
  </p:cSld>
  <p:clrMapOvr>
    <a:masterClrMapping/>
  </p:clrMapOvr>
  <mc:AlternateContent xmlns:mc="http://schemas.openxmlformats.org/markup-compatibility/2006" xmlns:p14="http://schemas.microsoft.com/office/powerpoint/2010/main">
    <mc:Choice Requires="p14">
      <p:transition p14:dur="0" advTm="8255000"/>
    </mc:Choice>
    <mc:Fallback xmlns="" xmlns:a16="http://schemas.microsoft.com/office/drawing/2014/main">
      <p:transition advTm="825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3176-701D-400D-AD07-5EC591B16680}"/>
              </a:ext>
            </a:extLst>
          </p:cNvPr>
          <p:cNvSpPr>
            <a:spLocks noGrp="1"/>
          </p:cNvSpPr>
          <p:nvPr>
            <p:ph type="title" idx="4294967295"/>
          </p:nvPr>
        </p:nvSpPr>
        <p:spPr>
          <a:xfrm>
            <a:off x="431797" y="92075"/>
            <a:ext cx="11647907" cy="1292225"/>
          </a:xfrm>
        </p:spPr>
        <p:txBody>
          <a:bodyPr>
            <a:normAutofit/>
          </a:bodyPr>
          <a:lstStyle/>
          <a:p>
            <a:r>
              <a:rPr lang="en-US" b="1" dirty="0">
                <a:solidFill>
                  <a:srgbClr val="0F33CB"/>
                </a:solidFill>
                <a:latin typeface="Arial" panose="020B0604020202020204" pitchFamily="34" charset="0"/>
                <a:cs typeface="Arial" panose="020B0604020202020204" pitchFamily="34" charset="0"/>
              </a:rPr>
              <a:t>Connaissance du statut : importation de CSAVR vers AIM</a:t>
            </a:r>
            <a:endParaRPr lang="en-CH" b="1" dirty="0">
              <a:solidFill>
                <a:srgbClr val="0F33C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64A45E60-F3F1-4201-5D26-AFFECE7B1939}"/>
              </a:ext>
            </a:extLst>
          </p:cNvPr>
          <p:cNvGraphicFramePr>
            <a:graphicFrameLocks noGrp="1"/>
          </p:cNvGraphicFramePr>
          <p:nvPr/>
        </p:nvGraphicFramePr>
        <p:xfrm>
          <a:off x="272046" y="1275347"/>
          <a:ext cx="11647908" cy="2103120"/>
        </p:xfrm>
        <a:graphic>
          <a:graphicData uri="http://schemas.openxmlformats.org/drawingml/2006/table">
            <a:tbl>
              <a:tblPr firstRow="1" bandRow="1">
                <a:tableStyleId>{5C22544A-7EE6-4342-B048-85BDC9FD1C3A}</a:tableStyleId>
              </a:tblPr>
              <a:tblGrid>
                <a:gridCol w="1219870">
                  <a:extLst>
                    <a:ext uri="{9D8B030D-6E8A-4147-A177-3AD203B41FA5}">
                      <a16:colId xmlns:a16="http://schemas.microsoft.com/office/drawing/2014/main" val="191684811"/>
                    </a:ext>
                  </a:extLst>
                </a:gridCol>
                <a:gridCol w="2610853">
                  <a:extLst>
                    <a:ext uri="{9D8B030D-6E8A-4147-A177-3AD203B41FA5}">
                      <a16:colId xmlns:a16="http://schemas.microsoft.com/office/drawing/2014/main" val="1315505541"/>
                    </a:ext>
                  </a:extLst>
                </a:gridCol>
                <a:gridCol w="3609474">
                  <a:extLst>
                    <a:ext uri="{9D8B030D-6E8A-4147-A177-3AD203B41FA5}">
                      <a16:colId xmlns:a16="http://schemas.microsoft.com/office/drawing/2014/main" val="4126073755"/>
                    </a:ext>
                  </a:extLst>
                </a:gridCol>
                <a:gridCol w="4207711">
                  <a:extLst>
                    <a:ext uri="{9D8B030D-6E8A-4147-A177-3AD203B41FA5}">
                      <a16:colId xmlns:a16="http://schemas.microsoft.com/office/drawing/2014/main" val="309204123"/>
                    </a:ext>
                  </a:extLst>
                </a:gridCol>
              </a:tblGrid>
              <a:tr h="0">
                <a:tc>
                  <a:txBody>
                    <a:bodyPr/>
                    <a:lstStyle/>
                    <a:p>
                      <a:r>
                        <a:rPr lang="en-US" dirty="0">
                          <a:latin typeface="Arial" panose="020B0604020202020204" pitchFamily="34" charset="0"/>
                          <a:cs typeface="Arial" panose="020B0604020202020204" pitchFamily="34" charset="0"/>
                        </a:rPr>
                        <a:t>Option</a:t>
                      </a:r>
                      <a:endParaRPr lang="en-CH"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Définition et méthode</a:t>
                      </a:r>
                      <a:endParaRPr lang="en-CH"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Recommandé quand :</a:t>
                      </a:r>
                      <a:endParaRPr lang="en-CH"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Avantages</a:t>
                      </a:r>
                      <a:endParaRPr lang="en-CH"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91311330"/>
                  </a:ext>
                </a:extLst>
              </a:tr>
              <a:tr h="413204">
                <a:tc>
                  <a:txBody>
                    <a:bodyPr/>
                    <a:lstStyle/>
                    <a:p>
                      <a:r>
                        <a:rPr lang="en-US" dirty="0">
                          <a:latin typeface="Arial" panose="020B0604020202020204" pitchFamily="34" charset="0"/>
                          <a:cs typeface="Arial" panose="020B0604020202020204" pitchFamily="34" charset="0"/>
                        </a:rPr>
                        <a:t>Travaux CSAVR</a:t>
                      </a:r>
                      <a:endParaRPr lang="en-CH" dirty="0">
                        <a:latin typeface="Arial" panose="020B0604020202020204" pitchFamily="34" charset="0"/>
                        <a:cs typeface="Arial" panose="020B0604020202020204" pitchFamily="34" charset="0"/>
                      </a:endParaRPr>
                    </a:p>
                  </a:txBody>
                  <a:tcPr/>
                </a:tc>
                <a:tc>
                  <a:txBody>
                    <a:bodyPr/>
                    <a:lstStyle/>
                    <a:p>
                      <a:r>
                        <a:rPr lang="en-US" b="0" dirty="0">
                          <a:latin typeface="Arial" panose="020B0604020202020204" pitchFamily="34" charset="0"/>
                          <a:cs typeface="Arial" panose="020B0604020202020204" pitchFamily="34" charset="0"/>
                        </a:rPr>
                        <a:t>À partir des nouveaux cas diagnostiqués et de l'incidence et des décès estimés par le CSAVR</a:t>
                      </a:r>
                      <a:endParaRPr lang="en-CH" b="0" dirty="0">
                        <a:latin typeface="Arial" panose="020B0604020202020204" pitchFamily="34" charset="0"/>
                        <a:cs typeface="Arial" panose="020B0604020202020204" pitchFamily="34" charset="0"/>
                      </a:endParaRPr>
                    </a:p>
                  </a:txBody>
                  <a:tcPr/>
                </a:tc>
                <a:tc>
                  <a:txBody>
                    <a:bodyPr/>
                    <a:lstStyle/>
                    <a:p>
                      <a:r>
                        <a:rPr lang="en-US" dirty="0">
                          <a:solidFill>
                            <a:schemeClr val="tx1"/>
                          </a:solidFill>
                          <a:latin typeface="Arial" panose="020B0604020202020204" pitchFamily="34" charset="0"/>
                          <a:cs typeface="Arial" panose="020B0604020202020204" pitchFamily="34" charset="0"/>
                        </a:rPr>
                        <a:t>Lorsque la surveillance des cas et les données de l'état civil ont des limites.</a:t>
                      </a:r>
                    </a:p>
                    <a:p>
                      <a:r>
                        <a:rPr lang="en-US" dirty="0">
                          <a:solidFill>
                            <a:schemeClr val="tx1"/>
                          </a:solidFill>
                          <a:latin typeface="Arial" panose="020B0604020202020204" pitchFamily="34" charset="0"/>
                          <a:cs typeface="Arial" panose="020B0604020202020204" pitchFamily="34" charset="0"/>
                        </a:rPr>
                        <a:t>Programme Toutes les années, adultes M &amp; F</a:t>
                      </a:r>
                      <a:endParaRPr lang="en-CH" dirty="0">
                        <a:solidFill>
                          <a:schemeClr val="tx1"/>
                        </a:solidFill>
                        <a:latin typeface="Arial" panose="020B0604020202020204" pitchFamily="34" charset="0"/>
                        <a:cs typeface="Arial" panose="020B0604020202020204" pitchFamily="34" charset="0"/>
                      </a:endParaRPr>
                    </a:p>
                  </a:txBody>
                  <a:tcPr/>
                </a:tc>
                <a:tc>
                  <a:txBody>
                    <a:bodyPr/>
                    <a:lstStyle/>
                    <a:p>
                      <a:r>
                        <a:rPr lang="en-US" dirty="0">
                          <a:solidFill>
                            <a:schemeClr val="tx1"/>
                          </a:solidFill>
                          <a:latin typeface="Arial" panose="020B0604020202020204" pitchFamily="34" charset="0"/>
                          <a:cs typeface="Arial" panose="020B0604020202020204" pitchFamily="34" charset="0"/>
                        </a:rPr>
                        <a:t>Toutes les années (jusqu'en 2022)</a:t>
                      </a:r>
                    </a:p>
                    <a:p>
                      <a:r>
                        <a:rPr lang="en-US" dirty="0">
                          <a:solidFill>
                            <a:schemeClr val="tx1"/>
                          </a:solidFill>
                          <a:latin typeface="Arial" panose="020B0604020202020204" pitchFamily="34" charset="0"/>
                          <a:cs typeface="Arial" panose="020B0604020202020204" pitchFamily="34" charset="0"/>
                        </a:rPr>
                        <a:t>Les deux adultes M et F</a:t>
                      </a:r>
                    </a:p>
                    <a:p>
                      <a:r>
                        <a:rPr lang="en-US" dirty="0">
                          <a:solidFill>
                            <a:schemeClr val="tx1"/>
                          </a:solidFill>
                          <a:latin typeface="Arial" panose="020B0604020202020204" pitchFamily="34" charset="0"/>
                          <a:cs typeface="Arial" panose="020B0604020202020204" pitchFamily="34" charset="0"/>
                        </a:rPr>
                        <a:t>100% cohérent avec les chiffres concernant les personnes vivant avec le VIH et les traitements antirétroviraux.</a:t>
                      </a:r>
                    </a:p>
                    <a:p>
                      <a:r>
                        <a:rPr lang="en-US" dirty="0">
                          <a:solidFill>
                            <a:schemeClr val="tx1"/>
                          </a:solidFill>
                          <a:latin typeface="Arial" panose="020B0604020202020204" pitchFamily="34" charset="0"/>
                          <a:cs typeface="Arial" panose="020B0604020202020204" pitchFamily="34" charset="0"/>
                        </a:rPr>
                        <a:t>Méthode standardisée</a:t>
                      </a:r>
                      <a:endParaRPr lang="en-CH"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60520707"/>
                  </a:ext>
                </a:extLst>
              </a:tr>
            </a:tbl>
          </a:graphicData>
        </a:graphic>
      </p:graphicFrame>
      <p:sp>
        <p:nvSpPr>
          <p:cNvPr id="8" name="TextBox 7">
            <a:extLst>
              <a:ext uri="{FF2B5EF4-FFF2-40B4-BE49-F238E27FC236}">
                <a16:creationId xmlns:a16="http://schemas.microsoft.com/office/drawing/2014/main" id="{B356761F-34F0-20D5-7CCE-A403CCC1CCB3}"/>
              </a:ext>
            </a:extLst>
          </p:cNvPr>
          <p:cNvSpPr txBox="1"/>
          <p:nvPr/>
        </p:nvSpPr>
        <p:spPr>
          <a:xfrm>
            <a:off x="272046" y="3853934"/>
            <a:ext cx="10965449"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Rechargez de CSAVR dans AIM &gt; Statistiques du programme, chaque fois que votre estimation de l'incidence (ou les IRR par sexe) change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Publier une estimation basée sur le CSAVR de la connaissance du statut sérologique (chez les adultes)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sur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https://aidsinfo.unaids.org/ </a:t>
            </a:r>
            <a:b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L'ONUSIDA exige que l'estimation CSAVR soit basée sur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 moins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point de données pour les décès de ≥2019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(c'est-à-dire : 2019 / 2020 / 2021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 une entrée pour les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nouveaux diagnostics de cas en 2019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(l'année précédant les interruptions de service liées à COVID).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29613064"/>
      </p:ext>
    </p:extLst>
  </p:cSld>
  <p:clrMapOvr>
    <a:masterClrMapping/>
  </p:clrMapOvr>
  <mc:AlternateContent xmlns:mc="http://schemas.openxmlformats.org/markup-compatibility/2006" xmlns:p14="http://schemas.microsoft.com/office/powerpoint/2010/main">
    <mc:Choice Requires="p14">
      <p:transition p14:dur="0" advTm="8255000"/>
    </mc:Choice>
    <mc:Fallback xmlns="" xmlns:a16="http://schemas.microsoft.com/office/drawing/2014/main">
      <p:transition advTm="8255000"/>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288ef829-98c5-46d1-83dc-c2ef7c814da2" xsi:nil="true"/>
    <TaxCatchAll xmlns="2ddeef39-65d3-4660-94f2-f063f949c57e" xsi:nil="true"/>
    <lcf76f155ced4ddcb4097134ff3c332f xmlns="288ef829-98c5-46d1-83dc-c2ef7c814da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3E641F549574BB805BD9C73365D4F" ma:contentTypeVersion="17" ma:contentTypeDescription="Create a new document." ma:contentTypeScope="" ma:versionID="8482625136bccad5fea5e68a871e4699">
  <xsd:schema xmlns:xsd="http://www.w3.org/2001/XMLSchema" xmlns:xs="http://www.w3.org/2001/XMLSchema" xmlns:p="http://schemas.microsoft.com/office/2006/metadata/properties" xmlns:ns2="288ef829-98c5-46d1-83dc-c2ef7c814da2" xmlns:ns3="2ddeef39-65d3-4660-94f2-f063f949c57e" targetNamespace="http://schemas.microsoft.com/office/2006/metadata/properties" ma:root="true" ma:fieldsID="99cee5fdab9c537e456a0b77a5796a97" ns2:_="" ns3:_="">
    <xsd:import namespace="288ef829-98c5-46d1-83dc-c2ef7c814da2"/>
    <xsd:import namespace="2ddeef39-65d3-4660-94f2-f063f949c5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ef829-98c5-46d1-83dc-c2ef7c814d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08808e-a4ff-498b-8b44-8869f1dca9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deef39-65d3-4660-94f2-f063f949c57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1142ec6-8224-48c2-babf-013e8b339833}" ma:internalName="TaxCatchAll" ma:showField="CatchAllData" ma:web="2ddeef39-65d3-4660-94f2-f063f949c5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3348D8-5DCF-4FC6-BCAF-DC16A5F324AE}">
  <ds:schemaRefs>
    <ds:schemaRef ds:uri="http://schemas.microsoft.com/office/2006/documentManagement/types"/>
    <ds:schemaRef ds:uri="http://www.w3.org/XML/1998/namespace"/>
    <ds:schemaRef ds:uri="http://schemas.microsoft.com/office/infopath/2007/PartnerControls"/>
    <ds:schemaRef ds:uri="2ddeef39-65d3-4660-94f2-f063f949c57e"/>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288ef829-98c5-46d1-83dc-c2ef7c814da2"/>
  </ds:schemaRefs>
</ds:datastoreItem>
</file>

<file path=customXml/itemProps2.xml><?xml version="1.0" encoding="utf-8"?>
<ds:datastoreItem xmlns:ds="http://schemas.openxmlformats.org/officeDocument/2006/customXml" ds:itemID="{6E1DC686-11C3-44D5-B909-B1E1A50E3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ef829-98c5-46d1-83dc-c2ef7c814da2"/>
    <ds:schemaRef ds:uri="2ddeef39-65d3-4660-94f2-f063f949c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B5B80E-5266-4E5E-8844-31FC27D1D2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0</TotalTime>
  <Words>3186</Words>
  <Application>Microsoft Office PowerPoint</Application>
  <PresentationFormat>Widescreen</PresentationFormat>
  <Paragraphs>161</Paragraphs>
  <Slides>13</Slides>
  <Notes>12</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(Body)</vt:lpstr>
      <vt:lpstr>Corbel</vt:lpstr>
      <vt:lpstr>Times New Roman</vt:lpstr>
      <vt:lpstr>Wingdings 2</vt:lpstr>
      <vt:lpstr>Frame</vt:lpstr>
      <vt:lpstr>Estimation de la cascade de dépistage et de traitement du VIH  et progrès vers les objectifs 95-95-95</vt:lpstr>
      <vt:lpstr>Objectifs de la présentation</vt:lpstr>
      <vt:lpstr>Quels sont les objectifs en matière de dépistage et de traitement du VIH  et les objectifs 95-95-95 ? </vt:lpstr>
      <vt:lpstr>Quelle est la différence entre les indicateurs 95 et Cascade ?</vt:lpstr>
      <vt:lpstr>95-95-95 et la cascade de dépistage et de traitement du VIH : Exemple</vt:lpstr>
      <vt:lpstr>Méthodes de mesure et d'estimation</vt:lpstr>
      <vt:lpstr>Connaissance du statut : rapports de cas rapportés par le programme, ou estimation de CSAVR (ou Shiny90, ou modèle ECDC)</vt:lpstr>
      <vt:lpstr>Connaissance du statut :  données du programme, CSAVR ou laisser en blanc ?</vt:lpstr>
      <vt:lpstr>Connaissance du statut : importation de CSAVR vers AIM</vt:lpstr>
      <vt:lpstr>PowerPoint Presentation</vt:lpstr>
      <vt:lpstr>Résultats en cascade : Examen de la qualité des données  et interprétation (I)</vt:lpstr>
      <vt:lpstr>Résultats en cascade : Examen de la qualité des données et interprétation (II)</vt:lpstr>
      <vt:lpstr>Cascade : Examen de la qualité des données et interprétation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MAHY, Mary</dc:creator>
  <cp:keywords>, docId:6BC623F7DF66107477C3DDEEEDB435C1</cp:keywords>
  <cp:lastModifiedBy>RWODZI, Desire Tarwireyi</cp:lastModifiedBy>
  <cp:revision>47</cp:revision>
  <cp:lastPrinted>2021-11-24T09:18:03Z</cp:lastPrinted>
  <dcterms:created xsi:type="dcterms:W3CDTF">2020-10-27T09:55:01Z</dcterms:created>
  <dcterms:modified xsi:type="dcterms:W3CDTF">2023-12-01T09:49:55Z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0x0101006893E641F549574BB805BD9C73365D4F</vt:lpwstr>
  </property>
  <property fmtid="{D5CDD505-2E9C-101B-9397-08002B2CF9AE}" pid="3" name="MediaServiceImageTags">
    <vt:lpwstr/>
  </property>
</Properties>
</file>