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4"/>
    <p:sldMasterId id="2147483883" r:id="rId5"/>
    <p:sldMasterId id="2147483885" r:id="rId6"/>
    <p:sldMasterId id="2147483899" r:id="rId7"/>
    <p:sldMasterId id="2147483929" r:id="rId8"/>
  </p:sldMasterIdLst>
  <p:notesMasterIdLst>
    <p:notesMasterId r:id="rId16"/>
  </p:notesMasterIdLst>
  <p:sldIdLst>
    <p:sldId id="489" r:id="rId9"/>
    <p:sldId id="505" r:id="rId10"/>
    <p:sldId id="506" r:id="rId11"/>
    <p:sldId id="504" r:id="rId12"/>
    <p:sldId id="508" r:id="rId13"/>
    <p:sldId id="509" r:id="rId14"/>
    <p:sldId id="510" r:id="rId15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B7E84E-0F2E-C5D2-2A1C-0B1EE3DFEC00}" name="ARIAS GARCIA, Sonia" initials="AS" userId="S::ariasgarcias@unaids.org::1b006507-cd8c-4a28-b425-0584f4b0d7df" providerId="AD"/>
  <p188:author id="{5A8F58D0-3352-EE91-4B55-0A9CE4819776}" name="BAKAN, Hasan" initials="BH" userId="S::bakanh@unaids.org::cca8c49a-6237-40da-a6fa-bafa1d6b1fe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F8774C-1529-479D-9BE4-EC4E50A554FA}" v="30" dt="2023-12-01T07:52:13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8/10/relationships/authors" Target="authors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WODZI, Desire Tarwireyi" userId="f2e414da-657a-4eae-9cb2-9d4947cf517c" providerId="ADAL" clId="{3DF8774C-1529-479D-9BE4-EC4E50A554FA}"/>
    <pc:docChg chg="undo custSel modSld">
      <pc:chgData name="RWODZI, Desire Tarwireyi" userId="f2e414da-657a-4eae-9cb2-9d4947cf517c" providerId="ADAL" clId="{3DF8774C-1529-479D-9BE4-EC4E50A554FA}" dt="2023-12-01T07:58:24.527" v="140" actId="729"/>
      <pc:docMkLst>
        <pc:docMk/>
      </pc:docMkLst>
      <pc:sldChg chg="modSp">
        <pc:chgData name="RWODZI, Desire Tarwireyi" userId="f2e414da-657a-4eae-9cb2-9d4947cf517c" providerId="ADAL" clId="{3DF8774C-1529-479D-9BE4-EC4E50A554FA}" dt="2023-12-01T07:51:47.132" v="92" actId="404"/>
        <pc:sldMkLst>
          <pc:docMk/>
          <pc:sldMk cId="705379199" sldId="258"/>
        </pc:sldMkLst>
        <pc:spChg chg="mod">
          <ac:chgData name="RWODZI, Desire Tarwireyi" userId="f2e414da-657a-4eae-9cb2-9d4947cf517c" providerId="ADAL" clId="{3DF8774C-1529-479D-9BE4-EC4E50A554FA}" dt="2023-12-01T07:51:47.132" v="92" actId="404"/>
          <ac:spMkLst>
            <pc:docMk/>
            <pc:sldMk cId="705379199" sldId="258"/>
            <ac:spMk id="2" creationId="{57AB3176-701D-400D-AD07-5EC591B16680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5:06.560" v="118" actId="404"/>
        <pc:sldMkLst>
          <pc:docMk/>
          <pc:sldMk cId="2676716282" sldId="262"/>
        </pc:sldMkLst>
        <pc:spChg chg="mod">
          <ac:chgData name="RWODZI, Desire Tarwireyi" userId="f2e414da-657a-4eae-9cb2-9d4947cf517c" providerId="ADAL" clId="{3DF8774C-1529-479D-9BE4-EC4E50A554FA}" dt="2023-12-01T07:55:06.560" v="118" actId="404"/>
          <ac:spMkLst>
            <pc:docMk/>
            <pc:sldMk cId="2676716282" sldId="262"/>
            <ac:spMk id="2" creationId="{302F75D2-C762-410D-A9B6-06DE55DADD66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5:15.102" v="119" actId="404"/>
        <pc:sldMkLst>
          <pc:docMk/>
          <pc:sldMk cId="793649746" sldId="264"/>
        </pc:sldMkLst>
        <pc:spChg chg="mod">
          <ac:chgData name="RWODZI, Desire Tarwireyi" userId="f2e414da-657a-4eae-9cb2-9d4947cf517c" providerId="ADAL" clId="{3DF8774C-1529-479D-9BE4-EC4E50A554FA}" dt="2023-12-01T07:55:15.102" v="119" actId="404"/>
          <ac:spMkLst>
            <pc:docMk/>
            <pc:sldMk cId="793649746" sldId="264"/>
            <ac:spMk id="2" creationId="{1C242FC6-5A1F-4CB5-986A-F430B4D4D2F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4:41.746" v="117" actId="404"/>
        <pc:sldMkLst>
          <pc:docMk/>
          <pc:sldMk cId="3081946897" sldId="266"/>
        </pc:sldMkLst>
        <pc:spChg chg="mod">
          <ac:chgData name="RWODZI, Desire Tarwireyi" userId="f2e414da-657a-4eae-9cb2-9d4947cf517c" providerId="ADAL" clId="{3DF8774C-1529-479D-9BE4-EC4E50A554FA}" dt="2023-12-01T07:54:41.746" v="117" actId="404"/>
          <ac:spMkLst>
            <pc:docMk/>
            <pc:sldMk cId="3081946897" sldId="266"/>
            <ac:spMk id="2" creationId="{CD09E38B-83C2-43C3-A525-CB6EED64BDC1}"/>
          </ac:spMkLst>
        </pc:spChg>
        <pc:picChg chg="mod">
          <ac:chgData name="RWODZI, Desire Tarwireyi" userId="f2e414da-657a-4eae-9cb2-9d4947cf517c" providerId="ADAL" clId="{3DF8774C-1529-479D-9BE4-EC4E50A554FA}" dt="2023-12-01T07:54:18.668" v="112" actId="1076"/>
          <ac:picMkLst>
            <pc:docMk/>
            <pc:sldMk cId="3081946897" sldId="266"/>
            <ac:picMk id="8" creationId="{6C818BE5-0BBD-4B21-B596-29BFCC6BAE28}"/>
          </ac:picMkLst>
        </pc:picChg>
        <pc:picChg chg="mod">
          <ac:chgData name="RWODZI, Desire Tarwireyi" userId="f2e414da-657a-4eae-9cb2-9d4947cf517c" providerId="ADAL" clId="{3DF8774C-1529-479D-9BE4-EC4E50A554FA}" dt="2023-12-01T07:54:33.577" v="115" actId="1076"/>
          <ac:picMkLst>
            <pc:docMk/>
            <pc:sldMk cId="3081946897" sldId="266"/>
            <ac:picMk id="9" creationId="{A50F08EA-4D8F-4565-9134-2EF86C327452}"/>
          </ac:picMkLst>
        </pc:picChg>
        <pc:picChg chg="mod">
          <ac:chgData name="RWODZI, Desire Tarwireyi" userId="f2e414da-657a-4eae-9cb2-9d4947cf517c" providerId="ADAL" clId="{3DF8774C-1529-479D-9BE4-EC4E50A554FA}" dt="2023-12-01T07:54:37.349" v="116" actId="1076"/>
          <ac:picMkLst>
            <pc:docMk/>
            <pc:sldMk cId="3081946897" sldId="266"/>
            <ac:picMk id="10" creationId="{E52D29ED-ADE8-4F08-9B58-130C0A724740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57:45.095" v="138" actId="1076"/>
        <pc:sldMkLst>
          <pc:docMk/>
          <pc:sldMk cId="3956376403" sldId="275"/>
        </pc:sldMkLst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7" creationId="{A3904898-C347-404F-879F-757C010E8897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9" creationId="{E48C8039-99A8-4B6B-A56B-1CED1DA33175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11" creationId="{FF4A601A-EAC2-4831-BBD4-6E2D4A8831C5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13" creationId="{5BE61DFD-F9D0-4D56-9007-B3DA919B9744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15" creationId="{CF0150A9-3B29-4DB2-943D-A859F6BFEA21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17" creationId="{515FF41B-5E0D-471C-A1A3-12CE17A22F30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19" creationId="{301E38AB-408B-48A4-B218-2119206F12AD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21" creationId="{EEFD5780-CA64-4DB7-9A2E-71D00CE62777}"/>
          </ac:spMkLst>
        </pc:spChg>
        <pc:spChg chg="mod">
          <ac:chgData name="RWODZI, Desire Tarwireyi" userId="f2e414da-657a-4eae-9cb2-9d4947cf517c" providerId="ADAL" clId="{3DF8774C-1529-479D-9BE4-EC4E50A554FA}" dt="2023-12-01T07:57:45.095" v="138" actId="1076"/>
          <ac:spMkLst>
            <pc:docMk/>
            <pc:sldMk cId="3956376403" sldId="275"/>
            <ac:spMk id="23" creationId="{5BF79697-FE18-449E-B577-5242D3B4684E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25" creationId="{CB65D7B9-A5A8-455C-A48E-32762F8E4449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27" creationId="{D275CC36-CB47-4E75-8E66-F81479F0EADE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1" creationId="{B96ACFF8-F507-49F4-82A8-DB373577F033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3" creationId="{17CEABE2-CB16-4286-9833-22AF9F2C9B3B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4" creationId="{4E0D9DA3-7CC8-4066-AE78-135484676187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5" creationId="{47FCA9B4-11A3-4313-99EE-0CE8EC769C48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6" creationId="{E25EA00A-9123-463A-945C-665493EE8FF5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7" creationId="{FAC15236-6128-4B63-8EBA-CAD4A606FC39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8" creationId="{0FA77570-EF38-4F6F-9768-FDE19233DA55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39" creationId="{DCFF190A-4B19-4513-8A5A-64C2651B80F9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40" creationId="{440B6C80-B3F9-4218-B648-6582F839FDEA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41" creationId="{87A72103-8B74-405A-81C6-1F7C094AF6B8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42" creationId="{17153E31-64C1-4664-9194-DCADB2357263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44" creationId="{7CA0A2D1-6DAF-465C-870E-09E7C6B1BAA4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48" creationId="{103EB8E8-54A0-4F36-852A-5D88B3FFA8D0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49" creationId="{89715005-D41E-46EC-B8CA-EE0F4FB366FC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50" creationId="{59EE06A8-0170-4BA5-9EE6-8640944D6E3A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51" creationId="{3D6A9E79-40FF-4843-9637-56E2A41A5458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52" creationId="{9693927B-85D1-40B0-9440-04A4C1A7A99C}"/>
          </ac:spMkLst>
        </pc:spChg>
        <pc:spChg chg="mod">
          <ac:chgData name="RWODZI, Desire Tarwireyi" userId="f2e414da-657a-4eae-9cb2-9d4947cf517c" providerId="ADAL" clId="{3DF8774C-1529-479D-9BE4-EC4E50A554FA}" dt="2023-12-01T07:57:26.618" v="137" actId="404"/>
          <ac:spMkLst>
            <pc:docMk/>
            <pc:sldMk cId="3956376403" sldId="275"/>
            <ac:spMk id="53" creationId="{B70C4517-1E89-4FF2-BE84-84071D263E50}"/>
          </ac:spMkLst>
        </pc:spChg>
        <pc:cxnChg chg="mod">
          <ac:chgData name="RWODZI, Desire Tarwireyi" userId="f2e414da-657a-4eae-9cb2-9d4947cf517c" providerId="ADAL" clId="{3DF8774C-1529-479D-9BE4-EC4E50A554FA}" dt="2023-12-01T07:57:45.095" v="138" actId="1076"/>
          <ac:cxnSpMkLst>
            <pc:docMk/>
            <pc:sldMk cId="3956376403" sldId="275"/>
            <ac:cxnSpMk id="65" creationId="{1103E9F3-B0CD-40E4-A7C0-1D4238D2B3B5}"/>
          </ac:cxnSpMkLst>
        </pc:cxnChg>
        <pc:cxnChg chg="mod">
          <ac:chgData name="RWODZI, Desire Tarwireyi" userId="f2e414da-657a-4eae-9cb2-9d4947cf517c" providerId="ADAL" clId="{3DF8774C-1529-479D-9BE4-EC4E50A554FA}" dt="2023-12-01T07:57:26.618" v="137" actId="404"/>
          <ac:cxnSpMkLst>
            <pc:docMk/>
            <pc:sldMk cId="3956376403" sldId="275"/>
            <ac:cxnSpMk id="82" creationId="{A7E9C292-A953-4612-91C8-D26369DEB894}"/>
          </ac:cxnSpMkLst>
        </pc:cxnChg>
      </pc:sldChg>
      <pc:sldChg chg="mod modShow">
        <pc:chgData name="RWODZI, Desire Tarwireyi" userId="f2e414da-657a-4eae-9cb2-9d4947cf517c" providerId="ADAL" clId="{3DF8774C-1529-479D-9BE4-EC4E50A554FA}" dt="2023-12-01T07:58:24.527" v="140" actId="729"/>
        <pc:sldMkLst>
          <pc:docMk/>
          <pc:sldMk cId="1469879945" sldId="276"/>
        </pc:sldMkLst>
      </pc:sldChg>
      <pc:sldChg chg="modSp mod">
        <pc:chgData name="RWODZI, Desire Tarwireyi" userId="f2e414da-657a-4eae-9cb2-9d4947cf517c" providerId="ADAL" clId="{3DF8774C-1529-479D-9BE4-EC4E50A554FA}" dt="2023-12-01T07:53:22.459" v="109" actId="404"/>
        <pc:sldMkLst>
          <pc:docMk/>
          <pc:sldMk cId="1597275303" sldId="279"/>
        </pc:sldMkLst>
        <pc:spChg chg="mod">
          <ac:chgData name="RWODZI, Desire Tarwireyi" userId="f2e414da-657a-4eae-9cb2-9d4947cf517c" providerId="ADAL" clId="{3DF8774C-1529-479D-9BE4-EC4E50A554FA}" dt="2023-12-01T07:53:22.459" v="109" actId="404"/>
          <ac:spMkLst>
            <pc:docMk/>
            <pc:sldMk cId="1597275303" sldId="279"/>
            <ac:spMk id="5" creationId="{76B98324-A6A7-4555-AF23-684121CC1FDD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5:25.956" v="121" actId="1076"/>
        <pc:sldMkLst>
          <pc:docMk/>
          <pc:sldMk cId="1059110538" sldId="285"/>
        </pc:sldMkLst>
        <pc:spChg chg="mod">
          <ac:chgData name="RWODZI, Desire Tarwireyi" userId="f2e414da-657a-4eae-9cb2-9d4947cf517c" providerId="ADAL" clId="{3DF8774C-1529-479D-9BE4-EC4E50A554FA}" dt="2023-12-01T07:55:25.956" v="121" actId="1076"/>
          <ac:spMkLst>
            <pc:docMk/>
            <pc:sldMk cId="1059110538" sldId="285"/>
            <ac:spMk id="5" creationId="{75E7E377-8EA2-412A-8C92-266D1CEE6A1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6:24.052" v="132" actId="14100"/>
        <pc:sldMkLst>
          <pc:docMk/>
          <pc:sldMk cId="2256308446" sldId="287"/>
        </pc:sldMkLst>
        <pc:spChg chg="mod">
          <ac:chgData name="RWODZI, Desire Tarwireyi" userId="f2e414da-657a-4eae-9cb2-9d4947cf517c" providerId="ADAL" clId="{3DF8774C-1529-479D-9BE4-EC4E50A554FA}" dt="2023-12-01T07:56:01.985" v="128" actId="404"/>
          <ac:spMkLst>
            <pc:docMk/>
            <pc:sldMk cId="2256308446" sldId="287"/>
            <ac:spMk id="3" creationId="{3E3C15A3-E628-4669-99E7-12E09F57831C}"/>
          </ac:spMkLst>
        </pc:spChg>
        <pc:spChg chg="mod">
          <ac:chgData name="RWODZI, Desire Tarwireyi" userId="f2e414da-657a-4eae-9cb2-9d4947cf517c" providerId="ADAL" clId="{3DF8774C-1529-479D-9BE4-EC4E50A554FA}" dt="2023-12-01T07:55:38.431" v="123" actId="404"/>
          <ac:spMkLst>
            <pc:docMk/>
            <pc:sldMk cId="2256308446" sldId="287"/>
            <ac:spMk id="7" creationId="{F137EE3F-2342-4104-817E-0EE9EF95B3F7}"/>
          </ac:spMkLst>
        </pc:spChg>
        <pc:picChg chg="mod">
          <ac:chgData name="RWODZI, Desire Tarwireyi" userId="f2e414da-657a-4eae-9cb2-9d4947cf517c" providerId="ADAL" clId="{3DF8774C-1529-479D-9BE4-EC4E50A554FA}" dt="2023-12-01T07:56:12.269" v="129" actId="1076"/>
          <ac:picMkLst>
            <pc:docMk/>
            <pc:sldMk cId="2256308446" sldId="287"/>
            <ac:picMk id="4" creationId="{AF85E71E-68BD-427D-BF44-DDD298308ED1}"/>
          </ac:picMkLst>
        </pc:picChg>
        <pc:picChg chg="mod">
          <ac:chgData name="RWODZI, Desire Tarwireyi" userId="f2e414da-657a-4eae-9cb2-9d4947cf517c" providerId="ADAL" clId="{3DF8774C-1529-479D-9BE4-EC4E50A554FA}" dt="2023-12-01T07:56:24.052" v="132" actId="14100"/>
          <ac:picMkLst>
            <pc:docMk/>
            <pc:sldMk cId="2256308446" sldId="287"/>
            <ac:picMk id="5" creationId="{8FA4FCA5-E100-4843-A065-0C5041263DD1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56:35.953" v="133" actId="404"/>
        <pc:sldMkLst>
          <pc:docMk/>
          <pc:sldMk cId="2876298780" sldId="288"/>
        </pc:sldMkLst>
        <pc:spChg chg="mod">
          <ac:chgData name="RWODZI, Desire Tarwireyi" userId="f2e414da-657a-4eae-9cb2-9d4947cf517c" providerId="ADAL" clId="{3DF8774C-1529-479D-9BE4-EC4E50A554FA}" dt="2023-12-01T07:56:35.953" v="133" actId="404"/>
          <ac:spMkLst>
            <pc:docMk/>
            <pc:sldMk cId="2876298780" sldId="288"/>
            <ac:spMk id="7" creationId="{F137EE3F-2342-4104-817E-0EE9EF95B3F7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7:00.316" v="135" actId="1076"/>
        <pc:sldMkLst>
          <pc:docMk/>
          <pc:sldMk cId="3120925430" sldId="289"/>
        </pc:sldMkLst>
        <pc:spChg chg="mod">
          <ac:chgData name="RWODZI, Desire Tarwireyi" userId="f2e414da-657a-4eae-9cb2-9d4947cf517c" providerId="ADAL" clId="{3DF8774C-1529-479D-9BE4-EC4E50A554FA}" dt="2023-12-01T07:57:00.316" v="135" actId="1076"/>
          <ac:spMkLst>
            <pc:docMk/>
            <pc:sldMk cId="3120925430" sldId="289"/>
            <ac:spMk id="2" creationId="{B9389C44-B0EB-4FC9-89D5-3D0D91298DE5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8:02.044" v="38" actId="404"/>
        <pc:sldMkLst>
          <pc:docMk/>
          <pc:sldMk cId="1686217223" sldId="302"/>
        </pc:sldMkLst>
        <pc:spChg chg="mod">
          <ac:chgData name="RWODZI, Desire Tarwireyi" userId="f2e414da-657a-4eae-9cb2-9d4947cf517c" providerId="ADAL" clId="{3DF8774C-1529-479D-9BE4-EC4E50A554FA}" dt="2023-12-01T07:48:02.044" v="38" actId="404"/>
          <ac:spMkLst>
            <pc:docMk/>
            <pc:sldMk cId="1686217223" sldId="302"/>
            <ac:spMk id="2" creationId="{1D788167-AAD2-5508-0D56-52B32C6CF513}"/>
          </ac:spMkLst>
        </pc:spChg>
        <pc:picChg chg="mod">
          <ac:chgData name="RWODZI, Desire Tarwireyi" userId="f2e414da-657a-4eae-9cb2-9d4947cf517c" providerId="ADAL" clId="{3DF8774C-1529-479D-9BE4-EC4E50A554FA}" dt="2023-12-01T07:47:57.795" v="37" actId="1076"/>
          <ac:picMkLst>
            <pc:docMk/>
            <pc:sldMk cId="1686217223" sldId="302"/>
            <ac:picMk id="3" creationId="{E10B1065-F9ED-407C-B225-99C494BAC3F0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53:58.191" v="111" actId="404"/>
        <pc:sldMkLst>
          <pc:docMk/>
          <pc:sldMk cId="3893617225" sldId="306"/>
        </pc:sldMkLst>
        <pc:spChg chg="mod">
          <ac:chgData name="RWODZI, Desire Tarwireyi" userId="f2e414da-657a-4eae-9cb2-9d4947cf517c" providerId="ADAL" clId="{3DF8774C-1529-479D-9BE4-EC4E50A554FA}" dt="2023-12-01T07:53:58.191" v="111" actId="404"/>
          <ac:spMkLst>
            <pc:docMk/>
            <pc:sldMk cId="3893617225" sldId="306"/>
            <ac:spMk id="3" creationId="{5E1E5B39-0BDF-20A2-B70E-2FC3BE0561FB}"/>
          </ac:spMkLst>
        </pc:spChg>
      </pc:sldChg>
      <pc:sldChg chg="modSp">
        <pc:chgData name="RWODZI, Desire Tarwireyi" userId="f2e414da-657a-4eae-9cb2-9d4947cf517c" providerId="ADAL" clId="{3DF8774C-1529-479D-9BE4-EC4E50A554FA}" dt="2023-12-01T07:47:09.630" v="32" actId="404"/>
        <pc:sldMkLst>
          <pc:docMk/>
          <pc:sldMk cId="1230228977" sldId="313"/>
        </pc:sldMkLst>
        <pc:spChg chg="mod">
          <ac:chgData name="RWODZI, Desire Tarwireyi" userId="f2e414da-657a-4eae-9cb2-9d4947cf517c" providerId="ADAL" clId="{3DF8774C-1529-479D-9BE4-EC4E50A554FA}" dt="2023-12-01T07:47:09.630" v="32" actId="404"/>
          <ac:spMkLst>
            <pc:docMk/>
            <pc:sldMk cId="1230228977" sldId="313"/>
            <ac:spMk id="3" creationId="{A33F9D61-8631-5775-C5D9-00F3F96F2A98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7:39.171" v="35" actId="1076"/>
        <pc:sldMkLst>
          <pc:docMk/>
          <pc:sldMk cId="3663627869" sldId="322"/>
        </pc:sldMkLst>
        <pc:picChg chg="mod">
          <ac:chgData name="RWODZI, Desire Tarwireyi" userId="f2e414da-657a-4eae-9cb2-9d4947cf517c" providerId="ADAL" clId="{3DF8774C-1529-479D-9BE4-EC4E50A554FA}" dt="2023-12-01T07:47:39.171" v="35" actId="1076"/>
          <ac:picMkLst>
            <pc:docMk/>
            <pc:sldMk cId="3663627869" sldId="322"/>
            <ac:picMk id="7" creationId="{C7D7E6AD-121C-ED44-B8F0-BEDE618FD30A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46:21.782" v="4" actId="404"/>
        <pc:sldMkLst>
          <pc:docMk/>
          <pc:sldMk cId="2544445629" sldId="324"/>
        </pc:sldMkLst>
        <pc:graphicFrameChg chg="modGraphic">
          <ac:chgData name="RWODZI, Desire Tarwireyi" userId="f2e414da-657a-4eae-9cb2-9d4947cf517c" providerId="ADAL" clId="{3DF8774C-1529-479D-9BE4-EC4E50A554FA}" dt="2023-12-01T07:46:21.782" v="4" actId="404"/>
          <ac:graphicFrameMkLst>
            <pc:docMk/>
            <pc:sldMk cId="2544445629" sldId="324"/>
            <ac:graphicFrameMk id="4" creationId="{6259AAAF-9B2F-4DDF-A363-D46544542F15}"/>
          </ac:graphicFrameMkLst>
        </pc:graphicFrameChg>
      </pc:sldChg>
      <pc:sldChg chg="modSp mod">
        <pc:chgData name="RWODZI, Desire Tarwireyi" userId="f2e414da-657a-4eae-9cb2-9d4947cf517c" providerId="ADAL" clId="{3DF8774C-1529-479D-9BE4-EC4E50A554FA}" dt="2023-12-01T07:46:38.534" v="7" actId="404"/>
        <pc:sldMkLst>
          <pc:docMk/>
          <pc:sldMk cId="713454284" sldId="430"/>
        </pc:sldMkLst>
        <pc:spChg chg="mod">
          <ac:chgData name="RWODZI, Desire Tarwireyi" userId="f2e414da-657a-4eae-9cb2-9d4947cf517c" providerId="ADAL" clId="{3DF8774C-1529-479D-9BE4-EC4E50A554FA}" dt="2023-12-01T07:46:32.767" v="5" actId="404"/>
          <ac:spMkLst>
            <pc:docMk/>
            <pc:sldMk cId="713454284" sldId="430"/>
            <ac:spMk id="11" creationId="{00000000-0000-0000-0000-000000000000}"/>
          </ac:spMkLst>
        </pc:spChg>
        <pc:spChg chg="mod">
          <ac:chgData name="RWODZI, Desire Tarwireyi" userId="f2e414da-657a-4eae-9cb2-9d4947cf517c" providerId="ADAL" clId="{3DF8774C-1529-479D-9BE4-EC4E50A554FA}" dt="2023-12-01T07:46:38.534" v="7" actId="404"/>
          <ac:spMkLst>
            <pc:docMk/>
            <pc:sldMk cId="713454284" sldId="430"/>
            <ac:spMk id="27" creationId="{00000000-0000-0000-0000-000000000000}"/>
          </ac:spMkLst>
        </pc:spChg>
      </pc:sldChg>
      <pc:sldChg chg="modSp mod modShow">
        <pc:chgData name="RWODZI, Desire Tarwireyi" userId="f2e414da-657a-4eae-9cb2-9d4947cf517c" providerId="ADAL" clId="{3DF8774C-1529-479D-9BE4-EC4E50A554FA}" dt="2023-12-01T07:52:53.662" v="106" actId="729"/>
        <pc:sldMkLst>
          <pc:docMk/>
          <pc:sldMk cId="117805581" sldId="433"/>
        </pc:sldMkLst>
        <pc:spChg chg="mod">
          <ac:chgData name="RWODZI, Desire Tarwireyi" userId="f2e414da-657a-4eae-9cb2-9d4947cf517c" providerId="ADAL" clId="{3DF8774C-1529-479D-9BE4-EC4E50A554FA}" dt="2023-12-01T07:52:49.447" v="105" actId="404"/>
          <ac:spMkLst>
            <pc:docMk/>
            <pc:sldMk cId="117805581" sldId="433"/>
            <ac:spMk id="9" creationId="{9B8BFA46-3ACA-4C7C-A547-AA241CC56921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4:57.762" v="2" actId="404"/>
        <pc:sldMkLst>
          <pc:docMk/>
          <pc:sldMk cId="3223268988" sldId="456"/>
        </pc:sldMkLst>
        <pc:spChg chg="mod">
          <ac:chgData name="RWODZI, Desire Tarwireyi" userId="f2e414da-657a-4eae-9cb2-9d4947cf517c" providerId="ADAL" clId="{3DF8774C-1529-479D-9BE4-EC4E50A554FA}" dt="2023-12-01T07:44:57.762" v="2" actId="404"/>
          <ac:spMkLst>
            <pc:docMk/>
            <pc:sldMk cId="3223268988" sldId="456"/>
            <ac:spMk id="3" creationId="{C7B25A3E-C7D7-BBC5-D2B1-9D6FEDEB7BFF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5:09.873" v="3" actId="404"/>
        <pc:sldMkLst>
          <pc:docMk/>
          <pc:sldMk cId="3733194726" sldId="459"/>
        </pc:sldMkLst>
        <pc:spChg chg="mod">
          <ac:chgData name="RWODZI, Desire Tarwireyi" userId="f2e414da-657a-4eae-9cb2-9d4947cf517c" providerId="ADAL" clId="{3DF8774C-1529-479D-9BE4-EC4E50A554FA}" dt="2023-12-01T07:45:09.873" v="3" actId="404"/>
          <ac:spMkLst>
            <pc:docMk/>
            <pc:sldMk cId="3733194726" sldId="459"/>
            <ac:spMk id="5" creationId="{D3A14801-5BBF-0B5F-1293-89C63107CA69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8:31.186" v="43" actId="404"/>
        <pc:sldMkLst>
          <pc:docMk/>
          <pc:sldMk cId="2469910467" sldId="478"/>
        </pc:sldMkLst>
        <pc:spChg chg="mod">
          <ac:chgData name="RWODZI, Desire Tarwireyi" userId="f2e414da-657a-4eae-9cb2-9d4947cf517c" providerId="ADAL" clId="{3DF8774C-1529-479D-9BE4-EC4E50A554FA}" dt="2023-12-01T07:48:31.186" v="43" actId="404"/>
          <ac:spMkLst>
            <pc:docMk/>
            <pc:sldMk cId="2469910467" sldId="478"/>
            <ac:spMk id="3" creationId="{D1670141-C207-4F1F-B293-24F7FD9925CA}"/>
          </ac:spMkLst>
        </pc:spChg>
        <pc:graphicFrameChg chg="modGraphic">
          <ac:chgData name="RWODZI, Desire Tarwireyi" userId="f2e414da-657a-4eae-9cb2-9d4947cf517c" providerId="ADAL" clId="{3DF8774C-1529-479D-9BE4-EC4E50A554FA}" dt="2023-12-01T07:48:26.387" v="42" actId="404"/>
          <ac:graphicFrameMkLst>
            <pc:docMk/>
            <pc:sldMk cId="2469910467" sldId="478"/>
            <ac:graphicFrameMk id="6" creationId="{F06B861A-1DAA-4AC5-B91D-321B6F2E66C7}"/>
          </ac:graphicFrameMkLst>
        </pc:graphicFrameChg>
      </pc:sldChg>
      <pc:sldChg chg="modSp mod">
        <pc:chgData name="RWODZI, Desire Tarwireyi" userId="f2e414da-657a-4eae-9cb2-9d4947cf517c" providerId="ADAL" clId="{3DF8774C-1529-479D-9BE4-EC4E50A554FA}" dt="2023-12-01T07:51:18.837" v="84" actId="404"/>
        <pc:sldMkLst>
          <pc:docMk/>
          <pc:sldMk cId="2210962163" sldId="479"/>
        </pc:sldMkLst>
        <pc:spChg chg="mod">
          <ac:chgData name="RWODZI, Desire Tarwireyi" userId="f2e414da-657a-4eae-9cb2-9d4947cf517c" providerId="ADAL" clId="{3DF8774C-1529-479D-9BE4-EC4E50A554FA}" dt="2023-12-01T07:51:12.811" v="82" actId="404"/>
          <ac:spMkLst>
            <pc:docMk/>
            <pc:sldMk cId="2210962163" sldId="479"/>
            <ac:spMk id="3" creationId="{D1670141-C207-4F1F-B293-24F7FD9925CA}"/>
          </ac:spMkLst>
        </pc:spChg>
        <pc:spChg chg="mod">
          <ac:chgData name="RWODZI, Desire Tarwireyi" userId="f2e414da-657a-4eae-9cb2-9d4947cf517c" providerId="ADAL" clId="{3DF8774C-1529-479D-9BE4-EC4E50A554FA}" dt="2023-12-01T07:51:18.837" v="84" actId="404"/>
          <ac:spMkLst>
            <pc:docMk/>
            <pc:sldMk cId="2210962163" sldId="479"/>
            <ac:spMk id="9" creationId="{103F3016-1592-4010-8D33-597BDC28BAA5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9:49.610" v="66" actId="404"/>
        <pc:sldMkLst>
          <pc:docMk/>
          <pc:sldMk cId="3235416533" sldId="480"/>
        </pc:sldMkLst>
        <pc:spChg chg="mod">
          <ac:chgData name="RWODZI, Desire Tarwireyi" userId="f2e414da-657a-4eae-9cb2-9d4947cf517c" providerId="ADAL" clId="{3DF8774C-1529-479D-9BE4-EC4E50A554FA}" dt="2023-12-01T07:49:49.610" v="66" actId="404"/>
          <ac:spMkLst>
            <pc:docMk/>
            <pc:sldMk cId="3235416533" sldId="480"/>
            <ac:spMk id="3" creationId="{D1670141-C207-4F1F-B293-24F7FD9925CA}"/>
          </ac:spMkLst>
        </pc:spChg>
        <pc:spChg chg="mod">
          <ac:chgData name="RWODZI, Desire Tarwireyi" userId="f2e414da-657a-4eae-9cb2-9d4947cf517c" providerId="ADAL" clId="{3DF8774C-1529-479D-9BE4-EC4E50A554FA}" dt="2023-12-01T07:49:23.824" v="55" actId="404"/>
          <ac:spMkLst>
            <pc:docMk/>
            <pc:sldMk cId="3235416533" sldId="480"/>
            <ac:spMk id="9" creationId="{103F3016-1592-4010-8D33-597BDC28BAA5}"/>
          </ac:spMkLst>
        </pc:spChg>
        <pc:picChg chg="mod">
          <ac:chgData name="RWODZI, Desire Tarwireyi" userId="f2e414da-657a-4eae-9cb2-9d4947cf517c" providerId="ADAL" clId="{3DF8774C-1529-479D-9BE4-EC4E50A554FA}" dt="2023-12-01T07:49:29.715" v="56" actId="14100"/>
          <ac:picMkLst>
            <pc:docMk/>
            <pc:sldMk cId="3235416533" sldId="480"/>
            <ac:picMk id="10" creationId="{0AAB6AC3-4DBD-4EFC-838F-4BBA34442FC4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50:55.583" v="74" actId="1076"/>
        <pc:sldMkLst>
          <pc:docMk/>
          <pc:sldMk cId="1673935867" sldId="481"/>
        </pc:sldMkLst>
        <pc:spChg chg="mod">
          <ac:chgData name="RWODZI, Desire Tarwireyi" userId="f2e414da-657a-4eae-9cb2-9d4947cf517c" providerId="ADAL" clId="{3DF8774C-1529-479D-9BE4-EC4E50A554FA}" dt="2023-12-01T07:50:41.014" v="72" actId="404"/>
          <ac:spMkLst>
            <pc:docMk/>
            <pc:sldMk cId="1673935867" sldId="481"/>
            <ac:spMk id="9" creationId="{103F3016-1592-4010-8D33-597BDC28BAA5}"/>
          </ac:spMkLst>
        </pc:spChg>
        <pc:spChg chg="mod">
          <ac:chgData name="RWODZI, Desire Tarwireyi" userId="f2e414da-657a-4eae-9cb2-9d4947cf517c" providerId="ADAL" clId="{3DF8774C-1529-479D-9BE4-EC4E50A554FA}" dt="2023-12-01T07:50:55.583" v="74" actId="1076"/>
          <ac:spMkLst>
            <pc:docMk/>
            <pc:sldMk cId="1673935867" sldId="481"/>
            <ac:spMk id="10" creationId="{1EC33125-473B-48AD-84D0-452EEC20D8D6}"/>
          </ac:spMkLst>
        </pc:spChg>
        <pc:picChg chg="mod">
          <ac:chgData name="RWODZI, Desire Tarwireyi" userId="f2e414da-657a-4eae-9cb2-9d4947cf517c" providerId="ADAL" clId="{3DF8774C-1529-479D-9BE4-EC4E50A554FA}" dt="2023-12-01T07:50:24.669" v="71" actId="14100"/>
          <ac:picMkLst>
            <pc:docMk/>
            <pc:sldMk cId="1673935867" sldId="481"/>
            <ac:picMk id="7" creationId="{54EC9514-E948-42EB-A6E7-CC98B225D730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51:28.541" v="87" actId="404"/>
        <pc:sldMkLst>
          <pc:docMk/>
          <pc:sldMk cId="2509634944" sldId="482"/>
        </pc:sldMkLst>
        <pc:spChg chg="mod">
          <ac:chgData name="RWODZI, Desire Tarwireyi" userId="f2e414da-657a-4eae-9cb2-9d4947cf517c" providerId="ADAL" clId="{3DF8774C-1529-479D-9BE4-EC4E50A554FA}" dt="2023-12-01T07:51:28.541" v="87" actId="404"/>
          <ac:spMkLst>
            <pc:docMk/>
            <pc:sldMk cId="2509634944" sldId="482"/>
            <ac:spMk id="3" creationId="{D1670141-C207-4F1F-B293-24F7FD9925C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1:33.909" v="90" actId="404"/>
        <pc:sldMkLst>
          <pc:docMk/>
          <pc:sldMk cId="2674549788" sldId="483"/>
        </pc:sldMkLst>
        <pc:spChg chg="mod">
          <ac:chgData name="RWODZI, Desire Tarwireyi" userId="f2e414da-657a-4eae-9cb2-9d4947cf517c" providerId="ADAL" clId="{3DF8774C-1529-479D-9BE4-EC4E50A554FA}" dt="2023-12-01T07:51:33.909" v="90" actId="404"/>
          <ac:spMkLst>
            <pc:docMk/>
            <pc:sldMk cId="2674549788" sldId="483"/>
            <ac:spMk id="3" creationId="{D1670141-C207-4F1F-B293-24F7FD9925C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1:04.884" v="78" actId="404"/>
        <pc:sldMkLst>
          <pc:docMk/>
          <pc:sldMk cId="4079122261" sldId="484"/>
        </pc:sldMkLst>
        <pc:spChg chg="mod">
          <ac:chgData name="RWODZI, Desire Tarwireyi" userId="f2e414da-657a-4eae-9cb2-9d4947cf517c" providerId="ADAL" clId="{3DF8774C-1529-479D-9BE4-EC4E50A554FA}" dt="2023-12-01T07:51:04.884" v="78" actId="404"/>
          <ac:spMkLst>
            <pc:docMk/>
            <pc:sldMk cId="4079122261" sldId="484"/>
            <ac:spMk id="3" creationId="{D1670141-C207-4F1F-B293-24F7FD9925C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9:58.326" v="67" actId="1076"/>
        <pc:sldMkLst>
          <pc:docMk/>
          <pc:sldMk cId="1687714232" sldId="485"/>
        </pc:sldMkLst>
        <pc:spChg chg="mod">
          <ac:chgData name="RWODZI, Desire Tarwireyi" userId="f2e414da-657a-4eae-9cb2-9d4947cf517c" providerId="ADAL" clId="{3DF8774C-1529-479D-9BE4-EC4E50A554FA}" dt="2023-12-01T07:49:58.326" v="67" actId="1076"/>
          <ac:spMkLst>
            <pc:docMk/>
            <pc:sldMk cId="1687714232" sldId="485"/>
            <ac:spMk id="3" creationId="{D1670141-C207-4F1F-B293-24F7FD9925C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0:05.291" v="70" actId="404"/>
        <pc:sldMkLst>
          <pc:docMk/>
          <pc:sldMk cId="2444023924" sldId="486"/>
        </pc:sldMkLst>
        <pc:spChg chg="mod">
          <ac:chgData name="RWODZI, Desire Tarwireyi" userId="f2e414da-657a-4eae-9cb2-9d4947cf517c" providerId="ADAL" clId="{3DF8774C-1529-479D-9BE4-EC4E50A554FA}" dt="2023-12-01T07:50:05.291" v="70" actId="404"/>
          <ac:spMkLst>
            <pc:docMk/>
            <pc:sldMk cId="2444023924" sldId="486"/>
            <ac:spMk id="3" creationId="{D1670141-C207-4F1F-B293-24F7FD9925C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8:41.855" v="46" actId="404"/>
        <pc:sldMkLst>
          <pc:docMk/>
          <pc:sldMk cId="3916636767" sldId="487"/>
        </pc:sldMkLst>
        <pc:spChg chg="mod">
          <ac:chgData name="RWODZI, Desire Tarwireyi" userId="f2e414da-657a-4eae-9cb2-9d4947cf517c" providerId="ADAL" clId="{3DF8774C-1529-479D-9BE4-EC4E50A554FA}" dt="2023-12-01T07:48:41.855" v="46" actId="404"/>
          <ac:spMkLst>
            <pc:docMk/>
            <pc:sldMk cId="3916636767" sldId="487"/>
            <ac:spMk id="3" creationId="{D1670141-C207-4F1F-B293-24F7FD9925CA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9:00.350" v="52" actId="404"/>
        <pc:sldMkLst>
          <pc:docMk/>
          <pc:sldMk cId="205988656" sldId="488"/>
        </pc:sldMkLst>
        <pc:spChg chg="mod">
          <ac:chgData name="RWODZI, Desire Tarwireyi" userId="f2e414da-657a-4eae-9cb2-9d4947cf517c" providerId="ADAL" clId="{3DF8774C-1529-479D-9BE4-EC4E50A554FA}" dt="2023-12-01T07:48:53.766" v="50" actId="404"/>
          <ac:spMkLst>
            <pc:docMk/>
            <pc:sldMk cId="205988656" sldId="488"/>
            <ac:spMk id="3" creationId="{D1670141-C207-4F1F-B293-24F7FD9925CA}"/>
          </ac:spMkLst>
        </pc:spChg>
        <pc:graphicFrameChg chg="modGraphic">
          <ac:chgData name="RWODZI, Desire Tarwireyi" userId="f2e414da-657a-4eae-9cb2-9d4947cf517c" providerId="ADAL" clId="{3DF8774C-1529-479D-9BE4-EC4E50A554FA}" dt="2023-12-01T07:49:00.350" v="52" actId="404"/>
          <ac:graphicFrameMkLst>
            <pc:docMk/>
            <pc:sldMk cId="205988656" sldId="488"/>
            <ac:graphicFrameMk id="4" creationId="{01228AD9-541E-3AAE-7F67-B76002918917}"/>
          </ac:graphicFrameMkLst>
        </pc:graphicFrameChg>
      </pc:sldChg>
      <pc:sldChg chg="mod modShow">
        <pc:chgData name="RWODZI, Desire Tarwireyi" userId="f2e414da-657a-4eae-9cb2-9d4947cf517c" providerId="ADAL" clId="{3DF8774C-1529-479D-9BE4-EC4E50A554FA}" dt="2023-12-01T07:52:28.872" v="101" actId="729"/>
        <pc:sldMkLst>
          <pc:docMk/>
          <pc:sldMk cId="4172518271" sldId="1577"/>
        </pc:sldMkLst>
      </pc:sldChg>
      <pc:sldChg chg="modSp">
        <pc:chgData name="RWODZI, Desire Tarwireyi" userId="f2e414da-657a-4eae-9cb2-9d4947cf517c" providerId="ADAL" clId="{3DF8774C-1529-479D-9BE4-EC4E50A554FA}" dt="2023-12-01T07:46:53.218" v="31" actId="27636"/>
        <pc:sldMkLst>
          <pc:docMk/>
          <pc:sldMk cId="3939230910" sldId="1580"/>
        </pc:sldMkLst>
        <pc:spChg chg="mod">
          <ac:chgData name="RWODZI, Desire Tarwireyi" userId="f2e414da-657a-4eae-9cb2-9d4947cf517c" providerId="ADAL" clId="{3DF8774C-1529-479D-9BE4-EC4E50A554FA}" dt="2023-12-01T07:46:53.218" v="31" actId="27636"/>
          <ac:spMkLst>
            <pc:docMk/>
            <pc:sldMk cId="3939230910" sldId="1580"/>
            <ac:spMk id="3" creationId="{6E351231-9D02-5F40-F05D-F8687984D1CA}"/>
          </ac:spMkLst>
        </pc:spChg>
      </pc:sldChg>
      <pc:sldChg chg="modSp">
        <pc:chgData name="RWODZI, Desire Tarwireyi" userId="f2e414da-657a-4eae-9cb2-9d4947cf517c" providerId="ADAL" clId="{3DF8774C-1529-479D-9BE4-EC4E50A554FA}" dt="2023-12-01T07:47:23.326" v="33" actId="404"/>
        <pc:sldMkLst>
          <pc:docMk/>
          <pc:sldMk cId="1205268013" sldId="1584"/>
        </pc:sldMkLst>
        <pc:spChg chg="mod">
          <ac:chgData name="RWODZI, Desire Tarwireyi" userId="f2e414da-657a-4eae-9cb2-9d4947cf517c" providerId="ADAL" clId="{3DF8774C-1529-479D-9BE4-EC4E50A554FA}" dt="2023-12-01T07:47:23.326" v="33" actId="404"/>
          <ac:spMkLst>
            <pc:docMk/>
            <pc:sldMk cId="1205268013" sldId="1584"/>
            <ac:spMk id="3" creationId="{CF9EBC68-79B4-773B-127F-62484C4C4D2F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47:30.969" v="34" actId="1076"/>
        <pc:sldMkLst>
          <pc:docMk/>
          <pc:sldMk cId="3496595069" sldId="1586"/>
        </pc:sldMkLst>
        <pc:picChg chg="mod">
          <ac:chgData name="RWODZI, Desire Tarwireyi" userId="f2e414da-657a-4eae-9cb2-9d4947cf517c" providerId="ADAL" clId="{3DF8774C-1529-479D-9BE4-EC4E50A554FA}" dt="2023-12-01T07:47:30.969" v="34" actId="1076"/>
          <ac:picMkLst>
            <pc:docMk/>
            <pc:sldMk cId="3496595069" sldId="1586"/>
            <ac:picMk id="4" creationId="{6D7D37D4-CF64-3524-FBC6-AC1FA8880583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51:58.323" v="95" actId="404"/>
        <pc:sldMkLst>
          <pc:docMk/>
          <pc:sldMk cId="2885493970" sldId="1594"/>
        </pc:sldMkLst>
        <pc:spChg chg="mod">
          <ac:chgData name="RWODZI, Desire Tarwireyi" userId="f2e414da-657a-4eae-9cb2-9d4947cf517c" providerId="ADAL" clId="{3DF8774C-1529-479D-9BE4-EC4E50A554FA}" dt="2023-12-01T07:51:54.283" v="93" actId="404"/>
          <ac:spMkLst>
            <pc:docMk/>
            <pc:sldMk cId="2885493970" sldId="1594"/>
            <ac:spMk id="11" creationId="{00000000-0000-0000-0000-000000000000}"/>
          </ac:spMkLst>
        </pc:spChg>
        <pc:spChg chg="mod">
          <ac:chgData name="RWODZI, Desire Tarwireyi" userId="f2e414da-657a-4eae-9cb2-9d4947cf517c" providerId="ADAL" clId="{3DF8774C-1529-479D-9BE4-EC4E50A554FA}" dt="2023-12-01T07:51:58.323" v="95" actId="404"/>
          <ac:spMkLst>
            <pc:docMk/>
            <pc:sldMk cId="2885493970" sldId="1594"/>
            <ac:spMk id="27" creationId="{00000000-0000-0000-0000-000000000000}"/>
          </ac:spMkLst>
        </pc:spChg>
      </pc:sldChg>
      <pc:sldChg chg="modSp mod">
        <pc:chgData name="RWODZI, Desire Tarwireyi" userId="f2e414da-657a-4eae-9cb2-9d4947cf517c" providerId="ADAL" clId="{3DF8774C-1529-479D-9BE4-EC4E50A554FA}" dt="2023-12-01T07:52:17.560" v="98" actId="1076"/>
        <pc:sldMkLst>
          <pc:docMk/>
          <pc:sldMk cId="1375325579" sldId="1595"/>
        </pc:sldMkLst>
        <pc:spChg chg="mod">
          <ac:chgData name="RWODZI, Desire Tarwireyi" userId="f2e414da-657a-4eae-9cb2-9d4947cf517c" providerId="ADAL" clId="{3DF8774C-1529-479D-9BE4-EC4E50A554FA}" dt="2023-12-01T07:52:13.750" v="97" actId="1076"/>
          <ac:spMkLst>
            <pc:docMk/>
            <pc:sldMk cId="1375325579" sldId="1595"/>
            <ac:spMk id="2" creationId="{57AB3176-701D-400D-AD07-5EC591B16680}"/>
          </ac:spMkLst>
        </pc:spChg>
        <pc:graphicFrameChg chg="mod">
          <ac:chgData name="RWODZI, Desire Tarwireyi" userId="f2e414da-657a-4eae-9cb2-9d4947cf517c" providerId="ADAL" clId="{3DF8774C-1529-479D-9BE4-EC4E50A554FA}" dt="2023-12-01T07:52:17.560" v="98" actId="1076"/>
          <ac:graphicFrameMkLst>
            <pc:docMk/>
            <pc:sldMk cId="1375325579" sldId="1595"/>
            <ac:graphicFrameMk id="3" creationId="{A498938D-29F1-4833-BCC1-632D3D78C7A9}"/>
          </ac:graphicFrameMkLst>
        </pc:graphicFrameChg>
      </pc:sldChg>
      <pc:sldChg chg="modSp mod modShow">
        <pc:chgData name="RWODZI, Desire Tarwireyi" userId="f2e414da-657a-4eae-9cb2-9d4947cf517c" providerId="ADAL" clId="{3DF8774C-1529-479D-9BE4-EC4E50A554FA}" dt="2023-12-01T07:52:35.159" v="102" actId="14100"/>
        <pc:sldMkLst>
          <pc:docMk/>
          <pc:sldMk cId="1494862053" sldId="1596"/>
        </pc:sldMkLst>
        <pc:graphicFrameChg chg="modGraphic">
          <ac:chgData name="RWODZI, Desire Tarwireyi" userId="f2e414da-657a-4eae-9cb2-9d4947cf517c" providerId="ADAL" clId="{3DF8774C-1529-479D-9BE4-EC4E50A554FA}" dt="2023-12-01T07:52:35.159" v="102" actId="14100"/>
          <ac:graphicFrameMkLst>
            <pc:docMk/>
            <pc:sldMk cId="1494862053" sldId="1596"/>
            <ac:graphicFrameMk id="3" creationId="{A498938D-29F1-4833-BCC1-632D3D78C7A9}"/>
          </ac:graphicFrameMkLst>
        </pc:graphicFrameChg>
      </pc:sldChg>
      <pc:sldChg chg="modSp mod">
        <pc:chgData name="RWODZI, Desire Tarwireyi" userId="f2e414da-657a-4eae-9cb2-9d4947cf517c" providerId="ADAL" clId="{3DF8774C-1529-479D-9BE4-EC4E50A554FA}" dt="2023-12-01T07:53:08.733" v="108" actId="1076"/>
        <pc:sldMkLst>
          <pc:docMk/>
          <pc:sldMk cId="4259690853" sldId="1599"/>
        </pc:sldMkLst>
        <pc:spChg chg="mod">
          <ac:chgData name="RWODZI, Desire Tarwireyi" userId="f2e414da-657a-4eae-9cb2-9d4947cf517c" providerId="ADAL" clId="{3DF8774C-1529-479D-9BE4-EC4E50A554FA}" dt="2023-12-01T07:53:04.255" v="107" actId="1076"/>
          <ac:spMkLst>
            <pc:docMk/>
            <pc:sldMk cId="4259690853" sldId="1599"/>
            <ac:spMk id="3" creationId="{0195CB64-34D2-0BB2-80E2-D254C2AA9EAE}"/>
          </ac:spMkLst>
        </pc:spChg>
        <pc:picChg chg="mod">
          <ac:chgData name="RWODZI, Desire Tarwireyi" userId="f2e414da-657a-4eae-9cb2-9d4947cf517c" providerId="ADAL" clId="{3DF8774C-1529-479D-9BE4-EC4E50A554FA}" dt="2023-12-01T07:53:08.733" v="108" actId="1076"/>
          <ac:picMkLst>
            <pc:docMk/>
            <pc:sldMk cId="4259690853" sldId="1599"/>
            <ac:picMk id="6" creationId="{432518CB-6EC1-8C84-D5EE-11A4AC2D6BA6}"/>
          </ac:picMkLst>
        </pc:picChg>
      </pc:sldChg>
      <pc:sldChg chg="modSp mod">
        <pc:chgData name="RWODZI, Desire Tarwireyi" userId="f2e414da-657a-4eae-9cb2-9d4947cf517c" providerId="ADAL" clId="{3DF8774C-1529-479D-9BE4-EC4E50A554FA}" dt="2023-12-01T07:58:18.121" v="139" actId="1076"/>
        <pc:sldMkLst>
          <pc:docMk/>
          <pc:sldMk cId="1021513658" sldId="1615"/>
        </pc:sldMkLst>
        <pc:spChg chg="mod">
          <ac:chgData name="RWODZI, Desire Tarwireyi" userId="f2e414da-657a-4eae-9cb2-9d4947cf517c" providerId="ADAL" clId="{3DF8774C-1529-479D-9BE4-EC4E50A554FA}" dt="2023-12-01T07:58:18.121" v="139" actId="1076"/>
          <ac:spMkLst>
            <pc:docMk/>
            <pc:sldMk cId="1021513658" sldId="1615"/>
            <ac:spMk id="4" creationId="{B1B208E5-59D7-F956-1D45-5AE17A9D55C8}"/>
          </ac:spMkLst>
        </pc:spChg>
      </pc:sldChg>
    </pc:docChg>
  </pc:docChgLst>
  <pc:docChgLst>
    <pc:chgData name="RWODZI, Desire Tarwireyi" userId="f2e414da-657a-4eae-9cb2-9d4947cf517c" providerId="ADAL" clId="{0FD9621A-0EDD-4BAA-A3CF-44FB1509B2FC}"/>
    <pc:docChg chg="delSld delMainMaster">
      <pc:chgData name="RWODZI, Desire Tarwireyi" userId="f2e414da-657a-4eae-9cb2-9d4947cf517c" providerId="ADAL" clId="{0FD9621A-0EDD-4BAA-A3CF-44FB1509B2FC}" dt="2023-12-01T08:01:10.887" v="1" actId="47"/>
      <pc:docMkLst>
        <pc:docMk/>
      </pc:docMkLst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549158076" sldId="25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705379199" sldId="25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026828335" sldId="25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0" sldId="26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676716282" sldId="26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845577357" sldId="26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793649746" sldId="26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349565068" sldId="26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081946897" sldId="26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739463817" sldId="26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068191065" sldId="26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029946638" sldId="269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4110622058" sldId="27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710150302" sldId="27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50229493" sldId="27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956376403" sldId="27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469879945" sldId="27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198641800" sldId="27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453853576" sldId="27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597275303" sldId="27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042710575" sldId="28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785841747" sldId="28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059110538" sldId="28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142951825" sldId="28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256308446" sldId="28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876298780" sldId="28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120925430" sldId="28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998213864" sldId="29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157987699" sldId="29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001362268" sldId="29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836007677" sldId="29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494173679" sldId="29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389576568" sldId="29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183932961" sldId="29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663078387" sldId="30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174008846" sldId="30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686217223" sldId="30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620203697" sldId="30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893617225" sldId="30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230228977" sldId="31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589652867" sldId="31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752107924" sldId="32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663627869" sldId="32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41869298" sldId="32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544445629" sldId="32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713454284" sldId="43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569257731" sldId="43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478066190" sldId="43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17805581" sldId="433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3223268988" sldId="456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900890609" sldId="457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2619893214" sldId="458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3733194726" sldId="459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601792535" sldId="460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3169316436" sldId="461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2955810773" sldId="463"/>
        </pc:sldMkLst>
      </pc:sldChg>
      <pc:sldChg chg="del">
        <pc:chgData name="RWODZI, Desire Tarwireyi" userId="f2e414da-657a-4eae-9cb2-9d4947cf517c" providerId="ADAL" clId="{0FD9621A-0EDD-4BAA-A3CF-44FB1509B2FC}" dt="2023-12-01T08:01:00.450" v="0" actId="47"/>
        <pc:sldMkLst>
          <pc:docMk/>
          <pc:sldMk cId="1264902767" sldId="46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469910467" sldId="47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210962163" sldId="47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235416533" sldId="48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673935867" sldId="48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509634944" sldId="48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674549788" sldId="48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079122261" sldId="48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687714232" sldId="48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444023924" sldId="48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916636767" sldId="48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05988656" sldId="48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715868965" sldId="49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096747302" sldId="154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172518271" sldId="157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754130512" sldId="157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986263202" sldId="157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939230910" sldId="158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24514794" sldId="158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710745153" sldId="158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56597105" sldId="158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205268013" sldId="158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998497775" sldId="158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496595069" sldId="158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603350538" sldId="158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302041077" sldId="158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383946518" sldId="158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880855180" sldId="159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57347631" sldId="159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706372051" sldId="159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0" sldId="159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885493970" sldId="159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375325579" sldId="159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494862053" sldId="159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046228319" sldId="159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548393920" sldId="159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259690853" sldId="159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675516344" sldId="160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283804093" sldId="160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63578788" sldId="160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198469443" sldId="160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435739582" sldId="160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47745819" sldId="160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239013615" sldId="160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199327007" sldId="160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408594209" sldId="160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484929057" sldId="1609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888350398" sldId="1610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2523915761" sldId="1611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312075875" sldId="1612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541944597" sldId="1613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40662932" sldId="1614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021513658" sldId="1615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059541755" sldId="1616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447090189" sldId="1617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1881018464" sldId="1618"/>
        </pc:sldMkLst>
      </pc:sldChg>
      <pc:sldChg chg="del">
        <pc:chgData name="RWODZI, Desire Tarwireyi" userId="f2e414da-657a-4eae-9cb2-9d4947cf517c" providerId="ADAL" clId="{0FD9621A-0EDD-4BAA-A3CF-44FB1509B2FC}" dt="2023-12-01T08:01:10.887" v="1" actId="47"/>
        <pc:sldMkLst>
          <pc:docMk/>
          <pc:sldMk cId="3593208024" sldId="1619"/>
        </pc:sldMkLst>
      </pc:sldChg>
      <pc:sldMasterChg chg="del delSldLayout">
        <pc:chgData name="RWODZI, Desire Tarwireyi" userId="f2e414da-657a-4eae-9cb2-9d4947cf517c" providerId="ADAL" clId="{0FD9621A-0EDD-4BAA-A3CF-44FB1509B2FC}" dt="2023-12-01T08:01:10.887" v="1" actId="47"/>
        <pc:sldMasterMkLst>
          <pc:docMk/>
          <pc:sldMasterMk cId="2183726072" sldId="2147483648"/>
        </pc:sldMasterMkLst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2503716231" sldId="2147483649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2263736063" sldId="2147483650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2898474894" sldId="214748365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1615576626" sldId="2147483652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2820074215" sldId="2147483653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3870566911" sldId="2147483654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3634685029" sldId="2147483655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3625085980" sldId="2147483656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2039930182" sldId="2147483657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1554029613" sldId="2147483658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183726072" sldId="2147483648"/>
            <pc:sldLayoutMk cId="3568232785" sldId="2147483659"/>
          </pc:sldLayoutMkLst>
        </pc:sldLayoutChg>
      </pc:sldMasterChg>
      <pc:sldMasterChg chg="del delSldLayout">
        <pc:chgData name="RWODZI, Desire Tarwireyi" userId="f2e414da-657a-4eae-9cb2-9d4947cf517c" providerId="ADAL" clId="{0FD9621A-0EDD-4BAA-A3CF-44FB1509B2FC}" dt="2023-12-01T08:01:00.450" v="0" actId="47"/>
        <pc:sldMasterMkLst>
          <pc:docMk/>
          <pc:sldMasterMk cId="1245243120" sldId="2147483660"/>
        </pc:sldMasterMkLst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2500051270" sldId="214748366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1835639407" sldId="2147483662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2757217121" sldId="2147483663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2808101075" sldId="2147483664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2068240337" sldId="2147483665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4158016271" sldId="2147483666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1647508313" sldId="2147483667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3987448420" sldId="2147483668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557403812" sldId="2147483669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3912366963" sldId="2147483670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00.450" v="0" actId="47"/>
          <pc:sldLayoutMkLst>
            <pc:docMk/>
            <pc:sldMasterMk cId="1245243120" sldId="2147483660"/>
            <pc:sldLayoutMk cId="1295574410" sldId="2147483671"/>
          </pc:sldLayoutMkLst>
        </pc:sldLayoutChg>
      </pc:sldMasterChg>
      <pc:sldMasterChg chg="delSldLayout">
        <pc:chgData name="RWODZI, Desire Tarwireyi" userId="f2e414da-657a-4eae-9cb2-9d4947cf517c" providerId="ADAL" clId="{0FD9621A-0EDD-4BAA-A3CF-44FB1509B2FC}" dt="2023-12-01T08:01:10.887" v="1" actId="47"/>
        <pc:sldMasterMkLst>
          <pc:docMk/>
          <pc:sldMasterMk cId="1478544041" sldId="2147483885"/>
        </pc:sldMasterMkLst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478544041" sldId="2147483885"/>
            <pc:sldLayoutMk cId="1531348949" sldId="214748390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478544041" sldId="2147483885"/>
            <pc:sldLayoutMk cId="4013265611" sldId="2147483902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478544041" sldId="2147483885"/>
            <pc:sldLayoutMk cId="2746657991" sldId="2147483903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478544041" sldId="2147483885"/>
            <pc:sldLayoutMk cId="4012382962" sldId="2147483904"/>
          </pc:sldLayoutMkLst>
        </pc:sldLayoutChg>
      </pc:sldMasterChg>
      <pc:sldMasterChg chg="del delSldLayout">
        <pc:chgData name="RWODZI, Desire Tarwireyi" userId="f2e414da-657a-4eae-9cb2-9d4947cf517c" providerId="ADAL" clId="{0FD9621A-0EDD-4BAA-A3CF-44FB1509B2FC}" dt="2023-12-01T08:01:10.887" v="1" actId="47"/>
        <pc:sldMasterMkLst>
          <pc:docMk/>
          <pc:sldMasterMk cId="464361735" sldId="2147483905"/>
        </pc:sldMasterMkLst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2549351603" sldId="2147483906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2548203168" sldId="2147483907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1591326384" sldId="2147483908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2023412530" sldId="2147483909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165657505" sldId="2147483910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2237568121" sldId="214748391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3917718127" sldId="2147483912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4197858681" sldId="2147483913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1819117720" sldId="2147483914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2350776310" sldId="2147483915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464361735" sldId="2147483905"/>
            <pc:sldLayoutMk cId="3448175124" sldId="2147483916"/>
          </pc:sldLayoutMkLst>
        </pc:sldLayoutChg>
      </pc:sldMasterChg>
      <pc:sldMasterChg chg="del delSldLayout">
        <pc:chgData name="RWODZI, Desire Tarwireyi" userId="f2e414da-657a-4eae-9cb2-9d4947cf517c" providerId="ADAL" clId="{0FD9621A-0EDD-4BAA-A3CF-44FB1509B2FC}" dt="2023-12-01T08:01:10.887" v="1" actId="47"/>
        <pc:sldMasterMkLst>
          <pc:docMk/>
          <pc:sldMasterMk cId="2572685398" sldId="2147483917"/>
        </pc:sldMasterMkLst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953872310" sldId="2147483918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4263218606" sldId="2147483919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3167136216" sldId="2147483920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3272772608" sldId="214748392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2498501372" sldId="2147483922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1618296230" sldId="2147483923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966870726" sldId="2147483924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2182602272" sldId="2147483925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2561620174" sldId="2147483926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1409328619" sldId="2147483927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2572685398" sldId="2147483917"/>
            <pc:sldLayoutMk cId="2994891824" sldId="2147483928"/>
          </pc:sldLayoutMkLst>
        </pc:sldLayoutChg>
      </pc:sldMasterChg>
      <pc:sldMasterChg chg="delSldLayout">
        <pc:chgData name="RWODZI, Desire Tarwireyi" userId="f2e414da-657a-4eae-9cb2-9d4947cf517c" providerId="ADAL" clId="{0FD9621A-0EDD-4BAA-A3CF-44FB1509B2FC}" dt="2023-12-01T08:01:10.887" v="1" actId="47"/>
        <pc:sldMasterMkLst>
          <pc:docMk/>
          <pc:sldMasterMk cId="3661799636" sldId="2147483929"/>
        </pc:sldMasterMkLst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3661799636" sldId="2147483929"/>
            <pc:sldLayoutMk cId="3609114464" sldId="2147483930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3661799636" sldId="2147483929"/>
            <pc:sldLayoutMk cId="3345312274" sldId="214748393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3661799636" sldId="2147483929"/>
            <pc:sldLayoutMk cId="1887999065" sldId="2147483932"/>
          </pc:sldLayoutMkLst>
        </pc:sldLayoutChg>
      </pc:sldMasterChg>
      <pc:sldMasterChg chg="del delSldLayout">
        <pc:chgData name="RWODZI, Desire Tarwireyi" userId="f2e414da-657a-4eae-9cb2-9d4947cf517c" providerId="ADAL" clId="{0FD9621A-0EDD-4BAA-A3CF-44FB1509B2FC}" dt="2023-12-01T08:01:10.887" v="1" actId="47"/>
        <pc:sldMasterMkLst>
          <pc:docMk/>
          <pc:sldMasterMk cId="842928576" sldId="2147483933"/>
        </pc:sldMasterMkLst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2872226212" sldId="2147483934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1643231077" sldId="2147483935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3383763238" sldId="2147483936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2672906470" sldId="2147483937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3038691178" sldId="2147483938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3286450142" sldId="2147483939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1749483022" sldId="2147483940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3917850769" sldId="214748394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2219659560" sldId="2147483942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3369342696" sldId="2147483943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842928576" sldId="2147483933"/>
            <pc:sldLayoutMk cId="686310618" sldId="2147483944"/>
          </pc:sldLayoutMkLst>
        </pc:sldLayoutChg>
      </pc:sldMasterChg>
      <pc:sldMasterChg chg="del delSldLayout">
        <pc:chgData name="RWODZI, Desire Tarwireyi" userId="f2e414da-657a-4eae-9cb2-9d4947cf517c" providerId="ADAL" clId="{0FD9621A-0EDD-4BAA-A3CF-44FB1509B2FC}" dt="2023-12-01T08:01:10.887" v="1" actId="47"/>
        <pc:sldMasterMkLst>
          <pc:docMk/>
          <pc:sldMasterMk cId="13197875" sldId="2147483945"/>
        </pc:sldMasterMkLst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3096879499" sldId="2147483946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688409652" sldId="2147483947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1253467621" sldId="2147483948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679646944" sldId="2147483949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3239277399" sldId="2147483950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2612627092" sldId="2147483951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806497237" sldId="2147483952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703921291" sldId="2147483953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4103170364" sldId="2147483954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1186472406" sldId="2147483955"/>
          </pc:sldLayoutMkLst>
        </pc:sldLayoutChg>
        <pc:sldLayoutChg chg="del">
          <pc:chgData name="RWODZI, Desire Tarwireyi" userId="f2e414da-657a-4eae-9cb2-9d4947cf517c" providerId="ADAL" clId="{0FD9621A-0EDD-4BAA-A3CF-44FB1509B2FC}" dt="2023-12-01T08:01:10.887" v="1" actId="47"/>
          <pc:sldLayoutMkLst>
            <pc:docMk/>
            <pc:sldMasterMk cId="13197875" sldId="2147483945"/>
            <pc:sldLayoutMk cId="3357408449" sldId="21474839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AD96F-1D05-4E70-BAF2-5274109ACBBB}" type="datetimeFigureOut">
              <a:rPr lang="en-CH" smtClean="0"/>
              <a:t>12/01/2023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08BAB-4BF3-4FBE-904F-415ADABEB5F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9204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0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470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98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CH" dirty="0"/>
              <a:t>                              </a:t>
            </a:r>
            <a:endParaRPr lang="en-US" dirty="0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680F2A20-C225-38A4-8DF3-7FBAC916E2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 style du titre principal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de texte du Master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9CAB4530-0583-3C95-7835-375BB7EF6E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 style du titre principal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les styles de texte du Master</a:t>
            </a:r>
          </a:p>
          <a:p>
            <a:pPr lvl="1"/>
            <a:r>
              <a:rPr lang="en-US" altLang="en-US" dirty="0"/>
              <a:t>Deuxième niveau</a:t>
            </a:r>
          </a:p>
          <a:p>
            <a:pPr lvl="2"/>
            <a:r>
              <a:rPr lang="en-US" altLang="en-US" dirty="0"/>
              <a:t>Troisième niveau</a:t>
            </a:r>
          </a:p>
          <a:p>
            <a:pPr lvl="3"/>
            <a:r>
              <a:rPr lang="en-US" altLang="en-US" dirty="0"/>
              <a:t>Quatrième niveau</a:t>
            </a:r>
          </a:p>
          <a:p>
            <a:pPr lvl="4"/>
            <a:r>
              <a:rPr lang="en-US" altLang="en-US" dirty="0"/>
              <a:t>Cinquième niveau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70AB521B-D51D-4F1C-E9AC-C174DFCBE3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4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CD4D7-2F03-42C8-C8EC-C76717F17F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 style du titre principal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de texte du Master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FC06606E-8542-5298-54AB-615D686704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9963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565149" y="1628775"/>
            <a:ext cx="838290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Voir les résultats dans Spectre</a:t>
            </a: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Yoko Shimada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150" name="Text Placeholder 6">
            <a:extLst>
              <a:ext uri="{FF2B5EF4-FFF2-40B4-BE49-F238E27FC236}">
                <a16:creationId xmlns:a16="http://schemas.microsoft.com/office/drawing/2014/main" id="{8738A2A9-4E6E-4F02-60ED-35B7DE648922}"/>
              </a:ext>
            </a:extLst>
          </p:cNvPr>
          <p:cNvSpPr txBox="1">
            <a:spLocks/>
          </p:cNvSpPr>
          <p:nvPr/>
        </p:nvSpPr>
        <p:spPr bwMode="auto">
          <a:xfrm>
            <a:off x="565150" y="5717989"/>
            <a:ext cx="4404014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ts val="2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Atelier de l'ONUSIDA sur les estimations du VIH et l'identification des inégalités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dans la région du Moyen-Orient et de l'Afrique du Nord </a:t>
            </a:r>
          </a:p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ts val="2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Le Caire, 19-23 février 2023</a:t>
            </a:r>
          </a:p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4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405F-DA60-9F33-7F1D-5FD4DC6D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Visualisation des résultats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70DBE-1833-F3B5-F276-F0FF4B9EB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43200"/>
            <a:ext cx="5394960" cy="34305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Indicateurs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Nombre de personnes vivant avec le VIH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Nouvelles infections par le VIH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Décès liés au VIH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Couverture ART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Couverture de la PTME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Taux de TME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400010-9EB8-A51F-7429-29388E3490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76224"/>
          <a:stretch/>
        </p:blipFill>
        <p:spPr>
          <a:xfrm>
            <a:off x="887741" y="1315839"/>
            <a:ext cx="9139047" cy="1344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83B3AC-36CF-C951-F80E-3863AD04113B}"/>
              </a:ext>
            </a:extLst>
          </p:cNvPr>
          <p:cNvSpPr txBox="1">
            <a:spLocks/>
          </p:cNvSpPr>
          <p:nvPr/>
        </p:nvSpPr>
        <p:spPr bwMode="auto">
          <a:xfrm>
            <a:off x="6190488" y="2743200"/>
            <a:ext cx="5394960" cy="343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Configuration de la population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Tous les âges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Adultes 15-49, 15+, 50+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Enfants 0-14, &lt;1, &lt;2, 1-4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Adolescents de 10 à 19 ans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Jeunes de 15 à 24 ans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Groupes d'âge personnalisés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Femmes enceintes séropositives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Les personnes sous traitement antirétroviral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07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BA225-145B-F18D-865E-B515E9BA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des résultats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D81A9D-E42E-01AD-C3BE-109ABD9AF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91" y="1768548"/>
            <a:ext cx="4389120" cy="117348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D5796A-EE71-7AFB-017E-7401A009A89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11944" y="2551361"/>
            <a:ext cx="4892040" cy="39471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2C079D-1089-996A-006E-93D69C93E30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49260" y="2445322"/>
            <a:ext cx="4570848" cy="2555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Arrow: Bent 9">
            <a:extLst>
              <a:ext uri="{FF2B5EF4-FFF2-40B4-BE49-F238E27FC236}">
                <a16:creationId xmlns:a16="http://schemas.microsoft.com/office/drawing/2014/main" id="{846CE590-4250-7879-5CA9-335C8187FAD9}"/>
              </a:ext>
            </a:extLst>
          </p:cNvPr>
          <p:cNvSpPr/>
          <p:nvPr/>
        </p:nvSpPr>
        <p:spPr>
          <a:xfrm rot="10800000" flipH="1">
            <a:off x="941962" y="2951455"/>
            <a:ext cx="1069982" cy="61700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400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82A056A-BED5-EA94-9130-EB0EE2F1E9B8}"/>
              </a:ext>
            </a:extLst>
          </p:cNvPr>
          <p:cNvSpPr/>
          <p:nvPr/>
        </p:nvSpPr>
        <p:spPr>
          <a:xfrm>
            <a:off x="6567341" y="3651451"/>
            <a:ext cx="556181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8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8894-0CF7-FB11-B3E2-8D7470E8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Exemples de résultats</a:t>
            </a:r>
            <a:br>
              <a:rPr lang="en-US" dirty="0"/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Tableau de bord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CCA980-07B0-818A-DBB4-C85A9904E9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6" t="27833" r="173" b="5383"/>
          <a:stretch/>
        </p:blipFill>
        <p:spPr>
          <a:xfrm>
            <a:off x="2863635" y="1809474"/>
            <a:ext cx="8763002" cy="36385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646B48-E02C-A6C9-3F5B-277A46315C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479" t="20466" b="21175"/>
          <a:stretch/>
        </p:blipFill>
        <p:spPr>
          <a:xfrm>
            <a:off x="609600" y="2038983"/>
            <a:ext cx="1807638" cy="317957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950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C9EB-B4CF-EDF3-5F31-35AA1DCE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Onglets de résultats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6E086C-750A-72A9-44E6-7E5AA9B55A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23" b="8319"/>
          <a:stretch/>
        </p:blipFill>
        <p:spPr>
          <a:xfrm>
            <a:off x="3650255" y="640080"/>
            <a:ext cx="8257143" cy="447171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1563D2C-1703-02E0-6398-20F840519C0C}"/>
              </a:ext>
            </a:extLst>
          </p:cNvPr>
          <p:cNvSpPr/>
          <p:nvPr/>
        </p:nvSpPr>
        <p:spPr>
          <a:xfrm>
            <a:off x="4509959" y="1619368"/>
            <a:ext cx="1272894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EBF9E2-C5CE-4672-43A2-E676FCFDD2FC}"/>
              </a:ext>
            </a:extLst>
          </p:cNvPr>
          <p:cNvSpPr/>
          <p:nvPr/>
        </p:nvSpPr>
        <p:spPr>
          <a:xfrm>
            <a:off x="5976569" y="1619368"/>
            <a:ext cx="1598533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56C83-981F-67EA-48E7-7737A7DD6E7B}"/>
              </a:ext>
            </a:extLst>
          </p:cNvPr>
          <p:cNvSpPr/>
          <p:nvPr/>
        </p:nvSpPr>
        <p:spPr>
          <a:xfrm>
            <a:off x="7778245" y="1619368"/>
            <a:ext cx="1217029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7EB05B-B85A-4EBB-7E69-7F52DEE60C08}"/>
              </a:ext>
            </a:extLst>
          </p:cNvPr>
          <p:cNvSpPr/>
          <p:nvPr/>
        </p:nvSpPr>
        <p:spPr>
          <a:xfrm>
            <a:off x="9085295" y="1619368"/>
            <a:ext cx="1109551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0A30A1-A32F-3B3E-FE2E-86C6E7328CC9}"/>
              </a:ext>
            </a:extLst>
          </p:cNvPr>
          <p:cNvSpPr txBox="1"/>
          <p:nvPr/>
        </p:nvSpPr>
        <p:spPr>
          <a:xfrm>
            <a:off x="609600" y="5375942"/>
            <a:ext cx="6621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Vous pouvez afficher un nouveau résultat sans fermer la fenêtre du résultat actuel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Accéder à d'autres résultats à l'aide des onglets</a:t>
            </a:r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Pour fermer tous les onglets, sélectionnez "Accueil &gt; Fermer tout".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3459B8-B985-DCDC-FEC3-8D9A40DC48E3}"/>
              </a:ext>
            </a:extLst>
          </p:cNvPr>
          <p:cNvGrpSpPr/>
          <p:nvPr/>
        </p:nvGrpSpPr>
        <p:grpSpPr>
          <a:xfrm>
            <a:off x="7485796" y="5433164"/>
            <a:ext cx="4239264" cy="808887"/>
            <a:chOff x="7485796" y="5490385"/>
            <a:chExt cx="4239264" cy="80888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56333EB-5B45-F441-1074-55AB0F640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5796" y="5490385"/>
              <a:ext cx="4206212" cy="80888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BA8EB5-5924-C3B4-C164-417FE8329A4E}"/>
                </a:ext>
              </a:extLst>
            </p:cNvPr>
            <p:cNvSpPr/>
            <p:nvPr/>
          </p:nvSpPr>
          <p:spPr>
            <a:xfrm>
              <a:off x="10918209" y="5894828"/>
              <a:ext cx="806851" cy="256590"/>
            </a:xfrm>
            <a:prstGeom prst="rect">
              <a:avLst/>
            </a:prstGeom>
            <a:noFill/>
            <a:ln w="25400">
              <a:solidFill>
                <a:srgbClr val="E313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567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1A68-0AE1-D7CD-88C0-11B58B2F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Afficher des groupes de résultats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26BFFA-88B5-DA40-68EC-80FD86FE34B4}"/>
              </a:ext>
            </a:extLst>
          </p:cNvPr>
          <p:cNvGrpSpPr/>
          <p:nvPr/>
        </p:nvGrpSpPr>
        <p:grpSpPr>
          <a:xfrm>
            <a:off x="1937241" y="1272618"/>
            <a:ext cx="8317519" cy="4888876"/>
            <a:chOff x="1722027" y="1272618"/>
            <a:chExt cx="8317519" cy="48888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F8961F8-BD3A-7A9D-809C-5C84AF655A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4968"/>
            <a:stretch/>
          </p:blipFill>
          <p:spPr>
            <a:xfrm>
              <a:off x="1722027" y="1272618"/>
              <a:ext cx="8317519" cy="488887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AA02CF6-0A74-583D-94D9-B7BA28D1B54D}"/>
                </a:ext>
              </a:extLst>
            </p:cNvPr>
            <p:cNvSpPr/>
            <p:nvPr/>
          </p:nvSpPr>
          <p:spPr>
            <a:xfrm>
              <a:off x="4388985" y="1445263"/>
              <a:ext cx="668741" cy="299492"/>
            </a:xfrm>
            <a:prstGeom prst="rect">
              <a:avLst/>
            </a:prstGeom>
            <a:noFill/>
            <a:ln w="25400">
              <a:solidFill>
                <a:srgbClr val="E313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6083671-4540-939C-58EF-FD7C3D227E32}"/>
              </a:ext>
            </a:extLst>
          </p:cNvPr>
          <p:cNvSpPr txBox="1"/>
          <p:nvPr/>
        </p:nvSpPr>
        <p:spPr>
          <a:xfrm>
            <a:off x="894935" y="6239611"/>
            <a:ext cx="805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Utilisez la fonction "Groupe" pour afficher plusieurs résultats ensemble.</a:t>
            </a:r>
          </a:p>
        </p:txBody>
      </p:sp>
    </p:spTree>
    <p:extLst>
      <p:ext uri="{BB962C8B-B14F-4D97-AF65-F5344CB8AC3E}">
        <p14:creationId xmlns:p14="http://schemas.microsoft.com/office/powerpoint/2010/main" val="84088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A316F-4045-F492-3EB4-A8FC1F90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Tableaux récapitulatifs des résultats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6CC6F-CDB5-D8DA-5F6A-2DB4455D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4000107" cy="4525963"/>
          </a:xfrm>
        </p:spPr>
        <p:txBody>
          <a:bodyPr/>
          <a:lstStyle/>
          <a:p>
            <a:r>
              <a:rPr lang="en-US" sz="2000" dirty="0"/>
              <a:t>Toutes les catégories de résultats sont assorties de tableaux récapitulatifs comprenant tous les indicateurs de la catégorie.</a:t>
            </a:r>
          </a:p>
          <a:p>
            <a:r>
              <a:rPr lang="en-US" sz="2000" dirty="0"/>
              <a:t>Comme toutes les tables Spectrum, vous pouvez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Cliquer sur le tableau avec le bouton droit de la souris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Copier tout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Coller dans Excel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DABFFD-F611-FA25-CE6E-2BF542D816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67" r="13433" b="3224"/>
          <a:stretch/>
        </p:blipFill>
        <p:spPr>
          <a:xfrm>
            <a:off x="4813759" y="1515907"/>
            <a:ext cx="7148855" cy="4694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737225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ERKKOLA, Taavi</DisplayName>
        <AccountId>41</AccountId>
        <AccountType/>
      </UserInfo>
      <UserInfo>
        <DisplayName>BAKAN, Hasan</DisplayName>
        <AccountId>2786</AccountId>
        <AccountType/>
      </UserInfo>
      <UserInfo>
        <DisplayName>ARIAS GARCIA, Sonia</DisplayName>
        <AccountId>426</AccountId>
        <AccountType/>
      </UserInfo>
      <UserInfo>
        <DisplayName>SANDOVAL, Celeste</DisplayName>
        <AccountId>61</AccountId>
        <AccountType/>
      </UserInfo>
      <UserInfo>
        <DisplayName>BENDAUD, Victoria</DisplayName>
        <AccountId>42</AccountId>
        <AccountType/>
      </UserInfo>
      <UserInfo>
        <DisplayName>YAKUSIK, Anna</DisplayName>
        <AccountId>38</AccountId>
        <AccountType/>
      </UserInfo>
      <UserInfo>
        <DisplayName>SEDAY, Mary Ann</DisplayName>
        <AccountId>47</AccountId>
        <AccountType/>
      </UserInfo>
      <UserInfo>
        <DisplayName>FEIZZADEH, Ali</DisplayName>
        <AccountId>248</AccountId>
        <AccountType/>
      </UserInfo>
      <UserInfo>
        <DisplayName>KORENROMP, Eline Louise</DisplayName>
        <AccountId>7579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856A4E-98FA-425C-82E9-44D1EF1B5DA4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A929C00-A62D-47D0-AD31-4F826F323D08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F9FBDA-2516-4634-9648-AAFA3A049E1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d6aa37e-3a89-4bd8-9367-95b8219209ae}" enabled="1" method="Standard" siteId="{6ad73702-409c-4046-ae59-cc4bea334507}" removed="0"/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2_Custom Design</vt:lpstr>
      <vt:lpstr>Custom Design</vt:lpstr>
      <vt:lpstr>1_Custom Design</vt:lpstr>
      <vt:lpstr>3_Custom Design</vt:lpstr>
      <vt:lpstr>4_Custom Design</vt:lpstr>
      <vt:lpstr>PowerPoint Presentation</vt:lpstr>
      <vt:lpstr>Visualisation des résultats</vt:lpstr>
      <vt:lpstr>Configuration des résultats</vt:lpstr>
      <vt:lpstr>Exemples de résultats Tableau de bord</vt:lpstr>
      <vt:lpstr>Onglets de résultats</vt:lpstr>
      <vt:lpstr>Afficher des groupes de résultats</vt:lpstr>
      <vt:lpstr>Tableaux récapitulatifs des résultats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BENDAUD, Victoria</dc:creator>
  <cp:keywords>, docId:EED0BE1E9834FD5DBA739A657FA4391D</cp:keywords>
  <cp:lastModifiedBy>RWODZI, Desire Tarwireyi</cp:lastModifiedBy>
  <cp:revision>19</cp:revision>
  <dcterms:created xsi:type="dcterms:W3CDTF">2022-11-15T13:08:34Z</dcterms:created>
  <dcterms:modified xsi:type="dcterms:W3CDTF">2023-12-01T08:01:14Z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  <property fmtid="{D5CDD505-2E9C-101B-9397-08002B2CF9AE}" pid="4" name="MSIP_Label_5d6aa37e-3a89-4bd8-9367-95b8219209ae_Enabled">
    <vt:lpwstr>true</vt:lpwstr>
  </property>
  <property fmtid="{D5CDD505-2E9C-101B-9397-08002B2CF9AE}" pid="5" name="MSIP_Label_5d6aa37e-3a89-4bd8-9367-95b8219209ae_SetDate">
    <vt:lpwstr>2022-11-24T09:19:43Z</vt:lpwstr>
  </property>
  <property fmtid="{D5CDD505-2E9C-101B-9397-08002B2CF9AE}" pid="6" name="MSIP_Label_5d6aa37e-3a89-4bd8-9367-95b8219209ae_Method">
    <vt:lpwstr>Standard</vt:lpwstr>
  </property>
  <property fmtid="{D5CDD505-2E9C-101B-9397-08002B2CF9AE}" pid="7" name="MSIP_Label_5d6aa37e-3a89-4bd8-9367-95b8219209ae_Name">
    <vt:lpwstr>NORMAL information</vt:lpwstr>
  </property>
  <property fmtid="{D5CDD505-2E9C-101B-9397-08002B2CF9AE}" pid="8" name="MSIP_Label_5d6aa37e-3a89-4bd8-9367-95b8219209ae_SiteId">
    <vt:lpwstr>6ad73702-409c-4046-ae59-cc4bea334507</vt:lpwstr>
  </property>
  <property fmtid="{D5CDD505-2E9C-101B-9397-08002B2CF9AE}" pid="9" name="MSIP_Label_5d6aa37e-3a89-4bd8-9367-95b8219209ae_ActionId">
    <vt:lpwstr>96b265c4-4f0c-4a43-97e3-4bf7f11c8db3</vt:lpwstr>
  </property>
  <property fmtid="{D5CDD505-2E9C-101B-9397-08002B2CF9AE}" pid="10" name="MSIP_Label_5d6aa37e-3a89-4bd8-9367-95b8219209ae_ContentBits">
    <vt:lpwstr>1</vt:lpwstr>
  </property>
  <property fmtid="{D5CDD505-2E9C-101B-9397-08002B2CF9AE}" pid="11" name="ClassificationContentMarkingHeaderLocations">
    <vt:lpwstr>Office Theme:8</vt:lpwstr>
  </property>
  <property fmtid="{D5CDD505-2E9C-101B-9397-08002B2CF9AE}" pid="12" name="ClassificationContentMarkingHeaderText">
    <vt:lpwstr>ECDC NORMAL</vt:lpwstr>
  </property>
</Properties>
</file>