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6"/>
  </p:notesMasterIdLst>
  <p:handoutMasterIdLst>
    <p:handoutMasterId r:id="rId27"/>
  </p:handoutMasterIdLst>
  <p:sldIdLst>
    <p:sldId id="256" r:id="rId5"/>
    <p:sldId id="1167" r:id="rId6"/>
    <p:sldId id="260" r:id="rId7"/>
    <p:sldId id="3113" r:id="rId8"/>
    <p:sldId id="261" r:id="rId9"/>
    <p:sldId id="265" r:id="rId10"/>
    <p:sldId id="262" r:id="rId11"/>
    <p:sldId id="485" r:id="rId12"/>
    <p:sldId id="267" r:id="rId13"/>
    <p:sldId id="284" r:id="rId14"/>
    <p:sldId id="263" r:id="rId15"/>
    <p:sldId id="3112" r:id="rId16"/>
    <p:sldId id="286" r:id="rId17"/>
    <p:sldId id="287" r:id="rId18"/>
    <p:sldId id="1181" r:id="rId19"/>
    <p:sldId id="509" r:id="rId20"/>
    <p:sldId id="1170" r:id="rId21"/>
    <p:sldId id="3110" r:id="rId22"/>
    <p:sldId id="3109" r:id="rId23"/>
    <p:sldId id="507" r:id="rId24"/>
    <p:sldId id="390" r:id="rId25"/>
  </p:sldIdLst>
  <p:sldSz cx="12192000" cy="6858000"/>
  <p:notesSz cx="6858000" cy="9144000"/>
  <p:defaultTextStyle>
    <a:defPPr>
      <a:defRPr lang="a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76F560-9ABE-95AE-093E-9A3F9C6CCF15}" name="YAKUSIK, Anna" initials="AY" userId="S::YakusikA@unaids.org::884b3cc0-12f8-466b-9563-0e29647e7f3c" providerId="AD"/>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1EFCE-0E88-FA26-BFFF-B80C4F505E51}" v="60" dt="2025-02-12T17:53:03.799"/>
    <p1510:client id="{E4893364-FD80-30B3-EEDC-DEC593E14D90}" v="9" dt="2025-02-13T08:52:01.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ma Fany Ferzli" userId="S::drferzli_hotmail.com#ext#@unaids.onmicrosoft.com::76ffa6bf-804e-4a81-8b29-c5c6b9fdc6bd" providerId="AD" clId="Web-{5FFF1252-1E1A-75DF-F5D4-BAC3280BB285}"/>
    <pc:docChg chg="modSld">
      <pc:chgData name="Rima Fany Ferzli" userId="S::drferzli_hotmail.com#ext#@unaids.onmicrosoft.com::76ffa6bf-804e-4a81-8b29-c5c6b9fdc6bd" providerId="AD" clId="Web-{5FFF1252-1E1A-75DF-F5D4-BAC3280BB285}" dt="2025-02-09T21:02:26.960" v="279" actId="20577"/>
      <pc:docMkLst>
        <pc:docMk/>
      </pc:docMkLst>
      <pc:sldChg chg="modSp">
        <pc:chgData name="Rima Fany Ferzli" userId="S::drferzli_hotmail.com#ext#@unaids.onmicrosoft.com::76ffa6bf-804e-4a81-8b29-c5c6b9fdc6bd" providerId="AD" clId="Web-{5FFF1252-1E1A-75DF-F5D4-BAC3280BB285}" dt="2025-02-09T20:30:37.472" v="4" actId="20577"/>
        <pc:sldMkLst>
          <pc:docMk/>
          <pc:sldMk cId="100137037" sldId="256"/>
        </pc:sldMkLst>
        <pc:spChg chg="mod">
          <ac:chgData name="Rima Fany Ferzli" userId="S::drferzli_hotmail.com#ext#@unaids.onmicrosoft.com::76ffa6bf-804e-4a81-8b29-c5c6b9fdc6bd" providerId="AD" clId="Web-{5FFF1252-1E1A-75DF-F5D4-BAC3280BB285}" dt="2025-02-09T20:30:37.472" v="4" actId="20577"/>
          <ac:spMkLst>
            <pc:docMk/>
            <pc:sldMk cId="100137037" sldId="256"/>
            <ac:spMk id="3" creationId="{39C97AB2-D1E8-48E1-B9C2-6E6C1698B16B}"/>
          </ac:spMkLst>
        </pc:spChg>
      </pc:sldChg>
      <pc:sldChg chg="modSp">
        <pc:chgData name="Rima Fany Ferzli" userId="S::drferzli_hotmail.com#ext#@unaids.onmicrosoft.com::76ffa6bf-804e-4a81-8b29-c5c6b9fdc6bd" providerId="AD" clId="Web-{5FFF1252-1E1A-75DF-F5D4-BAC3280BB285}" dt="2025-02-09T20:54:16.177" v="208" actId="20577"/>
        <pc:sldMkLst>
          <pc:docMk/>
          <pc:sldMk cId="1180728540" sldId="260"/>
        </pc:sldMkLst>
        <pc:spChg chg="mod">
          <ac:chgData name="Rima Fany Ferzli" userId="S::drferzli_hotmail.com#ext#@unaids.onmicrosoft.com::76ffa6bf-804e-4a81-8b29-c5c6b9fdc6bd" providerId="AD" clId="Web-{5FFF1252-1E1A-75DF-F5D4-BAC3280BB285}" dt="2025-02-09T20:54:16.177" v="208" actId="20577"/>
          <ac:spMkLst>
            <pc:docMk/>
            <pc:sldMk cId="1180728540" sldId="260"/>
            <ac:spMk id="2" creationId="{C0BB2AA5-A5AE-E67D-9FE8-8A61742F1F5C}"/>
          </ac:spMkLst>
        </pc:spChg>
      </pc:sldChg>
      <pc:sldChg chg="modSp">
        <pc:chgData name="Rima Fany Ferzli" userId="S::drferzli_hotmail.com#ext#@unaids.onmicrosoft.com::76ffa6bf-804e-4a81-8b29-c5c6b9fdc6bd" providerId="AD" clId="Web-{5FFF1252-1E1A-75DF-F5D4-BAC3280BB285}" dt="2025-02-09T20:54:01.364" v="205" actId="20577"/>
        <pc:sldMkLst>
          <pc:docMk/>
          <pc:sldMk cId="3461753510" sldId="261"/>
        </pc:sldMkLst>
        <pc:spChg chg="mod">
          <ac:chgData name="Rima Fany Ferzli" userId="S::drferzli_hotmail.com#ext#@unaids.onmicrosoft.com::76ffa6bf-804e-4a81-8b29-c5c6b9fdc6bd" providerId="AD" clId="Web-{5FFF1252-1E1A-75DF-F5D4-BAC3280BB285}" dt="2025-02-09T20:54:01.364" v="205" actId="20577"/>
          <ac:spMkLst>
            <pc:docMk/>
            <pc:sldMk cId="3461753510" sldId="261"/>
            <ac:spMk id="2" creationId="{569BB36A-0F8B-5250-553F-D8219D5235A9}"/>
          </ac:spMkLst>
        </pc:spChg>
        <pc:spChg chg="mod">
          <ac:chgData name="Rima Fany Ferzli" userId="S::drferzli_hotmail.com#ext#@unaids.onmicrosoft.com::76ffa6bf-804e-4a81-8b29-c5c6b9fdc6bd" providerId="AD" clId="Web-{5FFF1252-1E1A-75DF-F5D4-BAC3280BB285}" dt="2025-02-09T20:36:08.796" v="44" actId="20577"/>
          <ac:spMkLst>
            <pc:docMk/>
            <pc:sldMk cId="3461753510" sldId="261"/>
            <ac:spMk id="5" creationId="{1BB404D7-89A1-81BA-486B-B2545FD3C743}"/>
          </ac:spMkLst>
        </pc:spChg>
      </pc:sldChg>
      <pc:sldChg chg="modSp">
        <pc:chgData name="Rima Fany Ferzli" userId="S::drferzli_hotmail.com#ext#@unaids.onmicrosoft.com::76ffa6bf-804e-4a81-8b29-c5c6b9fdc6bd" providerId="AD" clId="Web-{5FFF1252-1E1A-75DF-F5D4-BAC3280BB285}" dt="2025-02-09T20:39:54.319" v="99" actId="20577"/>
        <pc:sldMkLst>
          <pc:docMk/>
          <pc:sldMk cId="2452138573" sldId="262"/>
        </pc:sldMkLst>
        <pc:spChg chg="mod">
          <ac:chgData name="Rima Fany Ferzli" userId="S::drferzli_hotmail.com#ext#@unaids.onmicrosoft.com::76ffa6bf-804e-4a81-8b29-c5c6b9fdc6bd" providerId="AD" clId="Web-{5FFF1252-1E1A-75DF-F5D4-BAC3280BB285}" dt="2025-02-09T20:39:54.319" v="99" actId="20577"/>
          <ac:spMkLst>
            <pc:docMk/>
            <pc:sldMk cId="2452138573" sldId="262"/>
            <ac:spMk id="2" creationId="{81DBCD4F-02BE-4AD1-A510-B45F1E07E6EC}"/>
          </ac:spMkLst>
        </pc:spChg>
      </pc:sldChg>
      <pc:sldChg chg="modSp">
        <pc:chgData name="Rima Fany Ferzli" userId="S::drferzli_hotmail.com#ext#@unaids.onmicrosoft.com::76ffa6bf-804e-4a81-8b29-c5c6b9fdc6bd" providerId="AD" clId="Web-{5FFF1252-1E1A-75DF-F5D4-BAC3280BB285}" dt="2025-02-09T20:49:02.432" v="180" actId="20577"/>
        <pc:sldMkLst>
          <pc:docMk/>
          <pc:sldMk cId="2523915761" sldId="263"/>
        </pc:sldMkLst>
        <pc:spChg chg="mod">
          <ac:chgData name="Rima Fany Ferzli" userId="S::drferzli_hotmail.com#ext#@unaids.onmicrosoft.com::76ffa6bf-804e-4a81-8b29-c5c6b9fdc6bd" providerId="AD" clId="Web-{5FFF1252-1E1A-75DF-F5D4-BAC3280BB285}" dt="2025-02-09T20:49:02.432" v="180" actId="20577"/>
          <ac:spMkLst>
            <pc:docMk/>
            <pc:sldMk cId="2523915761" sldId="263"/>
            <ac:spMk id="6" creationId="{BCAE4F68-CEDD-4AC4-51EF-DC9DAE9D6B5F}"/>
          </ac:spMkLst>
        </pc:spChg>
      </pc:sldChg>
      <pc:sldChg chg="modSp">
        <pc:chgData name="Rima Fany Ferzli" userId="S::drferzli_hotmail.com#ext#@unaids.onmicrosoft.com::76ffa6bf-804e-4a81-8b29-c5c6b9fdc6bd" providerId="AD" clId="Web-{5FFF1252-1E1A-75DF-F5D4-BAC3280BB285}" dt="2025-02-09T20:39:14.865" v="94" actId="14100"/>
        <pc:sldMkLst>
          <pc:docMk/>
          <pc:sldMk cId="3800975289" sldId="265"/>
        </pc:sldMkLst>
        <pc:spChg chg="mod">
          <ac:chgData name="Rima Fany Ferzli" userId="S::drferzli_hotmail.com#ext#@unaids.onmicrosoft.com::76ffa6bf-804e-4a81-8b29-c5c6b9fdc6bd" providerId="AD" clId="Web-{5FFF1252-1E1A-75DF-F5D4-BAC3280BB285}" dt="2025-02-09T20:36:49.438" v="49" actId="20577"/>
          <ac:spMkLst>
            <pc:docMk/>
            <pc:sldMk cId="3800975289" sldId="265"/>
            <ac:spMk id="2" creationId="{31F64445-5435-FF4F-ECD6-D6489331BB99}"/>
          </ac:spMkLst>
        </pc:spChg>
        <pc:spChg chg="mod">
          <ac:chgData name="Rima Fany Ferzli" userId="S::drferzli_hotmail.com#ext#@unaids.onmicrosoft.com::76ffa6bf-804e-4a81-8b29-c5c6b9fdc6bd" providerId="AD" clId="Web-{5FFF1252-1E1A-75DF-F5D4-BAC3280BB285}" dt="2025-02-09T20:39:14.865" v="94" actId="14100"/>
          <ac:spMkLst>
            <pc:docMk/>
            <pc:sldMk cId="3800975289" sldId="265"/>
            <ac:spMk id="13" creationId="{84CEA034-977C-A1F7-A649-1AFE0035F027}"/>
          </ac:spMkLst>
        </pc:spChg>
      </pc:sldChg>
      <pc:sldChg chg="modSp">
        <pc:chgData name="Rima Fany Ferzli" userId="S::drferzli_hotmail.com#ext#@unaids.onmicrosoft.com::76ffa6bf-804e-4a81-8b29-c5c6b9fdc6bd" providerId="AD" clId="Web-{5FFF1252-1E1A-75DF-F5D4-BAC3280BB285}" dt="2025-02-09T20:42:42.606" v="116" actId="20577"/>
        <pc:sldMkLst>
          <pc:docMk/>
          <pc:sldMk cId="2619210397" sldId="267"/>
        </pc:sldMkLst>
        <pc:spChg chg="mod">
          <ac:chgData name="Rima Fany Ferzli" userId="S::drferzli_hotmail.com#ext#@unaids.onmicrosoft.com::76ffa6bf-804e-4a81-8b29-c5c6b9fdc6bd" providerId="AD" clId="Web-{5FFF1252-1E1A-75DF-F5D4-BAC3280BB285}" dt="2025-02-09T20:42:42.606" v="116" actId="20577"/>
          <ac:spMkLst>
            <pc:docMk/>
            <pc:sldMk cId="2619210397" sldId="267"/>
            <ac:spMk id="2" creationId="{98EC02DC-6C0D-EDA7-B89A-13EFAE5690C7}"/>
          </ac:spMkLst>
        </pc:spChg>
        <pc:spChg chg="mod">
          <ac:chgData name="Rima Fany Ferzli" userId="S::drferzli_hotmail.com#ext#@unaids.onmicrosoft.com::76ffa6bf-804e-4a81-8b29-c5c6b9fdc6bd" providerId="AD" clId="Web-{5FFF1252-1E1A-75DF-F5D4-BAC3280BB285}" dt="2025-02-09T20:42:37.684" v="114" actId="20577"/>
          <ac:spMkLst>
            <pc:docMk/>
            <pc:sldMk cId="2619210397" sldId="267"/>
            <ac:spMk id="5" creationId="{F1BF1002-6A0E-5015-6430-555D41DE3A6B}"/>
          </ac:spMkLst>
        </pc:spChg>
      </pc:sldChg>
      <pc:sldChg chg="addSp modSp">
        <pc:chgData name="Rima Fany Ferzli" userId="S::drferzli_hotmail.com#ext#@unaids.onmicrosoft.com::76ffa6bf-804e-4a81-8b29-c5c6b9fdc6bd" providerId="AD" clId="Web-{5FFF1252-1E1A-75DF-F5D4-BAC3280BB285}" dt="2025-02-09T20:48:45.431" v="178" actId="1076"/>
        <pc:sldMkLst>
          <pc:docMk/>
          <pc:sldMk cId="632394104" sldId="284"/>
        </pc:sldMkLst>
        <pc:spChg chg="mod">
          <ac:chgData name="Rima Fany Ferzli" userId="S::drferzli_hotmail.com#ext#@unaids.onmicrosoft.com::76ffa6bf-804e-4a81-8b29-c5c6b9fdc6bd" providerId="AD" clId="Web-{5FFF1252-1E1A-75DF-F5D4-BAC3280BB285}" dt="2025-02-09T20:47:56.226" v="176" actId="20577"/>
          <ac:spMkLst>
            <pc:docMk/>
            <pc:sldMk cId="632394104" sldId="284"/>
            <ac:spMk id="2" creationId="{DE98A244-4E7B-39EF-E885-F6C488079C82}"/>
          </ac:spMkLst>
        </pc:spChg>
        <pc:spChg chg="add mod">
          <ac:chgData name="Rima Fany Ferzli" userId="S::drferzli_hotmail.com#ext#@unaids.onmicrosoft.com::76ffa6bf-804e-4a81-8b29-c5c6b9fdc6bd" providerId="AD" clId="Web-{5FFF1252-1E1A-75DF-F5D4-BAC3280BB285}" dt="2025-02-09T20:45:07.627" v="139" actId="1076"/>
          <ac:spMkLst>
            <pc:docMk/>
            <pc:sldMk cId="632394104" sldId="284"/>
            <ac:spMk id="3" creationId="{F79341B2-0F23-4475-9BD1-15B673C5CD55}"/>
          </ac:spMkLst>
        </pc:spChg>
        <pc:spChg chg="add mod">
          <ac:chgData name="Rima Fany Ferzli" userId="S::drferzli_hotmail.com#ext#@unaids.onmicrosoft.com::76ffa6bf-804e-4a81-8b29-c5c6b9fdc6bd" providerId="AD" clId="Web-{5FFF1252-1E1A-75DF-F5D4-BAC3280BB285}" dt="2025-02-09T20:44:55.783" v="138" actId="1076"/>
          <ac:spMkLst>
            <pc:docMk/>
            <pc:sldMk cId="632394104" sldId="284"/>
            <ac:spMk id="4" creationId="{3B311CCE-F4BF-C4DC-BB65-5A0772972188}"/>
          </ac:spMkLst>
        </pc:spChg>
        <pc:spChg chg="add mod">
          <ac:chgData name="Rima Fany Ferzli" userId="S::drferzli_hotmail.com#ext#@unaids.onmicrosoft.com::76ffa6bf-804e-4a81-8b29-c5c6b9fdc6bd" providerId="AD" clId="Web-{5FFF1252-1E1A-75DF-F5D4-BAC3280BB285}" dt="2025-02-09T20:48:45.431" v="178" actId="1076"/>
          <ac:spMkLst>
            <pc:docMk/>
            <pc:sldMk cId="632394104" sldId="284"/>
            <ac:spMk id="5" creationId="{FCB226F2-6731-EB1C-5E5A-645189E02430}"/>
          </ac:spMkLst>
        </pc:spChg>
        <pc:spChg chg="mod">
          <ac:chgData name="Rima Fany Ferzli" userId="S::drferzli_hotmail.com#ext#@unaids.onmicrosoft.com::76ffa6bf-804e-4a81-8b29-c5c6b9fdc6bd" providerId="AD" clId="Web-{5FFF1252-1E1A-75DF-F5D4-BAC3280BB285}" dt="2025-02-09T20:43:07.248" v="121" actId="20577"/>
          <ac:spMkLst>
            <pc:docMk/>
            <pc:sldMk cId="632394104" sldId="284"/>
            <ac:spMk id="10" creationId="{936D790A-CBCC-7204-30F5-BE0250948908}"/>
          </ac:spMkLst>
        </pc:spChg>
      </pc:sldChg>
      <pc:sldChg chg="modSp">
        <pc:chgData name="Rima Fany Ferzli" userId="S::drferzli_hotmail.com#ext#@unaids.onmicrosoft.com::76ffa6bf-804e-4a81-8b29-c5c6b9fdc6bd" providerId="AD" clId="Web-{5FFF1252-1E1A-75DF-F5D4-BAC3280BB285}" dt="2025-02-09T20:50:51.170" v="191" actId="14100"/>
        <pc:sldMkLst>
          <pc:docMk/>
          <pc:sldMk cId="474140250" sldId="286"/>
        </pc:sldMkLst>
        <pc:spChg chg="mod">
          <ac:chgData name="Rima Fany Ferzli" userId="S::drferzli_hotmail.com#ext#@unaids.onmicrosoft.com::76ffa6bf-804e-4a81-8b29-c5c6b9fdc6bd" providerId="AD" clId="Web-{5FFF1252-1E1A-75DF-F5D4-BAC3280BB285}" dt="2025-02-09T20:50:51.170" v="191" actId="14100"/>
          <ac:spMkLst>
            <pc:docMk/>
            <pc:sldMk cId="474140250" sldId="286"/>
            <ac:spMk id="10" creationId="{936D790A-CBCC-7204-30F5-BE0250948908}"/>
          </ac:spMkLst>
        </pc:spChg>
        <pc:spChg chg="mod">
          <ac:chgData name="Rima Fany Ferzli" userId="S::drferzli_hotmail.com#ext#@unaids.onmicrosoft.com::76ffa6bf-804e-4a81-8b29-c5c6b9fdc6bd" providerId="AD" clId="Web-{5FFF1252-1E1A-75DF-F5D4-BAC3280BB285}" dt="2025-02-09T20:50:48.373" v="190" actId="1076"/>
          <ac:spMkLst>
            <pc:docMk/>
            <pc:sldMk cId="474140250" sldId="286"/>
            <ac:spMk id="11" creationId="{91BE251D-609B-C163-15C0-81202529C014}"/>
          </ac:spMkLst>
        </pc:spChg>
      </pc:sldChg>
      <pc:sldChg chg="modSp">
        <pc:chgData name="Rima Fany Ferzli" userId="S::drferzli_hotmail.com#ext#@unaids.onmicrosoft.com::76ffa6bf-804e-4a81-8b29-c5c6b9fdc6bd" providerId="AD" clId="Web-{5FFF1252-1E1A-75DF-F5D4-BAC3280BB285}" dt="2025-02-09T20:51:23.343" v="195" actId="20577"/>
        <pc:sldMkLst>
          <pc:docMk/>
          <pc:sldMk cId="2164898570" sldId="287"/>
        </pc:sldMkLst>
        <pc:spChg chg="mod">
          <ac:chgData name="Rima Fany Ferzli" userId="S::drferzli_hotmail.com#ext#@unaids.onmicrosoft.com::76ffa6bf-804e-4a81-8b29-c5c6b9fdc6bd" providerId="AD" clId="Web-{5FFF1252-1E1A-75DF-F5D4-BAC3280BB285}" dt="2025-02-09T20:51:16.186" v="193" actId="20577"/>
          <ac:spMkLst>
            <pc:docMk/>
            <pc:sldMk cId="2164898570" sldId="287"/>
            <ac:spMk id="10" creationId="{936D790A-CBCC-7204-30F5-BE0250948908}"/>
          </ac:spMkLst>
        </pc:spChg>
        <pc:spChg chg="mod">
          <ac:chgData name="Rima Fany Ferzli" userId="S::drferzli_hotmail.com#ext#@unaids.onmicrosoft.com::76ffa6bf-804e-4a81-8b29-c5c6b9fdc6bd" providerId="AD" clId="Web-{5FFF1252-1E1A-75DF-F5D4-BAC3280BB285}" dt="2025-02-09T20:51:23.343" v="195" actId="20577"/>
          <ac:spMkLst>
            <pc:docMk/>
            <pc:sldMk cId="2164898570" sldId="287"/>
            <ac:spMk id="11" creationId="{91BE251D-609B-C163-15C0-81202529C014}"/>
          </ac:spMkLst>
        </pc:spChg>
      </pc:sldChg>
      <pc:sldChg chg="modSp">
        <pc:chgData name="Rima Fany Ferzli" userId="S::drferzli_hotmail.com#ext#@unaids.onmicrosoft.com::76ffa6bf-804e-4a81-8b29-c5c6b9fdc6bd" providerId="AD" clId="Web-{5FFF1252-1E1A-75DF-F5D4-BAC3280BB285}" dt="2025-02-09T20:53:39.207" v="203" actId="20577"/>
        <pc:sldMkLst>
          <pc:docMk/>
          <pc:sldMk cId="172437157" sldId="485"/>
        </pc:sldMkLst>
        <pc:spChg chg="mod">
          <ac:chgData name="Rima Fany Ferzli" userId="S::drferzli_hotmail.com#ext#@unaids.onmicrosoft.com::76ffa6bf-804e-4a81-8b29-c5c6b9fdc6bd" providerId="AD" clId="Web-{5FFF1252-1E1A-75DF-F5D4-BAC3280BB285}" dt="2025-02-09T20:53:39.207" v="203" actId="20577"/>
          <ac:spMkLst>
            <pc:docMk/>
            <pc:sldMk cId="172437157" sldId="485"/>
            <ac:spMk id="2" creationId="{00000000-0000-0000-0000-000000000000}"/>
          </ac:spMkLst>
        </pc:spChg>
        <pc:spChg chg="mod">
          <ac:chgData name="Rima Fany Ferzli" userId="S::drferzli_hotmail.com#ext#@unaids.onmicrosoft.com::76ffa6bf-804e-4a81-8b29-c5c6b9fdc6bd" providerId="AD" clId="Web-{5FFF1252-1E1A-75DF-F5D4-BAC3280BB285}" dt="2025-02-09T20:41:40.791" v="112" actId="1076"/>
          <ac:spMkLst>
            <pc:docMk/>
            <pc:sldMk cId="172437157" sldId="485"/>
            <ac:spMk id="3" creationId="{00000000-0000-0000-0000-000000000000}"/>
          </ac:spMkLst>
        </pc:spChg>
        <pc:grpChg chg="mod">
          <ac:chgData name="Rima Fany Ferzli" userId="S::drferzli_hotmail.com#ext#@unaids.onmicrosoft.com::76ffa6bf-804e-4a81-8b29-c5c6b9fdc6bd" providerId="AD" clId="Web-{5FFF1252-1E1A-75DF-F5D4-BAC3280BB285}" dt="2025-02-09T20:40:33.211" v="101" actId="1076"/>
          <ac:grpSpMkLst>
            <pc:docMk/>
            <pc:sldMk cId="172437157" sldId="485"/>
            <ac:grpSpMk id="7" creationId="{AEF4BA79-5622-EA15-2E39-39E77DAD6FC7}"/>
          </ac:grpSpMkLst>
        </pc:grpChg>
      </pc:sldChg>
      <pc:sldChg chg="modSp">
        <pc:chgData name="Rima Fany Ferzli" userId="S::drferzli_hotmail.com#ext#@unaids.onmicrosoft.com::76ffa6bf-804e-4a81-8b29-c5c6b9fdc6bd" providerId="AD" clId="Web-{5FFF1252-1E1A-75DF-F5D4-BAC3280BB285}" dt="2025-02-09T21:00:12.642" v="252" actId="20577"/>
        <pc:sldMkLst>
          <pc:docMk/>
          <pc:sldMk cId="3467473038" sldId="509"/>
        </pc:sldMkLst>
        <pc:spChg chg="mod">
          <ac:chgData name="Rima Fany Ferzli" userId="S::drferzli_hotmail.com#ext#@unaids.onmicrosoft.com::76ffa6bf-804e-4a81-8b29-c5c6b9fdc6bd" providerId="AD" clId="Web-{5FFF1252-1E1A-75DF-F5D4-BAC3280BB285}" dt="2025-02-09T21:00:12.642" v="252" actId="20577"/>
          <ac:spMkLst>
            <pc:docMk/>
            <pc:sldMk cId="3467473038" sldId="509"/>
            <ac:spMk id="2" creationId="{6EDFA74F-9825-5788-12CC-E96339FCFA47}"/>
          </ac:spMkLst>
        </pc:spChg>
        <pc:spChg chg="mod">
          <ac:chgData name="Rima Fany Ferzli" userId="S::drferzli_hotmail.com#ext#@unaids.onmicrosoft.com::76ffa6bf-804e-4a81-8b29-c5c6b9fdc6bd" providerId="AD" clId="Web-{5FFF1252-1E1A-75DF-F5D4-BAC3280BB285}" dt="2025-02-09T20:59:56.907" v="249" actId="14100"/>
          <ac:spMkLst>
            <pc:docMk/>
            <pc:sldMk cId="3467473038" sldId="509"/>
            <ac:spMk id="3" creationId="{BF6FF243-318B-ADBA-F161-984190EBFA5A}"/>
          </ac:spMkLst>
        </pc:spChg>
      </pc:sldChg>
      <pc:sldChg chg="modSp">
        <pc:chgData name="Rima Fany Ferzli" userId="S::drferzli_hotmail.com#ext#@unaids.onmicrosoft.com::76ffa6bf-804e-4a81-8b29-c5c6b9fdc6bd" providerId="AD" clId="Web-{5FFF1252-1E1A-75DF-F5D4-BAC3280BB285}" dt="2025-02-09T20:33:54.260" v="27" actId="20577"/>
        <pc:sldMkLst>
          <pc:docMk/>
          <pc:sldMk cId="2070179843" sldId="1167"/>
        </pc:sldMkLst>
        <pc:spChg chg="mod">
          <ac:chgData name="Rima Fany Ferzli" userId="S::drferzli_hotmail.com#ext#@unaids.onmicrosoft.com::76ffa6bf-804e-4a81-8b29-c5c6b9fdc6bd" providerId="AD" clId="Web-{5FFF1252-1E1A-75DF-F5D4-BAC3280BB285}" dt="2025-02-09T20:32:37.898" v="21" actId="20577"/>
          <ac:spMkLst>
            <pc:docMk/>
            <pc:sldMk cId="2070179843" sldId="1167"/>
            <ac:spMk id="2" creationId="{64F9BC84-CD4D-7246-6B43-54352D4950AF}"/>
          </ac:spMkLst>
        </pc:spChg>
        <pc:spChg chg="mod">
          <ac:chgData name="Rima Fany Ferzli" userId="S::drferzli_hotmail.com#ext#@unaids.onmicrosoft.com::76ffa6bf-804e-4a81-8b29-c5c6b9fdc6bd" providerId="AD" clId="Web-{5FFF1252-1E1A-75DF-F5D4-BAC3280BB285}" dt="2025-02-09T20:33:54.260" v="27" actId="20577"/>
          <ac:spMkLst>
            <pc:docMk/>
            <pc:sldMk cId="2070179843" sldId="1167"/>
            <ac:spMk id="3" creationId="{D41F72F1-E19D-8C5C-E07B-2B7B92B08BDC}"/>
          </ac:spMkLst>
        </pc:spChg>
      </pc:sldChg>
      <pc:sldChg chg="modSp">
        <pc:chgData name="Rima Fany Ferzli" userId="S::drferzli_hotmail.com#ext#@unaids.onmicrosoft.com::76ffa6bf-804e-4a81-8b29-c5c6b9fdc6bd" providerId="AD" clId="Web-{5FFF1252-1E1A-75DF-F5D4-BAC3280BB285}" dt="2025-02-09T21:01:27.567" v="265" actId="14100"/>
        <pc:sldMkLst>
          <pc:docMk/>
          <pc:sldMk cId="2531957958" sldId="1170"/>
        </pc:sldMkLst>
        <pc:spChg chg="mod">
          <ac:chgData name="Rima Fany Ferzli" userId="S::drferzli_hotmail.com#ext#@unaids.onmicrosoft.com::76ffa6bf-804e-4a81-8b29-c5c6b9fdc6bd" providerId="AD" clId="Web-{5FFF1252-1E1A-75DF-F5D4-BAC3280BB285}" dt="2025-02-09T21:01:27.567" v="265" actId="14100"/>
          <ac:spMkLst>
            <pc:docMk/>
            <pc:sldMk cId="2531957958" sldId="1170"/>
            <ac:spMk id="2" creationId="{1CD9D927-3AF7-F807-F6FA-C84F6C6A6361}"/>
          </ac:spMkLst>
        </pc:spChg>
        <pc:spChg chg="mod">
          <ac:chgData name="Rima Fany Ferzli" userId="S::drferzli_hotmail.com#ext#@unaids.onmicrosoft.com::76ffa6bf-804e-4a81-8b29-c5c6b9fdc6bd" providerId="AD" clId="Web-{5FFF1252-1E1A-75DF-F5D4-BAC3280BB285}" dt="2025-02-09T21:00:25.096" v="253" actId="20577"/>
          <ac:spMkLst>
            <pc:docMk/>
            <pc:sldMk cId="2531957958" sldId="1170"/>
            <ac:spMk id="3" creationId="{D8DAA9E2-8151-345E-661C-1EA7AA88016B}"/>
          </ac:spMkLst>
        </pc:spChg>
      </pc:sldChg>
      <pc:sldChg chg="modSp">
        <pc:chgData name="Rima Fany Ferzli" userId="S::drferzli_hotmail.com#ext#@unaids.onmicrosoft.com::76ffa6bf-804e-4a81-8b29-c5c6b9fdc6bd" providerId="AD" clId="Web-{5FFF1252-1E1A-75DF-F5D4-BAC3280BB285}" dt="2025-02-09T20:55:56.712" v="213" actId="20577"/>
        <pc:sldMkLst>
          <pc:docMk/>
          <pc:sldMk cId="2178140616" sldId="1181"/>
        </pc:sldMkLst>
        <pc:spChg chg="mod">
          <ac:chgData name="Rima Fany Ferzli" userId="S::drferzli_hotmail.com#ext#@unaids.onmicrosoft.com::76ffa6bf-804e-4a81-8b29-c5c6b9fdc6bd" providerId="AD" clId="Web-{5FFF1252-1E1A-75DF-F5D4-BAC3280BB285}" dt="2025-02-09T20:53:18.848" v="202" actId="20577"/>
          <ac:spMkLst>
            <pc:docMk/>
            <pc:sldMk cId="2178140616" sldId="1181"/>
            <ac:spMk id="2" creationId="{302F75D2-C762-410D-A9B6-06DE55DADD66}"/>
          </ac:spMkLst>
        </pc:spChg>
        <pc:spChg chg="mod">
          <ac:chgData name="Rima Fany Ferzli" userId="S::drferzli_hotmail.com#ext#@unaids.onmicrosoft.com::76ffa6bf-804e-4a81-8b29-c5c6b9fdc6bd" providerId="AD" clId="Web-{5FFF1252-1E1A-75DF-F5D4-BAC3280BB285}" dt="2025-02-09T20:55:56.712" v="213" actId="20577"/>
          <ac:spMkLst>
            <pc:docMk/>
            <pc:sldMk cId="2178140616" sldId="1181"/>
            <ac:spMk id="3" creationId="{BC47A539-E9A5-49BA-ADA1-BB488B07B243}"/>
          </ac:spMkLst>
        </pc:spChg>
      </pc:sldChg>
      <pc:sldChg chg="modSp">
        <pc:chgData name="Rima Fany Ferzli" userId="S::drferzli_hotmail.com#ext#@unaids.onmicrosoft.com::76ffa6bf-804e-4a81-8b29-c5c6b9fdc6bd" providerId="AD" clId="Web-{5FFF1252-1E1A-75DF-F5D4-BAC3280BB285}" dt="2025-02-09T21:02:26.960" v="279" actId="20577"/>
        <pc:sldMkLst>
          <pc:docMk/>
          <pc:sldMk cId="3141072912" sldId="3110"/>
        </pc:sldMkLst>
        <pc:spChg chg="mod">
          <ac:chgData name="Rima Fany Ferzli" userId="S::drferzli_hotmail.com#ext#@unaids.onmicrosoft.com::76ffa6bf-804e-4a81-8b29-c5c6b9fdc6bd" providerId="AD" clId="Web-{5FFF1252-1E1A-75DF-F5D4-BAC3280BB285}" dt="2025-02-09T21:02:26.960" v="279" actId="20577"/>
          <ac:spMkLst>
            <pc:docMk/>
            <pc:sldMk cId="3141072912" sldId="3110"/>
            <ac:spMk id="14" creationId="{B2F07570-CA18-BF0A-12EF-852E480DE377}"/>
          </ac:spMkLst>
        </pc:spChg>
      </pc:sldChg>
      <pc:sldChg chg="modSp">
        <pc:chgData name="Rima Fany Ferzli" userId="S::drferzli_hotmail.com#ext#@unaids.onmicrosoft.com::76ffa6bf-804e-4a81-8b29-c5c6b9fdc6bd" providerId="AD" clId="Web-{5FFF1252-1E1A-75DF-F5D4-BAC3280BB285}" dt="2025-02-09T20:50:00.840" v="183" actId="20577"/>
        <pc:sldMkLst>
          <pc:docMk/>
          <pc:sldMk cId="78879219" sldId="3112"/>
        </pc:sldMkLst>
        <pc:spChg chg="mod">
          <ac:chgData name="Rima Fany Ferzli" userId="S::drferzli_hotmail.com#ext#@unaids.onmicrosoft.com::76ffa6bf-804e-4a81-8b29-c5c6b9fdc6bd" providerId="AD" clId="Web-{5FFF1252-1E1A-75DF-F5D4-BAC3280BB285}" dt="2025-02-09T20:50:00.840" v="183" actId="20577"/>
          <ac:spMkLst>
            <pc:docMk/>
            <pc:sldMk cId="78879219" sldId="3112"/>
            <ac:spMk id="4" creationId="{71132213-BD0C-0A07-8703-36EA0FA08788}"/>
          </ac:spMkLst>
        </pc:spChg>
      </pc:sldChg>
      <pc:sldChg chg="modSp">
        <pc:chgData name="Rima Fany Ferzli" userId="S::drferzli_hotmail.com#ext#@unaids.onmicrosoft.com::76ffa6bf-804e-4a81-8b29-c5c6b9fdc6bd" providerId="AD" clId="Web-{5FFF1252-1E1A-75DF-F5D4-BAC3280BB285}" dt="2025-02-09T20:34:36.558" v="31" actId="20577"/>
        <pc:sldMkLst>
          <pc:docMk/>
          <pc:sldMk cId="148403614" sldId="3113"/>
        </pc:sldMkLst>
        <pc:spChg chg="mod">
          <ac:chgData name="Rima Fany Ferzli" userId="S::drferzli_hotmail.com#ext#@unaids.onmicrosoft.com::76ffa6bf-804e-4a81-8b29-c5c6b9fdc6bd" providerId="AD" clId="Web-{5FFF1252-1E1A-75DF-F5D4-BAC3280BB285}" dt="2025-02-09T20:34:36.558" v="31" actId="20577"/>
          <ac:spMkLst>
            <pc:docMk/>
            <pc:sldMk cId="148403614" sldId="3113"/>
            <ac:spMk id="2" creationId="{1C3CE1E5-41BD-5D43-55A4-DF82D40D861F}"/>
          </ac:spMkLst>
        </pc:spChg>
      </pc:sldChg>
    </pc:docChg>
  </pc:docChgLst>
  <pc:docChgLst>
    <pc:chgData name="Rima Fany Ferzli" userId="S::drferzli_hotmail.com#ext#@unaids.onmicrosoft.com::76ffa6bf-804e-4a81-8b29-c5c6b9fdc6bd" providerId="AD" clId="Web-{E4893364-FD80-30B3-EEDC-DEC593E14D90}"/>
    <pc:docChg chg="modSld">
      <pc:chgData name="Rima Fany Ferzli" userId="S::drferzli_hotmail.com#ext#@unaids.onmicrosoft.com::76ffa6bf-804e-4a81-8b29-c5c6b9fdc6bd" providerId="AD" clId="Web-{E4893364-FD80-30B3-EEDC-DEC593E14D90}" dt="2025-02-13T08:52:00.399" v="7" actId="20577"/>
      <pc:docMkLst>
        <pc:docMk/>
      </pc:docMkLst>
      <pc:sldChg chg="modSp">
        <pc:chgData name="Rima Fany Ferzli" userId="S::drferzli_hotmail.com#ext#@unaids.onmicrosoft.com::76ffa6bf-804e-4a81-8b29-c5c6b9fdc6bd" providerId="AD" clId="Web-{E4893364-FD80-30B3-EEDC-DEC593E14D90}" dt="2025-02-13T08:52:00.399" v="7" actId="20577"/>
        <pc:sldMkLst>
          <pc:docMk/>
          <pc:sldMk cId="100137037" sldId="256"/>
        </pc:sldMkLst>
        <pc:spChg chg="mod">
          <ac:chgData name="Rima Fany Ferzli" userId="S::drferzli_hotmail.com#ext#@unaids.onmicrosoft.com::76ffa6bf-804e-4a81-8b29-c5c6b9fdc6bd" providerId="AD" clId="Web-{E4893364-FD80-30B3-EEDC-DEC593E14D90}" dt="2025-02-13T08:52:00.399" v="7" actId="20577"/>
          <ac:spMkLst>
            <pc:docMk/>
            <pc:sldMk cId="100137037" sldId="256"/>
            <ac:spMk id="3" creationId="{39C97AB2-D1E8-48E1-B9C2-6E6C1698B16B}"/>
          </ac:spMkLst>
        </pc:spChg>
      </pc:sldChg>
    </pc:docChg>
  </pc:docChgLst>
  <pc:docChgLst>
    <pc:chgData name="Rima Fany Ferzli" userId="S::drferzli_hotmail.com#ext#@unaids.onmicrosoft.com::76ffa6bf-804e-4a81-8b29-c5c6b9fdc6bd" providerId="AD" clId="Web-{2EE1EFCE-0E88-FA26-BFFF-B80C4F505E51}"/>
    <pc:docChg chg="modSld">
      <pc:chgData name="Rima Fany Ferzli" userId="S::drferzli_hotmail.com#ext#@unaids.onmicrosoft.com::76ffa6bf-804e-4a81-8b29-c5c6b9fdc6bd" providerId="AD" clId="Web-{2EE1EFCE-0E88-FA26-BFFF-B80C4F505E51}" dt="2025-02-12T17:53:03.799" v="45" actId="1076"/>
      <pc:docMkLst>
        <pc:docMk/>
      </pc:docMkLst>
      <pc:sldChg chg="modSp">
        <pc:chgData name="Rima Fany Ferzli" userId="S::drferzli_hotmail.com#ext#@unaids.onmicrosoft.com::76ffa6bf-804e-4a81-8b29-c5c6b9fdc6bd" providerId="AD" clId="Web-{2EE1EFCE-0E88-FA26-BFFF-B80C4F505E51}" dt="2025-02-12T17:48:40.664" v="10" actId="20577"/>
        <pc:sldMkLst>
          <pc:docMk/>
          <pc:sldMk cId="100137037" sldId="256"/>
        </pc:sldMkLst>
        <pc:spChg chg="mod">
          <ac:chgData name="Rima Fany Ferzli" userId="S::drferzli_hotmail.com#ext#@unaids.onmicrosoft.com::76ffa6bf-804e-4a81-8b29-c5c6b9fdc6bd" providerId="AD" clId="Web-{2EE1EFCE-0E88-FA26-BFFF-B80C4F505E51}" dt="2025-02-12T17:48:40.664" v="10" actId="20577"/>
          <ac:spMkLst>
            <pc:docMk/>
            <pc:sldMk cId="100137037" sldId="256"/>
            <ac:spMk id="3" creationId="{39C97AB2-D1E8-48E1-B9C2-6E6C1698B16B}"/>
          </ac:spMkLst>
        </pc:spChg>
      </pc:sldChg>
      <pc:sldChg chg="modSp">
        <pc:chgData name="Rima Fany Ferzli" userId="S::drferzli_hotmail.com#ext#@unaids.onmicrosoft.com::76ffa6bf-804e-4a81-8b29-c5c6b9fdc6bd" providerId="AD" clId="Web-{2EE1EFCE-0E88-FA26-BFFF-B80C4F505E51}" dt="2025-02-12T17:52:35.876" v="43" actId="14100"/>
        <pc:sldMkLst>
          <pc:docMk/>
          <pc:sldMk cId="2164898570" sldId="287"/>
        </pc:sldMkLst>
        <pc:spChg chg="mod">
          <ac:chgData name="Rima Fany Ferzli" userId="S::drferzli_hotmail.com#ext#@unaids.onmicrosoft.com::76ffa6bf-804e-4a81-8b29-c5c6b9fdc6bd" providerId="AD" clId="Web-{2EE1EFCE-0E88-FA26-BFFF-B80C4F505E51}" dt="2025-02-12T17:52:35.876" v="43" actId="14100"/>
          <ac:spMkLst>
            <pc:docMk/>
            <pc:sldMk cId="2164898570" sldId="287"/>
            <ac:spMk id="2" creationId="{8A9AA0E0-16D1-DE4D-69B1-17CDA2A2D26E}"/>
          </ac:spMkLst>
        </pc:spChg>
      </pc:sldChg>
      <pc:sldChg chg="modSp">
        <pc:chgData name="Rima Fany Ferzli" userId="S::drferzli_hotmail.com#ext#@unaids.onmicrosoft.com::76ffa6bf-804e-4a81-8b29-c5c6b9fdc6bd" providerId="AD" clId="Web-{2EE1EFCE-0E88-FA26-BFFF-B80C4F505E51}" dt="2025-02-12T17:53:03.799" v="45" actId="1076"/>
        <pc:sldMkLst>
          <pc:docMk/>
          <pc:sldMk cId="3141072912" sldId="3110"/>
        </pc:sldMkLst>
        <pc:spChg chg="mod">
          <ac:chgData name="Rima Fany Ferzli" userId="S::drferzli_hotmail.com#ext#@unaids.onmicrosoft.com::76ffa6bf-804e-4a81-8b29-c5c6b9fdc6bd" providerId="AD" clId="Web-{2EE1EFCE-0E88-FA26-BFFF-B80C4F505E51}" dt="2025-02-12T17:53:03.799" v="45" actId="1076"/>
          <ac:spMkLst>
            <pc:docMk/>
            <pc:sldMk cId="3141072912" sldId="3110"/>
            <ac:spMk id="14" creationId="{B2F07570-CA18-BF0A-12EF-852E480DE377}"/>
          </ac:spMkLst>
        </pc:spChg>
      </pc:sldChg>
      <pc:sldChg chg="modSp">
        <pc:chgData name="Rima Fany Ferzli" userId="S::drferzli_hotmail.com#ext#@unaids.onmicrosoft.com::76ffa6bf-804e-4a81-8b29-c5c6b9fdc6bd" providerId="AD" clId="Web-{2EE1EFCE-0E88-FA26-BFFF-B80C4F505E51}" dt="2025-02-12T17:51:33.780" v="32" actId="14100"/>
        <pc:sldMkLst>
          <pc:docMk/>
          <pc:sldMk cId="78879219" sldId="3112"/>
        </pc:sldMkLst>
        <pc:spChg chg="mod">
          <ac:chgData name="Rima Fany Ferzli" userId="S::drferzli_hotmail.com#ext#@unaids.onmicrosoft.com::76ffa6bf-804e-4a81-8b29-c5c6b9fdc6bd" providerId="AD" clId="Web-{2EE1EFCE-0E88-FA26-BFFF-B80C4F505E51}" dt="2025-02-12T17:51:01.716" v="24" actId="20577"/>
          <ac:spMkLst>
            <pc:docMk/>
            <pc:sldMk cId="78879219" sldId="3112"/>
            <ac:spMk id="4" creationId="{71132213-BD0C-0A07-8703-36EA0FA08788}"/>
          </ac:spMkLst>
        </pc:spChg>
        <pc:spChg chg="mod">
          <ac:chgData name="Rima Fany Ferzli" userId="S::drferzli_hotmail.com#ext#@unaids.onmicrosoft.com::76ffa6bf-804e-4a81-8b29-c5c6b9fdc6bd" providerId="AD" clId="Web-{2EE1EFCE-0E88-FA26-BFFF-B80C4F505E51}" dt="2025-02-12T17:51:27.358" v="30" actId="1076"/>
          <ac:spMkLst>
            <pc:docMk/>
            <pc:sldMk cId="78879219" sldId="3112"/>
            <ac:spMk id="11" creationId="{EDE5A785-36B6-D60B-7D59-C855CAE3B1A8}"/>
          </ac:spMkLst>
        </pc:spChg>
        <pc:picChg chg="mod">
          <ac:chgData name="Rima Fany Ferzli" userId="S::drferzli_hotmail.com#ext#@unaids.onmicrosoft.com::76ffa6bf-804e-4a81-8b29-c5c6b9fdc6bd" providerId="AD" clId="Web-{2EE1EFCE-0E88-FA26-BFFF-B80C4F505E51}" dt="2025-02-12T17:51:12.795" v="27" actId="14100"/>
          <ac:picMkLst>
            <pc:docMk/>
            <pc:sldMk cId="78879219" sldId="3112"/>
            <ac:picMk id="17" creationId="{7795651B-11A7-6225-EFF4-1378D56966D0}"/>
          </ac:picMkLst>
        </pc:picChg>
        <pc:picChg chg="mod">
          <ac:chgData name="Rima Fany Ferzli" userId="S::drferzli_hotmail.com#ext#@unaids.onmicrosoft.com::76ffa6bf-804e-4a81-8b29-c5c6b9fdc6bd" providerId="AD" clId="Web-{2EE1EFCE-0E88-FA26-BFFF-B80C4F505E51}" dt="2025-02-12T17:51:19.998" v="29" actId="14100"/>
          <ac:picMkLst>
            <pc:docMk/>
            <pc:sldMk cId="78879219" sldId="3112"/>
            <ac:picMk id="18" creationId="{3EFDFAA6-2C1B-E41E-2E63-A8F23C470270}"/>
          </ac:picMkLst>
        </pc:picChg>
        <pc:cxnChg chg="mod">
          <ac:chgData name="Rima Fany Ferzli" userId="S::drferzli_hotmail.com#ext#@unaids.onmicrosoft.com::76ffa6bf-804e-4a81-8b29-c5c6b9fdc6bd" providerId="AD" clId="Web-{2EE1EFCE-0E88-FA26-BFFF-B80C4F505E51}" dt="2025-02-12T17:51:33.780" v="32" actId="14100"/>
          <ac:cxnSpMkLst>
            <pc:docMk/>
            <pc:sldMk cId="78879219" sldId="3112"/>
            <ac:cxnSpMk id="5" creationId="{60CF0873-ED82-CB94-3313-1C8A77912620}"/>
          </ac:cxnSpMkLst>
        </pc:cxnChg>
      </pc:sldChg>
    </pc:docChg>
  </pc:docChgLst>
  <pc:docChgLst>
    <pc:chgData name="Rima Fany Ferzli" userId="S::drferzli_hotmail.com#ext#@unaids.onmicrosoft.com::76ffa6bf-804e-4a81-8b29-c5c6b9fdc6bd" providerId="AD" clId="Web-{E2F9E6D3-5A24-3419-2139-1D94B8C41D77}"/>
    <pc:docChg chg="modSld">
      <pc:chgData name="Rima Fany Ferzli" userId="S::drferzli_hotmail.com#ext#@unaids.onmicrosoft.com::76ffa6bf-804e-4a81-8b29-c5c6b9fdc6bd" providerId="AD" clId="Web-{E2F9E6D3-5A24-3419-2139-1D94B8C41D77}" dt="2025-02-09T21:12:23.117" v="76" actId="14100"/>
      <pc:docMkLst>
        <pc:docMk/>
      </pc:docMkLst>
      <pc:sldChg chg="modSp">
        <pc:chgData name="Rima Fany Ferzli" userId="S::drferzli_hotmail.com#ext#@unaids.onmicrosoft.com::76ffa6bf-804e-4a81-8b29-c5c6b9fdc6bd" providerId="AD" clId="Web-{E2F9E6D3-5A24-3419-2139-1D94B8C41D77}" dt="2025-02-09T21:12:23.117" v="76" actId="14100"/>
        <pc:sldMkLst>
          <pc:docMk/>
          <pc:sldMk cId="2150405446" sldId="390"/>
        </pc:sldMkLst>
        <pc:spChg chg="mod">
          <ac:chgData name="Rima Fany Ferzli" userId="S::drferzli_hotmail.com#ext#@unaids.onmicrosoft.com::76ffa6bf-804e-4a81-8b29-c5c6b9fdc6bd" providerId="AD" clId="Web-{E2F9E6D3-5A24-3419-2139-1D94B8C41D77}" dt="2025-02-09T21:11:58.194" v="71" actId="1076"/>
          <ac:spMkLst>
            <pc:docMk/>
            <pc:sldMk cId="2150405446" sldId="390"/>
            <ac:spMk id="4" creationId="{867DDB04-9793-2DD7-77AF-E1036D7A9E0F}"/>
          </ac:spMkLst>
        </pc:spChg>
        <pc:picChg chg="mod">
          <ac:chgData name="Rima Fany Ferzli" userId="S::drferzli_hotmail.com#ext#@unaids.onmicrosoft.com::76ffa6bf-804e-4a81-8b29-c5c6b9fdc6bd" providerId="AD" clId="Web-{E2F9E6D3-5A24-3419-2139-1D94B8C41D77}" dt="2025-02-09T21:12:23.117" v="76" actId="14100"/>
          <ac:picMkLst>
            <pc:docMk/>
            <pc:sldMk cId="2150405446" sldId="390"/>
            <ac:picMk id="6" creationId="{D22DE122-947D-3EA1-D343-C33D5CB86AC9}"/>
          </ac:picMkLst>
        </pc:picChg>
      </pc:sldChg>
      <pc:sldChg chg="modSp">
        <pc:chgData name="Rima Fany Ferzli" userId="S::drferzli_hotmail.com#ext#@unaids.onmicrosoft.com::76ffa6bf-804e-4a81-8b29-c5c6b9fdc6bd" providerId="AD" clId="Web-{E2F9E6D3-5A24-3419-2139-1D94B8C41D77}" dt="2025-02-09T21:11:06.473" v="70" actId="14100"/>
        <pc:sldMkLst>
          <pc:docMk/>
          <pc:sldMk cId="3160902675" sldId="507"/>
        </pc:sldMkLst>
        <pc:spChg chg="mod">
          <ac:chgData name="Rima Fany Ferzli" userId="S::drferzli_hotmail.com#ext#@unaids.onmicrosoft.com::76ffa6bf-804e-4a81-8b29-c5c6b9fdc6bd" providerId="AD" clId="Web-{E2F9E6D3-5A24-3419-2139-1D94B8C41D77}" dt="2025-02-09T21:11:06.473" v="70" actId="14100"/>
          <ac:spMkLst>
            <pc:docMk/>
            <pc:sldMk cId="3160902675" sldId="507"/>
            <ac:spMk id="2" creationId="{6EDFA74F-9825-5788-12CC-E96339FCFA47}"/>
          </ac:spMkLst>
        </pc:spChg>
      </pc:sldChg>
      <pc:sldChg chg="modSp">
        <pc:chgData name="Rima Fany Ferzli" userId="S::drferzli_hotmail.com#ext#@unaids.onmicrosoft.com::76ffa6bf-804e-4a81-8b29-c5c6b9fdc6bd" providerId="AD" clId="Web-{E2F9E6D3-5A24-3419-2139-1D94B8C41D77}" dt="2025-02-09T21:10:39.909" v="65" actId="20577"/>
        <pc:sldMkLst>
          <pc:docMk/>
          <pc:sldMk cId="3315484268" sldId="3109"/>
        </pc:sldMkLst>
        <pc:spChg chg="mod">
          <ac:chgData name="Rima Fany Ferzli" userId="S::drferzli_hotmail.com#ext#@unaids.onmicrosoft.com::76ffa6bf-804e-4a81-8b29-c5c6b9fdc6bd" providerId="AD" clId="Web-{E2F9E6D3-5A24-3419-2139-1D94B8C41D77}" dt="2025-02-09T21:06:54.867" v="25" actId="14100"/>
          <ac:spMkLst>
            <pc:docMk/>
            <pc:sldMk cId="3315484268" sldId="3109"/>
            <ac:spMk id="4" creationId="{FD83A5C6-CD78-9745-9A43-4B0FA67B0E09}"/>
          </ac:spMkLst>
        </pc:spChg>
        <pc:spChg chg="mod">
          <ac:chgData name="Rima Fany Ferzli" userId="S::drferzli_hotmail.com#ext#@unaids.onmicrosoft.com::76ffa6bf-804e-4a81-8b29-c5c6b9fdc6bd" providerId="AD" clId="Web-{E2F9E6D3-5A24-3419-2139-1D94B8C41D77}" dt="2025-02-09T21:10:39.909" v="65" actId="20577"/>
          <ac:spMkLst>
            <pc:docMk/>
            <pc:sldMk cId="3315484268" sldId="3109"/>
            <ac:spMk id="6" creationId="{6F2D3FF2-9A80-365D-6E7C-2C938FE481DF}"/>
          </ac:spMkLst>
        </pc:spChg>
        <pc:picChg chg="mod">
          <ac:chgData name="Rima Fany Ferzli" userId="S::drferzli_hotmail.com#ext#@unaids.onmicrosoft.com::76ffa6bf-804e-4a81-8b29-c5c6b9fdc6bd" providerId="AD" clId="Web-{E2F9E6D3-5A24-3419-2139-1D94B8C41D77}" dt="2025-02-09T21:07:11.930" v="29" actId="14100"/>
          <ac:picMkLst>
            <pc:docMk/>
            <pc:sldMk cId="3315484268" sldId="3109"/>
            <ac:picMk id="7" creationId="{2532109D-E70E-30A9-72C4-F39EB3A395D8}"/>
          </ac:picMkLst>
        </pc:picChg>
      </pc:sldChg>
      <pc:sldChg chg="modSp">
        <pc:chgData name="Rima Fany Ferzli" userId="S::drferzli_hotmail.com#ext#@unaids.onmicrosoft.com::76ffa6bf-804e-4a81-8b29-c5c6b9fdc6bd" providerId="AD" clId="Web-{E2F9E6D3-5A24-3419-2139-1D94B8C41D77}" dt="2025-02-09T21:05:02.316" v="3" actId="1076"/>
        <pc:sldMkLst>
          <pc:docMk/>
          <pc:sldMk cId="3141072912" sldId="3110"/>
        </pc:sldMkLst>
        <pc:spChg chg="mod">
          <ac:chgData name="Rima Fany Ferzli" userId="S::drferzli_hotmail.com#ext#@unaids.onmicrosoft.com::76ffa6bf-804e-4a81-8b29-c5c6b9fdc6bd" providerId="AD" clId="Web-{E2F9E6D3-5A24-3419-2139-1D94B8C41D77}" dt="2025-02-09T21:05:02.316" v="3" actId="1076"/>
          <ac:spMkLst>
            <pc:docMk/>
            <pc:sldMk cId="3141072912" sldId="3110"/>
            <ac:spMk id="14" creationId="{B2F07570-CA18-BF0A-12EF-852E480DE377}"/>
          </ac:spMkLst>
        </pc:spChg>
      </pc:sldChg>
    </pc:docChg>
  </pc:docChgLst>
  <pc:docChgLst>
    <pc:chgData name="RACHA HOUMMADY" userId="af9d1d8e97962770" providerId="LiveId" clId="{56227A76-6BE0-EA4A-B0EB-206ADD68C44E}"/>
    <pc:docChg chg="custSel modSld">
      <pc:chgData name="RACHA HOUMMADY" userId="af9d1d8e97962770" providerId="LiveId" clId="{56227A76-6BE0-EA4A-B0EB-206ADD68C44E}" dt="2025-02-03T11:15:22.380" v="44" actId="255"/>
      <pc:docMkLst>
        <pc:docMk/>
      </pc:docMkLst>
      <pc:sldChg chg="modSp">
        <pc:chgData name="RACHA HOUMMADY" userId="af9d1d8e97962770" providerId="LiveId" clId="{56227A76-6BE0-EA4A-B0EB-206ADD68C44E}" dt="2025-02-03T11:07:45.478" v="4" actId="27636"/>
        <pc:sldMkLst>
          <pc:docMk/>
          <pc:sldMk cId="100137037" sldId="256"/>
        </pc:sldMkLst>
        <pc:spChg chg="mod">
          <ac:chgData name="RACHA HOUMMADY" userId="af9d1d8e97962770" providerId="LiveId" clId="{56227A76-6BE0-EA4A-B0EB-206ADD68C44E}" dt="2025-02-03T11:07:19.247" v="0" actId="255"/>
          <ac:spMkLst>
            <pc:docMk/>
            <pc:sldMk cId="100137037" sldId="256"/>
            <ac:spMk id="2" creationId="{FBF8752D-0820-4F35-9D5D-B9D345CC6D3E}"/>
          </ac:spMkLst>
        </pc:spChg>
        <pc:spChg chg="mod">
          <ac:chgData name="RACHA HOUMMADY" userId="af9d1d8e97962770" providerId="LiveId" clId="{56227A76-6BE0-EA4A-B0EB-206ADD68C44E}" dt="2025-02-03T11:07:45.478" v="4" actId="27636"/>
          <ac:spMkLst>
            <pc:docMk/>
            <pc:sldMk cId="100137037" sldId="256"/>
            <ac:spMk id="3" creationId="{39C97AB2-D1E8-48E1-B9C2-6E6C1698B16B}"/>
          </ac:spMkLst>
        </pc:spChg>
      </pc:sldChg>
      <pc:sldChg chg="modSp">
        <pc:chgData name="RACHA HOUMMADY" userId="af9d1d8e97962770" providerId="LiveId" clId="{56227A76-6BE0-EA4A-B0EB-206ADD68C44E}" dt="2025-02-03T11:12:20.012" v="16" actId="121"/>
        <pc:sldMkLst>
          <pc:docMk/>
          <pc:sldMk cId="632394104" sldId="284"/>
        </pc:sldMkLst>
        <pc:spChg chg="mod">
          <ac:chgData name="RACHA HOUMMADY" userId="af9d1d8e97962770" providerId="LiveId" clId="{56227A76-6BE0-EA4A-B0EB-206ADD68C44E}" dt="2025-02-03T11:12:20.012" v="16" actId="121"/>
          <ac:spMkLst>
            <pc:docMk/>
            <pc:sldMk cId="632394104" sldId="284"/>
            <ac:spMk id="2" creationId="{DE98A244-4E7B-39EF-E885-F6C488079C82}"/>
          </ac:spMkLst>
        </pc:spChg>
      </pc:sldChg>
      <pc:sldChg chg="modSp">
        <pc:chgData name="RACHA HOUMMADY" userId="af9d1d8e97962770" providerId="LiveId" clId="{56227A76-6BE0-EA4A-B0EB-206ADD68C44E}" dt="2025-02-03T11:13:46.262" v="28" actId="27636"/>
        <pc:sldMkLst>
          <pc:docMk/>
          <pc:sldMk cId="2164898570" sldId="287"/>
        </pc:sldMkLst>
        <pc:spChg chg="mod">
          <ac:chgData name="RACHA HOUMMADY" userId="af9d1d8e97962770" providerId="LiveId" clId="{56227A76-6BE0-EA4A-B0EB-206ADD68C44E}" dt="2025-02-03T11:13:46.262" v="28" actId="27636"/>
          <ac:spMkLst>
            <pc:docMk/>
            <pc:sldMk cId="2164898570" sldId="287"/>
            <ac:spMk id="10" creationId="{936D790A-CBCC-7204-30F5-BE0250948908}"/>
          </ac:spMkLst>
        </pc:spChg>
        <pc:spChg chg="mod">
          <ac:chgData name="RACHA HOUMMADY" userId="af9d1d8e97962770" providerId="LiveId" clId="{56227A76-6BE0-EA4A-B0EB-206ADD68C44E}" dt="2025-02-03T11:13:32.486" v="24" actId="1076"/>
          <ac:spMkLst>
            <pc:docMk/>
            <pc:sldMk cId="2164898570" sldId="287"/>
            <ac:spMk id="11" creationId="{91BE251D-609B-C163-15C0-81202529C014}"/>
          </ac:spMkLst>
        </pc:spChg>
      </pc:sldChg>
      <pc:sldChg chg="modSp">
        <pc:chgData name="RACHA HOUMMADY" userId="af9d1d8e97962770" providerId="LiveId" clId="{56227A76-6BE0-EA4A-B0EB-206ADD68C44E}" dt="2025-02-03T11:15:22.380" v="44" actId="255"/>
        <pc:sldMkLst>
          <pc:docMk/>
          <pc:sldMk cId="2150405446" sldId="390"/>
        </pc:sldMkLst>
        <pc:spChg chg="mod">
          <ac:chgData name="RACHA HOUMMADY" userId="af9d1d8e97962770" providerId="LiveId" clId="{56227A76-6BE0-EA4A-B0EB-206ADD68C44E}" dt="2025-02-03T11:15:22.380" v="44" actId="255"/>
          <ac:spMkLst>
            <pc:docMk/>
            <pc:sldMk cId="2150405446" sldId="390"/>
            <ac:spMk id="4" creationId="{867DDB04-9793-2DD7-77AF-E1036D7A9E0F}"/>
          </ac:spMkLst>
        </pc:spChg>
        <pc:picChg chg="mod">
          <ac:chgData name="RACHA HOUMMADY" userId="af9d1d8e97962770" providerId="LiveId" clId="{56227A76-6BE0-EA4A-B0EB-206ADD68C44E}" dt="2025-02-03T11:15:02.294" v="41" actId="14100"/>
          <ac:picMkLst>
            <pc:docMk/>
            <pc:sldMk cId="2150405446" sldId="390"/>
            <ac:picMk id="6" creationId="{D22DE122-947D-3EA1-D343-C33D5CB86AC9}"/>
          </ac:picMkLst>
        </pc:picChg>
      </pc:sldChg>
      <pc:sldChg chg="modSp">
        <pc:chgData name="RACHA HOUMMADY" userId="af9d1d8e97962770" providerId="LiveId" clId="{56227A76-6BE0-EA4A-B0EB-206ADD68C44E}" dt="2025-02-03T11:08:59.383" v="15" actId="1076"/>
        <pc:sldMkLst>
          <pc:docMk/>
          <pc:sldMk cId="172437157" sldId="485"/>
        </pc:sldMkLst>
        <pc:spChg chg="mod">
          <ac:chgData name="RACHA HOUMMADY" userId="af9d1d8e97962770" providerId="LiveId" clId="{56227A76-6BE0-EA4A-B0EB-206ADD68C44E}" dt="2025-02-03T11:08:59.383" v="15" actId="1076"/>
          <ac:spMkLst>
            <pc:docMk/>
            <pc:sldMk cId="172437157" sldId="485"/>
            <ac:spMk id="3" creationId="{00000000-0000-0000-0000-000000000000}"/>
          </ac:spMkLst>
        </pc:spChg>
      </pc:sldChg>
      <pc:sldChg chg="modSp">
        <pc:chgData name="RACHA HOUMMADY" userId="af9d1d8e97962770" providerId="LiveId" clId="{56227A76-6BE0-EA4A-B0EB-206ADD68C44E}" dt="2025-02-03T11:14:45.074" v="37" actId="121"/>
        <pc:sldMkLst>
          <pc:docMk/>
          <pc:sldMk cId="3160902675" sldId="507"/>
        </pc:sldMkLst>
        <pc:spChg chg="mod">
          <ac:chgData name="RACHA HOUMMADY" userId="af9d1d8e97962770" providerId="LiveId" clId="{56227A76-6BE0-EA4A-B0EB-206ADD68C44E}" dt="2025-02-03T11:14:45.074" v="37" actId="121"/>
          <ac:spMkLst>
            <pc:docMk/>
            <pc:sldMk cId="3160902675" sldId="507"/>
            <ac:spMk id="3" creationId="{BF6FF243-318B-ADBA-F161-984190EBFA5A}"/>
          </ac:spMkLst>
        </pc:spChg>
      </pc:sldChg>
      <pc:sldChg chg="modSp">
        <pc:chgData name="RACHA HOUMMADY" userId="af9d1d8e97962770" providerId="LiveId" clId="{56227A76-6BE0-EA4A-B0EB-206ADD68C44E}" dt="2025-02-03T11:14:03.071" v="30" actId="121"/>
        <pc:sldMkLst>
          <pc:docMk/>
          <pc:sldMk cId="3467473038" sldId="509"/>
        </pc:sldMkLst>
        <pc:spChg chg="mod">
          <ac:chgData name="RACHA HOUMMADY" userId="af9d1d8e97962770" providerId="LiveId" clId="{56227A76-6BE0-EA4A-B0EB-206ADD68C44E}" dt="2025-02-03T11:14:03.071" v="30" actId="121"/>
          <ac:spMkLst>
            <pc:docMk/>
            <pc:sldMk cId="3467473038" sldId="509"/>
            <ac:spMk id="3" creationId="{BF6FF243-318B-ADBA-F161-984190EBFA5A}"/>
          </ac:spMkLst>
        </pc:spChg>
      </pc:sldChg>
      <pc:sldChg chg="modSp">
        <pc:chgData name="RACHA HOUMMADY" userId="af9d1d8e97962770" providerId="LiveId" clId="{56227A76-6BE0-EA4A-B0EB-206ADD68C44E}" dt="2025-02-03T11:07:45.373" v="3" actId="27636"/>
        <pc:sldMkLst>
          <pc:docMk/>
          <pc:sldMk cId="2070179843" sldId="1167"/>
        </pc:sldMkLst>
        <pc:spChg chg="mod">
          <ac:chgData name="RACHA HOUMMADY" userId="af9d1d8e97962770" providerId="LiveId" clId="{56227A76-6BE0-EA4A-B0EB-206ADD68C44E}" dt="2025-02-03T11:07:45.373" v="3" actId="27636"/>
          <ac:spMkLst>
            <pc:docMk/>
            <pc:sldMk cId="2070179843" sldId="1167"/>
            <ac:spMk id="2" creationId="{64F9BC84-CD4D-7246-6B43-54352D4950AF}"/>
          </ac:spMkLst>
        </pc:spChg>
      </pc:sldChg>
      <pc:sldChg chg="modSp">
        <pc:chgData name="RACHA HOUMMADY" userId="af9d1d8e97962770" providerId="LiveId" clId="{56227A76-6BE0-EA4A-B0EB-206ADD68C44E}" dt="2025-02-03T11:14:17.292" v="32" actId="27636"/>
        <pc:sldMkLst>
          <pc:docMk/>
          <pc:sldMk cId="2531957958" sldId="1170"/>
        </pc:sldMkLst>
        <pc:spChg chg="mod">
          <ac:chgData name="RACHA HOUMMADY" userId="af9d1d8e97962770" providerId="LiveId" clId="{56227A76-6BE0-EA4A-B0EB-206ADD68C44E}" dt="2025-02-03T11:14:17.292" v="32" actId="27636"/>
          <ac:spMkLst>
            <pc:docMk/>
            <pc:sldMk cId="2531957958" sldId="1170"/>
            <ac:spMk id="2" creationId="{1CD9D927-3AF7-F807-F6FA-C84F6C6A6361}"/>
          </ac:spMkLst>
        </pc:spChg>
      </pc:sldChg>
      <pc:sldChg chg="modSp">
        <pc:chgData name="RACHA HOUMMADY" userId="af9d1d8e97962770" providerId="LiveId" clId="{56227A76-6BE0-EA4A-B0EB-206ADD68C44E}" dt="2025-02-03T11:13:51.483" v="29" actId="1076"/>
        <pc:sldMkLst>
          <pc:docMk/>
          <pc:sldMk cId="2178140616" sldId="1181"/>
        </pc:sldMkLst>
        <pc:spChg chg="mod">
          <ac:chgData name="RACHA HOUMMADY" userId="af9d1d8e97962770" providerId="LiveId" clId="{56227A76-6BE0-EA4A-B0EB-206ADD68C44E}" dt="2025-02-03T11:13:51.483" v="29" actId="1076"/>
          <ac:spMkLst>
            <pc:docMk/>
            <pc:sldMk cId="2178140616" sldId="1181"/>
            <ac:spMk id="3" creationId="{BC47A539-E9A5-49BA-ADA1-BB488B07B243}"/>
          </ac:spMkLst>
        </pc:spChg>
      </pc:sldChg>
      <pc:sldChg chg="delSp modSp">
        <pc:chgData name="RACHA HOUMMADY" userId="af9d1d8e97962770" providerId="LiveId" clId="{56227A76-6BE0-EA4A-B0EB-206ADD68C44E}" dt="2025-02-03T11:14:37.819" v="36" actId="21"/>
        <pc:sldMkLst>
          <pc:docMk/>
          <pc:sldMk cId="3315484268" sldId="3109"/>
        </pc:sldMkLst>
        <pc:spChg chg="mod">
          <ac:chgData name="RACHA HOUMMADY" userId="af9d1d8e97962770" providerId="LiveId" clId="{56227A76-6BE0-EA4A-B0EB-206ADD68C44E}" dt="2025-02-03T11:14:26.605" v="33" actId="121"/>
          <ac:spMkLst>
            <pc:docMk/>
            <pc:sldMk cId="3315484268" sldId="3109"/>
            <ac:spMk id="6" creationId="{6F2D3FF2-9A80-365D-6E7C-2C938FE481DF}"/>
          </ac:spMkLst>
        </pc:spChg>
        <pc:spChg chg="del">
          <ac:chgData name="RACHA HOUMMADY" userId="af9d1d8e97962770" providerId="LiveId" clId="{56227A76-6BE0-EA4A-B0EB-206ADD68C44E}" dt="2025-02-03T11:14:37.819" v="36" actId="21"/>
          <ac:spMkLst>
            <pc:docMk/>
            <pc:sldMk cId="3315484268" sldId="3109"/>
            <ac:spMk id="8" creationId="{A2F135AF-E982-577D-54FE-3F32795FA542}"/>
          </ac:spMkLst>
        </pc:spChg>
        <pc:picChg chg="mod">
          <ac:chgData name="RACHA HOUMMADY" userId="af9d1d8e97962770" providerId="LiveId" clId="{56227A76-6BE0-EA4A-B0EB-206ADD68C44E}" dt="2025-02-03T11:14:34.516" v="35" actId="1076"/>
          <ac:picMkLst>
            <pc:docMk/>
            <pc:sldMk cId="3315484268" sldId="3109"/>
            <ac:picMk id="7" creationId="{2532109D-E70E-30A9-72C4-F39EB3A395D8}"/>
          </ac:picMkLst>
        </pc:picChg>
      </pc:sldChg>
      <pc:sldChg chg="modSp">
        <pc:chgData name="RACHA HOUMMADY" userId="af9d1d8e97962770" providerId="LiveId" clId="{56227A76-6BE0-EA4A-B0EB-206ADD68C44E}" dt="2025-02-03T11:12:54.109" v="18" actId="255"/>
        <pc:sldMkLst>
          <pc:docMk/>
          <pc:sldMk cId="78879219" sldId="3112"/>
        </pc:sldMkLst>
        <pc:spChg chg="mod">
          <ac:chgData name="RACHA HOUMMADY" userId="af9d1d8e97962770" providerId="LiveId" clId="{56227A76-6BE0-EA4A-B0EB-206ADD68C44E}" dt="2025-02-03T11:12:54.109" v="18" actId="255"/>
          <ac:spMkLst>
            <pc:docMk/>
            <pc:sldMk cId="78879219" sldId="3112"/>
            <ac:spMk id="2" creationId="{C8AEB0E5-00E5-49C5-9FCA-A6475805D14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94391372184052"/>
          <c:y val="2.6981935325471301E-2"/>
          <c:w val="0.77572846467577272"/>
          <c:h val="0.67319629938943004"/>
        </c:manualLayout>
      </c:layout>
      <c:barChart>
        <c:barDir val="col"/>
        <c:grouping val="clustered"/>
        <c:varyColors val="0"/>
        <c:ser>
          <c:idx val="0"/>
          <c:order val="0"/>
          <c:tx>
            <c:strRef>
              <c:f>Sheet1!$A$2</c:f>
              <c:strCache>
                <c:ptCount val="1"/>
                <c:pt idx="0">
                  <c:v>Spectrum births</c:v>
                </c:pt>
              </c:strCache>
            </c:strRef>
          </c:tx>
          <c:spPr>
            <a:solidFill>
              <a:srgbClr val="0070C0"/>
            </a:solidFill>
            <a:ln>
              <a:noFill/>
            </a:ln>
            <a:effectLst/>
          </c:spPr>
          <c:invertIfNegative val="0"/>
          <c:cat>
            <c:strRef>
              <c:f>Sheet1!$B$1</c:f>
              <c:strCache>
                <c:ptCount val="1"/>
                <c:pt idx="0">
                  <c:v>Series 1</c:v>
                </c:pt>
              </c:strCache>
            </c:strRef>
          </c:cat>
          <c:val>
            <c:numRef>
              <c:f>Sheet1!$B$2</c:f>
              <c:numCache>
                <c:formatCode>General</c:formatCode>
                <c:ptCount val="1"/>
                <c:pt idx="0">
                  <c:v>263395</c:v>
                </c:pt>
              </c:numCache>
            </c:numRef>
          </c:val>
          <c:extLst>
            <c:ext xmlns:c16="http://schemas.microsoft.com/office/drawing/2014/chart" uri="{C3380CC4-5D6E-409C-BE32-E72D297353CC}">
              <c16:uniqueId val="{00000000-4244-41C8-9840-B3FE699D660C}"/>
            </c:ext>
          </c:extLst>
        </c:ser>
        <c:ser>
          <c:idx val="1"/>
          <c:order val="1"/>
          <c:tx>
            <c:strRef>
              <c:f>Sheet1!$A$3</c:f>
              <c:strCache>
                <c:ptCount val="1"/>
                <c:pt idx="0">
                  <c:v>Program births</c:v>
                </c:pt>
              </c:strCache>
            </c:strRef>
          </c:tx>
          <c:spPr>
            <a:solidFill>
              <a:schemeClr val="accent2"/>
            </a:solidFill>
            <a:ln>
              <a:noFill/>
            </a:ln>
            <a:effectLst/>
          </c:spPr>
          <c:invertIfNegative val="0"/>
          <c:cat>
            <c:strRef>
              <c:f>Sheet1!$B$1</c:f>
              <c:strCache>
                <c:ptCount val="1"/>
                <c:pt idx="0">
                  <c:v>Series 1</c:v>
                </c:pt>
              </c:strCache>
            </c:strRef>
          </c:cat>
          <c:val>
            <c:numRef>
              <c:f>Sheet1!$B$3</c:f>
              <c:numCache>
                <c:formatCode>General</c:formatCode>
                <c:ptCount val="1"/>
                <c:pt idx="0">
                  <c:v>232723</c:v>
                </c:pt>
              </c:numCache>
            </c:numRef>
          </c:val>
          <c:extLst>
            <c:ext xmlns:c16="http://schemas.microsoft.com/office/drawing/2014/chart" uri="{C3380CC4-5D6E-409C-BE32-E72D297353CC}">
              <c16:uniqueId val="{00000001-4244-41C8-9840-B3FE699D660C}"/>
            </c:ext>
          </c:extLst>
        </c:ser>
        <c:ser>
          <c:idx val="2"/>
          <c:order val="2"/>
          <c:tx>
            <c:strRef>
              <c:f>Sheet1!$A$4</c:f>
              <c:strCache>
                <c:ptCount val="1"/>
                <c:pt idx="0">
                  <c:v>ANC first visits</c:v>
                </c:pt>
              </c:strCache>
            </c:strRef>
          </c:tx>
          <c:spPr>
            <a:solidFill>
              <a:srgbClr val="00B0F0"/>
            </a:solidFill>
            <a:ln>
              <a:noFill/>
            </a:ln>
            <a:effectLst/>
          </c:spPr>
          <c:invertIfNegative val="0"/>
          <c:cat>
            <c:strRef>
              <c:f>Sheet1!$B$1</c:f>
              <c:strCache>
                <c:ptCount val="1"/>
                <c:pt idx="0">
                  <c:v>Series 1</c:v>
                </c:pt>
              </c:strCache>
            </c:strRef>
          </c:cat>
          <c:val>
            <c:numRef>
              <c:f>Sheet1!$B$4</c:f>
              <c:numCache>
                <c:formatCode>General</c:formatCode>
                <c:ptCount val="1"/>
                <c:pt idx="0">
                  <c:v>310093</c:v>
                </c:pt>
              </c:numCache>
            </c:numRef>
          </c:val>
          <c:extLst>
            <c:ext xmlns:c16="http://schemas.microsoft.com/office/drawing/2014/chart" uri="{C3380CC4-5D6E-409C-BE32-E72D297353CC}">
              <c16:uniqueId val="{00000002-4244-41C8-9840-B3FE699D660C}"/>
            </c:ext>
          </c:extLst>
        </c:ser>
        <c:ser>
          <c:idx val="3"/>
          <c:order val="3"/>
          <c:tx>
            <c:strRef>
              <c:f>Sheet1!$A$5</c:f>
              <c:strCache>
                <c:ptCount val="1"/>
                <c:pt idx="0">
                  <c:v>Number tested</c:v>
                </c:pt>
              </c:strCache>
            </c:strRef>
          </c:tx>
          <c:spPr>
            <a:solidFill>
              <a:schemeClr val="accent4"/>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5-4244-41C8-9840-B3FE699D660C}"/>
              </c:ext>
            </c:extLst>
          </c:dPt>
          <c:cat>
            <c:strRef>
              <c:f>Sheet1!$B$1</c:f>
              <c:strCache>
                <c:ptCount val="1"/>
                <c:pt idx="0">
                  <c:v>Series 1</c:v>
                </c:pt>
              </c:strCache>
            </c:strRef>
          </c:cat>
          <c:val>
            <c:numRef>
              <c:f>Sheet1!$B$5</c:f>
              <c:numCache>
                <c:formatCode>General</c:formatCode>
                <c:ptCount val="1"/>
                <c:pt idx="0">
                  <c:v>251824</c:v>
                </c:pt>
              </c:numCache>
            </c:numRef>
          </c:val>
          <c:extLst>
            <c:ext xmlns:c16="http://schemas.microsoft.com/office/drawing/2014/chart" uri="{C3380CC4-5D6E-409C-BE32-E72D297353CC}">
              <c16:uniqueId val="{00000004-4244-41C8-9840-B3FE699D660C}"/>
            </c:ext>
          </c:extLst>
        </c:ser>
        <c:dLbls>
          <c:showLegendKey val="0"/>
          <c:showVal val="0"/>
          <c:showCatName val="0"/>
          <c:showSerName val="0"/>
          <c:showPercent val="0"/>
          <c:showBubbleSize val="0"/>
        </c:dLbls>
        <c:gapWidth val="50"/>
        <c:axId val="8206687"/>
        <c:axId val="8209567"/>
      </c:barChart>
      <c:catAx>
        <c:axId val="8206687"/>
        <c:scaling>
          <c:orientation val="minMax"/>
        </c:scaling>
        <c:delete val="1"/>
        <c:axPos val="b"/>
        <c:numFmt formatCode="General" sourceLinked="1"/>
        <c:majorTickMark val="none"/>
        <c:minorTickMark val="none"/>
        <c:tickLblPos val="nextTo"/>
        <c:crossAx val="8209567"/>
        <c:crosses val="autoZero"/>
        <c:auto val="1"/>
        <c:lblAlgn val="ctr"/>
        <c:lblOffset val="100"/>
        <c:noMultiLvlLbl val="0"/>
      </c:catAx>
      <c:valAx>
        <c:axId val="8209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20668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0.42181</cdr:x>
      <cdr:y>0.71539</cdr:y>
    </cdr:from>
    <cdr:to>
      <cdr:x>0.68942</cdr:x>
      <cdr:y>0.77392</cdr:y>
    </cdr:to>
    <cdr:sp macro="" textlink="">
      <cdr:nvSpPr>
        <cdr:cNvPr id="2" name="TextBox 1">
          <a:extLst xmlns:a="http://schemas.openxmlformats.org/drawingml/2006/main">
            <a:ext uri="{FF2B5EF4-FFF2-40B4-BE49-F238E27FC236}">
              <a16:creationId xmlns:a16="http://schemas.microsoft.com/office/drawing/2014/main" id="{B5726362-813D-1389-A9BA-90447638F17C}"/>
            </a:ext>
          </a:extLst>
        </cdr:cNvPr>
        <cdr:cNvSpPr txBox="1"/>
      </cdr:nvSpPr>
      <cdr:spPr>
        <a:xfrm xmlns:a="http://schemas.openxmlformats.org/drawingml/2006/main">
          <a:off x="1926257" y="4143422"/>
          <a:ext cx="1222074" cy="3389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ar" sz="1800" kern="1200" dirty="0"/>
            <a:t>2023</a:t>
          </a:r>
          <a:endParaRPr lang="en-US" sz="1100" kern="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DBB16-84E8-3E35-5827-529C42787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944ADDF4-0E82-2830-2EFE-39C0A3DE6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CB8BA-3F1D-4444-A636-E93E40566E7D}" type="datetimeFigureOut">
              <a:rPr lang="en-CH" smtClean="0"/>
              <a:t>02/13/2025</a:t>
            </a:fld>
            <a:endParaRPr lang="en-CH"/>
          </a:p>
        </p:txBody>
      </p:sp>
      <p:sp>
        <p:nvSpPr>
          <p:cNvPr id="4" name="Footer Placeholder 3">
            <a:extLst>
              <a:ext uri="{FF2B5EF4-FFF2-40B4-BE49-F238E27FC236}">
                <a16:creationId xmlns:a16="http://schemas.microsoft.com/office/drawing/2014/main" id="{5DCE5437-F588-CC4F-1C00-DF13DF41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CCCC89-E511-C325-5AE6-8C3C3CDCC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9FB9A-3382-42A8-817F-60B83437281F}" type="slidenum">
              <a:rPr lang="en-CH" smtClean="0"/>
              <a:t>‹#›</a:t>
            </a:fld>
            <a:endParaRPr lang="en-CH"/>
          </a:p>
        </p:txBody>
      </p:sp>
    </p:spTree>
    <p:extLst>
      <p:ext uri="{BB962C8B-B14F-4D97-AF65-F5344CB8AC3E}">
        <p14:creationId xmlns:p14="http://schemas.microsoft.com/office/powerpoint/2010/main" val="394796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59616-E921-41D3-9E36-7E9FC31D8247}" type="slidenum">
              <a:rPr lang="en-US" smtClean="0"/>
              <a:t>1</a:t>
            </a:fld>
            <a:endParaRPr lang="en-US"/>
          </a:p>
        </p:txBody>
      </p:sp>
    </p:spTree>
    <p:extLst>
      <p:ext uri="{BB962C8B-B14F-4D97-AF65-F5344CB8AC3E}">
        <p14:creationId xmlns:p14="http://schemas.microsoft.com/office/powerpoint/2010/main" val="7033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ar" sz="1100">
                <a:effectLst/>
                <a:latin typeface="Aptos" panose="020B0004020202020204" pitchFamily="34" charset="0"/>
                <a:ea typeface="Times New Roman" panose="02020603050405020304" pitchFamily="18" charset="0"/>
                <a:cs typeface="Aptos" panose="020B0004020202020204" pitchFamily="34" charset="0"/>
              </a:rPr>
              <a:t>يوضح الجزء السفلي من مجموعة مقاطع الشريط مساهمة انتقال العدوى أثناء الولادة. يوضح الجزء العلوي الرضاعة الطبيعية. ترتبط مساهمة الرضاعة الطبيعية بشكل إيجابي بمدة الرضاعة الطبيعية ويجب أن تكون ضئيلة في الأماكن التي نادرًا ما تقوم فيها النساء بالرضاعة الطبيعية.</a:t>
            </a:r>
            <a:endParaRPr lang="en-CH" sz="110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ar" sz="1100">
                <a:effectLst/>
                <a:latin typeface="Aptos" panose="020B0004020202020204" pitchFamily="34" charset="0"/>
                <a:ea typeface="Times New Roman" panose="02020603050405020304" pitchFamily="18" charset="0"/>
                <a:cs typeface="Aptos" panose="020B0004020202020204" pitchFamily="34" charset="0"/>
              </a:rPr>
              <a:t>تمثل مقاطع الشريط الأزرق مساهمة النساء اللاتي شاركن في برنامج منع انتقال الفيروس من الأم إلى الطفل (الأزرق الداكن: النساء اللاتي تم الاحتفاظ بهن؛ والأزرق الفاتح: اللاتي توقفن عن العلاج بمضادات الفيروسات القهقرية). أما المقاطع الصفراء فهي من النساء اللاتي لم يحصلن على برنامج منع انتقال الفيروس من الأم إلى الطفل، أما المقاطع البرتقالية فهي من النساء اللاتي أصبن بفيروس نقص المناعة البشرية أثناء الحمل أو الرضاعة الطبيعية.</a:t>
            </a:r>
            <a:endParaRPr lang="en-CH" sz="1100">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mj-lt"/>
              <a:buAutoNum type="alphaLcPeriod"/>
            </a:pPr>
            <a:r>
              <a:rPr lang="ar" sz="1100">
                <a:effectLst/>
                <a:latin typeface="Aptos" panose="020B0004020202020204" pitchFamily="34" charset="0"/>
                <a:ea typeface="Times New Roman" panose="02020603050405020304" pitchFamily="18" charset="0"/>
                <a:cs typeface="Aptos" panose="020B0004020202020204" pitchFamily="34" charset="0"/>
              </a:rPr>
              <a:t>إذا كانت مساهمة العدوى الحادثة تبدو مشكوك فيها، فينبغي مراجعة تقديرات الإصابة بفيروس نقص المناعة البشرية لدى النساء (الأصغر سنا).</a:t>
            </a:r>
            <a:endParaRPr lang="en-CH" sz="1100">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mj-lt"/>
              <a:buAutoNum type="alphaLcPeriod"/>
            </a:pPr>
            <a:r>
              <a:rPr lang="ar" sz="1100">
                <a:effectLst/>
                <a:latin typeface="Aptos" panose="020B0004020202020204" pitchFamily="34" charset="0"/>
                <a:ea typeface="Times New Roman" panose="02020603050405020304" pitchFamily="18" charset="0"/>
                <a:cs typeface="Aptos" panose="020B0004020202020204" pitchFamily="34" charset="0"/>
              </a:rPr>
              <a:t>إذا كانت المساهمة المنسوبة إلى النساء اللاتي لم يحصلن على خدمات منع انتقال الفيروس من الأم إلى الطفل تبدو مشكوك فيها، فينبغي مراجعة تغطية خدمات منع انتقال الفيروس من الأم إلى الطفل ودوافعها.</a:t>
            </a:r>
            <a:endParaRPr lang="en-CH" sz="1100">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mj-lt"/>
              <a:buAutoNum type="alphaLcPeriod"/>
            </a:pPr>
            <a:r>
              <a:rPr lang="ar" sz="1100">
                <a:effectLst/>
                <a:latin typeface="Aptos" panose="020B0004020202020204" pitchFamily="34" charset="0"/>
                <a:ea typeface="Times New Roman" panose="02020603050405020304" pitchFamily="18" charset="0"/>
                <a:cs typeface="Aptos" panose="020B0004020202020204" pitchFamily="34" charset="0"/>
              </a:rPr>
              <a:t>إذا كانت الدولة لديها دراسة تقدر انتقال العدوى من الأم إلى الطفل بين النساء في البرنامج، ففكر في مكونات الشريط المكدس الذي تلتقطه الدراسة. عادةً، تقيس الدراسات انتقال العدوى من الأم إلى الطفل فقط بين النساء اللاتي استمررن في البرنامج.</a:t>
            </a:r>
            <a:endParaRPr lang="en-CH" sz="110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B73660D5-ED4C-41CA-8F92-89CB6C57A10E}" type="slidenum">
              <a:rPr lang="en-US" smtClean="0"/>
              <a:t>21</a:t>
            </a:fld>
            <a:endParaRPr lang="en-US"/>
          </a:p>
        </p:txBody>
      </p:sp>
    </p:spTree>
    <p:extLst>
      <p:ext uri="{BB962C8B-B14F-4D97-AF65-F5344CB8AC3E}">
        <p14:creationId xmlns:p14="http://schemas.microsoft.com/office/powerpoint/2010/main" val="39909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FC4483-7CF5-4CF7-BC54-0B04140F1C27}" type="slidenum">
              <a:rPr lang="en-US" smtClean="0"/>
              <a:t>6</a:t>
            </a:fld>
            <a:endParaRPr lang="en-US"/>
          </a:p>
        </p:txBody>
      </p:sp>
    </p:spTree>
    <p:extLst>
      <p:ext uri="{BB962C8B-B14F-4D97-AF65-F5344CB8AC3E}">
        <p14:creationId xmlns:p14="http://schemas.microsoft.com/office/powerpoint/2010/main" val="260333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5AAC0-1CC1-EB49-834D-EE4504773D37}" type="slidenum">
              <a:rPr lang="en-US" smtClean="0"/>
              <a:t>8</a:t>
            </a:fld>
            <a:endParaRPr lang="en-US"/>
          </a:p>
        </p:txBody>
      </p:sp>
    </p:spTree>
    <p:extLst>
      <p:ext uri="{BB962C8B-B14F-4D97-AF65-F5344CB8AC3E}">
        <p14:creationId xmlns:p14="http://schemas.microsoft.com/office/powerpoint/2010/main" val="183602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55C1E-874C-C960-8ADD-977F3DE1BC7E}"/>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7FE9562-F8B4-90AB-F922-88E38385E3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CB3F2F4-06B7-7E6C-8165-63C85868C7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 altLang="en-US"/>
              <a:t>ملاحظة: بسبب هذه المشكلات، لم يتم تضمين اختبار رعاية ما قبل الولادة الروتيني في EPP على مستوى التعداد؛ ومع ذلك، أدت بيانات اختبار رعاية ما قبل الولادة الروتيني على مستوى الموقع إلى خفض معدل الانتشار والوقوع بقوة في السنوات الأخيرة، أكثر من أي بلد/تقدير آخر بما في ذلك البلدان التي لديها بيانات جيدة عن رعاية ما قبل الولادة وبرامج أقوى للعلاج بمضادات الفيروسات القهقرية، وبالتالي لم ينشر برنامج الأمم المتحدة المشترك لمكافحة الإيدز اتجاه الإصابة في الصومال في جولة 2024.</a:t>
            </a:r>
          </a:p>
        </p:txBody>
      </p:sp>
      <p:sp>
        <p:nvSpPr>
          <p:cNvPr id="30724" name="Slide Number Placeholder 3">
            <a:extLst>
              <a:ext uri="{FF2B5EF4-FFF2-40B4-BE49-F238E27FC236}">
                <a16:creationId xmlns:a16="http://schemas.microsoft.com/office/drawing/2014/main" id="{DC89713B-ECF1-0150-6DC4-6BBAC54C04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8480"/>
            <a:fld id="{49916E62-25B1-4E32-937E-3951AE3EFD89}" type="slidenum">
              <a:rPr lang="en-US" altLang="en-US" smtClean="0"/>
              <a:pPr defTabSz="358480"/>
              <a:t>12</a:t>
            </a:fld>
            <a:endParaRPr lang="en-US" altLang="en-US"/>
          </a:p>
        </p:txBody>
      </p:sp>
    </p:spTree>
    <p:extLst>
      <p:ext uri="{BB962C8B-B14F-4D97-AF65-F5344CB8AC3E}">
        <p14:creationId xmlns:p14="http://schemas.microsoft.com/office/powerpoint/2010/main" val="139626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ar"/>
              <a:t>يمكن للعديد من القضايا أن تؤثر على اتجاهات الانتشار التي تنتجها بيانات الاختبارات الروتينية قبل الولادة، بما في ذلك التغييرات في تقديم الخدمة بمرور الوقت، وتوسيع نطاق تغطية الاختبارات الروتينية، والنطاق المتزايد لأنظمة الإبلاغ الإلكترونية مع توسعها إلى المزيد والمزيد من الأماكن. كل هذا يمكن أن يؤثر على مدى توقيت واكتمال بياناتك. يمكن أن تؤثر أيضًا على الاتجاهات الوبائية، على سبيل المثال، مع توسع الأنظمة، فإنها تنتقل عادةً من مناطق انتشار أعلى إلى مناطق انتشار أقل مما يؤدي إلى انخفاض مصطنع في انتشار فيروس نقص المناعة البشرية. قد تكون إحدى الطرق للتعامل مع هذا عدم استخدام بيانات الاتجاهات من الاختبارات الروتينية حتى تستقر تغطية النظام.</a:t>
            </a:r>
          </a:p>
          <a:p>
            <a:pPr marL="0" indent="0">
              <a:buNone/>
            </a:pPr>
            <a:endParaRPr lang="en-US"/>
          </a:p>
          <a:p>
            <a:pPr marL="0" indent="0">
              <a:buNone/>
            </a:pPr>
            <a:r>
              <a:rPr lang="ar"/>
              <a:t>وعليه، نوصيك قبل استخدام بيانات اختبار ما قبل الولادة-اختبارات النسخ العكسي أن تفكري في بعض القضايا المعروضة هنا: كيف تغير نظام الاختبار الروتيني الخاص بك وتغطيته الجغرافية والسكانية بمرور الوقت؟ هل تم تضمين النساء الإيجابيات المعروفات في التقارير أم لا؟ هل تم تضمين الاختبار الأول فقط في زيارة ما قبل الولادة؟ هل تم تضمين الاختبارات الأولى أثناء </a:t>
            </a:r>
            <a:r>
              <a:rPr lang="ar" err="1"/>
              <a:t>المخاض </a:t>
            </a:r>
            <a:r>
              <a:rPr lang="ar"/>
              <a:t>والولادة؟ هل فكرت في التغييرات في الاختبار بمرور الوقت، بما في ذلك الأدوات المستخدمة ومعدلات الإيجابيات الكاذبة في البيئات ذات الانتشار المنخفض، والخوارزميات المستخدمة، ومعدلات الرفض وتأثير نفاد المخزون على اكتمال الاختبار؟ هل قرأت أي تقارير ضمان الجودة المتاحة وقارنت بيانات الانتشار بمصادر أخرى مثل مسوحات الأسر؟</a:t>
            </a:r>
          </a:p>
          <a:p>
            <a:pPr marL="0" indent="0">
              <a:buNone/>
            </a:pPr>
            <a:endParaRPr lang="en-US"/>
          </a:p>
          <a:p>
            <a:pPr marL="0" indent="0">
              <a:buNone/>
            </a:pPr>
            <a:r>
              <a:rPr lang="ar"/>
              <a:t>ونظراً لأهمية الاتجاهات التي ينتجها برنامج الشراكة الأوروبية في تحديد الاتجاهات في تقديراتك الوطنية، فمن المفيد قضاء بعض الوقت في النظر في هذه العوامل والتشاور مع الخبراء حسب الضرورة لفهم كيفية تأثيرها على بياناتك بشكل أفضل وأي البيانات يجب استخدامها أو استبعادها.</a:t>
            </a:r>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227682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30361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50314-3280-06CC-5801-395DD3DE53C5}"/>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031F75F-B4E3-E531-F430-D15DF0CEC5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0619602-F01D-DB9F-86D6-9FC977DD87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 altLang="en-US"/>
              <a:t>قد يؤدي ملاءمة EPP لبيانات ANC الروتينية، في حالة فقدان الإيجابيات المعروفة أو حساب الاختبارات السلبية المتكررة مرتين في مقام الانتشار المدخل، أو اختبار ANC المقتصر على المواقع ذات الانتشار الأعلى، إلى تحيز تقدير انتشار Spectrum.</a:t>
            </a:r>
          </a:p>
          <a:p>
            <a:endParaRPr lang="en-US" altLang="en-US"/>
          </a:p>
          <a:p>
            <a:r>
              <a:rPr lang="ar" altLang="en-US"/>
              <a:t>على سبيل المثال:</a:t>
            </a:r>
          </a:p>
          <a:p>
            <a:r>
              <a:rPr lang="ar" altLang="en-US"/>
              <a:t>على اليسار، في مقاطعة غزة في موزمبيق، كان الانخفاض في انتشار بيانات الرعاية الروتينية قبل الولادة على المستوى الوطني قوياً بشكل غير معتاد. ويرجع هذا على الأرجح إلى التغطية غير الكاملة لاختبارات الرعاية الروتينية قبل الولادة في السنوات الأولى من طرح اختبارات الرعاية الروتينية قبل الولادة، والتي تقتصر على المواقع الحضرية ذات الانتشار الأعلى.</a:t>
            </a:r>
          </a:p>
          <a:p>
            <a:endParaRPr lang="en-US" altLang="en-US"/>
          </a:p>
          <a:p>
            <a:r>
              <a:rPr lang="ar" altLang="en-US"/>
              <a:t>على اليمين، بالنسبة لأرض الصومال، لم يتم تنشيط اختبارات رعاية ما قبل الولادة الروتينية على المستوى الوطني للتجهيز (لا توجد ماسات أرجوانية) ولكن الاتجاه في بيانات روتين رعاية ما قبل الولادة على مستوى الموقع - المثلثات الأرجوانية - يسحب بالفعل معدل الانتشار الأخير. ونتيجة لذلك، يتناسب EPP مع مستوى انتشار منخفض بشكل غير معتاد وانخفاض قوي غير معتاد في الانتشار بعد عام 2015. ومع ذلك، من الممكن أيضًا أن تكون بيانات مراقبة رعاية ما قبل الولادة النادرة (الرموز الخضراء) في السنوات السابقة قد أخذت عينات زائدة من المواقع ذات الانتشار الأعلى، وكان معدل الانتشار الحقيقي أقل مما هو واضح من هذه البيانات.</a:t>
            </a:r>
          </a:p>
        </p:txBody>
      </p:sp>
      <p:sp>
        <p:nvSpPr>
          <p:cNvPr id="30724" name="Slide Number Placeholder 3">
            <a:extLst>
              <a:ext uri="{FF2B5EF4-FFF2-40B4-BE49-F238E27FC236}">
                <a16:creationId xmlns:a16="http://schemas.microsoft.com/office/drawing/2014/main" id="{57EBB7DF-4275-61DA-1EDD-B324EC5AB2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8480"/>
            <a:fld id="{49916E62-25B1-4E32-937E-3951AE3EFD89}" type="slidenum">
              <a:rPr lang="en-US" altLang="en-US" smtClean="0"/>
              <a:pPr defTabSz="358480"/>
              <a:t>18</a:t>
            </a:fld>
            <a:endParaRPr lang="en-US" altLang="en-US"/>
          </a:p>
        </p:txBody>
      </p:sp>
    </p:spTree>
    <p:extLst>
      <p:ext uri="{BB962C8B-B14F-4D97-AF65-F5344CB8AC3E}">
        <p14:creationId xmlns:p14="http://schemas.microsoft.com/office/powerpoint/2010/main" val="117318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24E3C-0788-814F-5E3D-42E6FFF34F0C}"/>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9F018FD-55E6-2C95-309B-E459308A17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B8EFDF2-9A58-247F-D5CC-D8934B23D8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 altLang="en-US"/>
              <a:t>كما ذكرنا، فإن جودة البيانات أمر بالغ الأهمية للحصول على تقديرات جيدة. لتسهيل مراجعة جودة البيانات، نوصيك بجمع بيانات الإدخال ومراجعتها أولاً في برنامج Excel، والتأكد من أنها ذات جودة جيدة ومتسقة عبر المؤشرات ذات الصلة (على سبيل المثال، المتتالية).</a:t>
            </a:r>
          </a:p>
          <a:p>
            <a:endParaRPr lang="en-US" altLang="en-US"/>
          </a:p>
          <a:p>
            <a:pPr marL="172839" indent="-172839">
              <a:buFontTx/>
              <a:buChar char="•"/>
            </a:pPr>
            <a:r>
              <a:rPr lang="ar" altLang="en-US"/>
              <a:t>أولاً، يرجى تحديث XLS ومراجعة البيانات والتأكد من جودتها وتناسقها.</a:t>
            </a:r>
          </a:p>
          <a:p>
            <a:pPr marL="172839" indent="-172839">
              <a:buFontTx/>
              <a:buChar char="•"/>
            </a:pPr>
            <a:r>
              <a:rPr lang="ar" altLang="en-US"/>
              <a:t>بعد ذلك، قم بالنسخ إلى ملف Spectrum وقم بتحديث التقدير.</a:t>
            </a:r>
          </a:p>
        </p:txBody>
      </p:sp>
      <p:sp>
        <p:nvSpPr>
          <p:cNvPr id="30724" name="Slide Number Placeholder 3">
            <a:extLst>
              <a:ext uri="{FF2B5EF4-FFF2-40B4-BE49-F238E27FC236}">
                <a16:creationId xmlns:a16="http://schemas.microsoft.com/office/drawing/2014/main" id="{AF388ECD-04AA-15DC-3903-71579DE02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8480"/>
            <a:fld id="{49916E62-25B1-4E32-937E-3951AE3EFD89}" type="slidenum">
              <a:rPr lang="en-US" altLang="en-US" smtClean="0"/>
              <a:pPr defTabSz="358480"/>
              <a:t>19</a:t>
            </a:fld>
            <a:endParaRPr lang="en-US" altLang="en-US"/>
          </a:p>
        </p:txBody>
      </p:sp>
    </p:spTree>
    <p:extLst>
      <p:ext uri="{BB962C8B-B14F-4D97-AF65-F5344CB8AC3E}">
        <p14:creationId xmlns:p14="http://schemas.microsoft.com/office/powerpoint/2010/main" val="56598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a:t>وعلى العكس من ذلك، قد يشير انخفاض تغطية العلاج المضاد للفيروسات القهقرية للأطفال إلى أن متابعة الأطفال الذين بلغوا سن الخامسة لم تكتمل بعد - فهؤلاء الأطفال لم يعودوا يحصلون بانتظام على خدمات برنامج التحصين الموسع وخدمات الأطفال الصغار</a:t>
            </a:r>
            <a:endParaRPr lang="en-CH"/>
          </a:p>
        </p:txBody>
      </p:sp>
      <p:sp>
        <p:nvSpPr>
          <p:cNvPr id="4" name="Slide Number Placeholder 3"/>
          <p:cNvSpPr>
            <a:spLocks noGrp="1"/>
          </p:cNvSpPr>
          <p:nvPr>
            <p:ph type="sldNum" sz="quarter" idx="5"/>
          </p:nvPr>
        </p:nvSpPr>
        <p:spPr/>
        <p:txBody>
          <a:bodyPr/>
          <a:lstStyle/>
          <a:p>
            <a:fld id="{B73660D5-ED4C-41CA-8F92-89CB6C57A10E}" type="slidenum">
              <a:rPr lang="en-US" smtClean="0"/>
              <a:t>20</a:t>
            </a:fld>
            <a:endParaRPr lang="en-US"/>
          </a:p>
        </p:txBody>
      </p:sp>
    </p:spTree>
    <p:extLst>
      <p:ext uri="{BB962C8B-B14F-4D97-AF65-F5344CB8AC3E}">
        <p14:creationId xmlns:p14="http://schemas.microsoft.com/office/powerpoint/2010/main" val="2433014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2/13/2025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p14:dur="0" advTm="8255000"/>
    </mc:Choice>
    <mc:Fallback xmlns="">
      <p:transition advTm="825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371959" y="1298448"/>
            <a:ext cx="8555065" cy="2544503"/>
          </a:xfrm>
        </p:spPr>
        <p:txBody>
          <a:bodyPr>
            <a:noAutofit/>
          </a:bodyPr>
          <a:lstStyle/>
          <a:p>
            <a:pPr algn="ctr"/>
            <a:r>
              <a:rPr lang="ar" sz="2000" b="1" dirty="0"/>
              <a:t>بيانات الاختبارات الروتينية قبل الولادة لتناسب الخصوبة والانتشار بين النساء الحوامل، والوقاية من انتقال الفيروس من الأم إلى الطفل، والأطفال المصابين بفيروس نقص المناعة البشرية، </a:t>
            </a:r>
            <a:br>
              <a:rPr lang="en-US" sz="2000" b="1" dirty="0"/>
            </a:br>
            <a:r>
              <a:rPr lang="ar" sz="2000" b="1" dirty="0"/>
              <a:t>وتغطية العلاج بمضادات الفيروسات القهقرية للأطفال</a:t>
            </a:r>
            <a:endParaRPr lang="en-CH" sz="2000" b="1"/>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4336" y="4286557"/>
            <a:ext cx="9243417" cy="1671247"/>
          </a:xfrm>
        </p:spPr>
        <p:txBody>
          <a:bodyPr>
            <a:normAutofit/>
          </a:bodyPr>
          <a:lstStyle/>
          <a:p>
            <a:pPr algn="ctr"/>
            <a:r>
              <a:rPr lang="ar" sz="2000" dirty="0">
                <a:solidFill>
                  <a:schemeClr val="bg1"/>
                </a:solidFill>
                <a:cs typeface="Tahoma"/>
              </a:rPr>
              <a:t>كيث سابين</a:t>
            </a:r>
          </a:p>
          <a:p>
            <a:pPr algn="ctr"/>
            <a:r>
              <a:rPr lang="ar" sz="2000" dirty="0">
                <a:solidFill>
                  <a:schemeClr val="bg1"/>
                </a:solidFill>
                <a:cs typeface="Tahoma"/>
              </a:rPr>
              <a:t> برنامج الأمم المتحدة المشترك لمكافحة الإيدز، جنيف</a:t>
            </a:r>
          </a:p>
          <a:p>
            <a:pPr algn="ctr"/>
            <a:r>
              <a:rPr lang="ar" sz="2000" b="1" dirty="0">
                <a:solidFill>
                  <a:schemeClr val="bg1"/>
                </a:solidFill>
                <a:cs typeface="Tahoma"/>
              </a:rPr>
              <a:t>التدريب على تقديرات فيروس نقص المناعة البشرية واستخدام البيانات</a:t>
            </a:r>
          </a:p>
          <a:p>
            <a:pPr algn="ctr"/>
            <a:r>
              <a:rPr lang="ar" sz="1900" b="1" dirty="0">
                <a:solidFill>
                  <a:schemeClr val="bg1"/>
                </a:solidFill>
                <a:latin typeface="Consolas"/>
                <a:cs typeface="Tahoma"/>
              </a:rPr>
              <a:t>منطقة الشرق الأوسط وشمال أفريقيا وغرب ووسط أفريقيا</a:t>
            </a:r>
            <a:r>
              <a:rPr lang="ar" sz="1900" b="1" dirty="0">
                <a:solidFill>
                  <a:schemeClr val="bg1"/>
                </a:solidFill>
                <a:latin typeface="Arial"/>
                <a:cs typeface="Arial"/>
              </a:rPr>
              <a:t>، 11-14 فبراير 2025</a:t>
            </a:r>
            <a:endParaRPr lang="en-CH" sz="1900" dirty="0">
              <a:solidFill>
                <a:schemeClr val="bg1"/>
              </a:solidFill>
              <a:latin typeface="Arial"/>
              <a:cs typeface="Arial"/>
            </a:endParaRPr>
          </a:p>
        </p:txBody>
      </p:sp>
    </p:spTree>
    <p:extLst>
      <p:ext uri="{BB962C8B-B14F-4D97-AF65-F5344CB8AC3E}">
        <p14:creationId xmlns:p14="http://schemas.microsoft.com/office/powerpoint/2010/main" val="10013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1B42FB-C52C-D0C9-1A6D-D60119C5E36D}"/>
              </a:ext>
            </a:extLst>
          </p:cNvPr>
          <p:cNvPicPr>
            <a:picLocks noChangeAspect="1"/>
          </p:cNvPicPr>
          <p:nvPr/>
        </p:nvPicPr>
        <p:blipFill>
          <a:blip r:embed="rId2"/>
          <a:stretch>
            <a:fillRect/>
          </a:stretch>
        </p:blipFill>
        <p:spPr>
          <a:xfrm>
            <a:off x="0" y="2493452"/>
            <a:ext cx="5765180" cy="4364548"/>
          </a:xfrm>
          <a:prstGeom prst="rect">
            <a:avLst/>
          </a:prstGeom>
        </p:spPr>
      </p:pic>
      <p:sp>
        <p:nvSpPr>
          <p:cNvPr id="10" name="Title 1">
            <a:extLst>
              <a:ext uri="{FF2B5EF4-FFF2-40B4-BE49-F238E27FC236}">
                <a16:creationId xmlns:a16="http://schemas.microsoft.com/office/drawing/2014/main" id="{936D790A-CBCC-7204-30F5-BE0250948908}"/>
              </a:ext>
            </a:extLst>
          </p:cNvPr>
          <p:cNvSpPr txBox="1">
            <a:spLocks/>
          </p:cNvSpPr>
          <p:nvPr/>
        </p:nvSpPr>
        <p:spPr>
          <a:xfrm>
            <a:off x="252919" y="807182"/>
            <a:ext cx="2947482" cy="1686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ar" sz="2400">
                <a:cs typeface="Tahoma"/>
              </a:rPr>
              <a:t>الخصوبة بين النساء المصابات بفيروس نقص المناعة البشرية</a:t>
            </a:r>
            <a:endParaRPr lang="en-US" sz="2400">
              <a:cs typeface="Tahoma"/>
            </a:endParaRPr>
          </a:p>
        </p:txBody>
      </p:sp>
      <p:sp>
        <p:nvSpPr>
          <p:cNvPr id="2" name="TextBox 1">
            <a:extLst>
              <a:ext uri="{FF2B5EF4-FFF2-40B4-BE49-F238E27FC236}">
                <a16:creationId xmlns:a16="http://schemas.microsoft.com/office/drawing/2014/main" id="{DE98A244-4E7B-39EF-E885-F6C488079C82}"/>
              </a:ext>
            </a:extLst>
          </p:cNvPr>
          <p:cNvSpPr txBox="1"/>
          <p:nvPr/>
        </p:nvSpPr>
        <p:spPr>
          <a:xfrm>
            <a:off x="3723861" y="755374"/>
            <a:ext cx="8215220" cy="5324535"/>
          </a:xfrm>
          <a:prstGeom prst="rect">
            <a:avLst/>
          </a:prstGeom>
          <a:noFill/>
        </p:spPr>
        <p:txBody>
          <a:bodyPr wrap="square" lIns="91440" tIns="45720" rIns="91440" bIns="45720" rtlCol="0" anchor="t">
            <a:spAutoFit/>
          </a:bodyPr>
          <a:lstStyle/>
          <a:p>
            <a:pPr marL="285750" indent="-285750" algn="r">
              <a:buFont typeface="Arial" panose="020B0604020202020204" pitchFamily="34" charset="0"/>
              <a:buChar char="•"/>
            </a:pPr>
            <a:r>
              <a:rPr lang="ar" sz="2000" dirty="0"/>
              <a:t>نحن نعلم معدل الخصوبة لدى </a:t>
            </a:r>
            <a:r>
              <a:rPr lang="ar" sz="2000" i="1" dirty="0"/>
              <a:t>جميع </a:t>
            </a:r>
            <a:r>
              <a:rPr lang="ar" sz="2000" dirty="0"/>
              <a:t>النساء في سن الإنجاب، </a:t>
            </a:r>
            <a:br>
              <a:rPr lang="en-US" sz="2000" dirty="0"/>
            </a:br>
            <a:r>
              <a:rPr lang="ar" sz="2000" dirty="0"/>
              <a:t>ولكننا نحتاج إلى تقدير الخصوبة بين النساء </a:t>
            </a:r>
            <a:r>
              <a:rPr lang="ar" sz="2000" i="1" dirty="0"/>
              <a:t>المصابات بفيروس نقص المناعة البشرية </a:t>
            </a:r>
            <a:r>
              <a:rPr lang="ar" sz="2000" dirty="0"/>
              <a:t>.</a:t>
            </a:r>
            <a:br>
              <a:rPr lang="en-US" sz="2000" dirty="0"/>
            </a:br>
            <a:endParaRPr lang="en-US" sz="2000" dirty="0"/>
          </a:p>
          <a:p>
            <a:pPr marL="285750" indent="-285750" algn="r">
              <a:buFont typeface="Arial" panose="020B0604020202020204" pitchFamily="34" charset="0"/>
              <a:buChar char="•"/>
            </a:pPr>
            <a:r>
              <a:rPr lang="ar" sz="2000" dirty="0">
                <a:cs typeface="Tahoma"/>
              </a:rPr>
              <a:t>إن معدل الخصوبة لدى النساء المصابات بفيروس نقص المناعة البشرية أقل من النساء غير المصابات بفيروس نقص المناعة البشرية. </a:t>
            </a:r>
            <a:br>
              <a:rPr lang="en-US" sz="2000" dirty="0"/>
            </a:br>
            <a:r>
              <a:rPr lang="ar" sz="2000" dirty="0">
                <a:cs typeface="Tahoma"/>
              </a:rPr>
              <a:t>ويزداد الفارق مع تقدم العمر وانخفاض عدد خلايا .</a:t>
            </a:r>
            <a:br>
              <a:rPr lang="en-US" sz="2000" dirty="0"/>
            </a:br>
            <a:endParaRPr lang="en-US" sz="2000" dirty="0"/>
          </a:p>
          <a:p>
            <a:pPr marL="285750" indent="-285750" algn="r">
              <a:buFont typeface="Arial" panose="020B0604020202020204" pitchFamily="34" charset="0"/>
              <a:buChar char="•"/>
            </a:pPr>
            <a:r>
              <a:rPr lang="ar" sz="2000" dirty="0">
                <a:cs typeface="Tahoma"/>
              </a:rPr>
              <a:t>تم تقدير</a:t>
            </a:r>
            <a:br>
              <a:rPr lang="en-US" sz="2000" dirty="0"/>
            </a:br>
            <a:r>
              <a:rPr lang="ar" sz="2000" dirty="0">
                <a:cs typeface="Tahoma"/>
              </a:rPr>
              <a:t>الاختلافات المتوسطة العالمية في الخصوبة (حسب العمر و             ، للنساء اللاتي يستخدمن أو لا يستخدمن العلاج بمضادات الفيروسات </a:t>
            </a:r>
            <a:r>
              <a:rPr lang="ar" sz="2000" dirty="0" err="1">
                <a:cs typeface="Tahoma"/>
              </a:rPr>
              <a:t>القهقرية</a:t>
            </a:r>
            <a:r>
              <a:rPr lang="ar" sz="2000" dirty="0">
                <a:cs typeface="Tahoma"/>
              </a:rPr>
              <a:t>) من خلال المسوحات الأسرية وخاصة في أفريقيا جنوب الصحراء الكبرى.</a:t>
            </a:r>
            <a:br>
              <a:rPr lang="en-US" sz="2000" dirty="0"/>
            </a:br>
            <a:endParaRPr lang="en-US" sz="2000" dirty="0"/>
          </a:p>
          <a:p>
            <a:pPr marL="285750" indent="-285750" algn="r">
              <a:buFont typeface="Arial" panose="020B0604020202020204" pitchFamily="34" charset="0"/>
              <a:buChar char="•"/>
            </a:pPr>
            <a:r>
              <a:rPr lang="ar" sz="2000" dirty="0">
                <a:cs typeface="Tahoma"/>
              </a:rPr>
              <a:t>في تطبيق                          ، يستطيع المستخدمون تعديل هذه الافتراضات "العالمية" من خلال ملاءمة الانتشار الوطني بين النساء الحوامل اللاتي يتم قياسهن أثناء زيارات رعاية ما قبل الولادة.</a:t>
            </a:r>
          </a:p>
        </p:txBody>
      </p:sp>
      <p:sp>
        <p:nvSpPr>
          <p:cNvPr id="3" name="TextBox 2">
            <a:extLst>
              <a:ext uri="{FF2B5EF4-FFF2-40B4-BE49-F238E27FC236}">
                <a16:creationId xmlns:a16="http://schemas.microsoft.com/office/drawing/2014/main" id="{F79341B2-0F23-4475-9BD1-15B673C5CD55}"/>
              </a:ext>
            </a:extLst>
          </p:cNvPr>
          <p:cNvSpPr txBox="1"/>
          <p:nvPr/>
        </p:nvSpPr>
        <p:spPr>
          <a:xfrm>
            <a:off x="5261925" y="3529397"/>
            <a:ext cx="726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CD4</a:t>
            </a:r>
          </a:p>
        </p:txBody>
      </p:sp>
      <p:sp>
        <p:nvSpPr>
          <p:cNvPr id="4" name="TextBox 3">
            <a:extLst>
              <a:ext uri="{FF2B5EF4-FFF2-40B4-BE49-F238E27FC236}">
                <a16:creationId xmlns:a16="http://schemas.microsoft.com/office/drawing/2014/main" id="{3B311CCE-F4BF-C4DC-BB65-5A0772972188}"/>
              </a:ext>
            </a:extLst>
          </p:cNvPr>
          <p:cNvSpPr txBox="1"/>
          <p:nvPr/>
        </p:nvSpPr>
        <p:spPr>
          <a:xfrm>
            <a:off x="5789462" y="2614996"/>
            <a:ext cx="726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CD4</a:t>
            </a:r>
          </a:p>
        </p:txBody>
      </p:sp>
      <p:sp>
        <p:nvSpPr>
          <p:cNvPr id="5" name="TextBox 4">
            <a:extLst>
              <a:ext uri="{FF2B5EF4-FFF2-40B4-BE49-F238E27FC236}">
                <a16:creationId xmlns:a16="http://schemas.microsoft.com/office/drawing/2014/main" id="{FCB226F2-6731-EB1C-5E5A-645189E02430}"/>
              </a:ext>
            </a:extLst>
          </p:cNvPr>
          <p:cNvSpPr txBox="1"/>
          <p:nvPr/>
        </p:nvSpPr>
        <p:spPr>
          <a:xfrm>
            <a:off x="9353278" y="4748597"/>
            <a:ext cx="1172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Spectrum</a:t>
            </a:r>
          </a:p>
        </p:txBody>
      </p:sp>
    </p:spTree>
    <p:extLst>
      <p:ext uri="{BB962C8B-B14F-4D97-AF65-F5344CB8AC3E}">
        <p14:creationId xmlns:p14="http://schemas.microsoft.com/office/powerpoint/2010/main" val="632394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AE4F68-CEDD-4AC4-51EF-DC9DAE9D6B5F}"/>
              </a:ext>
            </a:extLst>
          </p:cNvPr>
          <p:cNvSpPr>
            <a:spLocks noGrp="1"/>
          </p:cNvSpPr>
          <p:nvPr>
            <p:ph type="title"/>
          </p:nvPr>
        </p:nvSpPr>
        <p:spPr>
          <a:xfrm>
            <a:off x="166864" y="1128408"/>
            <a:ext cx="3198822" cy="4601183"/>
          </a:xfrm>
        </p:spPr>
        <p:txBody>
          <a:bodyPr>
            <a:normAutofit/>
          </a:bodyPr>
          <a:lstStyle/>
          <a:p>
            <a:pPr algn="r"/>
            <a:r>
              <a:rPr lang="ar" sz="2400">
                <a:cs typeface="Tahoma"/>
              </a:rPr>
              <a:t>يأخذ مُجهز الخصوبة </a:t>
            </a:r>
            <a:br>
              <a:rPr lang="en-US" sz="2400" dirty="0"/>
            </a:br>
            <a:r>
              <a:rPr lang="ar" sz="2400">
                <a:cs typeface="Tahoma"/>
              </a:rPr>
              <a:t>معدل انتشار رعاية ما قبل الولادة المبلغ عنه في البرنامج من محرر </a:t>
            </a:r>
            <a:r>
              <a:rPr lang="ar" sz="2400" i="1">
                <a:cs typeface="Tahoma"/>
              </a:rPr>
              <a:t>اختبار رعاية ما قبل الولادة</a:t>
            </a:r>
            <a:endParaRPr lang="en-US" sz="2400">
              <a:cs typeface="Tahoma"/>
            </a:endParaRPr>
          </a:p>
        </p:txBody>
      </p:sp>
      <p:sp>
        <p:nvSpPr>
          <p:cNvPr id="5" name="Slide Number Placeholder 4">
            <a:extLst>
              <a:ext uri="{FF2B5EF4-FFF2-40B4-BE49-F238E27FC236}">
                <a16:creationId xmlns:a16="http://schemas.microsoft.com/office/drawing/2014/main" id="{FD73A1A4-D938-87A8-9098-394B31FABCE5}"/>
              </a:ext>
            </a:extLst>
          </p:cNvPr>
          <p:cNvSpPr>
            <a:spLocks noGrp="1"/>
          </p:cNvSpPr>
          <p:nvPr>
            <p:ph type="sldNum" sz="quarter" idx="12"/>
          </p:nvPr>
        </p:nvSpPr>
        <p:spPr>
          <a:xfrm>
            <a:off x="1063413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11</a:t>
            </a:fld>
            <a:endParaRPr lang="en-US"/>
          </a:p>
        </p:txBody>
      </p:sp>
      <p:pic>
        <p:nvPicPr>
          <p:cNvPr id="3" name="Picture 2">
            <a:extLst>
              <a:ext uri="{FF2B5EF4-FFF2-40B4-BE49-F238E27FC236}">
                <a16:creationId xmlns:a16="http://schemas.microsoft.com/office/drawing/2014/main" id="{B4803031-66D4-738B-FBF7-BAE2B278C69A}"/>
              </a:ext>
            </a:extLst>
          </p:cNvPr>
          <p:cNvPicPr>
            <a:picLocks noChangeAspect="1"/>
          </p:cNvPicPr>
          <p:nvPr/>
        </p:nvPicPr>
        <p:blipFill>
          <a:blip r:embed="rId2"/>
          <a:stretch>
            <a:fillRect/>
          </a:stretch>
        </p:blipFill>
        <p:spPr>
          <a:xfrm>
            <a:off x="3451741" y="777241"/>
            <a:ext cx="8709507" cy="5322476"/>
          </a:xfrm>
          <a:prstGeom prst="rect">
            <a:avLst/>
          </a:prstGeom>
        </p:spPr>
      </p:pic>
      <p:sp>
        <p:nvSpPr>
          <p:cNvPr id="4" name="Rectangle 3">
            <a:extLst>
              <a:ext uri="{FF2B5EF4-FFF2-40B4-BE49-F238E27FC236}">
                <a16:creationId xmlns:a16="http://schemas.microsoft.com/office/drawing/2014/main" id="{91A5DC57-1937-DCFB-52A4-9E18CD5A2639}"/>
              </a:ext>
            </a:extLst>
          </p:cNvPr>
          <p:cNvSpPr/>
          <p:nvPr/>
        </p:nvSpPr>
        <p:spPr>
          <a:xfrm>
            <a:off x="3451741" y="3460781"/>
            <a:ext cx="5424630" cy="286030"/>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915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92235-1003-9D37-6728-379A429FF5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132213-BD0C-0A07-8703-36EA0FA08788}"/>
              </a:ext>
            </a:extLst>
          </p:cNvPr>
          <p:cNvSpPr txBox="1"/>
          <p:nvPr/>
        </p:nvSpPr>
        <p:spPr>
          <a:xfrm>
            <a:off x="157371" y="227820"/>
            <a:ext cx="11961749" cy="2154436"/>
          </a:xfrm>
          <a:prstGeom prst="rect">
            <a:avLst/>
          </a:prstGeom>
          <a:noFill/>
        </p:spPr>
        <p:txBody>
          <a:bodyPr wrap="square" lIns="91440" tIns="45720" rIns="91440" bIns="45720" anchor="t">
            <a:spAutoFit/>
          </a:bodyPr>
          <a:lstStyle/>
          <a:p>
            <a:pPr algn="r"/>
            <a:r>
              <a:rPr lang="ar" sz="2800" b="1" dirty="0">
                <a:solidFill>
                  <a:srgbClr val="0070C0"/>
                </a:solidFill>
                <a:latin typeface="Arial"/>
                <a:cs typeface="Tahoma"/>
              </a:rPr>
              <a:t>اختبار </a:t>
            </a:r>
            <a:endParaRPr lang="en-US" dirty="0">
              <a:solidFill>
                <a:srgbClr val="000000"/>
              </a:solidFill>
              <a:latin typeface="Arial"/>
              <a:cs typeface="Tahoma"/>
            </a:endParaRPr>
          </a:p>
          <a:p>
            <a:pPr algn="r"/>
            <a:r>
              <a:rPr lang="ar" sz="2800" b="1" dirty="0" err="1">
                <a:solidFill>
                  <a:srgbClr val="0070C0"/>
                </a:solidFill>
                <a:latin typeface="Arial"/>
                <a:cs typeface="Tahoma"/>
              </a:rPr>
              <a:t>Spectrum</a:t>
            </a:r>
            <a:r>
              <a:rPr lang="ar" sz="2800" b="1" dirty="0">
                <a:solidFill>
                  <a:srgbClr val="0070C0"/>
                </a:solidFill>
                <a:latin typeface="Arial"/>
                <a:cs typeface="Tahoma"/>
              </a:rPr>
              <a:t> ANC </a:t>
            </a:r>
            <a:r>
              <a:rPr lang="ar" sz="2800" b="1" dirty="0" err="1">
                <a:solidFill>
                  <a:srgbClr val="0070C0"/>
                </a:solidFill>
                <a:latin typeface="Arial"/>
                <a:cs typeface="Tahoma"/>
              </a:rPr>
              <a:t>Cascade</a:t>
            </a:r>
            <a:r>
              <a:rPr lang="ar" sz="2800" b="1" dirty="0">
                <a:solidFill>
                  <a:srgbClr val="0070C0"/>
                </a:solidFill>
                <a:latin typeface="Arial"/>
                <a:cs typeface="Tahoma"/>
              </a:rPr>
              <a:t> </a:t>
            </a:r>
            <a:endParaRPr lang="en-US">
              <a:solidFill>
                <a:srgbClr val="000000"/>
              </a:solidFill>
              <a:latin typeface="Arial"/>
              <a:cs typeface="Tahoma"/>
            </a:endParaRPr>
          </a:p>
          <a:p>
            <a:pPr algn="r"/>
            <a:r>
              <a:rPr lang="ar" sz="2800" b="1" dirty="0">
                <a:solidFill>
                  <a:srgbClr val="0070C0"/>
                </a:solidFill>
                <a:latin typeface="Arial"/>
                <a:cs typeface="Tahoma"/>
              </a:rPr>
              <a:t>( </a:t>
            </a:r>
            <a:r>
              <a:rPr lang="ar" sz="2800" b="1" i="1" dirty="0">
                <a:solidFill>
                  <a:srgbClr val="0070C0"/>
                </a:solidFill>
                <a:latin typeface="Arial"/>
                <a:cs typeface="Tahoma"/>
              </a:rPr>
              <a:t>AIM &gt; إحصائيات البرنامج </a:t>
            </a:r>
            <a:r>
              <a:rPr lang="ar" sz="2800" b="1" dirty="0">
                <a:solidFill>
                  <a:srgbClr val="0070C0"/>
                </a:solidFill>
                <a:latin typeface="Arial"/>
                <a:cs typeface="Tahoma"/>
              </a:rPr>
              <a:t>):</a:t>
            </a:r>
            <a:endParaRPr lang="en-US">
              <a:latin typeface="Arial"/>
              <a:cs typeface="Tahoma"/>
            </a:endParaRPr>
          </a:p>
          <a:p>
            <a:pPr algn="r"/>
            <a:r>
              <a:rPr lang="ar" sz="2200" b="1" dirty="0">
                <a:solidFill>
                  <a:srgbClr val="0070C0"/>
                </a:solidFill>
                <a:latin typeface="Arial"/>
                <a:cs typeface="Tahoma"/>
              </a:rPr>
              <a:t>النساء الحوامل المصابات بفيروس نقص</a:t>
            </a:r>
          </a:p>
          <a:p>
            <a:pPr algn="r"/>
            <a:r>
              <a:rPr lang="ar" sz="2200" b="1" dirty="0">
                <a:solidFill>
                  <a:srgbClr val="0070C0"/>
                </a:solidFill>
                <a:latin typeface="Arial"/>
                <a:cs typeface="Tahoma"/>
              </a:rPr>
              <a:t> المناعة البشرية (تم تشخيصهن حديثًا وثبتت إصابتهن</a:t>
            </a:r>
            <a:r>
              <a:rPr lang="ar" sz="2800" b="1" dirty="0">
                <a:solidFill>
                  <a:srgbClr val="0070C0"/>
                </a:solidFill>
                <a:latin typeface="Arial"/>
                <a:cs typeface="Tahoma"/>
              </a:rPr>
              <a:t>)</a:t>
            </a:r>
            <a:endParaRPr lang="ar"/>
          </a:p>
        </p:txBody>
      </p:sp>
      <p:sp>
        <p:nvSpPr>
          <p:cNvPr id="8" name="TextBox 7">
            <a:extLst>
              <a:ext uri="{FF2B5EF4-FFF2-40B4-BE49-F238E27FC236}">
                <a16:creationId xmlns:a16="http://schemas.microsoft.com/office/drawing/2014/main" id="{A07688F2-30BB-F86F-03E8-1BFD0E8CE0E8}"/>
              </a:ext>
            </a:extLst>
          </p:cNvPr>
          <p:cNvSpPr txBox="1"/>
          <p:nvPr/>
        </p:nvSpPr>
        <p:spPr>
          <a:xfrm>
            <a:off x="2242973" y="1904439"/>
            <a:ext cx="1549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7795651B-11A7-6225-EFF4-1378D56966D0}"/>
              </a:ext>
            </a:extLst>
          </p:cNvPr>
          <p:cNvPicPr>
            <a:picLocks noChangeAspect="1"/>
          </p:cNvPicPr>
          <p:nvPr/>
        </p:nvPicPr>
        <p:blipFill>
          <a:blip r:embed="rId3"/>
          <a:srcRect l="-517" b="95128"/>
          <a:stretch/>
        </p:blipFill>
        <p:spPr>
          <a:xfrm>
            <a:off x="63647" y="1315927"/>
            <a:ext cx="6359918" cy="257880"/>
          </a:xfrm>
          <a:prstGeom prst="rect">
            <a:avLst/>
          </a:prstGeom>
        </p:spPr>
      </p:pic>
      <p:pic>
        <p:nvPicPr>
          <p:cNvPr id="19" name="Picture 18">
            <a:extLst>
              <a:ext uri="{FF2B5EF4-FFF2-40B4-BE49-F238E27FC236}">
                <a16:creationId xmlns:a16="http://schemas.microsoft.com/office/drawing/2014/main" id="{4621774D-FE2C-9995-3A57-BD039A2DE1A3}"/>
              </a:ext>
            </a:extLst>
          </p:cNvPr>
          <p:cNvPicPr>
            <a:picLocks noChangeAspect="1"/>
          </p:cNvPicPr>
          <p:nvPr/>
        </p:nvPicPr>
        <p:blipFill>
          <a:blip r:embed="rId3"/>
          <a:srcRect l="52693" t="73451"/>
          <a:stretch/>
        </p:blipFill>
        <p:spPr>
          <a:xfrm>
            <a:off x="6424335" y="2392991"/>
            <a:ext cx="5767665" cy="1684505"/>
          </a:xfrm>
          <a:prstGeom prst="rect">
            <a:avLst/>
          </a:prstGeom>
        </p:spPr>
      </p:pic>
      <p:sp>
        <p:nvSpPr>
          <p:cNvPr id="2" name="TextBox 1">
            <a:extLst>
              <a:ext uri="{FF2B5EF4-FFF2-40B4-BE49-F238E27FC236}">
                <a16:creationId xmlns:a16="http://schemas.microsoft.com/office/drawing/2014/main" id="{C8AEB0E5-00E5-49C5-9FCA-A6475805D14C}"/>
              </a:ext>
            </a:extLst>
          </p:cNvPr>
          <p:cNvSpPr txBox="1"/>
          <p:nvPr/>
        </p:nvSpPr>
        <p:spPr>
          <a:xfrm>
            <a:off x="50888" y="4465308"/>
            <a:ext cx="7230629" cy="2800767"/>
          </a:xfrm>
          <a:prstGeom prst="rect">
            <a:avLst/>
          </a:prstGeom>
          <a:noFill/>
        </p:spPr>
        <p:txBody>
          <a:bodyPr wrap="square" rtlCol="0">
            <a:spAutoFit/>
          </a:bodyPr>
          <a:lstStyle/>
          <a:p>
            <a:pPr algn="r"/>
            <a:r>
              <a:rPr lang="ar" sz="1600" dirty="0"/>
              <a:t>مثال الصومال:</a:t>
            </a:r>
          </a:p>
          <a:p>
            <a:pPr algn="r"/>
            <a:r>
              <a:rPr lang="ar" sz="1600" dirty="0"/>
              <a:t>التقلبات السنوية في الإيجابيات الجديدة والمعروفة </a:t>
            </a:r>
            <a:r>
              <a:rPr lang="ar" sz="1600" dirty="0">
                <a:sym typeface="Wingdings" panose="05000000000000000000" pitchFamily="2" charset="2"/>
              </a:rPr>
              <a:t> الانتشار المتقلب.</a:t>
            </a:r>
          </a:p>
          <a:p>
            <a:pPr algn="r"/>
            <a:r>
              <a:rPr lang="ar" sz="1600" dirty="0">
                <a:sym typeface="Wingdings" panose="05000000000000000000" pitchFamily="2" charset="2"/>
              </a:rPr>
              <a:t> </a:t>
            </a:r>
          </a:p>
          <a:p>
            <a:pPr algn="r"/>
            <a:r>
              <a:rPr lang="ar" sz="1600" dirty="0"/>
              <a:t>خلال الفترة 2016-2020، كان عدد </a:t>
            </a:r>
            <a:r>
              <a:rPr lang="ar" sz="1600" b="1" dirty="0"/>
              <a:t>الحالات الإيجابية </a:t>
            </a:r>
            <a:r>
              <a:rPr lang="ar" sz="1600" b="1" i="1" dirty="0"/>
              <a:t>الجديدة </a:t>
            </a:r>
            <a:r>
              <a:rPr lang="ar" sz="1600" dirty="0"/>
              <a:t>(في أول اختبار لفيروس نقص المناعة البشرية في رعاية ما قبل الولادة) أكبر من </a:t>
            </a:r>
            <a:br>
              <a:rPr lang="en-US" sz="1600" dirty="0"/>
            </a:br>
            <a:r>
              <a:rPr lang="ar" sz="1600" dirty="0"/>
              <a:t>عدد حالات منع انتقال الفيروس من الأم إلى الطفل في "بدأت </a:t>
            </a:r>
            <a:r>
              <a:rPr lang="ar" sz="1600" b="1" i="1" dirty="0"/>
              <a:t>أثناء"</a:t>
            </a:r>
            <a:r>
              <a:rPr lang="ar" sz="1600" i="1" dirty="0"/>
              <a:t> </a:t>
            </a:r>
            <a:r>
              <a:rPr lang="ar" sz="1600" dirty="0"/>
              <a:t>"الحمل الحالي".</a:t>
            </a:r>
          </a:p>
          <a:p>
            <a:pPr marL="285750" indent="-285750" algn="r">
              <a:buFont typeface="Wingdings" panose="05000000000000000000" pitchFamily="2" charset="2"/>
              <a:buChar char="à"/>
            </a:pPr>
            <a:r>
              <a:rPr lang="ar" sz="1600" dirty="0">
                <a:sym typeface="Wingdings" panose="05000000000000000000" pitchFamily="2" charset="2"/>
              </a:rPr>
              <a:t>هل انتشار هذا المرض بين النساء الحوامل مبالغ فيه؟</a:t>
            </a:r>
          </a:p>
          <a:p>
            <a:pPr algn="r"/>
            <a:r>
              <a:rPr lang="ar" sz="1600" dirty="0"/>
              <a:t>... على الرغم من أن أرقام الإصابة بفيروس نقص المناعة </a:t>
            </a:r>
            <a:r>
              <a:rPr lang="ar" sz="1600" i="1" dirty="0"/>
              <a:t>البشرية المعروفة </a:t>
            </a:r>
            <a:r>
              <a:rPr lang="ar" sz="1600" dirty="0"/>
              <a:t>تتوافق مع </a:t>
            </a:r>
            <a:br>
              <a:rPr lang="en-US" sz="1600" dirty="0"/>
            </a:br>
            <a:r>
              <a:rPr lang="ar" sz="1600" dirty="0"/>
              <a:t>الوقاية من انتقال الفيروس من الأم إلى الطفل والتي بدأت </a:t>
            </a:r>
            <a:r>
              <a:rPr lang="ar" sz="1600" b="1" i="1" dirty="0"/>
              <a:t>قبل </a:t>
            </a:r>
            <a:r>
              <a:rPr lang="ar" sz="1600" dirty="0"/>
              <a:t>الحمل الحالي، في جميع السنوات.</a:t>
            </a:r>
          </a:p>
        </p:txBody>
      </p:sp>
      <p:pic>
        <p:nvPicPr>
          <p:cNvPr id="3" name="Picture 2">
            <a:extLst>
              <a:ext uri="{FF2B5EF4-FFF2-40B4-BE49-F238E27FC236}">
                <a16:creationId xmlns:a16="http://schemas.microsoft.com/office/drawing/2014/main" id="{576E70AD-636B-C8A5-E6F0-2AB2292E94D0}"/>
              </a:ext>
            </a:extLst>
          </p:cNvPr>
          <p:cNvPicPr>
            <a:picLocks noChangeAspect="1"/>
          </p:cNvPicPr>
          <p:nvPr/>
        </p:nvPicPr>
        <p:blipFill>
          <a:blip r:embed="rId4"/>
          <a:stretch>
            <a:fillRect/>
          </a:stretch>
        </p:blipFill>
        <p:spPr>
          <a:xfrm>
            <a:off x="7739218" y="4387436"/>
            <a:ext cx="4419615" cy="2470564"/>
          </a:xfrm>
          <a:prstGeom prst="rect">
            <a:avLst/>
          </a:prstGeom>
        </p:spPr>
      </p:pic>
      <p:cxnSp>
        <p:nvCxnSpPr>
          <p:cNvPr id="5" name="Straight Arrow Connector 4">
            <a:extLst>
              <a:ext uri="{FF2B5EF4-FFF2-40B4-BE49-F238E27FC236}">
                <a16:creationId xmlns:a16="http://schemas.microsoft.com/office/drawing/2014/main" id="{60CF0873-ED82-CB94-3313-1C8A77912620}"/>
              </a:ext>
            </a:extLst>
          </p:cNvPr>
          <p:cNvCxnSpPr>
            <a:cxnSpLocks/>
          </p:cNvCxnSpPr>
          <p:nvPr/>
        </p:nvCxnSpPr>
        <p:spPr>
          <a:xfrm>
            <a:off x="6657245" y="4187166"/>
            <a:ext cx="4647609" cy="15988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EFDFAA6-2C1B-E41E-2E63-A8F23C470270}"/>
              </a:ext>
            </a:extLst>
          </p:cNvPr>
          <p:cNvPicPr>
            <a:picLocks noChangeAspect="1"/>
          </p:cNvPicPr>
          <p:nvPr/>
        </p:nvPicPr>
        <p:blipFill>
          <a:blip r:embed="rId3"/>
          <a:srcRect l="-517" t="12535" b="38105"/>
          <a:stretch/>
        </p:blipFill>
        <p:spPr>
          <a:xfrm>
            <a:off x="30568" y="1574486"/>
            <a:ext cx="6380238" cy="2654542"/>
          </a:xfrm>
          <a:prstGeom prst="rect">
            <a:avLst/>
          </a:prstGeom>
        </p:spPr>
      </p:pic>
      <p:sp>
        <p:nvSpPr>
          <p:cNvPr id="11" name="Rectangle 10">
            <a:extLst>
              <a:ext uri="{FF2B5EF4-FFF2-40B4-BE49-F238E27FC236}">
                <a16:creationId xmlns:a16="http://schemas.microsoft.com/office/drawing/2014/main" id="{EDE5A785-36B6-D60B-7D59-C855CAE3B1A8}"/>
              </a:ext>
            </a:extLst>
          </p:cNvPr>
          <p:cNvSpPr/>
          <p:nvPr/>
        </p:nvSpPr>
        <p:spPr>
          <a:xfrm>
            <a:off x="2090468" y="4005154"/>
            <a:ext cx="4566777" cy="445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78879219"/>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22755-6444-42BE-C58E-A173D5EFE437}"/>
              </a:ext>
            </a:extLst>
          </p:cNvPr>
          <p:cNvPicPr>
            <a:picLocks noChangeAspect="1"/>
          </p:cNvPicPr>
          <p:nvPr/>
        </p:nvPicPr>
        <p:blipFill>
          <a:blip r:embed="rId2"/>
          <a:stretch>
            <a:fillRect/>
          </a:stretch>
        </p:blipFill>
        <p:spPr>
          <a:xfrm>
            <a:off x="3479800" y="771130"/>
            <a:ext cx="8712199" cy="5293267"/>
          </a:xfrm>
          <a:prstGeom prst="rect">
            <a:avLst/>
          </a:prstGeom>
          <a:effectLst>
            <a:outerShdw blurRad="50800" dist="38100" dir="2700000" algn="tl" rotWithShape="0">
              <a:prstClr val="black">
                <a:alpha val="40000"/>
              </a:prstClr>
            </a:outerShdw>
          </a:effectLst>
        </p:spPr>
      </p:pic>
      <p:sp>
        <p:nvSpPr>
          <p:cNvPr id="10" name="Title 1">
            <a:extLst>
              <a:ext uri="{FF2B5EF4-FFF2-40B4-BE49-F238E27FC236}">
                <a16:creationId xmlns:a16="http://schemas.microsoft.com/office/drawing/2014/main" id="{936D790A-CBCC-7204-30F5-BE0250948908}"/>
              </a:ext>
            </a:extLst>
          </p:cNvPr>
          <p:cNvSpPr txBox="1">
            <a:spLocks/>
          </p:cNvSpPr>
          <p:nvPr/>
        </p:nvSpPr>
        <p:spPr>
          <a:xfrm>
            <a:off x="252919" y="1123838"/>
            <a:ext cx="2947482" cy="1721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ar" sz="3200" dirty="0">
                <a:cs typeface="Tahoma"/>
              </a:rPr>
              <a:t>الخصوبة المرتبطة بفيروس نقص المناعة البشرية</a:t>
            </a:r>
            <a:endParaRPr lang="en-US" dirty="0">
              <a:cs typeface="Tahoma"/>
            </a:endParaRPr>
          </a:p>
        </p:txBody>
      </p:sp>
      <p:sp>
        <p:nvSpPr>
          <p:cNvPr id="11" name="TextBox 10">
            <a:extLst>
              <a:ext uri="{FF2B5EF4-FFF2-40B4-BE49-F238E27FC236}">
                <a16:creationId xmlns:a16="http://schemas.microsoft.com/office/drawing/2014/main" id="{91BE251D-609B-C163-15C0-81202529C014}"/>
              </a:ext>
            </a:extLst>
          </p:cNvPr>
          <p:cNvSpPr txBox="1"/>
          <p:nvPr/>
        </p:nvSpPr>
        <p:spPr>
          <a:xfrm>
            <a:off x="256033" y="3059723"/>
            <a:ext cx="2944368" cy="2554545"/>
          </a:xfrm>
          <a:prstGeom prst="rect">
            <a:avLst/>
          </a:prstGeom>
          <a:noFill/>
        </p:spPr>
        <p:txBody>
          <a:bodyPr wrap="square" lIns="91440" tIns="45720" rIns="91440" bIns="45720" rtlCol="0" anchor="t">
            <a:spAutoFit/>
          </a:bodyPr>
          <a:lstStyle/>
          <a:p>
            <a:pPr marL="342900" indent="-342900" algn="r">
              <a:buFont typeface="+mj-lt"/>
              <a:buAutoNum type="arabicPeriod"/>
            </a:pPr>
            <a:r>
              <a:rPr lang="ar" sz="2000">
                <a:solidFill>
                  <a:schemeClr val="bg1"/>
                </a:solidFill>
                <a:cs typeface="Tahoma"/>
              </a:rPr>
              <a:t>حدد "الخيارات المتقدمة" &gt; "تخفيضات الخصوبة المرتبطة بفيروس نقص المناعة البشرية"</a:t>
            </a:r>
            <a:br>
              <a:rPr lang="en-US" sz="2000" dirty="0"/>
            </a:br>
            <a:endParaRPr lang="en-US" sz="2000">
              <a:solidFill>
                <a:schemeClr val="bg1"/>
              </a:solidFill>
            </a:endParaRPr>
          </a:p>
          <a:p>
            <a:pPr marL="342900" indent="-342900" algn="r">
              <a:buFont typeface="+mj-lt"/>
              <a:buAutoNum type="arabicPeriod"/>
            </a:pPr>
            <a:r>
              <a:rPr lang="ar" sz="2000">
                <a:solidFill>
                  <a:schemeClr val="bg1"/>
                </a:solidFill>
              </a:rPr>
              <a:t>اضغط على "ملائمة عامل التعديل المحلي"</a:t>
            </a:r>
          </a:p>
        </p:txBody>
      </p:sp>
      <p:sp>
        <p:nvSpPr>
          <p:cNvPr id="24" name="Rectangle 23">
            <a:extLst>
              <a:ext uri="{FF2B5EF4-FFF2-40B4-BE49-F238E27FC236}">
                <a16:creationId xmlns:a16="http://schemas.microsoft.com/office/drawing/2014/main" id="{5F97C825-3561-9568-9731-B65F1ACC5930}"/>
              </a:ext>
            </a:extLst>
          </p:cNvPr>
          <p:cNvSpPr/>
          <p:nvPr/>
        </p:nvSpPr>
        <p:spPr>
          <a:xfrm>
            <a:off x="9047100" y="1946791"/>
            <a:ext cx="2787267" cy="678418"/>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a:solidFill>
                  <a:schemeClr val="tx1"/>
                </a:solidFill>
              </a:rPr>
              <a:t>تظهر قيمة المعلمة الملائمة هنا</a:t>
            </a:r>
          </a:p>
        </p:txBody>
      </p:sp>
      <p:cxnSp>
        <p:nvCxnSpPr>
          <p:cNvPr id="25" name="Straight Arrow Connector 24">
            <a:extLst>
              <a:ext uri="{FF2B5EF4-FFF2-40B4-BE49-F238E27FC236}">
                <a16:creationId xmlns:a16="http://schemas.microsoft.com/office/drawing/2014/main" id="{5B133A6B-73F3-46EA-74E9-3D2D2CE4F858}"/>
              </a:ext>
            </a:extLst>
          </p:cNvPr>
          <p:cNvCxnSpPr>
            <a:cxnSpLocks/>
          </p:cNvCxnSpPr>
          <p:nvPr/>
        </p:nvCxnSpPr>
        <p:spPr>
          <a:xfrm flipH="1">
            <a:off x="9690100" y="2625209"/>
            <a:ext cx="919100" cy="9815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36E671A-7719-5F92-103C-9ECF4C550642}"/>
              </a:ext>
            </a:extLst>
          </p:cNvPr>
          <p:cNvSpPr/>
          <p:nvPr/>
        </p:nvSpPr>
        <p:spPr>
          <a:xfrm>
            <a:off x="4358806" y="306324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1</a:t>
            </a:r>
          </a:p>
        </p:txBody>
      </p:sp>
      <p:sp>
        <p:nvSpPr>
          <p:cNvPr id="2" name="Oval 1">
            <a:extLst>
              <a:ext uri="{FF2B5EF4-FFF2-40B4-BE49-F238E27FC236}">
                <a16:creationId xmlns:a16="http://schemas.microsoft.com/office/drawing/2014/main" id="{3CB888A3-E208-4BE2-6761-0B2F626213E9}"/>
              </a:ext>
            </a:extLst>
          </p:cNvPr>
          <p:cNvSpPr/>
          <p:nvPr/>
        </p:nvSpPr>
        <p:spPr>
          <a:xfrm>
            <a:off x="5138527" y="479989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2</a:t>
            </a:r>
          </a:p>
        </p:txBody>
      </p:sp>
    </p:spTree>
    <p:extLst>
      <p:ext uri="{BB962C8B-B14F-4D97-AF65-F5344CB8AC3E}">
        <p14:creationId xmlns:p14="http://schemas.microsoft.com/office/powerpoint/2010/main" val="47414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22755-6444-42BE-C58E-A173D5EFE437}"/>
              </a:ext>
            </a:extLst>
          </p:cNvPr>
          <p:cNvPicPr>
            <a:picLocks noChangeAspect="1"/>
          </p:cNvPicPr>
          <p:nvPr/>
        </p:nvPicPr>
        <p:blipFill>
          <a:blip r:embed="rId2"/>
          <a:stretch>
            <a:fillRect/>
          </a:stretch>
        </p:blipFill>
        <p:spPr>
          <a:xfrm>
            <a:off x="3237114" y="55081"/>
            <a:ext cx="5842313" cy="354961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3C897AE0-8C98-9CDB-7AAC-8EBF60B7787E}"/>
              </a:ext>
            </a:extLst>
          </p:cNvPr>
          <p:cNvPicPr>
            <a:picLocks noChangeAspect="1"/>
          </p:cNvPicPr>
          <p:nvPr/>
        </p:nvPicPr>
        <p:blipFill>
          <a:blip r:embed="rId3"/>
          <a:stretch>
            <a:fillRect/>
          </a:stretch>
        </p:blipFill>
        <p:spPr>
          <a:xfrm>
            <a:off x="6356218" y="2697143"/>
            <a:ext cx="5842312" cy="4119463"/>
          </a:xfrm>
          <a:prstGeom prst="rect">
            <a:avLst/>
          </a:prstGeom>
        </p:spPr>
      </p:pic>
      <p:sp>
        <p:nvSpPr>
          <p:cNvPr id="10" name="Title 1">
            <a:extLst>
              <a:ext uri="{FF2B5EF4-FFF2-40B4-BE49-F238E27FC236}">
                <a16:creationId xmlns:a16="http://schemas.microsoft.com/office/drawing/2014/main" id="{936D790A-CBCC-7204-30F5-BE0250948908}"/>
              </a:ext>
            </a:extLst>
          </p:cNvPr>
          <p:cNvSpPr txBox="1">
            <a:spLocks/>
          </p:cNvSpPr>
          <p:nvPr/>
        </p:nvSpPr>
        <p:spPr>
          <a:xfrm>
            <a:off x="65365" y="1061424"/>
            <a:ext cx="3200401" cy="67841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ar" sz="2800" dirty="0">
                <a:cs typeface="Tahoma"/>
              </a:rPr>
              <a:t>الخصوبة المرتبطة بفيروس نقص المناعة البشرية</a:t>
            </a:r>
            <a:endParaRPr lang="en-US"/>
          </a:p>
        </p:txBody>
      </p:sp>
      <p:sp>
        <p:nvSpPr>
          <p:cNvPr id="11" name="TextBox 10">
            <a:extLst>
              <a:ext uri="{FF2B5EF4-FFF2-40B4-BE49-F238E27FC236}">
                <a16:creationId xmlns:a16="http://schemas.microsoft.com/office/drawing/2014/main" id="{91BE251D-609B-C163-15C0-81202529C014}"/>
              </a:ext>
            </a:extLst>
          </p:cNvPr>
          <p:cNvSpPr txBox="1"/>
          <p:nvPr/>
        </p:nvSpPr>
        <p:spPr>
          <a:xfrm>
            <a:off x="0" y="1923419"/>
            <a:ext cx="3331132" cy="3754874"/>
          </a:xfrm>
          <a:prstGeom prst="rect">
            <a:avLst/>
          </a:prstGeom>
          <a:noFill/>
        </p:spPr>
        <p:txBody>
          <a:bodyPr wrap="square" lIns="91440" tIns="45720" rIns="91440" bIns="45720" rtlCol="0" anchor="t">
            <a:spAutoFit/>
          </a:bodyPr>
          <a:lstStyle/>
          <a:p>
            <a:pPr marL="342900" indent="-342900" algn="r">
              <a:buFont typeface="+mj-lt"/>
              <a:buAutoNum type="arabicPeriod"/>
            </a:pPr>
            <a:r>
              <a:rPr lang="ar" sz="1400" dirty="0">
                <a:solidFill>
                  <a:schemeClr val="bg1"/>
                </a:solidFill>
              </a:rPr>
              <a:t>حدد "الخيارات المتقدمة" &gt; "تخفيضات الخصوبة المرتبطة بفيروس نقص المناعة البشرية"</a:t>
            </a:r>
            <a:br>
              <a:rPr lang="en-US" sz="1400" dirty="0">
                <a:solidFill>
                  <a:schemeClr val="bg1"/>
                </a:solidFill>
              </a:rPr>
            </a:br>
            <a:endParaRPr lang="en-US" sz="1400" dirty="0">
              <a:solidFill>
                <a:schemeClr val="bg1"/>
              </a:solidFill>
            </a:endParaRPr>
          </a:p>
          <a:p>
            <a:pPr marL="342900" indent="-342900" algn="r">
              <a:buFont typeface="+mj-lt"/>
              <a:buAutoNum type="arabicPeriod"/>
            </a:pPr>
            <a:r>
              <a:rPr lang="ar" sz="1400" dirty="0">
                <a:solidFill>
                  <a:schemeClr val="bg1"/>
                </a:solidFill>
              </a:rPr>
              <a:t>"عامل التعديل المحلي الملائم"</a:t>
            </a:r>
            <a:br>
              <a:rPr lang="en-US" sz="1400" dirty="0">
                <a:solidFill>
                  <a:schemeClr val="bg1"/>
                </a:solidFill>
              </a:rPr>
            </a:br>
            <a:endParaRPr lang="en-US" sz="1400" dirty="0">
              <a:solidFill>
                <a:schemeClr val="bg1"/>
              </a:solidFill>
            </a:endParaRPr>
          </a:p>
          <a:p>
            <a:pPr marL="342900" indent="-342900" algn="r">
              <a:buFont typeface="+mj-lt"/>
              <a:buAutoNum type="arabicPeriod"/>
            </a:pPr>
            <a:r>
              <a:rPr lang="ar" sz="1400" dirty="0">
                <a:solidFill>
                  <a:schemeClr val="bg1"/>
                </a:solidFill>
              </a:rPr>
              <a:t>أدخل البيانات أو استوردها </a:t>
            </a:r>
            <a:br>
              <a:rPr lang="en-US" sz="1400" dirty="0">
                <a:solidFill>
                  <a:schemeClr val="bg1"/>
                </a:solidFill>
              </a:rPr>
            </a:br>
            <a:r>
              <a:rPr lang="ar" sz="1400" dirty="0">
                <a:solidFill>
                  <a:schemeClr val="bg1"/>
                </a:solidFill>
              </a:rPr>
              <a:t>(يفضل "من بيانات البرنامج")</a:t>
            </a:r>
            <a:br>
              <a:rPr lang="en-US" sz="1400" dirty="0">
                <a:solidFill>
                  <a:schemeClr val="bg1"/>
                </a:solidFill>
              </a:rPr>
            </a:br>
            <a:endParaRPr lang="en-US" sz="1400" dirty="0">
              <a:solidFill>
                <a:schemeClr val="bg1"/>
              </a:solidFill>
            </a:endParaRPr>
          </a:p>
          <a:p>
            <a:pPr marL="342900" indent="-342900" algn="r">
              <a:buFont typeface="+mj-lt"/>
              <a:buAutoNum type="arabicPeriod"/>
            </a:pPr>
            <a:r>
              <a:rPr lang="ar" sz="1400" dirty="0">
                <a:solidFill>
                  <a:schemeClr val="bg1"/>
                </a:solidFill>
              </a:rPr>
              <a:t>التحقق من أن البيانات المستوردة مناسبة للاستخدام</a:t>
            </a:r>
          </a:p>
          <a:p>
            <a:pPr marL="800100" lvl="1" indent="-342900" algn="r">
              <a:buFont typeface="Arial" panose="020B0604020202020204" pitchFamily="34" charset="0"/>
              <a:buChar char="•"/>
            </a:pPr>
            <a:r>
              <a:rPr lang="ar" sz="1400" dirty="0">
                <a:solidFill>
                  <a:schemeClr val="bg1"/>
                </a:solidFill>
              </a:rPr>
              <a:t>هل نسبة الإصابة بفيروس نقص المناعة البشرية معقولة؟</a:t>
            </a:r>
          </a:p>
          <a:p>
            <a:pPr marL="800100" lvl="1" indent="-342900" algn="r">
              <a:buFont typeface="Arial" panose="020B0604020202020204" pitchFamily="34" charset="0"/>
              <a:buChar char="•"/>
            </a:pPr>
            <a:r>
              <a:rPr lang="ar" sz="1400" dirty="0">
                <a:solidFill>
                  <a:schemeClr val="bg1"/>
                </a:solidFill>
              </a:rPr>
              <a:t>مقامات سلسة؟</a:t>
            </a:r>
            <a:br>
              <a:rPr lang="en-US" sz="1400" dirty="0">
                <a:solidFill>
                  <a:schemeClr val="bg1"/>
                </a:solidFill>
              </a:rPr>
            </a:br>
            <a:endParaRPr lang="en-US" sz="1400" dirty="0">
              <a:solidFill>
                <a:schemeClr val="bg1"/>
              </a:solidFill>
            </a:endParaRPr>
          </a:p>
          <a:p>
            <a:pPr marL="342900" indent="-342900" algn="r">
              <a:buFont typeface="+mj-lt"/>
              <a:buAutoNum type="arabicPeriod"/>
            </a:pPr>
            <a:r>
              <a:rPr lang="ar" sz="1400" dirty="0">
                <a:solidFill>
                  <a:schemeClr val="bg1"/>
                </a:solidFill>
              </a:rPr>
              <a:t>ملائمة البيانات المناسبة</a:t>
            </a:r>
          </a:p>
          <a:p>
            <a:pPr marL="342900" indent="-342900" algn="r">
              <a:buFont typeface="+mj-lt"/>
              <a:buAutoNum type="arabicPeriod"/>
            </a:pPr>
            <a:r>
              <a:rPr lang="ar" sz="1400" dirty="0">
                <a:solidFill>
                  <a:schemeClr val="bg1"/>
                </a:solidFill>
              </a:rPr>
              <a:t>اضغط على "موافق" لقبول الملاءمة</a:t>
            </a:r>
          </a:p>
        </p:txBody>
      </p:sp>
      <p:sp>
        <p:nvSpPr>
          <p:cNvPr id="14" name="Oval 13">
            <a:extLst>
              <a:ext uri="{FF2B5EF4-FFF2-40B4-BE49-F238E27FC236}">
                <a16:creationId xmlns:a16="http://schemas.microsoft.com/office/drawing/2014/main" id="{A866CA79-6A32-ADD3-0D78-35C07A29C9B3}"/>
              </a:ext>
            </a:extLst>
          </p:cNvPr>
          <p:cNvSpPr/>
          <p:nvPr/>
        </p:nvSpPr>
        <p:spPr>
          <a:xfrm>
            <a:off x="4318380" y="3014251"/>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2</a:t>
            </a:r>
          </a:p>
        </p:txBody>
      </p:sp>
      <p:sp>
        <p:nvSpPr>
          <p:cNvPr id="15" name="Oval 14">
            <a:extLst>
              <a:ext uri="{FF2B5EF4-FFF2-40B4-BE49-F238E27FC236}">
                <a16:creationId xmlns:a16="http://schemas.microsoft.com/office/drawing/2014/main" id="{BBF09733-B00E-0B5E-9594-BC9302C2A098}"/>
              </a:ext>
            </a:extLst>
          </p:cNvPr>
          <p:cNvSpPr/>
          <p:nvPr/>
        </p:nvSpPr>
        <p:spPr>
          <a:xfrm>
            <a:off x="7144487" y="404739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3</a:t>
            </a:r>
          </a:p>
        </p:txBody>
      </p:sp>
      <p:sp>
        <p:nvSpPr>
          <p:cNvPr id="16" name="Oval 15">
            <a:extLst>
              <a:ext uri="{FF2B5EF4-FFF2-40B4-BE49-F238E27FC236}">
                <a16:creationId xmlns:a16="http://schemas.microsoft.com/office/drawing/2014/main" id="{08965110-0C80-C384-AD4E-BDD36BBDD632}"/>
              </a:ext>
            </a:extLst>
          </p:cNvPr>
          <p:cNvSpPr/>
          <p:nvPr/>
        </p:nvSpPr>
        <p:spPr>
          <a:xfrm>
            <a:off x="10669038" y="4579249"/>
            <a:ext cx="1411176" cy="10033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752E7965-27D2-0C7E-EB06-F297EC596CAE}"/>
              </a:ext>
            </a:extLst>
          </p:cNvPr>
          <p:cNvCxnSpPr>
            <a:cxnSpLocks/>
            <a:stCxn id="15" idx="5"/>
          </p:cNvCxnSpPr>
          <p:nvPr/>
        </p:nvCxnSpPr>
        <p:spPr>
          <a:xfrm>
            <a:off x="7456683" y="4359591"/>
            <a:ext cx="3094039" cy="638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7613342-6A4A-EC14-3109-471707AB5A10}"/>
              </a:ext>
            </a:extLst>
          </p:cNvPr>
          <p:cNvCxnSpPr>
            <a:cxnSpLocks/>
            <a:stCxn id="15" idx="0"/>
          </p:cNvCxnSpPr>
          <p:nvPr/>
        </p:nvCxnSpPr>
        <p:spPr>
          <a:xfrm flipV="1">
            <a:off x="7327367" y="3554317"/>
            <a:ext cx="817173" cy="4930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0AF5A29-09E6-A4AB-7A5B-ED61A302C842}"/>
              </a:ext>
            </a:extLst>
          </p:cNvPr>
          <p:cNvSpPr/>
          <p:nvPr/>
        </p:nvSpPr>
        <p:spPr>
          <a:xfrm>
            <a:off x="9094494" y="361797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4</a:t>
            </a:r>
          </a:p>
        </p:txBody>
      </p:sp>
      <p:sp>
        <p:nvSpPr>
          <p:cNvPr id="23" name="Oval 22">
            <a:extLst>
              <a:ext uri="{FF2B5EF4-FFF2-40B4-BE49-F238E27FC236}">
                <a16:creationId xmlns:a16="http://schemas.microsoft.com/office/drawing/2014/main" id="{82AC7FD8-8188-29E3-9097-076BF8E42C9B}"/>
              </a:ext>
            </a:extLst>
          </p:cNvPr>
          <p:cNvSpPr/>
          <p:nvPr/>
        </p:nvSpPr>
        <p:spPr>
          <a:xfrm>
            <a:off x="8142048" y="404739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5</a:t>
            </a:r>
          </a:p>
        </p:txBody>
      </p:sp>
      <p:sp>
        <p:nvSpPr>
          <p:cNvPr id="24" name="Rectangle 23">
            <a:extLst>
              <a:ext uri="{FF2B5EF4-FFF2-40B4-BE49-F238E27FC236}">
                <a16:creationId xmlns:a16="http://schemas.microsoft.com/office/drawing/2014/main" id="{5F97C825-3561-9568-9731-B65F1ACC5930}"/>
              </a:ext>
            </a:extLst>
          </p:cNvPr>
          <p:cNvSpPr/>
          <p:nvPr/>
        </p:nvSpPr>
        <p:spPr>
          <a:xfrm>
            <a:off x="8469043" y="1434014"/>
            <a:ext cx="2787267" cy="678418"/>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a:solidFill>
                  <a:schemeClr val="tx1"/>
                </a:solidFill>
              </a:rPr>
              <a:t>تظهر قيمة المعلمة الملائمة هنا</a:t>
            </a:r>
          </a:p>
        </p:txBody>
      </p:sp>
      <p:cxnSp>
        <p:nvCxnSpPr>
          <p:cNvPr id="25" name="Straight Arrow Connector 24">
            <a:extLst>
              <a:ext uri="{FF2B5EF4-FFF2-40B4-BE49-F238E27FC236}">
                <a16:creationId xmlns:a16="http://schemas.microsoft.com/office/drawing/2014/main" id="{5B133A6B-73F3-46EA-74E9-3D2D2CE4F858}"/>
              </a:ext>
            </a:extLst>
          </p:cNvPr>
          <p:cNvCxnSpPr>
            <a:cxnSpLocks/>
            <a:stCxn id="24" idx="1"/>
          </p:cNvCxnSpPr>
          <p:nvPr/>
        </p:nvCxnSpPr>
        <p:spPr>
          <a:xfrm flipH="1">
            <a:off x="7546554" y="1773223"/>
            <a:ext cx="922489" cy="3392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36E671A-7719-5F92-103C-9ECF4C550642}"/>
              </a:ext>
            </a:extLst>
          </p:cNvPr>
          <p:cNvSpPr/>
          <p:nvPr/>
        </p:nvSpPr>
        <p:spPr>
          <a:xfrm>
            <a:off x="2746815" y="25555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1</a:t>
            </a:r>
          </a:p>
        </p:txBody>
      </p:sp>
      <p:sp>
        <p:nvSpPr>
          <p:cNvPr id="2" name="TextBox 1">
            <a:extLst>
              <a:ext uri="{FF2B5EF4-FFF2-40B4-BE49-F238E27FC236}">
                <a16:creationId xmlns:a16="http://schemas.microsoft.com/office/drawing/2014/main" id="{8A9AA0E0-16D1-DE4D-69B1-17CDA2A2D26E}"/>
              </a:ext>
            </a:extLst>
          </p:cNvPr>
          <p:cNvSpPr txBox="1"/>
          <p:nvPr/>
        </p:nvSpPr>
        <p:spPr>
          <a:xfrm>
            <a:off x="3525962" y="4970449"/>
            <a:ext cx="2841818" cy="1200329"/>
          </a:xfrm>
          <a:prstGeom prst="rect">
            <a:avLst/>
          </a:prstGeom>
          <a:noFill/>
        </p:spPr>
        <p:txBody>
          <a:bodyPr wrap="square" lIns="91440" tIns="45720" rIns="91440" bIns="45720" rtlCol="0" anchor="t">
            <a:spAutoFit/>
          </a:bodyPr>
          <a:lstStyle/>
          <a:p>
            <a:pPr algn="r"/>
            <a:r>
              <a:rPr lang="ar" dirty="0">
                <a:cs typeface="Tahoma"/>
              </a:rPr>
              <a:t>لإعادة التركيب في كل مرة تقوم فيها بتغيير ملاءمة </a:t>
            </a:r>
            <a:endParaRPr lang="en-US" dirty="0">
              <a:cs typeface="Tahoma"/>
            </a:endParaRPr>
          </a:p>
          <a:p>
            <a:pPr algn="r"/>
            <a:r>
              <a:rPr lang="ar" dirty="0">
                <a:cs typeface="Tahoma"/>
              </a:rPr>
              <a:t>EPP/CSAVR أو </a:t>
            </a:r>
            <a:r>
              <a:rPr lang="ar" dirty="0" err="1">
                <a:cs typeface="Tahoma"/>
              </a:rPr>
              <a:t>IRRs</a:t>
            </a:r>
            <a:r>
              <a:rPr lang="ar" dirty="0">
                <a:cs typeface="Tahoma"/>
              </a:rPr>
              <a:t> </a:t>
            </a:r>
          </a:p>
          <a:p>
            <a:pPr algn="r"/>
            <a:r>
              <a:rPr lang="ar" dirty="0">
                <a:cs typeface="Tahoma"/>
              </a:rPr>
              <a:t>حسب الجنس!</a:t>
            </a:r>
            <a:endParaRPr lang="ar" dirty="0"/>
          </a:p>
        </p:txBody>
      </p:sp>
      <p:sp>
        <p:nvSpPr>
          <p:cNvPr id="27" name="Oval 26">
            <a:extLst>
              <a:ext uri="{FF2B5EF4-FFF2-40B4-BE49-F238E27FC236}">
                <a16:creationId xmlns:a16="http://schemas.microsoft.com/office/drawing/2014/main" id="{EEF06E36-7E33-7077-4D49-4051ACFD6E2D}"/>
              </a:ext>
            </a:extLst>
          </p:cNvPr>
          <p:cNvSpPr/>
          <p:nvPr/>
        </p:nvSpPr>
        <p:spPr>
          <a:xfrm>
            <a:off x="5865618" y="643715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 sz="1400" b="1">
                <a:solidFill>
                  <a:srgbClr val="FF0000"/>
                </a:solidFill>
                <a:latin typeface="Calibri (Body)"/>
              </a:rPr>
              <a:t>6</a:t>
            </a:r>
          </a:p>
        </p:txBody>
      </p:sp>
    </p:spTree>
    <p:extLst>
      <p:ext uri="{BB962C8B-B14F-4D97-AF65-F5344CB8AC3E}">
        <p14:creationId xmlns:p14="http://schemas.microsoft.com/office/powerpoint/2010/main" val="2164898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a:xfrm>
            <a:off x="0" y="1524000"/>
            <a:ext cx="3333129" cy="4508500"/>
          </a:xfrm>
        </p:spPr>
        <p:txBody>
          <a:bodyPr>
            <a:noAutofit/>
          </a:bodyPr>
          <a:lstStyle/>
          <a:p>
            <a:pPr algn="r"/>
            <a:r>
              <a:rPr lang="ar" sz="3200">
                <a:cs typeface="Tahoma"/>
              </a:rPr>
              <a:t>بيانات اختبار </a:t>
            </a:r>
            <a:br>
              <a:rPr lang="ar" sz="3200" dirty="0">
                <a:cs typeface="Tahoma"/>
              </a:rPr>
            </a:br>
            <a:r>
              <a:rPr lang="ar" sz="3200">
                <a:cs typeface="Tahoma"/>
              </a:rPr>
              <a:t>ANC </a:t>
            </a:r>
            <a:br>
              <a:rPr lang="en-US" sz="3200" dirty="0"/>
            </a:br>
            <a:br>
              <a:rPr lang="en-US" sz="3200" dirty="0"/>
            </a:br>
            <a:r>
              <a:rPr lang="ar" sz="3200">
                <a:cs typeface="Tahoma"/>
              </a:rPr>
              <a:t>الروتيني : </a:t>
            </a:r>
            <a:br>
              <a:rPr lang="en-US" sz="3200" dirty="0"/>
            </a:br>
            <a:r>
              <a:rPr lang="ar" sz="3200">
                <a:cs typeface="Tahoma"/>
              </a:rPr>
              <a:t>استخدم فقط بيانات/سنوات تمثيلية عالية الجودة لتركيب EPP </a:t>
            </a:r>
            <a:br>
              <a:rPr lang="ar" sz="3200" dirty="0">
                <a:cs typeface="Tahoma"/>
              </a:rPr>
            </a:br>
            <a:r>
              <a:rPr lang="ar" sz="3200">
                <a:cs typeface="Tahoma"/>
              </a:rPr>
              <a:t>والخصوبة</a:t>
            </a:r>
            <a:endParaRPr lang="en-US">
              <a:cs typeface="Tahoma"/>
            </a:endParaRPr>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339029" y="-11723"/>
            <a:ext cx="8628854" cy="6869723"/>
          </a:xfrm>
        </p:spPr>
        <p:txBody>
          <a:bodyPr>
            <a:normAutofit/>
          </a:bodyPr>
          <a:lstStyle/>
          <a:p>
            <a:pPr marL="0" indent="0" algn="r">
              <a:buNone/>
            </a:pPr>
            <a:r>
              <a:rPr lang="ar" sz="1600" dirty="0">
                <a:solidFill>
                  <a:schemeClr val="tx1"/>
                </a:solidFill>
                <a:cs typeface="Tahoma"/>
              </a:rPr>
              <a:t>تشكل بيانات الاختبار الروتيني تحديات أمام التمييز بين الاتجاهات الوبائية الحقيقية </a:t>
            </a:r>
            <a:br>
              <a:rPr lang="en-US" sz="1600" dirty="0"/>
            </a:br>
            <a:r>
              <a:rPr lang="ar" sz="1600" dirty="0">
                <a:solidFill>
                  <a:schemeClr val="tx1"/>
                </a:solidFill>
                <a:cs typeface="Tahoma"/>
              </a:rPr>
              <a:t>من تغطية الخدمة أو الإبلاغ عن القطع الأثرية</a:t>
            </a:r>
          </a:p>
          <a:p>
            <a:pPr algn="r"/>
            <a:r>
              <a:rPr lang="ar" sz="1600" dirty="0">
                <a:solidFill>
                  <a:schemeClr val="tx1"/>
                </a:solidFill>
                <a:cs typeface="Tahoma"/>
              </a:rPr>
              <a:t>غالبًا ما يتم تقديم الاختبارات الروتينية أولاً في المناطق الحضرية ذات الانتشار الأعلى </a:t>
            </a:r>
            <a:br>
              <a:rPr lang="en-US" sz="1600" dirty="0"/>
            </a:br>
            <a:r>
              <a:rPr lang="ar" sz="1600" dirty="0">
                <a:solidFill>
                  <a:schemeClr val="tx1"/>
                </a:solidFill>
                <a:cs typeface="Tahoma"/>
              </a:rPr>
              <a:t>-&gt; السنوات المبكرة ليست ممثلة</a:t>
            </a:r>
          </a:p>
          <a:p>
            <a:pPr algn="r"/>
            <a:r>
              <a:rPr lang="ar" sz="1600" dirty="0">
                <a:solidFill>
                  <a:schemeClr val="tx1"/>
                </a:solidFill>
                <a:cs typeface="Tahoma"/>
              </a:rPr>
              <a:t>تزداد التغطية على مدى سنوات مع توسع النظام؛ ثم تستقر مع نضجه.</a:t>
            </a:r>
          </a:p>
          <a:p>
            <a:pPr algn="r"/>
            <a:r>
              <a:rPr lang="ar" sz="1600" dirty="0">
                <a:solidFill>
                  <a:schemeClr val="tx1"/>
                </a:solidFill>
                <a:cs typeface="Tahoma"/>
              </a:rPr>
              <a:t>كثيرا ما كانت التقارير تشكل مشكلة، خاصة قبل أن تصبح أنظمة الإبلاغ الإلكترونية شائعة.</a:t>
            </a:r>
          </a:p>
          <a:p>
            <a:pPr marL="0" indent="0" algn="r">
              <a:buNone/>
            </a:pPr>
            <a:r>
              <a:rPr lang="ar" sz="1600" dirty="0">
                <a:solidFill>
                  <a:schemeClr val="tx1"/>
                </a:solidFill>
                <a:cs typeface="Tahoma"/>
              </a:rPr>
              <a:t>لملاءمة بيانات </a:t>
            </a:r>
          </a:p>
          <a:p>
            <a:pPr marL="0" indent="0" algn="r">
              <a:buNone/>
            </a:pPr>
            <a:r>
              <a:rPr lang="ar" sz="1600">
                <a:solidFill>
                  <a:schemeClr val="tx1"/>
                </a:solidFill>
                <a:cs typeface="Tahoma"/>
              </a:rPr>
              <a:t>ANC-RT:</a:t>
            </a:r>
            <a:endParaRPr lang="ar" sz="1600" dirty="0">
              <a:solidFill>
                <a:schemeClr val="tx1"/>
              </a:solidFill>
              <a:cs typeface="Tahoma"/>
            </a:endParaRPr>
          </a:p>
          <a:p>
            <a:pPr algn="r"/>
            <a:r>
              <a:rPr lang="ar" sz="1600" dirty="0">
                <a:solidFill>
                  <a:schemeClr val="tx1"/>
                </a:solidFill>
                <a:cs typeface="Tahoma"/>
              </a:rPr>
              <a:t>قم بإدراج النساء </a:t>
            </a:r>
            <a:r>
              <a:rPr lang="ar" sz="1600" b="1" dirty="0">
                <a:solidFill>
                  <a:schemeClr val="tx1"/>
                </a:solidFill>
                <a:cs typeface="Tahoma"/>
              </a:rPr>
              <a:t>المعروف بالفعل أنهن إيجابيات </a:t>
            </a:r>
            <a:r>
              <a:rPr lang="ar" sz="1600" dirty="0">
                <a:solidFill>
                  <a:schemeClr val="tx1"/>
                </a:solidFill>
                <a:cs typeface="Tahoma"/>
              </a:rPr>
              <a:t>، في كل من البسط (فيروس نقص المناعة البشرية +) والمقام (حجم العينة).</a:t>
            </a:r>
          </a:p>
          <a:p>
            <a:pPr algn="r"/>
            <a:r>
              <a:rPr lang="ar" sz="1600" dirty="0">
                <a:solidFill>
                  <a:schemeClr val="tx1"/>
                </a:solidFill>
                <a:cs typeface="Tahoma"/>
              </a:rPr>
              <a:t>احسب جميع </a:t>
            </a:r>
            <a:r>
              <a:rPr lang="ar" sz="1600" b="1" dirty="0">
                <a:solidFill>
                  <a:schemeClr val="tx1"/>
                </a:solidFill>
                <a:cs typeface="Tahoma"/>
              </a:rPr>
              <a:t>الاختبارات </a:t>
            </a:r>
            <a:r>
              <a:rPr lang="ar" sz="1600" b="1" i="1" dirty="0">
                <a:solidFill>
                  <a:schemeClr val="tx1"/>
                </a:solidFill>
                <a:cs typeface="Tahoma"/>
              </a:rPr>
              <a:t>الأولى </a:t>
            </a:r>
            <a:r>
              <a:rPr lang="ar" sz="1600" dirty="0">
                <a:solidFill>
                  <a:schemeClr val="tx1"/>
                </a:solidFill>
                <a:cs typeface="Tahoma"/>
              </a:rPr>
              <a:t>(بحد أقصى اختبار واحد لكل حمل) </a:t>
            </a:r>
            <a:br>
              <a:rPr lang="en-US" sz="1600" dirty="0"/>
            </a:br>
            <a:r>
              <a:rPr lang="ar" sz="1600" dirty="0">
                <a:solidFill>
                  <a:schemeClr val="tx1"/>
                </a:solidFill>
                <a:cs typeface="Tahoma"/>
              </a:rPr>
              <a:t>- بما في ذلك الاختبارات الأولى </a:t>
            </a:r>
            <a:r>
              <a:rPr lang="ar" sz="1600" b="1" dirty="0">
                <a:solidFill>
                  <a:schemeClr val="tx1"/>
                </a:solidFill>
                <a:cs typeface="Tahoma"/>
              </a:rPr>
              <a:t>أثناء المخاض أو الولادة</a:t>
            </a:r>
          </a:p>
          <a:p>
            <a:pPr algn="r"/>
            <a:r>
              <a:rPr lang="ar" sz="1600" dirty="0">
                <a:solidFill>
                  <a:schemeClr val="tx1"/>
                </a:solidFill>
                <a:cs typeface="Tahoma"/>
              </a:rPr>
              <a:t>تناسب فقط سنوات البيانات الكاملة أو </a:t>
            </a:r>
            <a:r>
              <a:rPr lang="ar" sz="1600" b="1" dirty="0">
                <a:solidFill>
                  <a:schemeClr val="tx1"/>
                </a:solidFill>
                <a:cs typeface="Tahoma"/>
              </a:rPr>
              <a:t>التي تمثل مستوى البلاد </a:t>
            </a:r>
            <a:r>
              <a:rPr lang="ar" sz="1600" dirty="0">
                <a:solidFill>
                  <a:schemeClr val="tx1"/>
                </a:solidFill>
                <a:cs typeface="Tahoma"/>
              </a:rPr>
              <a:t>.</a:t>
            </a:r>
          </a:p>
          <a:p>
            <a:pPr algn="r"/>
            <a:r>
              <a:rPr lang="ar" sz="1600" dirty="0">
                <a:solidFill>
                  <a:schemeClr val="tx1"/>
                </a:solidFill>
                <a:cs typeface="Tahoma"/>
              </a:rPr>
              <a:t>ابحث عن زيادات أو انخفاضات حادة؛ يجب أن تكون اتجاهات الانتشار الحقيقية مستقرة</a:t>
            </a:r>
          </a:p>
          <a:p>
            <a:pPr algn="r"/>
            <a:r>
              <a:rPr lang="ar" sz="1600" dirty="0">
                <a:solidFill>
                  <a:schemeClr val="tx1"/>
                </a:solidFill>
                <a:cs typeface="Tahoma"/>
              </a:rPr>
              <a:t>راقب: النتائج الإيجابيّة الكاذبة، والتغييرات في خوارزميات الاختبار، ونفاد المخزون وتأثيراته، ومعدلات الرفض.</a:t>
            </a:r>
          </a:p>
          <a:p>
            <a:pPr algn="r"/>
            <a:r>
              <a:rPr lang="ar" sz="1600" dirty="0">
                <a:solidFill>
                  <a:schemeClr val="tx1"/>
                </a:solidFill>
                <a:cs typeface="Tahoma"/>
              </a:rPr>
              <a:t>قم بمراجعة بيانات المسح الأسري حول نسبة </a:t>
            </a:r>
            <a:r>
              <a:rPr lang="ar" sz="1600" b="1" dirty="0">
                <a:solidFill>
                  <a:schemeClr val="tx1"/>
                </a:solidFill>
                <a:cs typeface="Tahoma"/>
              </a:rPr>
              <a:t>النساء اللاتي لا يحضرن رعاية ما قبل الولادة </a:t>
            </a:r>
            <a:br>
              <a:rPr lang="en-US" sz="1600" dirty="0"/>
            </a:br>
            <a:r>
              <a:rPr lang="ar" sz="1600" dirty="0">
                <a:solidFill>
                  <a:schemeClr val="tx1"/>
                </a:solidFill>
                <a:cs typeface="Tahoma"/>
              </a:rPr>
              <a:t>وخصائصهن، لفهم التحيزات.</a:t>
            </a:r>
          </a:p>
        </p:txBody>
      </p:sp>
    </p:spTree>
    <p:extLst>
      <p:ext uri="{BB962C8B-B14F-4D97-AF65-F5344CB8AC3E}">
        <p14:creationId xmlns:p14="http://schemas.microsoft.com/office/powerpoint/2010/main" val="217814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A74F-9825-5788-12CC-E96339FCFA47}"/>
              </a:ext>
            </a:extLst>
          </p:cNvPr>
          <p:cNvSpPr>
            <a:spLocks noGrp="1"/>
          </p:cNvSpPr>
          <p:nvPr>
            <p:ph type="title"/>
          </p:nvPr>
        </p:nvSpPr>
        <p:spPr>
          <a:xfrm>
            <a:off x="0" y="1122776"/>
            <a:ext cx="2978170" cy="4627095"/>
          </a:xfrm>
        </p:spPr>
        <p:txBody>
          <a:bodyPr>
            <a:noAutofit/>
          </a:bodyPr>
          <a:lstStyle/>
          <a:p>
            <a:pPr algn="r">
              <a:lnSpc>
                <a:spcPct val="100000"/>
              </a:lnSpc>
              <a:spcBef>
                <a:spcPts val="0"/>
              </a:spcBef>
              <a:defRPr/>
            </a:pPr>
            <a:r>
              <a:rPr lang="ar" sz="2200">
                <a:cs typeface="Tahoma"/>
              </a:rPr>
              <a:t>قد يشير عامل التعديل المحلي المناسب &lt;0.5 أو &gt;2.5، أو تغطية منع الحمل من الأم إلى الطفل &gt;100%، إلى وجود مشاكل في انتشار الرعاية قبل الولادة وبيانات منع الانتقال من الأم إلى الطفل - أو مع تقديرات</a:t>
            </a:r>
            <a:br>
              <a:rPr lang="ar" sz="2200" dirty="0">
                <a:cs typeface="Tahoma"/>
              </a:rPr>
            </a:br>
            <a:r>
              <a:rPr lang="ar" sz="2200">
                <a:cs typeface="Tahoma"/>
              </a:rPr>
              <a:t> EPP أو CSAVR</a:t>
            </a:r>
            <a:br>
              <a:rPr lang="ar" sz="2200" dirty="0">
                <a:cs typeface="Tahoma"/>
              </a:rPr>
            </a:br>
            <a:r>
              <a:rPr lang="ar" sz="2200">
                <a:cs typeface="Tahoma"/>
              </a:rPr>
              <a:t> لجميع النساء البالغات</a:t>
            </a:r>
            <a:endParaRPr lang="en-US" sz="2200">
              <a:cs typeface="Tahoma"/>
            </a:endParaRPr>
          </a:p>
        </p:txBody>
      </p:sp>
      <p:sp>
        <p:nvSpPr>
          <p:cNvPr id="3" name="Content Placeholder 2">
            <a:extLst>
              <a:ext uri="{FF2B5EF4-FFF2-40B4-BE49-F238E27FC236}">
                <a16:creationId xmlns:a16="http://schemas.microsoft.com/office/drawing/2014/main" id="{BF6FF243-318B-ADBA-F161-984190EBFA5A}"/>
              </a:ext>
            </a:extLst>
          </p:cNvPr>
          <p:cNvSpPr>
            <a:spLocks noGrp="1"/>
          </p:cNvSpPr>
          <p:nvPr>
            <p:ph idx="1"/>
          </p:nvPr>
        </p:nvSpPr>
        <p:spPr>
          <a:xfrm>
            <a:off x="3013340" y="202018"/>
            <a:ext cx="9178660" cy="6655981"/>
          </a:xfrm>
          <a:solidFill>
            <a:schemeClr val="bg1"/>
          </a:solidFill>
        </p:spPr>
        <p:txBody>
          <a:bodyPr>
            <a:normAutofit fontScale="92500" lnSpcReduction="10000"/>
          </a:bodyPr>
          <a:lstStyle/>
          <a:p>
            <a:pPr algn="r">
              <a:lnSpc>
                <a:spcPct val="100000"/>
              </a:lnSpc>
              <a:spcBef>
                <a:spcPts val="0"/>
              </a:spcBef>
              <a:buClrTx/>
              <a:defRPr/>
            </a:pPr>
            <a:r>
              <a:rPr lang="ar" sz="1900" dirty="0">
                <a:solidFill>
                  <a:prstClr val="black"/>
                </a:solidFill>
                <a:ea typeface="Cambria" panose="02040503050406030204" pitchFamily="18" charset="0"/>
                <a:cs typeface="Arial" panose="020B0604020202020204" pitchFamily="34" charset="0"/>
                <a:sym typeface="Wingdings" panose="05000000000000000000" pitchFamily="2" charset="2"/>
              </a:rPr>
              <a:t>راجع </a:t>
            </a:r>
            <a:r>
              <a:rPr kumimoji="0" lang="ar" sz="1900" b="1"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تمثيلية بيانات انتشار رعاية ما قبل الولادة </a:t>
            </a:r>
            <a:r>
              <a:rPr kumimoji="0" lang="ar"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تناسب السنوات التمثيلية فقط.</a:t>
            </a:r>
          </a:p>
          <a:p>
            <a:pPr algn="r"/>
            <a:r>
              <a:rPr lang="ar" sz="1900" b="1" dirty="0">
                <a:solidFill>
                  <a:schemeClr val="tx1"/>
                </a:solidFill>
                <a:cs typeface="Arial" panose="020B0604020202020204" pitchFamily="34" charset="0"/>
                <a:sym typeface="Wingdings" panose="05000000000000000000" pitchFamily="2" charset="2"/>
              </a:rPr>
              <a:t>تحديد </a:t>
            </a:r>
            <a:r>
              <a:rPr lang="ar" sz="1900" dirty="0">
                <a:solidFill>
                  <a:schemeClr val="tx1"/>
                </a:solidFill>
                <a:cs typeface="Arial" panose="020B0604020202020204" pitchFamily="34" charset="0"/>
                <a:sym typeface="Wingdings" panose="05000000000000000000" pitchFamily="2" charset="2"/>
              </a:rPr>
              <a:t>عامل التعديل المحلي إلى </a:t>
            </a:r>
            <a:r>
              <a:rPr lang="ar" sz="1900" b="1" dirty="0">
                <a:solidFill>
                  <a:schemeClr val="tx1"/>
                </a:solidFill>
                <a:cs typeface="Arial" panose="020B0604020202020204" pitchFamily="34" charset="0"/>
                <a:sym typeface="Wingdings" panose="05000000000000000000" pitchFamily="2" charset="2"/>
              </a:rPr>
              <a:t>2.5 كحد أقصى أو 0.5 كحد أدنى</a:t>
            </a:r>
          </a:p>
          <a:p>
            <a:pPr algn="r"/>
            <a:r>
              <a:rPr lang="ar" sz="1900" dirty="0">
                <a:solidFill>
                  <a:schemeClr val="tx1"/>
                </a:solidFill>
                <a:cs typeface="Arial" panose="020B0604020202020204" pitchFamily="34" charset="0"/>
                <a:sym typeface="Wingdings" panose="05000000000000000000" pitchFamily="2" charset="2"/>
              </a:rPr>
              <a:t>مثلث عناصر البيانات في </a:t>
            </a:r>
            <a:r>
              <a:rPr lang="ar" sz="1900" b="1" dirty="0">
                <a:solidFill>
                  <a:schemeClr val="tx1"/>
                </a:solidFill>
                <a:cs typeface="Arial" panose="020B0604020202020204" pitchFamily="34" charset="0"/>
                <a:sym typeface="Wingdings" panose="05000000000000000000" pitchFamily="2" charset="2"/>
              </a:rPr>
              <a:t>التسلسل ( زيارات ANC-1، الولادات، الولادات الحية، اختبارات فيروس نقص المناعة البشرية </a:t>
            </a:r>
            <a:r>
              <a:rPr lang="ar" sz="1900" dirty="0">
                <a:solidFill>
                  <a:schemeClr val="tx1"/>
                </a:solidFill>
                <a:cs typeface="Arial" panose="020B0604020202020204" pitchFamily="34" charset="0"/>
                <a:sym typeface="Wingdings" panose="05000000000000000000" pitchFamily="2" charset="2"/>
              </a:rPr>
              <a:t>...)</a:t>
            </a:r>
          </a:p>
          <a:p>
            <a:pPr algn="r"/>
            <a:r>
              <a:rPr lang="ar" sz="1900" dirty="0">
                <a:solidFill>
                  <a:schemeClr val="tx1"/>
                </a:solidFill>
                <a:cs typeface="Arial" panose="020B0604020202020204" pitchFamily="34" charset="0"/>
              </a:rPr>
              <a:t>التحقق من صحة الاتساق بين تغطية الوقاية من </a:t>
            </a:r>
            <a:r>
              <a:rPr lang="ar" sz="1900" b="1" dirty="0">
                <a:solidFill>
                  <a:schemeClr val="tx1"/>
                </a:solidFill>
                <a:cs typeface="Arial" panose="020B0604020202020204" pitchFamily="34" charset="0"/>
              </a:rPr>
              <a:t>انتقال الفيروس من الأم إلى الطفل </a:t>
            </a:r>
            <a:r>
              <a:rPr lang="ar" sz="1900" b="1" i="1" dirty="0">
                <a:solidFill>
                  <a:schemeClr val="tx1"/>
                </a:solidFill>
                <a:cs typeface="Arial" panose="020B0604020202020204" pitchFamily="34" charset="0"/>
              </a:rPr>
              <a:t>قبل </a:t>
            </a:r>
            <a:r>
              <a:rPr lang="ar" sz="1900" b="1" dirty="0">
                <a:solidFill>
                  <a:schemeClr val="tx1"/>
                </a:solidFill>
                <a:cs typeface="Arial" panose="020B0604020202020204" pitchFamily="34" charset="0"/>
              </a:rPr>
              <a:t>الحمل الحالي </a:t>
            </a:r>
            <a:br>
              <a:rPr lang="en-US" sz="1900" b="1" dirty="0">
                <a:solidFill>
                  <a:schemeClr val="tx1"/>
                </a:solidFill>
                <a:cs typeface="Arial" panose="020B0604020202020204" pitchFamily="34" charset="0"/>
              </a:rPr>
            </a:br>
            <a:r>
              <a:rPr lang="ar" sz="1900" dirty="0">
                <a:solidFill>
                  <a:schemeClr val="tx1"/>
                </a:solidFill>
                <a:cs typeface="Arial" panose="020B0604020202020204" pitchFamily="34" charset="0"/>
              </a:rPr>
              <a:t>مقابل التغطية الشاملة للعلاج بمضادات الفيروسات القهقرية للنساء البالغات.</a:t>
            </a:r>
          </a:p>
          <a:p>
            <a:pPr algn="r"/>
            <a:r>
              <a:rPr lang="ar" sz="1900" dirty="0">
                <a:solidFill>
                  <a:schemeClr val="tx1"/>
                </a:solidFill>
                <a:cs typeface="Arial" panose="020B0604020202020204" pitchFamily="34" charset="0"/>
                <a:sym typeface="Wingdings" panose="05000000000000000000" pitchFamily="2" charset="2"/>
              </a:rPr>
              <a:t>إذا قدمت مصادر أخرى (مثل </a:t>
            </a:r>
            <a:r>
              <a:rPr lang="ar" sz="1900" b="1" dirty="0">
                <a:solidFill>
                  <a:schemeClr val="tx1"/>
                </a:solidFill>
                <a:cs typeface="Arial" panose="020B0604020202020204" pitchFamily="34" charset="0"/>
                <a:sym typeface="Wingdings" panose="05000000000000000000" pitchFamily="2" charset="2"/>
              </a:rPr>
              <a:t>المسوحات </a:t>
            </a:r>
            <a:r>
              <a:rPr lang="ar" sz="1900" dirty="0">
                <a:solidFill>
                  <a:schemeClr val="tx1"/>
                </a:solidFill>
                <a:cs typeface="Arial" panose="020B0604020202020204" pitchFamily="34" charset="0"/>
                <a:sym typeface="Wingdings" panose="05000000000000000000" pitchFamily="2" charset="2"/>
              </a:rPr>
              <a:t>) تقديرات موثوقة لتغطية الوقاية من انتقال الفيروس من الأم إلى الطفل، أو تغطية العلاج بمضادات الفيروسات القهقرية للأطفال أو الأطفال المصابين بفيروس نقص المناعة البشرية، فاضبط معدل الخصوبة لتتناسب مع تلك التقديرات.</a:t>
            </a:r>
          </a:p>
          <a:p>
            <a:pPr marL="0" indent="0" algn="r">
              <a:buNone/>
            </a:pPr>
            <a:br>
              <a:rPr lang="en-US" sz="1900" dirty="0">
                <a:solidFill>
                  <a:schemeClr val="tx1"/>
                </a:solidFill>
                <a:cs typeface="Arial" panose="020B0604020202020204" pitchFamily="34" charset="0"/>
                <a:sym typeface="Wingdings" panose="05000000000000000000" pitchFamily="2" charset="2"/>
              </a:rPr>
            </a:br>
            <a:r>
              <a:rPr lang="ar" sz="1900" dirty="0">
                <a:solidFill>
                  <a:schemeClr val="tx1"/>
                </a:solidFill>
                <a:cs typeface="Arial" panose="020B0604020202020204" pitchFamily="34" charset="0"/>
                <a:sym typeface="Wingdings" panose="05000000000000000000" pitchFamily="2" charset="2"/>
              </a:rPr>
              <a:t>عناصر أخرى لإعادة النظر:</a:t>
            </a:r>
          </a:p>
          <a:p>
            <a:pPr algn="r"/>
            <a:r>
              <a:rPr lang="ar" sz="1900" dirty="0">
                <a:solidFill>
                  <a:schemeClr val="tx1"/>
                </a:solidFill>
                <a:cs typeface="Arial" panose="020B0604020202020204" pitchFamily="34" charset="0"/>
                <a:sym typeface="Wingdings" panose="05000000000000000000" pitchFamily="2" charset="2"/>
              </a:rPr>
              <a:t>إذا كنت تستخدم </a:t>
            </a:r>
            <a:r>
              <a:rPr lang="ar" sz="1900" b="1" i="1" u="sng" dirty="0">
                <a:solidFill>
                  <a:schemeClr val="tx1"/>
                </a:solidFill>
                <a:cs typeface="Arial" panose="020B0604020202020204" pitchFamily="34" charset="0"/>
                <a:sym typeface="Wingdings" panose="05000000000000000000" pitchFamily="2" charset="2"/>
              </a:rPr>
              <a:t>EPP </a:t>
            </a:r>
            <a:r>
              <a:rPr lang="ar" sz="1900" dirty="0">
                <a:solidFill>
                  <a:schemeClr val="tx1"/>
                </a:solidFill>
                <a:cs typeface="Arial" panose="020B0604020202020204" pitchFamily="34" charset="0"/>
                <a:sym typeface="Wingdings" panose="05000000000000000000" pitchFamily="2" charset="2"/>
              </a:rPr>
              <a:t>:</a:t>
            </a:r>
          </a:p>
          <a:p>
            <a:pPr lvl="1" algn="r"/>
            <a:r>
              <a:rPr lang="ar" sz="1900" dirty="0">
                <a:solidFill>
                  <a:schemeClr val="tx1"/>
                </a:solidFill>
                <a:cs typeface="Arial"/>
                <a:sym typeface="Wingdings" panose="05000000000000000000" pitchFamily="2" charset="2"/>
              </a:rPr>
              <a:t>تحقق من تقديرات </a:t>
            </a:r>
            <a:r>
              <a:rPr lang="ar" sz="1900" b="1" dirty="0">
                <a:solidFill>
                  <a:schemeClr val="tx1"/>
                </a:solidFill>
                <a:cs typeface="Arial"/>
                <a:sym typeface="Wingdings" panose="05000000000000000000" pitchFamily="2" charset="2"/>
              </a:rPr>
              <a:t>حجم السكان </a:t>
            </a:r>
            <a:r>
              <a:rPr lang="ar" sz="1900">
                <a:solidFill>
                  <a:schemeClr val="tx1"/>
                </a:solidFill>
                <a:cs typeface="Arial"/>
                <a:sym typeface="Wingdings" panose="05000000000000000000" pitchFamily="2" charset="2"/>
              </a:rPr>
              <a:t>ومعدل انتشار KP -</a:t>
            </a:r>
            <a:endParaRPr lang="ar">
              <a:solidFill>
                <a:schemeClr val="tx1"/>
              </a:solidFill>
              <a:cs typeface="Tahoma"/>
            </a:endParaRPr>
          </a:p>
          <a:p>
            <a:pPr marL="502920" lvl="1" indent="0" algn="r">
              <a:buNone/>
            </a:pPr>
            <a:r>
              <a:rPr lang="ar" sz="1900" dirty="0">
                <a:solidFill>
                  <a:schemeClr val="tx1"/>
                </a:solidFill>
                <a:cs typeface="Arial"/>
                <a:sym typeface="Wingdings" panose="05000000000000000000" pitchFamily="2" charset="2"/>
              </a:rPr>
              <a:t> وخاصة </a:t>
            </a:r>
            <a:r>
              <a:rPr lang="ar" sz="1900" b="1">
                <a:solidFill>
                  <a:schemeClr val="tx1"/>
                </a:solidFill>
                <a:cs typeface="Arial"/>
                <a:sym typeface="Wingdings" panose="05000000000000000000" pitchFamily="2" charset="2"/>
              </a:rPr>
              <a:t>FSW</a:t>
            </a:r>
            <a:endParaRPr lang="ar">
              <a:solidFill>
                <a:schemeClr val="tx1"/>
              </a:solidFill>
              <a:cs typeface="Arial"/>
            </a:endParaRPr>
          </a:p>
          <a:p>
            <a:pPr lvl="1" algn="r"/>
            <a:r>
              <a:rPr lang="ar" sz="1900" dirty="0">
                <a:solidFill>
                  <a:schemeClr val="tx1"/>
                </a:solidFill>
                <a:cs typeface="Arial" panose="020B0604020202020204" pitchFamily="34" charset="0"/>
                <a:sym typeface="Wingdings" panose="05000000000000000000" pitchFamily="2" charset="2"/>
              </a:rPr>
              <a:t>معدل دوران العمالة في المجال الجنسي.</a:t>
            </a:r>
          </a:p>
          <a:p>
            <a:pPr algn="r"/>
            <a:r>
              <a:rPr lang="ar" sz="1900" dirty="0">
                <a:solidFill>
                  <a:schemeClr val="tx1"/>
                </a:solidFill>
                <a:cs typeface="Arial"/>
                <a:sym typeface="Wingdings" panose="05000000000000000000" pitchFamily="2" charset="2"/>
              </a:rPr>
              <a:t>في حالة استخدام </a:t>
            </a:r>
            <a:r>
              <a:rPr lang="ar" sz="1900" b="1" i="1" u="sng">
                <a:solidFill>
                  <a:schemeClr val="tx1"/>
                </a:solidFill>
                <a:cs typeface="Arial"/>
                <a:sym typeface="Wingdings" panose="05000000000000000000" pitchFamily="2" charset="2"/>
              </a:rPr>
              <a:t>CSAVR :</a:t>
            </a:r>
            <a:endParaRPr lang="ar" sz="1900">
              <a:solidFill>
                <a:schemeClr val="tx1"/>
              </a:solidFill>
              <a:cs typeface="Arial"/>
              <a:sym typeface="Wingdings" panose="05000000000000000000" pitchFamily="2" charset="2"/>
            </a:endParaRPr>
          </a:p>
          <a:p>
            <a:pPr algn="r"/>
            <a:r>
              <a:rPr lang="ar" sz="1900" b="1" i="1" u="sng" dirty="0">
                <a:solidFill>
                  <a:schemeClr val="tx1"/>
                </a:solidFill>
                <a:cs typeface="Arial"/>
                <a:sym typeface="Wingdings" panose="05000000000000000000" pitchFamily="2" charset="2"/>
              </a:rPr>
              <a:t> هل </a:t>
            </a:r>
            <a:r>
              <a:rPr lang="ar" sz="1900" b="1" dirty="0">
                <a:solidFill>
                  <a:schemeClr val="tx1"/>
                </a:solidFill>
                <a:cs typeface="Arial"/>
                <a:sym typeface="Wingdings" panose="05000000000000000000" pitchFamily="2" charset="2"/>
              </a:rPr>
              <a:t>تم التقليل من الإبلاغ عن </a:t>
            </a:r>
            <a:r>
              <a:rPr lang="ar" sz="1900" dirty="0">
                <a:solidFill>
                  <a:schemeClr val="tx1"/>
                </a:solidFill>
                <a:cs typeface="Arial"/>
                <a:sym typeface="Wingdings" panose="05000000000000000000" pitchFamily="2" charset="2"/>
              </a:rPr>
              <a:t>وفيات الإيدز (و/أو تشخيص الحالات الجديدة) (على سبيل المثال، تصنيف الوفيات المفقودة بشكل خاطئ) أو المبالغة في الإبلاغ عنها (على سبيل المثال، </a:t>
            </a:r>
            <a:r>
              <a:rPr lang="ar" sz="1900" b="1" dirty="0">
                <a:solidFill>
                  <a:schemeClr val="tx1"/>
                </a:solidFill>
                <a:cs typeface="Arial"/>
                <a:sym typeface="Wingdings" panose="05000000000000000000" pitchFamily="2" charset="2"/>
              </a:rPr>
              <a:t>التكرارات </a:t>
            </a:r>
            <a:r>
              <a:rPr lang="ar" sz="1900" dirty="0">
                <a:solidFill>
                  <a:schemeClr val="tx1"/>
                </a:solidFill>
                <a:cs typeface="Arial"/>
                <a:sym typeface="Wingdings" panose="05000000000000000000" pitchFamily="2" charset="2"/>
              </a:rPr>
              <a:t>)؟</a:t>
            </a:r>
            <a:endParaRPr lang="ar" sz="1900">
              <a:solidFill>
                <a:schemeClr val="tx1"/>
              </a:solidFill>
              <a:cs typeface="Arial"/>
            </a:endParaRPr>
          </a:p>
          <a:p>
            <a:pPr algn="r"/>
            <a:r>
              <a:rPr lang="ar" sz="1900" b="1">
                <a:solidFill>
                  <a:schemeClr val="tx1"/>
                </a:solidFill>
                <a:cs typeface="Arial"/>
                <a:sym typeface="Wingdings" panose="05000000000000000000" pitchFamily="2" charset="2"/>
              </a:rPr>
              <a:t>نسب معدل الإصابة </a:t>
            </a:r>
            <a:r>
              <a:rPr lang="ar" sz="1900">
                <a:solidFill>
                  <a:schemeClr val="tx1"/>
                </a:solidFill>
                <a:cs typeface="Arial"/>
                <a:sym typeface="Wingdings" panose="05000000000000000000" pitchFamily="2" charset="2"/>
              </a:rPr>
              <a:t>(IRRs)</a:t>
            </a:r>
            <a:endParaRPr lang="ar" sz="1900">
              <a:solidFill>
                <a:schemeClr val="tx1"/>
              </a:solidFill>
              <a:cs typeface="Arial"/>
            </a:endParaRPr>
          </a:p>
          <a:p>
            <a:pPr algn="r"/>
            <a:r>
              <a:rPr lang="ar" sz="1900" dirty="0">
                <a:solidFill>
                  <a:schemeClr val="tx1"/>
                </a:solidFill>
                <a:cs typeface="Arial"/>
                <a:sym typeface="Wingdings" panose="05000000000000000000" pitchFamily="2" charset="2"/>
              </a:rPr>
              <a:t> حسب </a:t>
            </a:r>
            <a:r>
              <a:rPr lang="ar" sz="1900" b="1" dirty="0">
                <a:solidFill>
                  <a:schemeClr val="tx1"/>
                </a:solidFill>
                <a:cs typeface="Arial"/>
                <a:sym typeface="Wingdings" panose="05000000000000000000" pitchFamily="2" charset="2"/>
              </a:rPr>
              <a:t>الجنس </a:t>
            </a:r>
            <a:r>
              <a:rPr lang="ar" sz="1900" dirty="0">
                <a:solidFill>
                  <a:schemeClr val="tx1"/>
                </a:solidFill>
                <a:cs typeface="Arial"/>
                <a:sym typeface="Wingdings" panose="05000000000000000000" pitchFamily="2" charset="2"/>
              </a:rPr>
              <a:t>: ضع في اعتبارك </a:t>
            </a:r>
            <a:r>
              <a:rPr lang="ar" sz="1900" i="1" dirty="0">
                <a:solidFill>
                  <a:schemeClr val="tx1"/>
                </a:solidFill>
                <a:cs typeface="Arial"/>
                <a:sym typeface="Wingdings" panose="05000000000000000000" pitchFamily="2" charset="2"/>
              </a:rPr>
              <a:t>نمطًا افتراضيًا </a:t>
            </a:r>
            <a:r>
              <a:rPr lang="ar" sz="1900">
                <a:solidFill>
                  <a:schemeClr val="tx1"/>
                </a:solidFill>
                <a:cs typeface="Arial"/>
                <a:sym typeface="Wingdings" panose="05000000000000000000" pitchFamily="2" charset="2"/>
              </a:rPr>
              <a:t>للأوبئة المركزة بدلاً من</a:t>
            </a:r>
          </a:p>
          <a:p>
            <a:pPr marL="0" indent="0" algn="r">
              <a:buNone/>
            </a:pPr>
            <a:r>
              <a:rPr lang="ar" sz="1900" dirty="0">
                <a:solidFill>
                  <a:schemeClr val="tx1"/>
                </a:solidFill>
                <a:cs typeface="Arial"/>
                <a:sym typeface="Wingdings" panose="05000000000000000000" pitchFamily="2" charset="2"/>
              </a:rPr>
              <a:t> EPPs أو AEMs أو CSAVRs.</a:t>
            </a:r>
            <a:endParaRPr lang="ar" sz="1900">
              <a:solidFill>
                <a:schemeClr val="tx1"/>
              </a:solidFill>
              <a:cs typeface="Arial"/>
            </a:endParaRPr>
          </a:p>
        </p:txBody>
      </p:sp>
    </p:spTree>
    <p:extLst>
      <p:ext uri="{BB962C8B-B14F-4D97-AF65-F5344CB8AC3E}">
        <p14:creationId xmlns:p14="http://schemas.microsoft.com/office/powerpoint/2010/main" val="3467473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D9D927-3AF7-F807-F6FA-C84F6C6A6361}"/>
              </a:ext>
            </a:extLst>
          </p:cNvPr>
          <p:cNvSpPr>
            <a:spLocks noGrp="1"/>
          </p:cNvSpPr>
          <p:nvPr>
            <p:ph idx="1"/>
          </p:nvPr>
        </p:nvSpPr>
        <p:spPr>
          <a:xfrm>
            <a:off x="3869268" y="301400"/>
            <a:ext cx="7940440" cy="6011594"/>
          </a:xfrm>
        </p:spPr>
        <p:txBody>
          <a:bodyPr>
            <a:normAutofit fontScale="92500" lnSpcReduction="20000"/>
          </a:bodyPr>
          <a:lstStyle/>
          <a:p>
            <a:pPr marL="0" indent="0" algn="r">
              <a:spcAft>
                <a:spcPts val="1200"/>
              </a:spcAft>
              <a:buNone/>
            </a:pPr>
            <a:r>
              <a:rPr lang="ar" dirty="0">
                <a:solidFill>
                  <a:schemeClr val="tx1"/>
                </a:solidFill>
                <a:latin typeface="+mj-lt"/>
                <a:cs typeface="Calibri" panose="020F0502020204030204" pitchFamily="34" charset="0"/>
              </a:rPr>
              <a:t>تميل المشكلات إلى أن تكون خاصة بالسياق/نظام البيانات </a:t>
            </a:r>
            <a:r>
              <a:rPr lang="ar" dirty="0">
                <a:solidFill>
                  <a:schemeClr val="tx1"/>
                </a:solidFill>
                <a:latin typeface="+mj-lt"/>
                <a:cs typeface="Calibri" panose="020F0502020204030204" pitchFamily="34" charset="0"/>
                <a:sym typeface="Wingdings" pitchFamily="2" charset="2"/>
              </a:rPr>
              <a:t> لا توجد حلول شاملة</a:t>
            </a:r>
            <a:endParaRPr lang="en-US" sz="1400" dirty="0">
              <a:solidFill>
                <a:schemeClr val="tx1"/>
              </a:solidFill>
              <a:latin typeface="+mj-lt"/>
              <a:cs typeface="Calibri" panose="020F0502020204030204" pitchFamily="34" charset="0"/>
              <a:sym typeface="Wingdings" pitchFamily="2" charset="2"/>
            </a:endParaRPr>
          </a:p>
          <a:p>
            <a:pPr marL="514350" indent="-514350" algn="r">
              <a:spcAft>
                <a:spcPts val="1200"/>
              </a:spcAft>
              <a:buFont typeface="+mj-lt"/>
              <a:buAutoNum type="arabicPeriod"/>
            </a:pPr>
            <a:r>
              <a:rPr lang="ar" b="1" dirty="0">
                <a:solidFill>
                  <a:schemeClr val="tx1"/>
                </a:solidFill>
                <a:latin typeface="+mj-lt"/>
                <a:cs typeface="Calibri" panose="020F0502020204030204" pitchFamily="34" charset="0"/>
                <a:sym typeface="Wingdings" pitchFamily="2" charset="2"/>
              </a:rPr>
              <a:t>التحقق من استخراج المؤشرات الصحيحة </a:t>
            </a:r>
            <a:r>
              <a:rPr lang="ar" dirty="0">
                <a:solidFill>
                  <a:schemeClr val="tx1"/>
                </a:solidFill>
                <a:latin typeface="+mj-lt"/>
                <a:cs typeface="Calibri" panose="020F0502020204030204" pitchFamily="34" charset="0"/>
                <a:sym typeface="Wingdings" pitchFamily="2" charset="2"/>
              </a:rPr>
              <a:t>وتطابق التعريفات</a:t>
            </a:r>
          </a:p>
          <a:p>
            <a:pPr marL="914400" lvl="1" indent="-514350" algn="r">
              <a:spcAft>
                <a:spcPts val="1200"/>
              </a:spcAft>
            </a:pPr>
            <a:r>
              <a:rPr lang="ar" sz="1900" dirty="0">
                <a:solidFill>
                  <a:schemeClr val="tx1"/>
                </a:solidFill>
                <a:latin typeface="+mj-lt"/>
                <a:cs typeface="Calibri" panose="020F0502020204030204" pitchFamily="34" charset="0"/>
              </a:rPr>
              <a:t>إذا لم تكن المؤشرات الصحيحة موجودة، </a:t>
            </a:r>
            <a:r>
              <a:rPr lang="ar" sz="1900" dirty="0">
                <a:solidFill>
                  <a:schemeClr val="tx1"/>
                </a:solidFill>
                <a:latin typeface="+mj-lt"/>
                <a:cs typeface="Calibri" panose="020F0502020204030204" pitchFamily="34" charset="0"/>
                <a:sym typeface="Wingdings" pitchFamily="2" charset="2"/>
              </a:rPr>
              <a:t>استشر رئيس برنامج الأمم المتحدة المشترك لمكافحة الإيدز لمناقشة الخيارات</a:t>
            </a:r>
          </a:p>
          <a:p>
            <a:pPr marL="514350" indent="-514350" algn="r">
              <a:spcAft>
                <a:spcPts val="1200"/>
              </a:spcAft>
              <a:buFont typeface="+mj-lt"/>
              <a:buAutoNum type="arabicPeriod"/>
            </a:pPr>
            <a:r>
              <a:rPr lang="ar" b="1" dirty="0">
                <a:solidFill>
                  <a:schemeClr val="tx1"/>
                </a:solidFill>
                <a:latin typeface="+mj-lt"/>
                <a:cs typeface="Calibri" panose="020F0502020204030204" pitchFamily="34" charset="0"/>
                <a:sym typeface="Wingdings" pitchFamily="2" charset="2"/>
              </a:rPr>
              <a:t>مثلث المؤشرات </a:t>
            </a:r>
            <a:r>
              <a:rPr lang="ar" dirty="0">
                <a:solidFill>
                  <a:schemeClr val="tx1"/>
                </a:solidFill>
                <a:latin typeface="+mj-lt"/>
                <a:cs typeface="Calibri" panose="020F0502020204030204" pitchFamily="34" charset="0"/>
                <a:sym typeface="Wingdings" pitchFamily="2" charset="2"/>
              </a:rPr>
              <a:t>معًا ومع التقديرات الخارجية</a:t>
            </a:r>
          </a:p>
          <a:p>
            <a:pPr lvl="1" algn="r">
              <a:spcAft>
                <a:spcPts val="1200"/>
              </a:spcAft>
            </a:pPr>
            <a:r>
              <a:rPr lang="ar" sz="1900" dirty="0">
                <a:solidFill>
                  <a:schemeClr val="tx1"/>
                </a:solidFill>
                <a:latin typeface="+mj-lt"/>
                <a:cs typeface="Calibri" panose="020F0502020204030204" pitchFamily="34" charset="0"/>
                <a:sym typeface="Wingdings" pitchFamily="2" charset="2"/>
              </a:rPr>
              <a:t>على سبيل المثال، الولادات، وحضور رعاية ما قبل الولادة، والولادات الحية</a:t>
            </a:r>
          </a:p>
          <a:p>
            <a:pPr marL="514350" indent="-514350" algn="r">
              <a:spcAft>
                <a:spcPts val="1200"/>
              </a:spcAft>
              <a:buFont typeface="+mj-lt"/>
              <a:buAutoNum type="arabicPeriod"/>
            </a:pPr>
            <a:r>
              <a:rPr lang="ar" dirty="0">
                <a:solidFill>
                  <a:schemeClr val="tx1"/>
                </a:solidFill>
                <a:latin typeface="+mj-lt"/>
                <a:cs typeface="Calibri" panose="020F0502020204030204" pitchFamily="34" charset="0"/>
                <a:sym typeface="Wingdings" pitchFamily="2" charset="2"/>
              </a:rPr>
              <a:t>فكر فيما إذا كان يجب </a:t>
            </a:r>
            <a:r>
              <a:rPr lang="ar" b="1" dirty="0">
                <a:solidFill>
                  <a:schemeClr val="tx1"/>
                </a:solidFill>
                <a:latin typeface="+mj-lt"/>
                <a:cs typeface="Calibri" panose="020F0502020204030204" pitchFamily="34" charset="0"/>
                <a:sym typeface="Wingdings" pitchFamily="2" charset="2"/>
              </a:rPr>
              <a:t>(1) الاحتفاظ </a:t>
            </a:r>
            <a:r>
              <a:rPr lang="ar" dirty="0">
                <a:solidFill>
                  <a:schemeClr val="tx1"/>
                </a:solidFill>
                <a:latin typeface="+mj-lt"/>
                <a:cs typeface="Calibri" panose="020F0502020204030204" pitchFamily="34" charset="0"/>
                <a:sym typeface="Wingdings" pitchFamily="2" charset="2"/>
              </a:rPr>
              <a:t>بالبيانات غير المتسقة ، أو </a:t>
            </a:r>
            <a:r>
              <a:rPr lang="ar" b="1" dirty="0">
                <a:solidFill>
                  <a:schemeClr val="tx1"/>
                </a:solidFill>
                <a:latin typeface="+mj-lt"/>
                <a:cs typeface="Calibri" panose="020F0502020204030204" pitchFamily="34" charset="0"/>
                <a:sym typeface="Wingdings" pitchFamily="2" charset="2"/>
              </a:rPr>
              <a:t>(2) حذفها </a:t>
            </a:r>
            <a:r>
              <a:rPr lang="ar" dirty="0">
                <a:solidFill>
                  <a:schemeClr val="tx1"/>
                </a:solidFill>
                <a:latin typeface="+mj-lt"/>
                <a:cs typeface="Calibri" panose="020F0502020204030204" pitchFamily="34" charset="0"/>
                <a:sym typeface="Wingdings" pitchFamily="2" charset="2"/>
              </a:rPr>
              <a:t>، أو </a:t>
            </a:r>
            <a:r>
              <a:rPr lang="ar" b="1" dirty="0">
                <a:solidFill>
                  <a:schemeClr val="tx1"/>
                </a:solidFill>
                <a:latin typeface="+mj-lt"/>
                <a:cs typeface="Calibri" panose="020F0502020204030204" pitchFamily="34" charset="0"/>
                <a:sym typeface="Wingdings" pitchFamily="2" charset="2"/>
              </a:rPr>
              <a:t>(3) تعديلها</a:t>
            </a:r>
            <a:br>
              <a:rPr lang="en-US" b="1" dirty="0">
                <a:solidFill>
                  <a:schemeClr val="tx1"/>
                </a:solidFill>
                <a:latin typeface="+mj-lt"/>
                <a:cs typeface="Calibri" panose="020F0502020204030204" pitchFamily="34" charset="0"/>
                <a:sym typeface="Wingdings" pitchFamily="2" charset="2"/>
              </a:rPr>
            </a:br>
            <a:endParaRPr lang="en-US" b="1" dirty="0">
              <a:solidFill>
                <a:schemeClr val="tx1"/>
              </a:solidFill>
              <a:latin typeface="+mj-lt"/>
              <a:cs typeface="Calibri" panose="020F0502020204030204" pitchFamily="34" charset="0"/>
              <a:sym typeface="Wingdings" pitchFamily="2" charset="2"/>
            </a:endParaRPr>
          </a:p>
          <a:p>
            <a:pPr marL="914400" lvl="1" indent="-514350" algn="r">
              <a:spcAft>
                <a:spcPts val="1200"/>
              </a:spcAft>
            </a:pPr>
            <a:r>
              <a:rPr lang="ar" sz="1900" dirty="0">
                <a:solidFill>
                  <a:schemeClr val="tx1"/>
                </a:solidFill>
                <a:latin typeface="+mj-lt"/>
                <a:cs typeface="Calibri" panose="020F0502020204030204" pitchFamily="34" charset="0"/>
                <a:sym typeface="Wingdings" pitchFamily="2" charset="2"/>
              </a:rPr>
              <a:t>قد تختلف أفضل استراتيجية باختلاف النتائج</a:t>
            </a:r>
          </a:p>
          <a:p>
            <a:pPr marL="1371600" lvl="2" indent="-514350" algn="r">
              <a:spcAft>
                <a:spcPts val="1200"/>
              </a:spcAft>
            </a:pPr>
            <a:r>
              <a:rPr lang="ar" sz="1900" dirty="0">
                <a:solidFill>
                  <a:schemeClr val="tx1"/>
                </a:solidFill>
                <a:latin typeface="+mj-lt"/>
                <a:cs typeface="Calibri"/>
                <a:sym typeface="Wingdings" pitchFamily="2" charset="2"/>
              </a:rPr>
              <a:t>اتجاهات </a:t>
            </a:r>
            <a:r>
              <a:rPr lang="ar" sz="1900">
                <a:solidFill>
                  <a:schemeClr val="tx1"/>
                </a:solidFill>
                <a:latin typeface="+mj-lt"/>
                <a:cs typeface="Calibri"/>
                <a:sym typeface="Wingdings" pitchFamily="2" charset="2"/>
              </a:rPr>
              <a:t>EPP </a:t>
            </a:r>
            <a:endParaRPr lang="ar">
              <a:solidFill>
                <a:schemeClr val="tx1"/>
              </a:solidFill>
              <a:latin typeface="+mj-lt"/>
              <a:cs typeface="Calibri"/>
            </a:endParaRPr>
          </a:p>
          <a:p>
            <a:pPr marL="857250" lvl="2" indent="0" algn="r">
              <a:spcAft>
                <a:spcPts val="1200"/>
              </a:spcAft>
              <a:buNone/>
            </a:pPr>
            <a:r>
              <a:rPr lang="ar" sz="1900">
                <a:solidFill>
                  <a:schemeClr val="tx1"/>
                </a:solidFill>
                <a:latin typeface="+mj-lt"/>
                <a:cs typeface="Calibri"/>
                <a:sym typeface="Wingdings" pitchFamily="2" charset="2"/>
              </a:rPr>
              <a:t>بالنسبة للنساء والرجال "المتبقين" (منخفضي المخاطر)</a:t>
            </a:r>
            <a:endParaRPr lang="ar">
              <a:solidFill>
                <a:schemeClr val="tx1"/>
              </a:solidFill>
              <a:cs typeface="Calibri"/>
            </a:endParaRPr>
          </a:p>
          <a:p>
            <a:pPr marL="1371600" lvl="2" indent="-514350" algn="r">
              <a:spcAft>
                <a:spcPts val="1200"/>
              </a:spcAft>
            </a:pPr>
            <a:r>
              <a:rPr lang="ar" sz="1900" dirty="0">
                <a:solidFill>
                  <a:schemeClr val="tx1"/>
                </a:solidFill>
                <a:latin typeface="+mj-lt"/>
                <a:cs typeface="Calibri" panose="020F0502020204030204" pitchFamily="34" charset="0"/>
                <a:sym typeface="Wingdings" pitchFamily="2" charset="2"/>
              </a:rPr>
              <a:t>افترض الخصوبة المصابة بفيروس نقص المناعة البشرية</a:t>
            </a:r>
          </a:p>
          <a:p>
            <a:pPr marL="1371600" lvl="2" indent="-514350" algn="r">
              <a:spcAft>
                <a:spcPts val="1200"/>
              </a:spcAft>
            </a:pPr>
            <a:r>
              <a:rPr lang="ar" sz="1900" dirty="0">
                <a:solidFill>
                  <a:schemeClr val="tx1"/>
                </a:solidFill>
                <a:latin typeface="+mj-lt"/>
                <a:cs typeface="Calibri" panose="020F0502020204030204" pitchFamily="34" charset="0"/>
                <a:sym typeface="Wingdings" pitchFamily="2" charset="2"/>
              </a:rPr>
              <a:t>عدد حالات منع انتقال الفيروس من الأم إلى الطفل</a:t>
            </a:r>
            <a:br>
              <a:rPr lang="en-US" sz="1900" dirty="0">
                <a:solidFill>
                  <a:schemeClr val="tx1"/>
                </a:solidFill>
                <a:latin typeface="+mj-lt"/>
                <a:cs typeface="Calibri" panose="020F0502020204030204" pitchFamily="34" charset="0"/>
                <a:sym typeface="Wingdings" pitchFamily="2" charset="2"/>
              </a:rPr>
            </a:br>
            <a:endParaRPr lang="en-US" sz="1900" dirty="0">
              <a:solidFill>
                <a:schemeClr val="tx1"/>
              </a:solidFill>
              <a:latin typeface="+mj-lt"/>
              <a:cs typeface="Calibri" panose="020F0502020204030204" pitchFamily="34" charset="0"/>
              <a:sym typeface="Wingdings" pitchFamily="2" charset="2"/>
            </a:endParaRPr>
          </a:p>
          <a:p>
            <a:pPr marL="0" lvl="1" indent="0" algn="r">
              <a:spcAft>
                <a:spcPts val="1200"/>
              </a:spcAft>
              <a:buNone/>
            </a:pPr>
            <a:r>
              <a:rPr lang="ar" sz="2100" dirty="0">
                <a:solidFill>
                  <a:schemeClr val="tx1"/>
                </a:solidFill>
                <a:latin typeface="+mj-lt"/>
                <a:cs typeface="Calibri" panose="020F0502020204030204" pitchFamily="34" charset="0"/>
                <a:sym typeface="Wingdings" pitchFamily="2" charset="2"/>
              </a:rPr>
              <a:t>ضع في اعتبارك كيف قد تؤثر القرارات على التقديرات الخاصة بالمؤشرات الأخرى </a:t>
            </a:r>
            <a:br>
              <a:rPr lang="en-US" sz="2100" dirty="0">
                <a:solidFill>
                  <a:schemeClr val="tx1"/>
                </a:solidFill>
                <a:latin typeface="+mj-lt"/>
                <a:cs typeface="Calibri" panose="020F0502020204030204" pitchFamily="34" charset="0"/>
                <a:sym typeface="Wingdings" pitchFamily="2" charset="2"/>
              </a:rPr>
            </a:br>
            <a:r>
              <a:rPr lang="ar" sz="2100" dirty="0">
                <a:solidFill>
                  <a:schemeClr val="tx1"/>
                </a:solidFill>
                <a:latin typeface="+mj-lt"/>
                <a:cs typeface="Calibri" panose="020F0502020204030204" pitchFamily="34" charset="0"/>
                <a:sym typeface="Wingdings" pitchFamily="2" charset="2"/>
              </a:rPr>
              <a:t>(إجمالي عدد البالغين المصابين بفيروس نقص المناعة البشرية؛ الوقاية من انتقال الفيروس من الأم إلى الطفل مقابل تغطية العلاج بمضادات الفيروسات القهقرية لدى الأطفال)</a:t>
            </a:r>
            <a:endParaRPr lang="en-US" sz="2100" dirty="0">
              <a:solidFill>
                <a:schemeClr val="tx1"/>
              </a:solidFill>
              <a:latin typeface="+mj-lt"/>
              <a:cs typeface="Calibri" panose="020F0502020204030204" pitchFamily="34" charset="0"/>
            </a:endParaRPr>
          </a:p>
        </p:txBody>
      </p:sp>
      <p:sp>
        <p:nvSpPr>
          <p:cNvPr id="3" name="Title 2">
            <a:extLst>
              <a:ext uri="{FF2B5EF4-FFF2-40B4-BE49-F238E27FC236}">
                <a16:creationId xmlns:a16="http://schemas.microsoft.com/office/drawing/2014/main" id="{D8DAA9E2-8151-345E-661C-1EA7AA88016B}"/>
              </a:ext>
            </a:extLst>
          </p:cNvPr>
          <p:cNvSpPr>
            <a:spLocks noGrp="1"/>
          </p:cNvSpPr>
          <p:nvPr>
            <p:ph type="title"/>
          </p:nvPr>
        </p:nvSpPr>
        <p:spPr/>
        <p:txBody>
          <a:bodyPr/>
          <a:lstStyle/>
          <a:p>
            <a:pPr algn="r"/>
            <a:r>
              <a:rPr lang="ar"/>
              <a:t>خطوات لمعالجة مشكلات بيانات ANC</a:t>
            </a:r>
            <a:endParaRPr lang="en-US"/>
          </a:p>
        </p:txBody>
      </p:sp>
    </p:spTree>
    <p:extLst>
      <p:ext uri="{BB962C8B-B14F-4D97-AF65-F5344CB8AC3E}">
        <p14:creationId xmlns:p14="http://schemas.microsoft.com/office/powerpoint/2010/main" val="2531957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A2263-07DE-CA97-D347-A7929FFEF3B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BB21DB-6F65-CE2E-2C77-16E7311452EB}"/>
              </a:ext>
            </a:extLst>
          </p:cNvPr>
          <p:cNvSpPr txBox="1"/>
          <p:nvPr/>
        </p:nvSpPr>
        <p:spPr>
          <a:xfrm>
            <a:off x="472396" y="318351"/>
            <a:ext cx="11246637" cy="523220"/>
          </a:xfrm>
          <a:prstGeom prst="rect">
            <a:avLst/>
          </a:prstGeom>
          <a:noFill/>
        </p:spPr>
        <p:txBody>
          <a:bodyPr wrap="square">
            <a:spAutoFit/>
          </a:bodyPr>
          <a:lstStyle/>
          <a:p>
            <a:r>
              <a:rPr lang="ar" sz="2800" b="1">
                <a:solidFill>
                  <a:srgbClr val="0070C0"/>
                </a:solidFill>
                <a:latin typeface="Arial" panose="020B0604020202020204" pitchFamily="34" charset="0"/>
              </a:rPr>
              <a:t>انخفاض غير معقول في معدلات الانتشار</a:t>
            </a:r>
          </a:p>
        </p:txBody>
      </p:sp>
      <p:sp>
        <p:nvSpPr>
          <p:cNvPr id="8" name="TextBox 7">
            <a:extLst>
              <a:ext uri="{FF2B5EF4-FFF2-40B4-BE49-F238E27FC236}">
                <a16:creationId xmlns:a16="http://schemas.microsoft.com/office/drawing/2014/main" id="{1DC525F0-6E0A-6305-7BE9-87587AC79B96}"/>
              </a:ext>
            </a:extLst>
          </p:cNvPr>
          <p:cNvSpPr txBox="1"/>
          <p:nvPr/>
        </p:nvSpPr>
        <p:spPr>
          <a:xfrm>
            <a:off x="2242973" y="1904439"/>
            <a:ext cx="1549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9F7D1A4-81EE-2A40-A142-D64BF1BF0CF1}"/>
              </a:ext>
            </a:extLst>
          </p:cNvPr>
          <p:cNvPicPr>
            <a:picLocks noChangeAspect="1"/>
          </p:cNvPicPr>
          <p:nvPr/>
        </p:nvPicPr>
        <p:blipFill>
          <a:blip r:embed="rId3"/>
          <a:srcRect/>
          <a:stretch/>
        </p:blipFill>
        <p:spPr>
          <a:xfrm>
            <a:off x="75842" y="1347581"/>
            <a:ext cx="5167005" cy="5318976"/>
          </a:xfrm>
          <a:prstGeom prst="rect">
            <a:avLst/>
          </a:prstGeom>
        </p:spPr>
      </p:pic>
      <p:pic>
        <p:nvPicPr>
          <p:cNvPr id="2" name="Picture 1">
            <a:extLst>
              <a:ext uri="{FF2B5EF4-FFF2-40B4-BE49-F238E27FC236}">
                <a16:creationId xmlns:a16="http://schemas.microsoft.com/office/drawing/2014/main" id="{7BA2811C-6946-3D62-1964-0C4B5AD55760}"/>
              </a:ext>
            </a:extLst>
          </p:cNvPr>
          <p:cNvPicPr>
            <a:picLocks noChangeAspect="1"/>
          </p:cNvPicPr>
          <p:nvPr/>
        </p:nvPicPr>
        <p:blipFill>
          <a:blip r:embed="rId4"/>
          <a:stretch>
            <a:fillRect/>
          </a:stretch>
        </p:blipFill>
        <p:spPr>
          <a:xfrm>
            <a:off x="6363815" y="1347581"/>
            <a:ext cx="5191125" cy="5381625"/>
          </a:xfrm>
          <a:prstGeom prst="rect">
            <a:avLst/>
          </a:prstGeom>
        </p:spPr>
      </p:pic>
      <p:cxnSp>
        <p:nvCxnSpPr>
          <p:cNvPr id="3" name="Straight Connector 2">
            <a:extLst>
              <a:ext uri="{FF2B5EF4-FFF2-40B4-BE49-F238E27FC236}">
                <a16:creationId xmlns:a16="http://schemas.microsoft.com/office/drawing/2014/main" id="{9699C19D-D054-A141-9FAE-A3A3731089CF}"/>
              </a:ext>
            </a:extLst>
          </p:cNvPr>
          <p:cNvCxnSpPr>
            <a:cxnSpLocks/>
          </p:cNvCxnSpPr>
          <p:nvPr/>
        </p:nvCxnSpPr>
        <p:spPr>
          <a:xfrm flipH="1">
            <a:off x="2564780" y="3119797"/>
            <a:ext cx="14526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D9CD88-27B3-9744-8419-C58B1636BAF4}"/>
              </a:ext>
            </a:extLst>
          </p:cNvPr>
          <p:cNvCxnSpPr>
            <a:cxnSpLocks/>
          </p:cNvCxnSpPr>
          <p:nvPr/>
        </p:nvCxnSpPr>
        <p:spPr>
          <a:xfrm flipH="1">
            <a:off x="2564780" y="4405257"/>
            <a:ext cx="224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C13B39B-BCBA-2142-B1FD-E8B02E9A5929}"/>
              </a:ext>
            </a:extLst>
          </p:cNvPr>
          <p:cNvCxnSpPr/>
          <p:nvPr/>
        </p:nvCxnSpPr>
        <p:spPr>
          <a:xfrm>
            <a:off x="2564780" y="3119797"/>
            <a:ext cx="0" cy="128546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077BB3A-7FCE-AF4C-8553-1FF21CDF6478}"/>
              </a:ext>
            </a:extLst>
          </p:cNvPr>
          <p:cNvSpPr txBox="1"/>
          <p:nvPr/>
        </p:nvSpPr>
        <p:spPr>
          <a:xfrm>
            <a:off x="958866" y="3164143"/>
            <a:ext cx="1605913" cy="923330"/>
          </a:xfrm>
          <a:prstGeom prst="rect">
            <a:avLst/>
          </a:prstGeom>
          <a:noFill/>
        </p:spPr>
        <p:txBody>
          <a:bodyPr wrap="square" rtlCol="0">
            <a:spAutoFit/>
          </a:bodyPr>
          <a:lstStyle/>
          <a:p>
            <a:r>
              <a:rPr lang="ar"/>
              <a:t>انخفاض غير معتاد في 6 سنوات</a:t>
            </a:r>
          </a:p>
        </p:txBody>
      </p:sp>
      <p:sp>
        <p:nvSpPr>
          <p:cNvPr id="13" name="TextBox 12">
            <a:extLst>
              <a:ext uri="{FF2B5EF4-FFF2-40B4-BE49-F238E27FC236}">
                <a16:creationId xmlns:a16="http://schemas.microsoft.com/office/drawing/2014/main" id="{B2D57653-A0BC-4B5A-DED4-D7B4463C27FC}"/>
              </a:ext>
            </a:extLst>
          </p:cNvPr>
          <p:cNvSpPr txBox="1"/>
          <p:nvPr/>
        </p:nvSpPr>
        <p:spPr>
          <a:xfrm>
            <a:off x="1523353" y="971020"/>
            <a:ext cx="3288080" cy="369332"/>
          </a:xfrm>
          <a:prstGeom prst="rect">
            <a:avLst/>
          </a:prstGeom>
          <a:noFill/>
        </p:spPr>
        <p:txBody>
          <a:bodyPr wrap="none" rtlCol="0">
            <a:spAutoFit/>
          </a:bodyPr>
          <a:lstStyle/>
          <a:p>
            <a:r>
              <a:rPr lang="ar" b="1"/>
              <a:t>إقليم غزة، موزمبيق</a:t>
            </a:r>
          </a:p>
        </p:txBody>
      </p:sp>
      <p:sp>
        <p:nvSpPr>
          <p:cNvPr id="14" name="TextBox 13">
            <a:extLst>
              <a:ext uri="{FF2B5EF4-FFF2-40B4-BE49-F238E27FC236}">
                <a16:creationId xmlns:a16="http://schemas.microsoft.com/office/drawing/2014/main" id="{B2F07570-CA18-BF0A-12EF-852E480DE377}"/>
              </a:ext>
            </a:extLst>
          </p:cNvPr>
          <p:cNvSpPr txBox="1"/>
          <p:nvPr/>
        </p:nvSpPr>
        <p:spPr>
          <a:xfrm>
            <a:off x="5823280" y="240334"/>
            <a:ext cx="6050222" cy="923330"/>
          </a:xfrm>
          <a:prstGeom prst="rect">
            <a:avLst/>
          </a:prstGeom>
          <a:noFill/>
        </p:spPr>
        <p:txBody>
          <a:bodyPr wrap="square" lIns="91440" tIns="45720" rIns="91440" bIns="45720" rtlCol="0" anchor="t">
            <a:spAutoFit/>
          </a:bodyPr>
          <a:lstStyle/>
          <a:p>
            <a:pPr algn="r"/>
            <a:r>
              <a:rPr lang="ar" b="1" dirty="0">
                <a:cs typeface="Tahoma"/>
              </a:rPr>
              <a:t>أرض الصومال </a:t>
            </a:r>
            <a:r>
              <a:rPr lang="ar" dirty="0">
                <a:cs typeface="Tahoma"/>
              </a:rPr>
              <a:t>(1 من 3 مجموعات سكانية فرعية في </a:t>
            </a:r>
            <a:br>
              <a:rPr lang="en-US" dirty="0"/>
            </a:br>
            <a:r>
              <a:rPr lang="ar" dirty="0">
                <a:cs typeface="Tahoma"/>
              </a:rPr>
              <a:t>تكوين  الصومالي</a:t>
            </a:r>
            <a:endParaRPr lang="en-US" dirty="0"/>
          </a:p>
          <a:p>
            <a:pPr algn="r"/>
            <a:r>
              <a:rPr lang="ar" dirty="0">
                <a:cs typeface="Tahoma"/>
              </a:rPr>
              <a:t>EPP)</a:t>
            </a:r>
            <a:endParaRPr lang="ar" dirty="0"/>
          </a:p>
        </p:txBody>
      </p:sp>
    </p:spTree>
    <p:extLst>
      <p:ext uri="{BB962C8B-B14F-4D97-AF65-F5344CB8AC3E}">
        <p14:creationId xmlns:p14="http://schemas.microsoft.com/office/powerpoint/2010/main" val="3141072912"/>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F043-18E0-0649-D4F4-D683CF4958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83A5C6-CD78-9745-9A43-4B0FA67B0E09}"/>
              </a:ext>
            </a:extLst>
          </p:cNvPr>
          <p:cNvSpPr txBox="1"/>
          <p:nvPr/>
        </p:nvSpPr>
        <p:spPr>
          <a:xfrm>
            <a:off x="472396" y="318351"/>
            <a:ext cx="11361655" cy="2246769"/>
          </a:xfrm>
          <a:prstGeom prst="rect">
            <a:avLst/>
          </a:prstGeom>
          <a:noFill/>
        </p:spPr>
        <p:txBody>
          <a:bodyPr wrap="square" lIns="91440" tIns="45720" rIns="91440" bIns="45720" anchor="t">
            <a:spAutoFit/>
          </a:bodyPr>
          <a:lstStyle/>
          <a:p>
            <a:pPr algn="r"/>
            <a:r>
              <a:rPr lang="ar" sz="2800" b="1" dirty="0">
                <a:solidFill>
                  <a:srgbClr val="0070C0"/>
                </a:solidFill>
                <a:latin typeface="Arial"/>
                <a:cs typeface="Tahoma"/>
              </a:rPr>
              <a:t>تغطية الوقاية من انتقال الفيروس من الأم إلى الطفل &gt;100% (= النساء المبلغ عنهن في البرنامج اللاتي يتلقين العلاج بمضادات الفيروسات </a:t>
            </a:r>
            <a:r>
              <a:rPr lang="ar" sz="2800" b="1" dirty="0" err="1">
                <a:solidFill>
                  <a:srgbClr val="0070C0"/>
                </a:solidFill>
                <a:latin typeface="Arial"/>
                <a:cs typeface="Tahoma"/>
              </a:rPr>
              <a:t>القهقرية</a:t>
            </a:r>
            <a:r>
              <a:rPr lang="ar" sz="2800" b="1" dirty="0">
                <a:solidFill>
                  <a:srgbClr val="0070C0"/>
                </a:solidFill>
                <a:latin typeface="Arial"/>
                <a:cs typeface="Tahoma"/>
              </a:rPr>
              <a:t> / النساء الحوامل المصابات بفيروس نقص المناعة البشرية حسب تقدير الطيف) إلى وجود مشكلة</a:t>
            </a:r>
            <a:endParaRPr lang="ar" dirty="0">
              <a:cs typeface="Tahoma"/>
            </a:endParaRPr>
          </a:p>
          <a:p>
            <a:pPr algn="r"/>
            <a:endParaRPr lang="ar" sz="2800" b="1" dirty="0">
              <a:solidFill>
                <a:srgbClr val="0070C0"/>
              </a:solidFill>
              <a:latin typeface="Arial"/>
              <a:cs typeface="Tahoma"/>
            </a:endParaRPr>
          </a:p>
        </p:txBody>
      </p:sp>
      <p:sp>
        <p:nvSpPr>
          <p:cNvPr id="6" name="TextBox 5">
            <a:extLst>
              <a:ext uri="{FF2B5EF4-FFF2-40B4-BE49-F238E27FC236}">
                <a16:creationId xmlns:a16="http://schemas.microsoft.com/office/drawing/2014/main" id="{6F2D3FF2-9A80-365D-6E7C-2C938FE481DF}"/>
              </a:ext>
            </a:extLst>
          </p:cNvPr>
          <p:cNvSpPr txBox="1"/>
          <p:nvPr/>
        </p:nvSpPr>
        <p:spPr>
          <a:xfrm>
            <a:off x="6621516" y="1951434"/>
            <a:ext cx="5234153" cy="4293483"/>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 sz="2400" dirty="0">
                <a:solidFill>
                  <a:prstClr val="black"/>
                </a:solidFill>
                <a:latin typeface="Calibri"/>
                <a:cs typeface="Tahoma"/>
              </a:rPr>
              <a:t>... </a:t>
            </a:r>
            <a:r>
              <a:rPr kumimoji="0" lang="ar" sz="2400" b="0" i="0" u="none" strike="noStrike" kern="1200" cap="none" spc="0" normalizeH="0" baseline="0" noProof="0" dirty="0">
                <a:ln>
                  <a:noFill/>
                </a:ln>
                <a:solidFill>
                  <a:prstClr val="black"/>
                </a:solidFill>
                <a:effectLst/>
                <a:uLnTx/>
                <a:uFillTx/>
                <a:latin typeface="Calibri"/>
                <a:ea typeface="+mn-ea"/>
                <a:cs typeface="Tahoma"/>
              </a:rPr>
              <a:t>خاصة إذا كانت هذه المعلومات متعلقة بالسنوات الأخيرة (بعد عام 2015). </a:t>
            </a:r>
            <a:br>
              <a:rPr kumimoji="0" lang="en-US" sz="2400" b="0" i="0" u="none" strike="noStrike" kern="1200" cap="none" spc="0" normalizeH="0" baseline="0" noProof="0" dirty="0">
                <a:ln>
                  <a:noFill/>
                </a:ln>
                <a:solidFill>
                  <a:prstClr val="black"/>
                </a:solidFill>
                <a:effectLst/>
                <a:uLnTx/>
                <a:uFillTx/>
                <a:latin typeface="Calibri"/>
                <a:ea typeface="+mn-ea"/>
                <a:cs typeface="+mn-cs"/>
              </a:rPr>
            </a:b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ar" sz="2400" b="0" i="0" u="none" strike="noStrike" kern="1200" cap="none" spc="0" normalizeH="0" baseline="0" noProof="0" dirty="0">
                <a:ln>
                  <a:noFill/>
                </a:ln>
                <a:solidFill>
                  <a:prstClr val="black"/>
                </a:solidFill>
                <a:effectLst/>
                <a:uLnTx/>
                <a:uFillTx/>
                <a:latin typeface="Calibri"/>
                <a:ea typeface="+mn-ea"/>
                <a:cs typeface="Tahoma"/>
              </a:rPr>
              <a:t>تحقق من:</a:t>
            </a:r>
          </a:p>
          <a:p>
            <a:pPr marL="457200" indent="-457200" algn="r" defTabSz="914400">
              <a:buFont typeface="Arial" panose="020B0604020202020204" pitchFamily="34" charset="0"/>
              <a:buChar char="•"/>
              <a:defRPr/>
            </a:pPr>
            <a:r>
              <a:rPr kumimoji="0" lang="ar" sz="2400" b="0" i="0" u="none" strike="noStrike" kern="1200" cap="none" spc="0" normalizeH="0" baseline="0" noProof="0" dirty="0">
                <a:ln>
                  <a:noFill/>
                </a:ln>
                <a:solidFill>
                  <a:prstClr val="black"/>
                </a:solidFill>
                <a:effectLst/>
                <a:uLnTx/>
                <a:uFillTx/>
                <a:latin typeface="Calibri"/>
                <a:ea typeface="+mn-ea"/>
                <a:cs typeface="Tahoma"/>
              </a:rPr>
              <a:t>هل تم التقليل من تقدير </a:t>
            </a:r>
            <a:r>
              <a:rPr kumimoji="0" lang="ar" sz="2400" b="1" i="0" u="none" strike="noStrike" kern="1200" cap="none" spc="0" normalizeH="0" baseline="0" noProof="0" dirty="0">
                <a:ln>
                  <a:noFill/>
                </a:ln>
                <a:solidFill>
                  <a:prstClr val="black"/>
                </a:solidFill>
                <a:effectLst/>
                <a:uLnTx/>
                <a:uFillTx/>
                <a:latin typeface="Calibri"/>
                <a:ea typeface="+mn-ea"/>
                <a:cs typeface="Tahoma"/>
              </a:rPr>
              <a:t>عدد </a:t>
            </a:r>
            <a:r>
              <a:rPr lang="ar" sz="2400" b="1" dirty="0">
                <a:solidFill>
                  <a:prstClr val="black"/>
                </a:solidFill>
                <a:latin typeface="Calibri"/>
                <a:cs typeface="Tahoma"/>
              </a:rPr>
              <a:t>المواليد ؟</a:t>
            </a:r>
          </a:p>
          <a:p>
            <a:pPr marL="342900" indent="-342900" algn="r" defTabSz="914400">
              <a:buFont typeface="Arial"/>
              <a:buChar char="•"/>
              <a:defRPr/>
            </a:pPr>
            <a:r>
              <a:rPr lang="ar" sz="2100" dirty="0">
                <a:solidFill>
                  <a:srgbClr val="1F1F1F"/>
                </a:solidFill>
                <a:latin typeface="Consolas"/>
                <a:ea typeface="Calibri"/>
                <a:cs typeface="Tahoma"/>
              </a:rPr>
              <a:t>هل تم تجهيز </a:t>
            </a:r>
            <a:r>
              <a:rPr lang="ar" sz="2100" b="1" dirty="0">
                <a:solidFill>
                  <a:srgbClr val="1F1F1F"/>
                </a:solidFill>
                <a:latin typeface="Consolas"/>
                <a:ea typeface="Calibri"/>
                <a:cs typeface="Tahoma"/>
              </a:rPr>
              <a:t>عامل التكيف المحلي للخصوبة</a:t>
            </a:r>
            <a:r>
              <a:rPr lang="ar" sz="2100" dirty="0">
                <a:solidFill>
                  <a:srgbClr val="1F1F1F"/>
                </a:solidFill>
                <a:latin typeface="Consolas"/>
                <a:ea typeface="Calibri"/>
                <a:cs typeface="Tahoma"/>
              </a:rPr>
              <a:t> لإعادة انتشار الرعاية السابقة للولادة بشكل جيد؟</a:t>
            </a:r>
            <a:endParaRPr lang="ar" dirty="0"/>
          </a:p>
          <a:p>
            <a:pPr marL="457200" indent="-457200" algn="r" defTabSz="914400">
              <a:buFont typeface="Arial" panose="020B0604020202020204" pitchFamily="34" charset="0"/>
              <a:buChar char="•"/>
              <a:defRPr/>
            </a:pPr>
            <a:r>
              <a:rPr lang="ar" sz="2100" dirty="0">
                <a:solidFill>
                  <a:srgbClr val="1F1F1F"/>
                </a:solidFill>
                <a:latin typeface="Consolas"/>
                <a:cs typeface="Tahoma"/>
              </a:rPr>
              <a:t>هل </a:t>
            </a:r>
            <a:r>
              <a:rPr kumimoji="0" lang="ar" sz="2100" i="0" u="none" strike="noStrike" kern="1200" cap="none" spc="0" normalizeH="0" baseline="0" noProof="0" dirty="0">
                <a:ln>
                  <a:noFill/>
                </a:ln>
                <a:solidFill>
                  <a:srgbClr val="1F1F1F"/>
                </a:solidFill>
                <a:effectLst/>
                <a:uLnTx/>
                <a:uFillTx/>
                <a:latin typeface="Consolas"/>
                <a:cs typeface="Tahoma"/>
              </a:rPr>
              <a:t>تم </a:t>
            </a:r>
            <a:r>
              <a:rPr lang="ar" sz="2100" dirty="0">
                <a:solidFill>
                  <a:srgbClr val="1F1F1F"/>
                </a:solidFill>
                <a:latin typeface="Consolas"/>
                <a:cs typeface="Tahoma"/>
              </a:rPr>
              <a:t>إحصاء النساء الحوامل اللاتي يتلقين العلاج المضاد للفيروسات </a:t>
            </a:r>
            <a:r>
              <a:rPr lang="ar" sz="2100" dirty="0" err="1">
                <a:solidFill>
                  <a:srgbClr val="1F1F1F"/>
                </a:solidFill>
                <a:latin typeface="Consolas"/>
                <a:cs typeface="Tahoma"/>
              </a:rPr>
              <a:t>القهقرية</a:t>
            </a:r>
            <a:r>
              <a:rPr lang="ar" sz="2100" dirty="0">
                <a:solidFill>
                  <a:srgbClr val="1F1F1F"/>
                </a:solidFill>
                <a:latin typeface="Consolas"/>
                <a:cs typeface="Tahoma"/>
              </a:rPr>
              <a:t> </a:t>
            </a:r>
            <a:r>
              <a:rPr lang="ar" sz="2100" b="1" dirty="0">
                <a:solidFill>
                  <a:srgbClr val="1F1F1F"/>
                </a:solidFill>
                <a:latin typeface="Consolas"/>
                <a:cs typeface="Tahoma"/>
              </a:rPr>
              <a:t>مرتين</a:t>
            </a:r>
            <a:r>
              <a:rPr lang="ar" sz="2100" dirty="0">
                <a:solidFill>
                  <a:srgbClr val="1F1F1F"/>
                </a:solidFill>
                <a:latin typeface="Consolas"/>
                <a:cs typeface="Tahoma"/>
              </a:rPr>
              <a:t>؟</a:t>
            </a:r>
            <a:r>
              <a:rPr lang="ar" sz="2400" b="1" dirty="0">
                <a:solidFill>
                  <a:prstClr val="black"/>
                </a:solidFill>
                <a:latin typeface="Calibri"/>
                <a:cs typeface="Tahoma"/>
              </a:rPr>
              <a:t> </a:t>
            </a:r>
            <a:endParaRPr lang="en-US" sz="2400" b="0" i="0" u="none" strike="noStrike" kern="1200" cap="none" spc="0" normalizeH="0" baseline="0" noProof="0" dirty="0">
              <a:ln>
                <a:noFill/>
              </a:ln>
              <a:solidFill>
                <a:prstClr val="black"/>
              </a:solidFill>
              <a:effectLst/>
              <a:uLnTx/>
              <a:uFillTx/>
              <a:latin typeface="Calibri"/>
              <a:ea typeface="Calibri"/>
              <a:cs typeface="Calibri"/>
            </a:endParaRPr>
          </a:p>
        </p:txBody>
      </p:sp>
      <p:pic>
        <p:nvPicPr>
          <p:cNvPr id="7" name="Picture 6">
            <a:extLst>
              <a:ext uri="{FF2B5EF4-FFF2-40B4-BE49-F238E27FC236}">
                <a16:creationId xmlns:a16="http://schemas.microsoft.com/office/drawing/2014/main" id="{2532109D-E70E-30A9-72C4-F39EB3A395D8}"/>
              </a:ext>
            </a:extLst>
          </p:cNvPr>
          <p:cNvPicPr>
            <a:picLocks noChangeAspect="1"/>
          </p:cNvPicPr>
          <p:nvPr/>
        </p:nvPicPr>
        <p:blipFill>
          <a:blip r:embed="rId3"/>
          <a:stretch>
            <a:fillRect/>
          </a:stretch>
        </p:blipFill>
        <p:spPr>
          <a:xfrm>
            <a:off x="0" y="1928625"/>
            <a:ext cx="6314986" cy="4575940"/>
          </a:xfrm>
          <a:prstGeom prst="rect">
            <a:avLst/>
          </a:prstGeom>
        </p:spPr>
      </p:pic>
    </p:spTree>
    <p:extLst>
      <p:ext uri="{BB962C8B-B14F-4D97-AF65-F5344CB8AC3E}">
        <p14:creationId xmlns:p14="http://schemas.microsoft.com/office/powerpoint/2010/main" val="331548426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1F72F1-E19D-8C5C-E07B-2B7B92B08BDC}"/>
              </a:ext>
            </a:extLst>
          </p:cNvPr>
          <p:cNvSpPr>
            <a:spLocks noGrp="1"/>
          </p:cNvSpPr>
          <p:nvPr>
            <p:ph type="title"/>
          </p:nvPr>
        </p:nvSpPr>
        <p:spPr>
          <a:xfrm>
            <a:off x="252919" y="1123837"/>
            <a:ext cx="3137052" cy="4601183"/>
          </a:xfrm>
        </p:spPr>
        <p:txBody>
          <a:bodyPr>
            <a:normAutofit/>
          </a:bodyPr>
          <a:lstStyle/>
          <a:p>
            <a:pPr algn="r"/>
            <a:r>
              <a:rPr lang="ar" sz="2400" dirty="0">
                <a:cs typeface="Tahoma"/>
              </a:rPr>
              <a:t>استخدام </a:t>
            </a:r>
            <a:r>
              <a:rPr lang="ar" sz="2400" b="1" dirty="0">
                <a:cs typeface="Tahoma"/>
              </a:rPr>
              <a:t>بيانات اختبار فيروس نقص المناعة البشرية </a:t>
            </a:r>
            <a:br>
              <a:rPr lang="en-US" sz="2400" b="1" dirty="0"/>
            </a:br>
            <a:r>
              <a:rPr lang="ar" sz="2400" dirty="0">
                <a:cs typeface="Tahoma"/>
              </a:rPr>
              <a:t>في مرحلة ما قبل الولادة في </a:t>
            </a:r>
            <a:r>
              <a:rPr lang="ar" sz="2400" b="1" dirty="0">
                <a:cs typeface="Tahoma"/>
              </a:rPr>
              <a:t>تقديرات طيف </a:t>
            </a:r>
            <a:br>
              <a:rPr lang="en-US" sz="2400" dirty="0"/>
            </a:br>
            <a:br>
              <a:rPr lang="en-US" sz="2400" dirty="0"/>
            </a:br>
            <a:r>
              <a:rPr lang="ar" sz="2400" dirty="0">
                <a:cs typeface="Tahoma"/>
              </a:rPr>
              <a:t>فيروس نقص المناعة البشرية تعتمد التقديرات على </a:t>
            </a:r>
            <a:r>
              <a:rPr lang="ar" sz="2400" b="1" dirty="0">
                <a:cs typeface="Tahoma"/>
              </a:rPr>
              <a:t>جودة بيانات </a:t>
            </a:r>
            <a:r>
              <a:rPr lang="ar" sz="2400" dirty="0">
                <a:cs typeface="Tahoma"/>
              </a:rPr>
              <a:t>البرنامج !</a:t>
            </a:r>
            <a:br>
              <a:rPr lang="en-US" sz="2400" dirty="0"/>
            </a:br>
            <a:endParaRPr lang="en-US" sz="2400"/>
          </a:p>
        </p:txBody>
      </p:sp>
      <p:sp>
        <p:nvSpPr>
          <p:cNvPr id="2" name="Content Placeholder 1">
            <a:extLst>
              <a:ext uri="{FF2B5EF4-FFF2-40B4-BE49-F238E27FC236}">
                <a16:creationId xmlns:a16="http://schemas.microsoft.com/office/drawing/2014/main" id="{64F9BC84-CD4D-7246-6B43-54352D4950AF}"/>
              </a:ext>
            </a:extLst>
          </p:cNvPr>
          <p:cNvSpPr>
            <a:spLocks noGrp="1"/>
          </p:cNvSpPr>
          <p:nvPr>
            <p:ph idx="1"/>
          </p:nvPr>
        </p:nvSpPr>
        <p:spPr>
          <a:xfrm>
            <a:off x="3869268" y="864108"/>
            <a:ext cx="6314862" cy="5120640"/>
          </a:xfrm>
        </p:spPr>
        <p:txBody>
          <a:bodyPr>
            <a:normAutofit fontScale="70000" lnSpcReduction="20000"/>
          </a:bodyPr>
          <a:lstStyle/>
          <a:p>
            <a:pPr marL="0" indent="0" algn="r">
              <a:lnSpc>
                <a:spcPct val="110000"/>
              </a:lnSpc>
              <a:buNone/>
            </a:pPr>
            <a:r>
              <a:rPr lang="ar" dirty="0">
                <a:solidFill>
                  <a:schemeClr val="tx1"/>
                </a:solidFill>
                <a:cs typeface="Tahoma"/>
              </a:rPr>
              <a:t>يستخدم الطيف  بيانات اختبار فيروس نقص المناعة البشرية للرعاية الروتينية قبل الولادة</a:t>
            </a:r>
            <a:br>
              <a:rPr lang="en-US" dirty="0">
                <a:solidFill>
                  <a:schemeClr val="tx1"/>
                </a:solidFill>
              </a:rPr>
            </a:br>
            <a:r>
              <a:rPr lang="ar" dirty="0">
                <a:solidFill>
                  <a:schemeClr val="tx1"/>
                </a:solidFill>
                <a:cs typeface="Tahoma"/>
              </a:rPr>
              <a:t>في عدة أماكن:</a:t>
            </a:r>
          </a:p>
          <a:p>
            <a:pPr marL="0" indent="0" algn="r">
              <a:lnSpc>
                <a:spcPct val="110000"/>
              </a:lnSpc>
              <a:buNone/>
            </a:pPr>
            <a:endParaRPr lang="en-US" dirty="0">
              <a:solidFill>
                <a:schemeClr val="tx1"/>
              </a:solidFill>
            </a:endParaRPr>
          </a:p>
          <a:p>
            <a:pPr marL="514350" indent="-514350" algn="r">
              <a:lnSpc>
                <a:spcPct val="110000"/>
              </a:lnSpc>
              <a:buFont typeface="+mj-lt"/>
              <a:buAutoNum type="arabicPeriod"/>
            </a:pPr>
            <a:r>
              <a:rPr lang="ar" dirty="0">
                <a:solidFill>
                  <a:schemeClr val="tx1"/>
                </a:solidFill>
              </a:rPr>
              <a:t>تقدير </a:t>
            </a:r>
            <a:r>
              <a:rPr lang="ar" b="1" dirty="0">
                <a:solidFill>
                  <a:schemeClr val="tx1"/>
                </a:solidFill>
              </a:rPr>
              <a:t>انتشار فيروس نقص المناعة البشرية بين البالغين واتجاهات الإصابة به </a:t>
            </a:r>
            <a:br>
              <a:rPr lang="en-US" dirty="0">
                <a:solidFill>
                  <a:schemeClr val="tx1"/>
                </a:solidFill>
              </a:rPr>
            </a:br>
            <a:r>
              <a:rPr lang="ar" dirty="0">
                <a:solidFill>
                  <a:schemeClr val="tx1"/>
                </a:solidFill>
              </a:rPr>
              <a:t>من خلال معدل انتشار رعاية ما قبل الولادة على مدى عدة سنوات (EPP)</a:t>
            </a:r>
          </a:p>
          <a:p>
            <a:pPr marL="514350" indent="-514350" algn="r">
              <a:lnSpc>
                <a:spcPct val="110000"/>
              </a:lnSpc>
              <a:buFont typeface="+mj-lt"/>
              <a:buAutoNum type="arabicPeriod"/>
            </a:pPr>
            <a:endParaRPr lang="en-US" dirty="0">
              <a:solidFill>
                <a:schemeClr val="tx1"/>
              </a:solidFill>
            </a:endParaRPr>
          </a:p>
          <a:p>
            <a:pPr marL="514350" indent="-514350" algn="r">
              <a:lnSpc>
                <a:spcPct val="110000"/>
              </a:lnSpc>
              <a:buFont typeface="+mj-lt"/>
              <a:buAutoNum type="arabicPeriod"/>
            </a:pPr>
            <a:r>
              <a:rPr lang="ar" dirty="0">
                <a:solidFill>
                  <a:schemeClr val="tx1"/>
                </a:solidFill>
              </a:rPr>
              <a:t>ملائمة معدل انتشار فيروس نقص المناعة البشرية بين </a:t>
            </a:r>
            <a:r>
              <a:rPr lang="ar" b="1" dirty="0">
                <a:solidFill>
                  <a:schemeClr val="tx1"/>
                </a:solidFill>
              </a:rPr>
              <a:t>النساء الحوامل </a:t>
            </a:r>
            <a:br>
              <a:rPr lang="en-US" dirty="0">
                <a:solidFill>
                  <a:schemeClr val="tx1"/>
                </a:solidFill>
              </a:rPr>
            </a:br>
            <a:r>
              <a:rPr lang="ar" dirty="0">
                <a:solidFill>
                  <a:schemeClr val="tx1"/>
                </a:solidFill>
                <a:sym typeface="Wingdings" pitchFamily="2" charset="2"/>
              </a:rPr>
              <a:t> الحاجة إلى الوقاية من انتقال الفيروس من الأم إلى الطفل </a:t>
            </a:r>
            <a:br>
              <a:rPr lang="en-US" dirty="0">
                <a:solidFill>
                  <a:schemeClr val="tx1"/>
                </a:solidFill>
                <a:sym typeface="Wingdings" pitchFamily="2" charset="2"/>
              </a:rPr>
            </a:br>
            <a:r>
              <a:rPr lang="ar" dirty="0">
                <a:solidFill>
                  <a:schemeClr val="tx1"/>
                </a:solidFill>
              </a:rPr>
              <a:t>(أداة ملائمة لنسب معدل الإصابة بفيروس نقص المناعة البشرية/الإيدز في طيف الخصوبة)</a:t>
            </a:r>
          </a:p>
          <a:p>
            <a:pPr marL="514350" indent="-514350" algn="r">
              <a:lnSpc>
                <a:spcPct val="110000"/>
              </a:lnSpc>
              <a:buFont typeface="+mj-lt"/>
              <a:buAutoNum type="arabicPeriod"/>
            </a:pPr>
            <a:endParaRPr lang="en-US" dirty="0">
              <a:solidFill>
                <a:schemeClr val="tx1"/>
              </a:solidFill>
            </a:endParaRPr>
          </a:p>
          <a:p>
            <a:pPr marL="514350" indent="-514350" algn="r">
              <a:lnSpc>
                <a:spcPct val="110000"/>
              </a:lnSpc>
              <a:buFont typeface="+mj-lt"/>
              <a:buAutoNum type="arabicPeriod"/>
            </a:pPr>
            <a:r>
              <a:rPr lang="ar" dirty="0">
                <a:solidFill>
                  <a:schemeClr val="tx1"/>
                </a:solidFill>
              </a:rPr>
              <a:t>مدخلات منع انتقال الفيروس من الأم إلى الطفل (النساء اللاتي يتلقين العلاج بمضادات الفيروسات القهقرية)  </a:t>
            </a:r>
            <a:br>
              <a:rPr lang="en-US" dirty="0">
                <a:solidFill>
                  <a:schemeClr val="tx1"/>
                </a:solidFill>
              </a:rPr>
            </a:br>
            <a:r>
              <a:rPr lang="ar" b="1" dirty="0">
                <a:solidFill>
                  <a:schemeClr val="tx1"/>
                </a:solidFill>
                <a:sym typeface="Wingdings" pitchFamily="2" charset="2"/>
              </a:rPr>
              <a:t>انتقال الفيروس </a:t>
            </a:r>
            <a:r>
              <a:rPr lang="ar" dirty="0">
                <a:solidFill>
                  <a:schemeClr val="tx1"/>
                </a:solidFill>
                <a:sym typeface="Wingdings" pitchFamily="2" charset="2"/>
              </a:rPr>
              <a:t>من الأم إلى الطفل </a:t>
            </a:r>
            <a:r>
              <a:rPr lang="ar" b="1" dirty="0">
                <a:solidFill>
                  <a:schemeClr val="tx1"/>
                </a:solidFill>
                <a:sym typeface="Wingdings" pitchFamily="2" charset="2"/>
              </a:rPr>
              <a:t>تغطية الوقاية من انتقال الفيروس من الأم إلى الطفل </a:t>
            </a:r>
            <a:br>
              <a:rPr lang="en-US" dirty="0">
                <a:solidFill>
                  <a:schemeClr val="tx1"/>
                </a:solidFill>
                <a:sym typeface="Wingdings" pitchFamily="2" charset="2"/>
              </a:rPr>
            </a:br>
            <a:r>
              <a:rPr lang="ar" dirty="0">
                <a:solidFill>
                  <a:schemeClr val="tx1"/>
                </a:solidFill>
                <a:sym typeface="Wingdings" pitchFamily="2" charset="2"/>
              </a:rPr>
              <a:t> الأطفال المصابون بفيروس نقص المناعة البشرية</a:t>
            </a:r>
          </a:p>
        </p:txBody>
      </p:sp>
      <p:sp>
        <p:nvSpPr>
          <p:cNvPr id="4" name="TextBox 3">
            <a:extLst>
              <a:ext uri="{FF2B5EF4-FFF2-40B4-BE49-F238E27FC236}">
                <a16:creationId xmlns:a16="http://schemas.microsoft.com/office/drawing/2014/main" id="{BC2EF13E-B17B-2EB0-A3F0-C9D5AF204AEC}"/>
              </a:ext>
            </a:extLst>
          </p:cNvPr>
          <p:cNvSpPr txBox="1"/>
          <p:nvPr/>
        </p:nvSpPr>
        <p:spPr>
          <a:xfrm>
            <a:off x="9955001" y="2050595"/>
            <a:ext cx="1795991" cy="1015663"/>
          </a:xfrm>
          <a:prstGeom prst="rect">
            <a:avLst/>
          </a:prstGeom>
          <a:noFill/>
        </p:spPr>
        <p:txBody>
          <a:bodyPr wrap="square" rtlCol="0">
            <a:spAutoFit/>
          </a:bodyPr>
          <a:lstStyle/>
          <a:p>
            <a:pPr algn="ctr"/>
            <a:r>
              <a:rPr lang="ar" sz="2000" b="1" u="sng">
                <a:solidFill>
                  <a:srgbClr val="C00000"/>
                </a:solidFill>
              </a:rPr>
              <a:t>اتجاه </a:t>
            </a:r>
            <a:r>
              <a:rPr lang="ar" sz="2000">
                <a:solidFill>
                  <a:srgbClr val="C00000"/>
                </a:solidFill>
              </a:rPr>
              <a:t>انتشار دقيق</a:t>
            </a:r>
          </a:p>
        </p:txBody>
      </p:sp>
      <p:sp>
        <p:nvSpPr>
          <p:cNvPr id="5" name="TextBox 4">
            <a:extLst>
              <a:ext uri="{FF2B5EF4-FFF2-40B4-BE49-F238E27FC236}">
                <a16:creationId xmlns:a16="http://schemas.microsoft.com/office/drawing/2014/main" id="{3F32017C-7F5F-D37F-3D41-9948CA96ACA0}"/>
              </a:ext>
            </a:extLst>
          </p:cNvPr>
          <p:cNvSpPr txBox="1"/>
          <p:nvPr/>
        </p:nvSpPr>
        <p:spPr>
          <a:xfrm>
            <a:off x="9955001" y="3537113"/>
            <a:ext cx="1795991" cy="1015663"/>
          </a:xfrm>
          <a:prstGeom prst="rect">
            <a:avLst/>
          </a:prstGeom>
          <a:noFill/>
        </p:spPr>
        <p:txBody>
          <a:bodyPr wrap="square" rtlCol="0">
            <a:spAutoFit/>
          </a:bodyPr>
          <a:lstStyle/>
          <a:p>
            <a:pPr algn="ctr"/>
            <a:r>
              <a:rPr lang="ar" sz="2000" b="1" u="sng">
                <a:solidFill>
                  <a:srgbClr val="C00000"/>
                </a:solidFill>
              </a:rPr>
              <a:t>مستوى </a:t>
            </a:r>
            <a:r>
              <a:rPr lang="ar" sz="2000">
                <a:solidFill>
                  <a:srgbClr val="C00000"/>
                </a:solidFill>
              </a:rPr>
              <a:t>انتشار دقيق</a:t>
            </a:r>
          </a:p>
        </p:txBody>
      </p:sp>
      <p:sp>
        <p:nvSpPr>
          <p:cNvPr id="6" name="TextBox 5">
            <a:extLst>
              <a:ext uri="{FF2B5EF4-FFF2-40B4-BE49-F238E27FC236}">
                <a16:creationId xmlns:a16="http://schemas.microsoft.com/office/drawing/2014/main" id="{4E63E827-938F-8376-D2BE-477A84C31F22}"/>
              </a:ext>
            </a:extLst>
          </p:cNvPr>
          <p:cNvSpPr txBox="1"/>
          <p:nvPr/>
        </p:nvSpPr>
        <p:spPr>
          <a:xfrm>
            <a:off x="10069565" y="5017134"/>
            <a:ext cx="1566863" cy="707886"/>
          </a:xfrm>
          <a:prstGeom prst="rect">
            <a:avLst/>
          </a:prstGeom>
          <a:noFill/>
        </p:spPr>
        <p:txBody>
          <a:bodyPr wrap="square" rtlCol="0">
            <a:spAutoFit/>
          </a:bodyPr>
          <a:lstStyle/>
          <a:p>
            <a:pPr algn="ctr"/>
            <a:r>
              <a:rPr lang="ar" sz="2000" b="1">
                <a:solidFill>
                  <a:srgbClr val="C00000"/>
                </a:solidFill>
              </a:rPr>
              <a:t>إجمالي </a:t>
            </a:r>
            <a:r>
              <a:rPr lang="ar" sz="2000" b="1" u="sng">
                <a:solidFill>
                  <a:srgbClr val="C00000"/>
                </a:solidFill>
              </a:rPr>
              <a:t>عدد </a:t>
            </a:r>
            <a:r>
              <a:rPr lang="ar" sz="2000">
                <a:solidFill>
                  <a:srgbClr val="C00000"/>
                </a:solidFill>
              </a:rPr>
              <a:t>دقيق</a:t>
            </a:r>
          </a:p>
        </p:txBody>
      </p:sp>
    </p:spTree>
    <p:extLst>
      <p:ext uri="{BB962C8B-B14F-4D97-AF65-F5344CB8AC3E}">
        <p14:creationId xmlns:p14="http://schemas.microsoft.com/office/powerpoint/2010/main" val="2070179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A74F-9825-5788-12CC-E96339FCFA47}"/>
              </a:ext>
            </a:extLst>
          </p:cNvPr>
          <p:cNvSpPr>
            <a:spLocks noGrp="1"/>
          </p:cNvSpPr>
          <p:nvPr>
            <p:ph type="title"/>
          </p:nvPr>
        </p:nvSpPr>
        <p:spPr>
          <a:xfrm>
            <a:off x="324678" y="1320800"/>
            <a:ext cx="2961861" cy="3712024"/>
          </a:xfrm>
        </p:spPr>
        <p:txBody>
          <a:bodyPr>
            <a:normAutofit/>
          </a:bodyPr>
          <a:lstStyle/>
          <a:p>
            <a:pPr algn="r"/>
            <a:r>
              <a:rPr lang="ar" sz="2400">
                <a:cs typeface="Tahoma"/>
              </a:rPr>
              <a:t>تقدير تغطية الوقاية من انتقال الفيروس من الأم إلى الطفل أو العلاج بمضادات الفيروسات </a:t>
            </a:r>
            <a:r>
              <a:rPr lang="ar" sz="2400" err="1">
                <a:cs typeface="Tahoma"/>
              </a:rPr>
              <a:t>القهقرية</a:t>
            </a:r>
            <a:r>
              <a:rPr lang="ar" sz="2400">
                <a:cs typeface="Tahoma"/>
              </a:rPr>
              <a:t> عند الأطفال&gt;&gt;100%؟</a:t>
            </a:r>
            <a:endParaRPr lang="en-US" sz="2400">
              <a:cs typeface="Tahoma"/>
            </a:endParaRPr>
          </a:p>
        </p:txBody>
      </p:sp>
      <p:sp>
        <p:nvSpPr>
          <p:cNvPr id="3" name="Content Placeholder 2">
            <a:extLst>
              <a:ext uri="{FF2B5EF4-FFF2-40B4-BE49-F238E27FC236}">
                <a16:creationId xmlns:a16="http://schemas.microsoft.com/office/drawing/2014/main" id="{BF6FF243-318B-ADBA-F161-984190EBFA5A}"/>
              </a:ext>
            </a:extLst>
          </p:cNvPr>
          <p:cNvSpPr>
            <a:spLocks noGrp="1"/>
          </p:cNvSpPr>
          <p:nvPr>
            <p:ph idx="1"/>
          </p:nvPr>
        </p:nvSpPr>
        <p:spPr>
          <a:xfrm>
            <a:off x="3482810" y="781878"/>
            <a:ext cx="8634761" cy="5632777"/>
          </a:xfrm>
          <a:solidFill>
            <a:schemeClr val="bg1"/>
          </a:solidFill>
        </p:spPr>
        <p:txBody>
          <a:bodyPr/>
          <a:lstStyle/>
          <a:p>
            <a:pPr marL="342900" lvl="0" indent="-342900" algn="r">
              <a:buFont typeface="Arial" panose="020B0604020202020204" pitchFamily="34" charset="0"/>
              <a:buChar char="•"/>
              <a:tabLst>
                <a:tab pos="457200" algn="l"/>
              </a:tabLst>
            </a:pP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إذا كانت القيمة أعلى </a:t>
            </a:r>
            <a:r>
              <a:rPr lang="ar"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بقليل </a:t>
            </a: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من 100%، ضع في اعتبارك عدم اليقين في التقديرات </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قد تترك كما هي، ما لم يكن البرنامج ضعيفًا ومن غير المرجح أن تصل التغطية </a:t>
            </a:r>
            <a:r>
              <a:rPr lang="ar"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إلى (قريبة من) </a:t>
            </a: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 </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lang="en-CH">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a:buFont typeface="Arial" panose="020B0604020202020204" pitchFamily="34" charset="0"/>
              <a:buChar char="•"/>
              <a:tabLst>
                <a:tab pos="457200" algn="l"/>
              </a:tabLst>
            </a:pP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إذا كانت القيمة </a:t>
            </a:r>
            <a:r>
              <a:rPr lang="ar"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&gt;110% في الفترة 2011-2015 </a:t>
            </a: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ارجع إلى بيانات البرنامج وتحقق مما إذا </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كان قد تم احتساب النساء مرتين في الانتقال من الخيار أ إلى الخيار ب أو ب+.</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lang="en-CH">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a:buFont typeface="Arial" panose="020B0604020202020204" pitchFamily="34" charset="0"/>
              <a:buChar char="•"/>
              <a:tabLst>
                <a:tab pos="457200" algn="l"/>
              </a:tabLst>
            </a:pP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إذا كانت القيمة </a:t>
            </a:r>
            <a:r>
              <a:rPr lang="ar"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&gt;110% بعد عام 2015، </a:t>
            </a: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ارجع إلى </a:t>
            </a:r>
            <a:r>
              <a:rPr lang="ar"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التعديل المحلي للخصوبة </a:t>
            </a: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راجع انتشار رعاية ما قبل الولادة وافتراضات الطيف (على سبيل المثال، نسبة الإناث إلى الذكور في معدل الإصابة) التي تؤثر على الانتشار بين النساء.</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H">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a:buFont typeface="Arial" panose="020B0604020202020204" pitchFamily="34" charset="0"/>
              <a:buChar char="•"/>
              <a:tabLst>
                <a:tab pos="457200" algn="l"/>
              </a:tabLst>
            </a:pP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إن بعض الأوبئة المركزة لا تتوفر فيها بيانات كافية (جيدة) عن رعاية ما قبل الولادة لتقدير عدد المواليد بين النساء المصابات بفيروس نقص المناعة البشرية على مستوى البلاد بدقة. </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ar"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وبالنسبة لهذه الأوبئة، لن ينشر برنامج الأمم المتحدة المشترك لمكافحة الإيدز مؤشرات تتعلق بانتقال العدوى من الأم إلى الطفل وفيروس نقص المناعة البشرية بين الأطفال.</a:t>
            </a:r>
            <a:endParaRPr lang="en-CH">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0902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98F034-2AD1-4530-9323-4A50A8DE0C27}"/>
              </a:ext>
            </a:extLst>
          </p:cNvPr>
          <p:cNvSpPr>
            <a:spLocks noGrp="1"/>
          </p:cNvSpPr>
          <p:nvPr>
            <p:ph type="sldNum" sz="quarter" idx="12"/>
          </p:nvPr>
        </p:nvSpPr>
        <p:spPr>
          <a:xfrm>
            <a:off x="861752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lang="en-CH" smtClean="0"/>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4">
            <a:extLst>
              <a:ext uri="{FF2B5EF4-FFF2-40B4-BE49-F238E27FC236}">
                <a16:creationId xmlns:a16="http://schemas.microsoft.com/office/drawing/2014/main" id="{B6E7E893-929E-4605-A524-A97EC9BFF0D5}"/>
              </a:ext>
            </a:extLst>
          </p:cNvPr>
          <p:cNvSpPr>
            <a:spLocks noGrp="1"/>
          </p:cNvSpPr>
          <p:nvPr>
            <p:ph type="title"/>
          </p:nvPr>
        </p:nvSpPr>
        <p:spPr>
          <a:xfrm>
            <a:off x="838200" y="170235"/>
            <a:ext cx="10515600" cy="723301"/>
          </a:xfrm>
        </p:spPr>
        <p:txBody>
          <a:bodyPr/>
          <a:lstStyle/>
          <a:p>
            <a:r>
              <a:rPr lang="ar"/>
              <a:t>مصادر العدوى الجديدة لدى الأطفال</a:t>
            </a:r>
          </a:p>
        </p:txBody>
      </p:sp>
      <p:pic>
        <p:nvPicPr>
          <p:cNvPr id="6" name="Picture 5">
            <a:extLst>
              <a:ext uri="{FF2B5EF4-FFF2-40B4-BE49-F238E27FC236}">
                <a16:creationId xmlns:a16="http://schemas.microsoft.com/office/drawing/2014/main" id="{D22DE122-947D-3EA1-D343-C33D5CB86AC9}"/>
              </a:ext>
            </a:extLst>
          </p:cNvPr>
          <p:cNvPicPr>
            <a:picLocks noChangeAspect="1"/>
          </p:cNvPicPr>
          <p:nvPr/>
        </p:nvPicPr>
        <p:blipFill>
          <a:blip r:embed="rId3"/>
          <a:stretch>
            <a:fillRect/>
          </a:stretch>
        </p:blipFill>
        <p:spPr>
          <a:xfrm>
            <a:off x="-85607" y="-2293"/>
            <a:ext cx="12284012" cy="5205836"/>
          </a:xfrm>
          <a:prstGeom prst="rect">
            <a:avLst/>
          </a:prstGeom>
        </p:spPr>
      </p:pic>
      <p:sp>
        <p:nvSpPr>
          <p:cNvPr id="4" name="TextBox 3">
            <a:extLst>
              <a:ext uri="{FF2B5EF4-FFF2-40B4-BE49-F238E27FC236}">
                <a16:creationId xmlns:a16="http://schemas.microsoft.com/office/drawing/2014/main" id="{867DDB04-9793-2DD7-77AF-E1036D7A9E0F}"/>
              </a:ext>
            </a:extLst>
          </p:cNvPr>
          <p:cNvSpPr txBox="1"/>
          <p:nvPr/>
        </p:nvSpPr>
        <p:spPr>
          <a:xfrm>
            <a:off x="-86263" y="5203544"/>
            <a:ext cx="12191999" cy="3046988"/>
          </a:xfrm>
          <a:prstGeom prst="rect">
            <a:avLst/>
          </a:prstGeom>
          <a:solidFill>
            <a:schemeClr val="bg1"/>
          </a:solidFill>
        </p:spPr>
        <p:txBody>
          <a:bodyPr wrap="square">
            <a:spAutoFit/>
          </a:bodyPr>
          <a:lstStyle/>
          <a:p>
            <a:pPr marL="85725" lvl="1" algn="r">
              <a:buFont typeface="Arial" panose="020B0604020202020204" pitchFamily="34" charset="0"/>
              <a:buChar char="•"/>
            </a:pPr>
            <a:r>
              <a:rPr lang="ar" sz="1600" dirty="0">
                <a:effectLst/>
                <a:latin typeface="Arial" panose="020B0604020202020204" pitchFamily="34" charset="0"/>
                <a:ea typeface="Times New Roman" panose="02020603050405020304" pitchFamily="18" charset="0"/>
                <a:cs typeface="Arial" panose="020B0604020202020204" pitchFamily="34" charset="0"/>
              </a:rPr>
              <a:t>إذا كانت احتمالات انتقال الفيروس من الأم إلى الطفل من خلال الأمهات </a:t>
            </a:r>
            <a:r>
              <a:rPr lang="ar" sz="1600" b="1" dirty="0">
                <a:solidFill>
                  <a:schemeClr val="accent4">
                    <a:lumMod val="75000"/>
                  </a:schemeClr>
                </a:solidFill>
                <a:latin typeface="Arial" panose="020B0604020202020204" pitchFamily="34" charset="0"/>
                <a:cs typeface="Arial" panose="020B0604020202020204" pitchFamily="34" charset="0"/>
              </a:rPr>
              <a:t>المصابات حديثًا أثناء الحمل أو الرضاعة الطبيعية </a:t>
            </a:r>
            <a:r>
              <a:rPr lang="ar" sz="1600" dirty="0">
                <a:effectLst/>
                <a:latin typeface="Arial" panose="020B0604020202020204" pitchFamily="34" charset="0"/>
                <a:ea typeface="Times New Roman" panose="02020603050405020304" pitchFamily="18" charset="0"/>
                <a:cs typeface="Arial" panose="020B0604020202020204" pitchFamily="34" charset="0"/>
              </a:rPr>
              <a:t>تبدو مشكوكًا فيها، فيجب مراجعة تقديرات </a:t>
            </a:r>
            <a:r>
              <a:rPr lang="ar" sz="16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الإصابة بفيروس نقص المناعة البشرية بين النساء (الشابات) </a:t>
            </a:r>
            <a:r>
              <a:rPr lang="ar" sz="1600" dirty="0">
                <a:effectLst/>
                <a:latin typeface="Arial" panose="020B0604020202020204" pitchFamily="34" charset="0"/>
                <a:ea typeface="Times New Roman" panose="02020603050405020304" pitchFamily="18" charset="0"/>
                <a:cs typeface="Arial" panose="020B0604020202020204" pitchFamily="34" charset="0"/>
              </a:rPr>
              <a:t>.</a:t>
            </a:r>
            <a:br>
              <a:rPr lang="en-US" sz="1600" dirty="0">
                <a:effectLst/>
                <a:latin typeface="Arial" panose="020B0604020202020204" pitchFamily="34" charset="0"/>
                <a:ea typeface="Times New Roman" panose="02020603050405020304" pitchFamily="18" charset="0"/>
                <a:cs typeface="Arial" panose="020B0604020202020204" pitchFamily="34" charset="0"/>
              </a:rPr>
            </a:br>
            <a:endParaRPr lang="en-CH" sz="1600">
              <a:effectLst/>
              <a:latin typeface="Arial" panose="020B0604020202020204" pitchFamily="34" charset="0"/>
              <a:ea typeface="Aptos" panose="020B0004020202020204" pitchFamily="34" charset="0"/>
              <a:cs typeface="Arial" panose="020B0604020202020204" pitchFamily="34" charset="0"/>
            </a:endParaRPr>
          </a:p>
          <a:p>
            <a:pPr marL="85725" lvl="1" algn="r">
              <a:buFont typeface="Arial" panose="020B0604020202020204" pitchFamily="34" charset="0"/>
              <a:buChar char="•"/>
            </a:pPr>
            <a:r>
              <a:rPr lang="ar" sz="1600" dirty="0">
                <a:effectLst/>
                <a:latin typeface="Arial" panose="020B0604020202020204" pitchFamily="34" charset="0"/>
                <a:ea typeface="Times New Roman" panose="02020603050405020304" pitchFamily="18" charset="0"/>
                <a:cs typeface="Arial" panose="020B0604020202020204" pitchFamily="34" charset="0"/>
              </a:rPr>
              <a:t>إذا كانت </a:t>
            </a:r>
            <a:r>
              <a:rPr lang="ar" sz="1600" dirty="0">
                <a:latin typeface="Arial" panose="020B0604020202020204" pitchFamily="34" charset="0"/>
                <a:ea typeface="Times New Roman" panose="02020603050405020304" pitchFamily="18" charset="0"/>
                <a:cs typeface="Arial" panose="020B0604020202020204" pitchFamily="34" charset="0"/>
              </a:rPr>
              <a:t>خدمات منع انتقال الفيروس من الأم إلى الطفل لدى </a:t>
            </a:r>
            <a:r>
              <a:rPr lang="ar" sz="1600" dirty="0">
                <a:effectLst/>
                <a:latin typeface="Arial" panose="020B0604020202020204" pitchFamily="34" charset="0"/>
                <a:ea typeface="Times New Roman" panose="02020603050405020304" pitchFamily="18" charset="0"/>
                <a:cs typeface="Arial" panose="020B0604020202020204" pitchFamily="34" charset="0"/>
              </a:rPr>
              <a:t>النساء </a:t>
            </a:r>
            <a:r>
              <a:rPr lang="ar"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اللاتي لم يحصلن على خدمات منع انتقال الفيروس من الأم إلى الطفل </a:t>
            </a:r>
            <a:r>
              <a:rPr lang="ar" sz="1600" dirty="0">
                <a:effectLst/>
                <a:latin typeface="Arial" panose="020B0604020202020204" pitchFamily="34" charset="0"/>
                <a:ea typeface="Times New Roman" panose="02020603050405020304" pitchFamily="18" charset="0"/>
                <a:cs typeface="Arial" panose="020B0604020202020204" pitchFamily="34" charset="0"/>
              </a:rPr>
              <a:t>تبدو موضع شك، فينبغي مراجعة تغطية خدمات منع انتقال الفيروس من الأم إلى الطفل ودوافعها.</a:t>
            </a:r>
            <a:br>
              <a:rPr lang="en-US" sz="1600" dirty="0">
                <a:effectLst/>
                <a:latin typeface="Arial" panose="020B0604020202020204" pitchFamily="34" charset="0"/>
                <a:ea typeface="Times New Roman" panose="02020603050405020304" pitchFamily="18" charset="0"/>
                <a:cs typeface="Arial" panose="020B0604020202020204" pitchFamily="34" charset="0"/>
              </a:rPr>
            </a:br>
            <a:endParaRPr lang="en-CH" sz="1600">
              <a:effectLst/>
              <a:latin typeface="Arial" panose="020B0604020202020204" pitchFamily="34" charset="0"/>
              <a:ea typeface="Aptos" panose="020B0004020202020204" pitchFamily="34" charset="0"/>
              <a:cs typeface="Arial" panose="020B0604020202020204" pitchFamily="34" charset="0"/>
            </a:endParaRPr>
          </a:p>
          <a:p>
            <a:pPr marL="85725" lvl="1" algn="r">
              <a:buFont typeface="Arial" panose="020B0604020202020204" pitchFamily="34" charset="0"/>
              <a:buChar char="•"/>
            </a:pPr>
            <a:r>
              <a:rPr lang="ar"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للتحقق من صحة </a:t>
            </a:r>
            <a:r>
              <a:rPr lang="ar" sz="1600" b="1"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دراسة </a:t>
            </a:r>
            <a:r>
              <a:rPr lang="ar"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تقدر </a:t>
            </a:r>
            <a:r>
              <a:rPr lang="ar" sz="1600" b="1"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انتقال المرض من الأم إلى الطفل بين النساء في البرنامج </a:t>
            </a:r>
            <a:r>
              <a:rPr lang="ar"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 ضع في اعتبارك مكونات الشريط المكدس الذي تلتقطه الدراسة. عادةً، تلتقط الدراسات انتقال المرض من الأم إلى الطفل فقط من </a:t>
            </a:r>
            <a:r>
              <a:rPr lang="ar" sz="1600" b="1"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النساء اللاتي بقين في البرنامج </a:t>
            </a:r>
            <a:r>
              <a:rPr lang="ar"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t>.</a:t>
            </a:r>
            <a:br>
              <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rPr>
            </a:br>
            <a:endParaRPr lang="en-US" sz="1600" dirty="0">
              <a:solidFill>
                <a:srgbClr val="0041C4"/>
              </a:solidFill>
              <a:effectLst/>
              <a:latin typeface="Arial" panose="020B0604020202020204" pitchFamily="34" charset="0"/>
              <a:ea typeface="Times New Roman" panose="02020603050405020304" pitchFamily="18" charset="0"/>
              <a:cs typeface="Arial" panose="020B0604020202020204" pitchFamily="34" charset="0"/>
            </a:endParaRPr>
          </a:p>
          <a:p>
            <a:pPr marL="85725" lvl="1" algn="r">
              <a:buFont typeface="Arial" panose="020B0604020202020204" pitchFamily="34" charset="0"/>
              <a:buChar char="•"/>
            </a:pPr>
            <a:r>
              <a:rPr lang="ar" sz="1600" dirty="0">
                <a:latin typeface="Arial" panose="020B0604020202020204" pitchFamily="34" charset="0"/>
                <a:ea typeface="Aptos" panose="020B0004020202020204" pitchFamily="34" charset="0"/>
                <a:cs typeface="Arial" panose="020B0604020202020204" pitchFamily="34" charset="0"/>
              </a:rPr>
              <a:t>إذا </a:t>
            </a:r>
            <a:r>
              <a:rPr lang="ar" sz="1600" dirty="0">
                <a:effectLst/>
                <a:latin typeface="Arial" panose="020B0604020202020204" pitchFamily="34" charset="0"/>
                <a:ea typeface="Aptos" panose="020B0004020202020204" pitchFamily="34" charset="0"/>
                <a:cs typeface="Arial" panose="020B0604020202020204" pitchFamily="34" charset="0"/>
              </a:rPr>
              <a:t>كانت معدلات انتقال العدوى من الأم إلى </a:t>
            </a:r>
            <a:r>
              <a:rPr lang="ar" sz="1600" dirty="0">
                <a:effectLst/>
                <a:highlight>
                  <a:srgbClr val="00FFFF"/>
                </a:highlight>
                <a:latin typeface="Arial" panose="020B0604020202020204" pitchFamily="34" charset="0"/>
                <a:ea typeface="Aptos" panose="020B0004020202020204" pitchFamily="34" charset="0"/>
                <a:cs typeface="Arial" panose="020B0604020202020204" pitchFamily="34" charset="0"/>
              </a:rPr>
              <a:t>الطفل من النساء اللاتي توقفن عن العلاج بمضادات الفيروسات القهقرية </a:t>
            </a:r>
            <a:r>
              <a:rPr lang="ar" sz="1600" dirty="0">
                <a:effectLst/>
                <a:latin typeface="Arial" panose="020B0604020202020204" pitchFamily="34" charset="0"/>
                <a:ea typeface="Aptos" panose="020B0004020202020204" pitchFamily="34" charset="0"/>
                <a:cs typeface="Arial" panose="020B0604020202020204" pitchFamily="34" charset="0"/>
              </a:rPr>
              <a:t>تبدو كبيرة: راجع الافتراضات المتعلقة </a:t>
            </a:r>
            <a:r>
              <a:rPr lang="ar" sz="1600" b="1" dirty="0">
                <a:effectLst/>
                <a:latin typeface="Arial" panose="020B0604020202020204" pitchFamily="34" charset="0"/>
                <a:ea typeface="Aptos" panose="020B0004020202020204" pitchFamily="34" charset="0"/>
                <a:cs typeface="Arial" panose="020B0604020202020204" pitchFamily="34" charset="0"/>
              </a:rPr>
              <a:t>بالاحتفاظ بالعلاج</a:t>
            </a:r>
          </a:p>
          <a:p>
            <a:pPr marL="542925" lvl="2" algn="r">
              <a:buFont typeface="Arial" panose="020B0604020202020204" pitchFamily="34" charset="0"/>
              <a:buChar char="•"/>
            </a:pPr>
            <a:r>
              <a:rPr lang="ar" sz="1600" dirty="0">
                <a:latin typeface="Arial" panose="020B0604020202020204" pitchFamily="34" charset="0"/>
                <a:ea typeface="Aptos" panose="020B0004020202020204" pitchFamily="34" charset="0"/>
                <a:cs typeface="Arial" panose="020B0604020202020204" pitchFamily="34" charset="0"/>
              </a:rPr>
              <a:t>الاحتفاظ قبل الولادة</a:t>
            </a:r>
          </a:p>
          <a:p>
            <a:pPr marL="542925" lvl="2" algn="r">
              <a:buFont typeface="Arial" panose="020B0604020202020204" pitchFamily="34" charset="0"/>
              <a:buChar char="•"/>
            </a:pPr>
            <a:r>
              <a:rPr lang="ar" sz="1600" dirty="0">
                <a:effectLst/>
                <a:latin typeface="Arial" panose="020B0604020202020204" pitchFamily="34" charset="0"/>
                <a:ea typeface="Aptos" panose="020B0004020202020204" pitchFamily="34" charset="0"/>
                <a:cs typeface="Arial" panose="020B0604020202020204" pitchFamily="34" charset="0"/>
              </a:rPr>
              <a:t>الانقطاع الشهري بعد الولادة أثناء الرضاعة الطبيعية.</a:t>
            </a:r>
            <a:endParaRPr lang="en-CH" sz="160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50405446"/>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2AA5-A5AE-E67D-9FE8-8A61742F1F5C}"/>
              </a:ext>
            </a:extLst>
          </p:cNvPr>
          <p:cNvSpPr>
            <a:spLocks noGrp="1"/>
          </p:cNvSpPr>
          <p:nvPr>
            <p:ph type="title"/>
          </p:nvPr>
        </p:nvSpPr>
        <p:spPr/>
        <p:txBody>
          <a:bodyPr>
            <a:normAutofit/>
          </a:bodyPr>
          <a:lstStyle/>
          <a:p>
            <a:pPr algn="r"/>
            <a:r>
              <a:rPr lang="ar" sz="2800" dirty="0">
                <a:cs typeface="Tahoma"/>
              </a:rPr>
              <a:t>قم بمراجعة المخططات الموجودة في علامة التبويب اختبار </a:t>
            </a:r>
            <a:br>
              <a:rPr lang="ar" sz="2800" dirty="0">
                <a:cs typeface="Tahoma"/>
              </a:rPr>
            </a:br>
            <a:r>
              <a:rPr lang="ar" sz="2800">
                <a:cs typeface="Tahoma"/>
              </a:rPr>
              <a:t>ANC </a:t>
            </a:r>
            <a:br>
              <a:rPr lang="ar" sz="2800" dirty="0">
                <a:cs typeface="Tahoma"/>
              </a:rPr>
            </a:br>
            <a:r>
              <a:rPr lang="ar" sz="2800">
                <a:cs typeface="Tahoma"/>
              </a:rPr>
              <a:t>لاكتشاف</a:t>
            </a:r>
            <a:br>
              <a:rPr lang="ar" sz="2800" dirty="0">
                <a:cs typeface="Tahoma"/>
              </a:rPr>
            </a:br>
            <a:r>
              <a:rPr lang="ar" sz="2800">
                <a:cs typeface="Tahoma"/>
              </a:rPr>
              <a:t> التناقضات</a:t>
            </a:r>
            <a:endParaRPr lang="en-US"/>
          </a:p>
        </p:txBody>
      </p:sp>
      <p:pic>
        <p:nvPicPr>
          <p:cNvPr id="4" name="Picture 3">
            <a:extLst>
              <a:ext uri="{FF2B5EF4-FFF2-40B4-BE49-F238E27FC236}">
                <a16:creationId xmlns:a16="http://schemas.microsoft.com/office/drawing/2014/main" id="{D5632745-A6CA-F7AC-EA02-BE68489C9C5F}"/>
              </a:ext>
            </a:extLst>
          </p:cNvPr>
          <p:cNvPicPr>
            <a:picLocks noChangeAspect="1"/>
          </p:cNvPicPr>
          <p:nvPr/>
        </p:nvPicPr>
        <p:blipFill>
          <a:blip r:embed="rId2"/>
          <a:stretch>
            <a:fillRect/>
          </a:stretch>
        </p:blipFill>
        <p:spPr>
          <a:xfrm>
            <a:off x="3458346" y="702781"/>
            <a:ext cx="8733654" cy="5145125"/>
          </a:xfrm>
          <a:prstGeom prst="rect">
            <a:avLst/>
          </a:prstGeom>
        </p:spPr>
      </p:pic>
      <p:sp>
        <p:nvSpPr>
          <p:cNvPr id="5" name="Rectangle 4">
            <a:extLst>
              <a:ext uri="{FF2B5EF4-FFF2-40B4-BE49-F238E27FC236}">
                <a16:creationId xmlns:a16="http://schemas.microsoft.com/office/drawing/2014/main" id="{00E47A8B-A77C-095D-4C65-B55A200F9769}"/>
              </a:ext>
            </a:extLst>
          </p:cNvPr>
          <p:cNvSpPr/>
          <p:nvPr/>
        </p:nvSpPr>
        <p:spPr>
          <a:xfrm>
            <a:off x="3547093" y="3767152"/>
            <a:ext cx="1119883" cy="30822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728540"/>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E1E5-41BD-5D43-55A4-DF82D40D861F}"/>
              </a:ext>
            </a:extLst>
          </p:cNvPr>
          <p:cNvSpPr>
            <a:spLocks noGrp="1"/>
          </p:cNvSpPr>
          <p:nvPr>
            <p:ph type="title"/>
          </p:nvPr>
        </p:nvSpPr>
        <p:spPr/>
        <p:txBody>
          <a:bodyPr/>
          <a:lstStyle/>
          <a:p>
            <a:pPr algn="r"/>
            <a:r>
              <a:rPr lang="ar" sz="2800">
                <a:cs typeface="Tahoma"/>
              </a:rPr>
              <a:t>سيقوم الزر "التحقق من قيم الجدول" بإجراء فحوصات أساسية على بياناتك وعرض المشكلات باللون </a:t>
            </a:r>
            <a:r>
              <a:rPr lang="ar" sz="2800">
                <a:solidFill>
                  <a:srgbClr val="FF0000"/>
                </a:solidFill>
                <a:cs typeface="Tahoma"/>
              </a:rPr>
              <a:t>الأحمر</a:t>
            </a:r>
            <a:endParaRPr lang="en-US" sz="2800">
              <a:cs typeface="Tahoma"/>
            </a:endParaRPr>
          </a:p>
        </p:txBody>
      </p:sp>
      <p:pic>
        <p:nvPicPr>
          <p:cNvPr id="4" name="Picture 3">
            <a:extLst>
              <a:ext uri="{FF2B5EF4-FFF2-40B4-BE49-F238E27FC236}">
                <a16:creationId xmlns:a16="http://schemas.microsoft.com/office/drawing/2014/main" id="{7F2B62D8-5AA1-2959-2B29-F7B5BCEA756B}"/>
              </a:ext>
            </a:extLst>
          </p:cNvPr>
          <p:cNvPicPr>
            <a:picLocks noChangeAspect="1"/>
          </p:cNvPicPr>
          <p:nvPr/>
        </p:nvPicPr>
        <p:blipFill>
          <a:blip r:embed="rId2"/>
          <a:stretch>
            <a:fillRect/>
          </a:stretch>
        </p:blipFill>
        <p:spPr>
          <a:xfrm>
            <a:off x="3565449" y="761520"/>
            <a:ext cx="8607826" cy="4963499"/>
          </a:xfrm>
          <a:prstGeom prst="rect">
            <a:avLst/>
          </a:prstGeom>
        </p:spPr>
      </p:pic>
    </p:spTree>
    <p:extLst>
      <p:ext uri="{BB962C8B-B14F-4D97-AF65-F5344CB8AC3E}">
        <p14:creationId xmlns:p14="http://schemas.microsoft.com/office/powerpoint/2010/main" val="148403614"/>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B36A-0F8B-5250-553F-D8219D5235A9}"/>
              </a:ext>
            </a:extLst>
          </p:cNvPr>
          <p:cNvSpPr>
            <a:spLocks noGrp="1"/>
          </p:cNvSpPr>
          <p:nvPr>
            <p:ph type="title"/>
          </p:nvPr>
        </p:nvSpPr>
        <p:spPr>
          <a:xfrm>
            <a:off x="104063" y="1128408"/>
            <a:ext cx="3230019" cy="4601183"/>
          </a:xfrm>
        </p:spPr>
        <p:txBody>
          <a:bodyPr/>
          <a:lstStyle/>
          <a:p>
            <a:pPr algn="r"/>
            <a:r>
              <a:rPr lang="ar" sz="2800" dirty="0">
                <a:cs typeface="Tahoma"/>
              </a:rPr>
              <a:t>مخطط </a:t>
            </a:r>
            <a:r>
              <a:rPr lang="ar" sz="2800" b="1" i="1" dirty="0">
                <a:cs typeface="Tahoma"/>
              </a:rPr>
              <a:t>اختبار </a:t>
            </a:r>
            <a:br>
              <a:rPr lang="ar" sz="2800" b="1" i="1" dirty="0">
                <a:cs typeface="Tahoma"/>
              </a:rPr>
            </a:br>
            <a:r>
              <a:rPr lang="ar" sz="2800" b="1" i="1">
                <a:cs typeface="Tahoma"/>
              </a:rPr>
              <a:t>ANC </a:t>
            </a:r>
            <a:br>
              <a:rPr lang="ar" sz="2800" b="1" i="1" dirty="0">
                <a:cs typeface="Tahoma"/>
              </a:rPr>
            </a:br>
            <a:r>
              <a:rPr lang="ar" sz="2800">
                <a:cs typeface="Tahoma"/>
              </a:rPr>
              <a:t>بين الولادات </a:t>
            </a:r>
            <a:r>
              <a:rPr lang="ar" sz="2800" dirty="0">
                <a:cs typeface="Tahoma"/>
              </a:rPr>
              <a:t>والزيارات والاختبارات</a:t>
            </a:r>
            <a:br>
              <a:rPr lang="ar" sz="2800" dirty="0">
                <a:cs typeface="Tahoma"/>
              </a:rPr>
            </a:br>
            <a:r>
              <a:rPr lang="ar" sz="2800" dirty="0">
                <a:cs typeface="Tahoma"/>
              </a:rPr>
              <a:t>(I) </a:t>
            </a:r>
            <a:endParaRPr lang="en-US" dirty="0"/>
          </a:p>
        </p:txBody>
      </p:sp>
      <p:pic>
        <p:nvPicPr>
          <p:cNvPr id="4" name="Picture 3">
            <a:extLst>
              <a:ext uri="{FF2B5EF4-FFF2-40B4-BE49-F238E27FC236}">
                <a16:creationId xmlns:a16="http://schemas.microsoft.com/office/drawing/2014/main" id="{DE418A64-3C83-7E0F-5CD9-D7CA821F2DF8}"/>
              </a:ext>
            </a:extLst>
          </p:cNvPr>
          <p:cNvPicPr>
            <a:picLocks noChangeAspect="1"/>
          </p:cNvPicPr>
          <p:nvPr/>
        </p:nvPicPr>
        <p:blipFill>
          <a:blip r:embed="rId2"/>
          <a:stretch>
            <a:fillRect/>
          </a:stretch>
        </p:blipFill>
        <p:spPr>
          <a:xfrm>
            <a:off x="3482938" y="118929"/>
            <a:ext cx="8091033" cy="4601183"/>
          </a:xfrm>
          <a:prstGeom prst="rect">
            <a:avLst/>
          </a:prstGeom>
        </p:spPr>
      </p:pic>
      <p:sp>
        <p:nvSpPr>
          <p:cNvPr id="5" name="TextBox 4">
            <a:extLst>
              <a:ext uri="{FF2B5EF4-FFF2-40B4-BE49-F238E27FC236}">
                <a16:creationId xmlns:a16="http://schemas.microsoft.com/office/drawing/2014/main" id="{1BB404D7-89A1-81BA-486B-B2545FD3C743}"/>
              </a:ext>
            </a:extLst>
          </p:cNvPr>
          <p:cNvSpPr txBox="1"/>
          <p:nvPr/>
        </p:nvSpPr>
        <p:spPr>
          <a:xfrm>
            <a:off x="3482938" y="4720112"/>
            <a:ext cx="8709062" cy="1569660"/>
          </a:xfrm>
          <a:prstGeom prst="rect">
            <a:avLst/>
          </a:prstGeom>
          <a:noFill/>
        </p:spPr>
        <p:txBody>
          <a:bodyPr wrap="square" lIns="91440" tIns="45720" rIns="91440" bIns="45720" rtlCol="0" anchor="t">
            <a:spAutoFit/>
          </a:bodyPr>
          <a:lstStyle/>
          <a:p>
            <a:pPr marL="285750" indent="-285750" algn="r">
              <a:buFont typeface="Arial" panose="020B0604020202020204" pitchFamily="34" charset="0"/>
              <a:buChar char="•"/>
            </a:pPr>
            <a:r>
              <a:rPr lang="ar" sz="2400" dirty="0">
                <a:cs typeface="Tahoma"/>
              </a:rPr>
              <a:t>هل الولادات المسجلة في البرنامج متوافقة مع تقديرات الطيف؟</a:t>
            </a:r>
            <a:endParaRPr lang="en-US" dirty="0">
              <a:cs typeface="Tahoma"/>
            </a:endParaRPr>
          </a:p>
          <a:p>
            <a:pPr marL="285750" indent="-285750" algn="r">
              <a:buFont typeface="Arial" panose="020B0604020202020204" pitchFamily="34" charset="0"/>
              <a:buChar char="•"/>
            </a:pPr>
            <a:r>
              <a:rPr lang="ar" sz="2400" dirty="0"/>
              <a:t>هل عدد الزيارات الأولى للرعاية قبل الولادة أقل من عدد الولادات؟</a:t>
            </a:r>
          </a:p>
          <a:p>
            <a:pPr marL="285750" indent="-285750" algn="r">
              <a:buFont typeface="Arial" panose="020B0604020202020204" pitchFamily="34" charset="0"/>
              <a:buChar char="•"/>
            </a:pPr>
            <a:r>
              <a:rPr lang="ar" sz="2400" dirty="0"/>
              <a:t>هل عدد الذين يتلقون اختبارًا واحدًا على الأقل أقل من عدد الزيارات الأولى؟</a:t>
            </a:r>
          </a:p>
        </p:txBody>
      </p:sp>
    </p:spTree>
    <p:extLst>
      <p:ext uri="{BB962C8B-B14F-4D97-AF65-F5344CB8AC3E}">
        <p14:creationId xmlns:p14="http://schemas.microsoft.com/office/powerpoint/2010/main" val="3461753510"/>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FF0A4-41F7-87B8-9EFF-80FD9A1A9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64445-5435-FF4F-ECD6-D6489331BB99}"/>
              </a:ext>
            </a:extLst>
          </p:cNvPr>
          <p:cNvSpPr>
            <a:spLocks noGrp="1"/>
          </p:cNvSpPr>
          <p:nvPr>
            <p:ph type="title"/>
          </p:nvPr>
        </p:nvSpPr>
        <p:spPr>
          <a:xfrm>
            <a:off x="0" y="741804"/>
            <a:ext cx="3400745" cy="4733963"/>
          </a:xfrm>
        </p:spPr>
        <p:txBody>
          <a:bodyPr>
            <a:normAutofit/>
          </a:bodyPr>
          <a:lstStyle/>
          <a:p>
            <a:pPr algn="r"/>
            <a:r>
              <a:rPr lang="ar" sz="2400" dirty="0">
                <a:cs typeface="Tahoma"/>
              </a:rPr>
              <a:t>مخطط </a:t>
            </a:r>
            <a:r>
              <a:rPr lang="ar" sz="2400" b="1" i="1" dirty="0">
                <a:cs typeface="Tahoma"/>
              </a:rPr>
              <a:t>اختبار رعاية ما قبل </a:t>
            </a:r>
            <a:r>
              <a:rPr lang="ar" sz="2400" dirty="0">
                <a:cs typeface="Tahoma"/>
              </a:rPr>
              <a:t>الولادة بين المواليد والزيارات والاختبارات </a:t>
            </a:r>
            <a:br>
              <a:rPr lang="ar" sz="2400" dirty="0">
                <a:cs typeface="Tahoma"/>
              </a:rPr>
            </a:br>
            <a:r>
              <a:rPr lang="ar" sz="2400">
                <a:cs typeface="Tahoma"/>
              </a:rPr>
              <a:t>(II) </a:t>
            </a:r>
            <a:br>
              <a:rPr lang="en-US" sz="2400" dirty="0"/>
            </a:br>
            <a:br>
              <a:rPr lang="en-US" sz="2400" dirty="0"/>
            </a:br>
            <a:r>
              <a:rPr lang="ar" sz="2400" dirty="0">
                <a:cs typeface="Tahoma"/>
              </a:rPr>
              <a:t>مثال: عدد زيارات رعاية ما قبل الولادة أكبر من عدد المواليد. </a:t>
            </a:r>
            <a:br>
              <a:rPr lang="en-US" sz="2400" dirty="0"/>
            </a:br>
            <a:r>
              <a:rPr lang="ar" sz="2400" dirty="0">
                <a:cs typeface="Tahoma"/>
              </a:rPr>
              <a:t>قد يشير ذلك إلى أن عدد زيارات رعاية ما قبل الولادة مبالغ فيه </a:t>
            </a:r>
            <a:r>
              <a:rPr lang="ar" sz="2400" dirty="0">
                <a:cs typeface="Tahoma"/>
                <a:sym typeface="Wingdings" panose="05000000000000000000" pitchFamily="2" charset="2"/>
              </a:rPr>
              <a:t>؟</a:t>
            </a:r>
            <a:endParaRPr lang="en-US" sz="2400">
              <a:cs typeface="Tahoma"/>
            </a:endParaRPr>
          </a:p>
        </p:txBody>
      </p:sp>
      <p:sp>
        <p:nvSpPr>
          <p:cNvPr id="13" name="TextBox 12">
            <a:extLst>
              <a:ext uri="{FF2B5EF4-FFF2-40B4-BE49-F238E27FC236}">
                <a16:creationId xmlns:a16="http://schemas.microsoft.com/office/drawing/2014/main" id="{84CEA034-977C-A1F7-A649-1AFE0035F027}"/>
              </a:ext>
            </a:extLst>
          </p:cNvPr>
          <p:cNvSpPr txBox="1"/>
          <p:nvPr/>
        </p:nvSpPr>
        <p:spPr>
          <a:xfrm>
            <a:off x="3449482" y="573113"/>
            <a:ext cx="1843632" cy="1938992"/>
          </a:xfrm>
          <a:prstGeom prst="rect">
            <a:avLst/>
          </a:prstGeom>
          <a:noFill/>
        </p:spPr>
        <p:txBody>
          <a:bodyPr wrap="square" lIns="91440" tIns="45720" rIns="91440" bIns="45720" rtlCol="0" anchor="t">
            <a:spAutoFit/>
          </a:bodyPr>
          <a:lstStyle/>
          <a:p>
            <a:r>
              <a:rPr lang="ar" sz="2400" dirty="0">
                <a:cs typeface="Tahoma"/>
              </a:rPr>
              <a:t>زيارات الرعاية ما قبل الولادة</a:t>
            </a:r>
          </a:p>
          <a:p>
            <a:endParaRPr lang="en-US" sz="2400"/>
          </a:p>
          <a:p>
            <a:r>
              <a:rPr lang="ar" sz="2400" dirty="0"/>
              <a:t>برنامج الولادات</a:t>
            </a:r>
          </a:p>
        </p:txBody>
      </p:sp>
      <p:graphicFrame>
        <p:nvGraphicFramePr>
          <p:cNvPr id="5" name="Chart 4">
            <a:extLst>
              <a:ext uri="{FF2B5EF4-FFF2-40B4-BE49-F238E27FC236}">
                <a16:creationId xmlns:a16="http://schemas.microsoft.com/office/drawing/2014/main" id="{0C5C9B48-31B8-D71C-626A-BCCC4BEB2E84}"/>
              </a:ext>
            </a:extLst>
          </p:cNvPr>
          <p:cNvGraphicFramePr/>
          <p:nvPr>
            <p:extLst>
              <p:ext uri="{D42A27DB-BD31-4B8C-83A1-F6EECF244321}">
                <p14:modId xmlns:p14="http://schemas.microsoft.com/office/powerpoint/2010/main" val="2854923092"/>
              </p:ext>
            </p:extLst>
          </p:nvPr>
        </p:nvGraphicFramePr>
        <p:xfrm>
          <a:off x="7322289" y="588451"/>
          <a:ext cx="4869711" cy="548274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9EAFECC1-A6F2-DB5A-59C6-4F293F215ADD}"/>
              </a:ext>
            </a:extLst>
          </p:cNvPr>
          <p:cNvCxnSpPr>
            <a:cxnSpLocks/>
          </p:cNvCxnSpPr>
          <p:nvPr/>
        </p:nvCxnSpPr>
        <p:spPr>
          <a:xfrm>
            <a:off x="5335514" y="1894386"/>
            <a:ext cx="4095565"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964F485-8BC2-1668-0D22-446442B3B96C}"/>
              </a:ext>
            </a:extLst>
          </p:cNvPr>
          <p:cNvCxnSpPr>
            <a:cxnSpLocks/>
          </p:cNvCxnSpPr>
          <p:nvPr/>
        </p:nvCxnSpPr>
        <p:spPr>
          <a:xfrm>
            <a:off x="5268134" y="1240385"/>
            <a:ext cx="4712254" cy="0"/>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975289"/>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CD4F-02BE-4AD1-A510-B45F1E07E6EC}"/>
              </a:ext>
            </a:extLst>
          </p:cNvPr>
          <p:cNvSpPr>
            <a:spLocks noGrp="1"/>
          </p:cNvSpPr>
          <p:nvPr>
            <p:ph type="title"/>
          </p:nvPr>
        </p:nvSpPr>
        <p:spPr>
          <a:xfrm>
            <a:off x="0" y="1123837"/>
            <a:ext cx="3441973" cy="4601183"/>
          </a:xfrm>
        </p:spPr>
        <p:txBody>
          <a:bodyPr>
            <a:normAutofit/>
          </a:bodyPr>
          <a:lstStyle/>
          <a:p>
            <a:pPr algn="r"/>
            <a:r>
              <a:rPr lang="ar" sz="2400" dirty="0">
                <a:cs typeface="Tahoma"/>
              </a:rPr>
              <a:t>مخطط </a:t>
            </a:r>
            <a:r>
              <a:rPr lang="ar" sz="2400" b="1" i="1" dirty="0">
                <a:cs typeface="Tahoma"/>
              </a:rPr>
              <a:t>الوقاية من انتقال العدوى من الأم إلى الطفل </a:t>
            </a:r>
            <a:r>
              <a:rPr lang="ar" sz="2400" dirty="0">
                <a:cs typeface="Tahoma"/>
              </a:rPr>
              <a:t>في </a:t>
            </a:r>
            <a:r>
              <a:rPr lang="ar" sz="2400" b="1" i="1" dirty="0">
                <a:cs typeface="Tahoma"/>
              </a:rPr>
              <a:t>إحصائيات البرنامج </a:t>
            </a:r>
            <a:r>
              <a:rPr lang="ar" sz="2400" dirty="0">
                <a:cs typeface="Tahoma"/>
              </a:rPr>
              <a:t>بين أعداد النساء الحوامل اللاتي بدأن أو استمررن في تناول العلاج بمضادات الفيروسات </a:t>
            </a:r>
            <a:r>
              <a:rPr lang="ar" sz="2400" dirty="0" err="1">
                <a:cs typeface="Tahoma"/>
              </a:rPr>
              <a:t>القهقرية</a:t>
            </a:r>
            <a:r>
              <a:rPr lang="ar" sz="2400" dirty="0">
                <a:cs typeface="Tahoma"/>
              </a:rPr>
              <a:t>، مع حالة اختبار فيروس نقص المناعة البشرية في أول زيارة للرعاية قبل الولادة</a:t>
            </a:r>
          </a:p>
        </p:txBody>
      </p:sp>
      <p:pic>
        <p:nvPicPr>
          <p:cNvPr id="9" name="Picture 8">
            <a:extLst>
              <a:ext uri="{FF2B5EF4-FFF2-40B4-BE49-F238E27FC236}">
                <a16:creationId xmlns:a16="http://schemas.microsoft.com/office/drawing/2014/main" id="{7BA62421-F9CF-F62A-264D-ADFA2304273C}"/>
              </a:ext>
            </a:extLst>
          </p:cNvPr>
          <p:cNvPicPr>
            <a:picLocks noChangeAspect="1"/>
          </p:cNvPicPr>
          <p:nvPr/>
        </p:nvPicPr>
        <p:blipFill>
          <a:blip r:embed="rId2"/>
          <a:stretch>
            <a:fillRect/>
          </a:stretch>
        </p:blipFill>
        <p:spPr>
          <a:xfrm>
            <a:off x="3528491" y="801384"/>
            <a:ext cx="8231095" cy="4601183"/>
          </a:xfrm>
          <a:prstGeom prst="rect">
            <a:avLst/>
          </a:prstGeom>
        </p:spPr>
      </p:pic>
      <p:sp>
        <p:nvSpPr>
          <p:cNvPr id="10" name="Rectangle 9">
            <a:extLst>
              <a:ext uri="{FF2B5EF4-FFF2-40B4-BE49-F238E27FC236}">
                <a16:creationId xmlns:a16="http://schemas.microsoft.com/office/drawing/2014/main" id="{8DBA4A04-6A42-585A-B794-FC8ABB839C24}"/>
              </a:ext>
            </a:extLst>
          </p:cNvPr>
          <p:cNvSpPr/>
          <p:nvPr/>
        </p:nvSpPr>
        <p:spPr>
          <a:xfrm>
            <a:off x="10931703" y="2373330"/>
            <a:ext cx="914400" cy="2856216"/>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138573"/>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
                <a:cs typeface="Tahoma"/>
              </a:rPr>
              <a:t>اختبار</a:t>
            </a:r>
            <a:br>
              <a:rPr lang="ar" dirty="0">
                <a:cs typeface="Tahoma"/>
              </a:rPr>
            </a:br>
            <a:r>
              <a:rPr lang="ar">
                <a:cs typeface="Tahoma"/>
              </a:rPr>
              <a:t> ANC الروتيني (RT): حساب الانتشار</a:t>
            </a:r>
            <a:endParaRPr lang="en-US">
              <a:cs typeface="Tahoma"/>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75203" y="-6471"/>
                <a:ext cx="8817389" cy="6499102"/>
              </a:xfrm>
            </p:spPr>
            <p:txBody>
              <a:bodyPr>
                <a:normAutofit fontScale="92500" lnSpcReduction="20000"/>
              </a:bodyPr>
              <a:lstStyle/>
              <a:p>
                <a:pPr marL="0" indent="0">
                  <a:buNone/>
                </a:pPr>
                <a:endParaRPr lang="en-US" dirty="0">
                  <a:solidFill>
                    <a:schemeClr val="tx1"/>
                  </a:solidFill>
                  <a:latin typeface="Cambria Math" charset="0"/>
                </a:endParaRPr>
              </a:p>
              <a:p>
                <a:pPr marL="0" indent="0" algn="r">
                  <a:buNone/>
                </a:pPr>
                <a:r>
                  <a:rPr lang="ar" dirty="0">
                    <a:solidFill>
                      <a:schemeClr val="tx1"/>
                    </a:solidFill>
                    <a:cs typeface="Calibri" panose="020F0502020204030204" pitchFamily="34" charset="0"/>
                  </a:rPr>
                  <a:t>على عكس مراقبة العينة/المراقبة الحارسة، في الاختبار البرمجي الروتيني، لن يقوم الأشخاص </a:t>
                </a:r>
                <a:r>
                  <a:rPr lang="ar" b="1" dirty="0">
                    <a:solidFill>
                      <a:schemeClr val="tx1"/>
                    </a:solidFill>
                    <a:cs typeface="Calibri" panose="020F0502020204030204" pitchFamily="34" charset="0"/>
                  </a:rPr>
                  <a:t>المعروف بالفعل أنهم مصابون بفيروس نقص المناعة البشرية </a:t>
                </a:r>
                <a:r>
                  <a:rPr lang="ar" dirty="0">
                    <a:solidFill>
                      <a:schemeClr val="tx1"/>
                    </a:solidFill>
                    <a:cs typeface="Calibri" panose="020F0502020204030204" pitchFamily="34" charset="0"/>
                  </a:rPr>
                  <a:t>(أو مصابون بفيروس نقص المناعة البشرية) </a:t>
                </a:r>
                <a:r>
                  <a:rPr lang="ar" b="1" dirty="0">
                    <a:solidFill>
                      <a:schemeClr val="tx1"/>
                    </a:solidFill>
                    <a:cs typeface="Calibri" panose="020F0502020204030204" pitchFamily="34" charset="0"/>
                  </a:rPr>
                  <a:t>بإعادة الاختبار </a:t>
                </a:r>
                <a:r>
                  <a:rPr lang="ar" dirty="0">
                    <a:solidFill>
                      <a:schemeClr val="tx1"/>
                    </a:solidFill>
                    <a:cs typeface="Calibri" panose="020F0502020204030204" pitchFamily="34" charset="0"/>
                  </a:rPr>
                  <a:t>.</a:t>
                </a:r>
              </a:p>
              <a:p>
                <a:pPr marL="0" indent="0" algn="r">
                  <a:buNone/>
                </a:pPr>
                <a:r>
                  <a:rPr lang="ar" dirty="0">
                    <a:solidFill>
                      <a:schemeClr val="tx1"/>
                    </a:solidFill>
                    <a:cs typeface="Calibri" panose="020F0502020204030204" pitchFamily="34" charset="0"/>
                  </a:rPr>
                  <a:t>بالنسبة لـ Spectrum، يجب أن يتم احتساب النساء الحوامل المعروفات بالفعل بأنهن مصابات بفيروس نقص المناعة البشرية في البسط والمقام للانتشار:</a:t>
                </a:r>
              </a:p>
              <a:p>
                <a:pPr marL="0" indent="0" algn="r">
                  <a:buNone/>
                </a:pPr>
                <a:endParaRPr lang="en-US" i="1" dirty="0">
                  <a:solidFill>
                    <a:schemeClr val="tx1"/>
                  </a:solidFill>
                  <a:latin typeface="Calibri" panose="020F0502020204030204" pitchFamily="34" charset="0"/>
                  <a:cs typeface="Calibri" panose="020F0502020204030204" pitchFamily="34" charset="0"/>
                </a:endParaRPr>
              </a:p>
              <a:p>
                <a:pPr marL="0" indent="0" algn="r">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charset="0"/>
                        </a:rPr>
                        <m:t>= </m:t>
                      </m:r>
                      <m:f>
                        <m:fPr>
                          <m:ctrlPr>
                            <a:rPr lang="bg-BG" i="1">
                              <a:solidFill>
                                <a:schemeClr val="tx1"/>
                              </a:solidFill>
                              <a:latin typeface="Cambria Math" panose="02040503050406030204" pitchFamily="18" charset="0"/>
                            </a:rPr>
                          </m:ctrlPr>
                        </m:fPr>
                        <m:num>
                          <m:d>
                            <m:dPr>
                              <m:begChr m:val="["/>
                              <m:endChr m:val="]"/>
                              <m:ctrlPr>
                                <a:rPr lang="en-US" i="1">
                                  <a:solidFill>
                                    <a:schemeClr val="tx1"/>
                                  </a:solidFill>
                                  <a:latin typeface="Cambria Math" panose="02040503050406030204" pitchFamily="18" charset="0"/>
                                </a:rPr>
                              </m:ctrlPr>
                            </m:dPr>
                            <m:e>
                              <m:r>
                                <m:rPr>
                                  <m:nor/>
                                </m:rPr>
                                <a:rPr lang="en-US" b="0" i="0" smtClean="0">
                                  <a:solidFill>
                                    <a:schemeClr val="tx1"/>
                                  </a:solidFill>
                                  <a:latin typeface="Calibri" panose="020F0502020204030204" pitchFamily="34" charset="0"/>
                                  <a:cs typeface="Calibri" panose="020F0502020204030204" pitchFamily="34" charset="0"/>
                                </a:rPr>
                                <m:t>T</m:t>
                              </m:r>
                              <m:r>
                                <m:rPr>
                                  <m:nor/>
                                </m:rPr>
                                <a:rPr lang="en-US">
                                  <a:solidFill>
                                    <a:schemeClr val="tx1"/>
                                  </a:solidFill>
                                  <a:latin typeface="Calibri" panose="020F0502020204030204" pitchFamily="34" charset="0"/>
                                  <a:cs typeface="Calibri" panose="020F0502020204030204" pitchFamily="34" charset="0"/>
                                </a:rPr>
                                <m:t>ested</m:t>
                              </m:r>
                              <m:r>
                                <m:rPr>
                                  <m:nor/>
                                </m:rPr>
                                <a:rPr lang="en-US">
                                  <a:solidFill>
                                    <a:schemeClr val="tx1"/>
                                  </a:solidFill>
                                  <a:latin typeface="Calibri" panose="020F0502020204030204" pitchFamily="34" charset="0"/>
                                  <a:cs typeface="Calibri" panose="020F0502020204030204" pitchFamily="34" charset="0"/>
                                </a:rPr>
                                <m:t> </m:t>
                              </m:r>
                              <m:r>
                                <m:rPr>
                                  <m:nor/>
                                </m:rPr>
                                <a:rPr lang="en-US">
                                  <a:solidFill>
                                    <a:schemeClr val="tx1"/>
                                  </a:solidFill>
                                  <a:latin typeface="Calibri" panose="020F0502020204030204" pitchFamily="34" charset="0"/>
                                  <a:cs typeface="Calibri" panose="020F0502020204030204" pitchFamily="34" charset="0"/>
                                </a:rPr>
                                <m:t>HIV</m:t>
                              </m:r>
                              <m:r>
                                <m:rPr>
                                  <m:nor/>
                                </m:rPr>
                                <a:rPr lang="en-US">
                                  <a:solidFill>
                                    <a:schemeClr val="tx1"/>
                                  </a:solidFill>
                                  <a:latin typeface="Calibri" panose="020F0502020204030204" pitchFamily="34" charset="0"/>
                                  <a:cs typeface="Calibri" panose="020F0502020204030204" pitchFamily="34" charset="0"/>
                                </a:rPr>
                                <m:t>+</m:t>
                              </m:r>
                            </m:e>
                          </m:d>
                          <m:r>
                            <m:rPr>
                              <m:nor/>
                            </m:rPr>
                            <a:rPr lang="en-US">
                              <a:solidFill>
                                <a:schemeClr val="tx1"/>
                              </a:solidFill>
                              <a:latin typeface="Calibri" panose="020F0502020204030204" pitchFamily="34" charset="0"/>
                              <a:cs typeface="Calibri" panose="020F0502020204030204" pitchFamily="34" charset="0"/>
                            </a:rPr>
                            <m:t> + [</m:t>
                          </m:r>
                          <m:r>
                            <m:rPr>
                              <m:nor/>
                            </m:rPr>
                            <a:rPr lang="en-US">
                              <a:solidFill>
                                <a:schemeClr val="tx1"/>
                              </a:solidFill>
                              <a:latin typeface="Calibri" panose="020F0502020204030204" pitchFamily="34" charset="0"/>
                              <a:cs typeface="Calibri" panose="020F0502020204030204" pitchFamily="34" charset="0"/>
                            </a:rPr>
                            <m:t>Known</m:t>
                          </m:r>
                          <m:r>
                            <m:rPr>
                              <m:nor/>
                            </m:rPr>
                            <a:rPr lang="en-US">
                              <a:solidFill>
                                <a:schemeClr val="tx1"/>
                              </a:solidFill>
                              <a:latin typeface="Calibri" panose="020F0502020204030204" pitchFamily="34" charset="0"/>
                              <a:cs typeface="Calibri" panose="020F0502020204030204" pitchFamily="34" charset="0"/>
                            </a:rPr>
                            <m:t> </m:t>
                          </m:r>
                          <m:r>
                            <m:rPr>
                              <m:nor/>
                            </m:rPr>
                            <a:rPr lang="en-US">
                              <a:solidFill>
                                <a:schemeClr val="tx1"/>
                              </a:solidFill>
                              <a:latin typeface="Calibri" panose="020F0502020204030204" pitchFamily="34" charset="0"/>
                              <a:cs typeface="Calibri" panose="020F0502020204030204" pitchFamily="34" charset="0"/>
                            </a:rPr>
                            <m:t>HIV</m:t>
                          </m:r>
                          <m:r>
                            <m:rPr>
                              <m:nor/>
                            </m:rPr>
                            <a:rPr lang="en-US">
                              <a:solidFill>
                                <a:schemeClr val="tx1"/>
                              </a:solidFill>
                              <a:latin typeface="Calibri" panose="020F0502020204030204" pitchFamily="34" charset="0"/>
                              <a:cs typeface="Calibri" panose="020F0502020204030204" pitchFamily="34" charset="0"/>
                            </a:rPr>
                            <m:t>+]</m:t>
                          </m:r>
                          <m:r>
                            <a:rPr lang="en-US" b="0" i="1" smtClean="0">
                              <a:solidFill>
                                <a:schemeClr val="tx1"/>
                              </a:solidFill>
                              <a:latin typeface="Cambria Math" panose="02040503050406030204" pitchFamily="18" charset="0"/>
                            </a:rPr>
                            <m:t>                                  </m:t>
                          </m:r>
                        </m:num>
                        <m:den>
                          <m:d>
                            <m:dPr>
                              <m:begChr m:val="["/>
                              <m:endChr m:val="]"/>
                              <m:ctrlPr>
                                <a:rPr lang="en-US" i="1">
                                  <a:solidFill>
                                    <a:schemeClr val="tx1"/>
                                  </a:solidFill>
                                  <a:latin typeface="Cambria Math" panose="02040503050406030204" pitchFamily="18" charset="0"/>
                                </a:rPr>
                              </m:ctrlPr>
                            </m:dPr>
                            <m:e>
                              <m:r>
                                <m:rPr>
                                  <m:nor/>
                                </m:rPr>
                                <a:rPr lang="en-US" i="0" smtClean="0">
                                  <a:solidFill>
                                    <a:schemeClr val="tx1"/>
                                  </a:solidFill>
                                  <a:latin typeface="Calibri" panose="020F0502020204030204" pitchFamily="34" charset="0"/>
                                  <a:cs typeface="Calibri" panose="020F0502020204030204" pitchFamily="34" charset="0"/>
                                </a:rPr>
                                <m:t>T</m:t>
                              </m:r>
                              <m:r>
                                <m:rPr>
                                  <m:nor/>
                                </m:rPr>
                                <a:rPr lang="en-US">
                                  <a:solidFill>
                                    <a:schemeClr val="tx1"/>
                                  </a:solidFill>
                                  <a:latin typeface="Calibri" panose="020F0502020204030204" pitchFamily="34" charset="0"/>
                                  <a:cs typeface="Calibri" panose="020F0502020204030204" pitchFamily="34" charset="0"/>
                                </a:rPr>
                                <m:t>otal</m:t>
                              </m:r>
                              <m:r>
                                <m:rPr>
                                  <m:nor/>
                                </m:rPr>
                                <a:rPr lang="en-US">
                                  <a:solidFill>
                                    <a:schemeClr val="tx1"/>
                                  </a:solidFill>
                                  <a:latin typeface="Calibri" panose="020F0502020204030204" pitchFamily="34" charset="0"/>
                                  <a:cs typeface="Calibri" panose="020F0502020204030204" pitchFamily="34" charset="0"/>
                                </a:rPr>
                                <m:t> </m:t>
                              </m:r>
                              <m:r>
                                <m:rPr>
                                  <m:nor/>
                                </m:rPr>
                                <a:rPr lang="en-US">
                                  <a:solidFill>
                                    <a:schemeClr val="tx1"/>
                                  </a:solidFill>
                                  <a:latin typeface="Calibri" panose="020F0502020204030204" pitchFamily="34" charset="0"/>
                                  <a:cs typeface="Calibri" panose="020F0502020204030204" pitchFamily="34" charset="0"/>
                                </a:rPr>
                                <m:t>tested</m:t>
                              </m:r>
                            </m:e>
                          </m:d>
                          <m:r>
                            <m:rPr>
                              <m:nor/>
                            </m:rPr>
                            <a:rPr lang="en-US">
                              <a:solidFill>
                                <a:schemeClr val="tx1"/>
                              </a:solidFill>
                              <a:latin typeface="Calibri" panose="020F0502020204030204" pitchFamily="34" charset="0"/>
                              <a:cs typeface="Calibri" panose="020F0502020204030204" pitchFamily="34" charset="0"/>
                            </a:rPr>
                            <m:t> + [</m:t>
                          </m:r>
                          <m:r>
                            <m:rPr>
                              <m:nor/>
                            </m:rPr>
                            <a:rPr lang="en-US">
                              <a:solidFill>
                                <a:schemeClr val="tx1"/>
                              </a:solidFill>
                              <a:latin typeface="Calibri" panose="020F0502020204030204" pitchFamily="34" charset="0"/>
                              <a:cs typeface="Calibri" panose="020F0502020204030204" pitchFamily="34" charset="0"/>
                            </a:rPr>
                            <m:t>Known</m:t>
                          </m:r>
                          <m:r>
                            <m:rPr>
                              <m:nor/>
                            </m:rPr>
                            <a:rPr lang="en-US">
                              <a:solidFill>
                                <a:schemeClr val="tx1"/>
                              </a:solidFill>
                              <a:latin typeface="Calibri" panose="020F0502020204030204" pitchFamily="34" charset="0"/>
                              <a:cs typeface="Calibri" panose="020F0502020204030204" pitchFamily="34" charset="0"/>
                            </a:rPr>
                            <m:t> </m:t>
                          </m:r>
                          <m:r>
                            <m:rPr>
                              <m:nor/>
                            </m:rPr>
                            <a:rPr lang="en-US">
                              <a:solidFill>
                                <a:schemeClr val="tx1"/>
                              </a:solidFill>
                              <a:latin typeface="Calibri" panose="020F0502020204030204" pitchFamily="34" charset="0"/>
                              <a:cs typeface="Calibri" panose="020F0502020204030204" pitchFamily="34" charset="0"/>
                            </a:rPr>
                            <m:t>HIV</m:t>
                          </m:r>
                          <m:r>
                            <m:rPr>
                              <m:nor/>
                            </m:rPr>
                            <a:rPr lang="en-US">
                              <a:solidFill>
                                <a:schemeClr val="tx1"/>
                              </a:solidFill>
                              <a:latin typeface="Calibri" panose="020F0502020204030204" pitchFamily="34" charset="0"/>
                              <a:cs typeface="Calibri" panose="020F0502020204030204" pitchFamily="34" charset="0"/>
                            </a:rPr>
                            <m:t>+] + </m:t>
                          </m:r>
                          <m:r>
                            <a:rPr lang="en-US" b="0" i="1"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Known</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HIV</m:t>
                          </m:r>
                          <m:r>
                            <a:rPr lang="en-US" b="0" i="1" smtClean="0">
                              <a:solidFill>
                                <a:schemeClr val="tx1"/>
                              </a:solidFill>
                              <a:latin typeface="Cambria Math" panose="02040503050406030204" pitchFamily="18" charset="0"/>
                            </a:rPr>
                            <m:t>–]</m:t>
                          </m:r>
                        </m:den>
                      </m:f>
                    </m:oMath>
                  </m:oMathPara>
                </a14:m>
                <a:endParaRPr lang="en-US" b="0" dirty="0">
                  <a:solidFill>
                    <a:schemeClr val="tx1"/>
                  </a:solidFill>
                  <a:latin typeface="Calibri" panose="020F0502020204030204" pitchFamily="34" charset="0"/>
                  <a:cs typeface="Calibri" panose="020F0502020204030204" pitchFamily="34" charset="0"/>
                </a:endParaRPr>
              </a:p>
              <a:p>
                <a:pPr marL="0" indent="0" algn="r">
                  <a:buNone/>
                </a:pPr>
                <a:endParaRPr lang="en-US" dirty="0">
                  <a:solidFill>
                    <a:schemeClr val="tx1"/>
                  </a:solidFill>
                  <a:latin typeface="Calibri" panose="020F0502020204030204" pitchFamily="34" charset="0"/>
                  <a:cs typeface="Calibri" panose="020F0502020204030204" pitchFamily="34" charset="0"/>
                </a:endParaRPr>
              </a:p>
              <a:p>
                <a:pPr marL="0" indent="0" algn="r">
                  <a:buNone/>
                </a:pPr>
                <a:r>
                  <a:rPr lang="ar" dirty="0">
                    <a:solidFill>
                      <a:schemeClr val="tx1"/>
                    </a:solidFill>
                    <a:latin typeface="Calibri" panose="020F0502020204030204" pitchFamily="34" charset="0"/>
                    <a:cs typeface="Calibri" panose="020F0502020204030204" pitchFamily="34" charset="0"/>
                  </a:rPr>
                  <a:t>التحديات المشتركة:</a:t>
                </a:r>
              </a:p>
              <a:p>
                <a:pPr algn="r"/>
                <a:r>
                  <a:rPr lang="ar" dirty="0">
                    <a:solidFill>
                      <a:schemeClr val="tx1"/>
                    </a:solidFill>
                    <a:latin typeface="Calibri" panose="020F0502020204030204" pitchFamily="34" charset="0"/>
                    <a:cs typeface="Calibri" panose="020F0502020204030204" pitchFamily="34" charset="0"/>
                  </a:rPr>
                  <a:t>عدم وجود إيجابيات معروفة أو سلبيات معروفة</a:t>
                </a:r>
              </a:p>
              <a:p>
                <a:pPr algn="r"/>
                <a:r>
                  <a:rPr lang="ar" dirty="0">
                    <a:solidFill>
                      <a:schemeClr val="tx1"/>
                    </a:solidFill>
                    <a:latin typeface="Calibri" panose="020F0502020204030204" pitchFamily="34" charset="0"/>
                    <a:cs typeface="Calibri" panose="020F0502020204030204" pitchFamily="34" charset="0"/>
                  </a:rPr>
                  <a:t>إعادة الاختبارات ذات العد المزدوج ─ في نفس المنشأة أو في منشأة مختلفة</a:t>
                </a:r>
              </a:p>
              <a:p>
                <a:pPr algn="r"/>
                <a:r>
                  <a:rPr lang="ar" dirty="0">
                    <a:solidFill>
                      <a:schemeClr val="tx1"/>
                    </a:solidFill>
                    <a:latin typeface="Calibri" panose="020F0502020204030204" pitchFamily="34" charset="0"/>
                    <a:cs typeface="Calibri" panose="020F0502020204030204" pitchFamily="34" charset="0"/>
                  </a:rPr>
                  <a:t>إشارات إلى بيانات غير معقولة:</a:t>
                </a:r>
              </a:p>
              <a:p>
                <a:pPr lvl="1" algn="r"/>
                <a:r>
                  <a:rPr lang="ar" dirty="0">
                    <a:solidFill>
                      <a:schemeClr val="tx1"/>
                    </a:solidFill>
                    <a:latin typeface="Calibri" panose="020F0502020204030204" pitchFamily="34" charset="0"/>
                    <a:cs typeface="Calibri" panose="020F0502020204030204" pitchFamily="34" charset="0"/>
                  </a:rPr>
                  <a:t>زيارات ANC-1 تتجاوز الولادات السنوية</a:t>
                </a:r>
              </a:p>
              <a:p>
                <a:pPr lvl="1" algn="r"/>
                <a:r>
                  <a:rPr lang="ar" dirty="0">
                    <a:solidFill>
                      <a:schemeClr val="tx1"/>
                    </a:solidFill>
                    <a:latin typeface="Calibri" panose="020F0502020204030204" pitchFamily="34" charset="0"/>
                    <a:cs typeface="Calibri" panose="020F0502020204030204" pitchFamily="34" charset="0"/>
                  </a:rPr>
                  <a:t>تغيرات سنوية حادة في معدل الانتشار</a:t>
                </a:r>
              </a:p>
              <a:p>
                <a:pPr lvl="1" algn="r"/>
                <a:r>
                  <a:rPr lang="ar" dirty="0">
                    <a:solidFill>
                      <a:schemeClr val="tx1"/>
                    </a:solidFill>
                    <a:latin typeface="Calibri" panose="020F0502020204030204" pitchFamily="34" charset="0"/>
                    <a:cs typeface="Calibri" panose="020F0502020204030204" pitchFamily="34" charset="0"/>
                  </a:rPr>
                  <a:t>تغيرات حادة في أعداد عملاء الرعاية قبل الولادة (الإبلاغ عن المشكلات، ونفاد المخزون، وما إلى ذلك)</a:t>
                </a:r>
              </a:p>
              <a:p>
                <a:pPr algn="r">
                  <a:lnSpc>
                    <a:spcPct val="110000"/>
                  </a:lnSpc>
                </a:pPr>
                <a:r>
                  <a:rPr lang="ar" dirty="0">
                    <a:solidFill>
                      <a:schemeClr val="tx1"/>
                    </a:solidFill>
                    <a:latin typeface="Calibri" panose="020F0502020204030204" pitchFamily="34" charset="0"/>
                    <a:cs typeface="Calibri" panose="020F0502020204030204" pitchFamily="34" charset="0"/>
                  </a:rPr>
                  <a:t>العواقب في تقدير الطيف:</a:t>
                </a:r>
              </a:p>
              <a:p>
                <a:pPr lvl="1" algn="r">
                  <a:lnSpc>
                    <a:spcPct val="110000"/>
                  </a:lnSpc>
                  <a:spcAft>
                    <a:spcPts val="0"/>
                  </a:spcAft>
                </a:pPr>
                <a:r>
                  <a:rPr lang="ar" dirty="0">
                    <a:solidFill>
                      <a:schemeClr val="tx1"/>
                    </a:solidFill>
                    <a:latin typeface="Calibri" panose="020F0502020204030204" pitchFamily="34" charset="0"/>
                    <a:cs typeface="Calibri" panose="020F0502020204030204" pitchFamily="34" charset="0"/>
                  </a:rPr>
                  <a:t>اتجاه حدوث EPP غير صحيح (على سبيل المثال، الانخفاض السريع للغاية)</a:t>
                </a:r>
              </a:p>
              <a:p>
                <a:pPr lvl="1" algn="r">
                  <a:lnSpc>
                    <a:spcPct val="110000"/>
                  </a:lnSpc>
                  <a:spcAft>
                    <a:spcPts val="0"/>
                  </a:spcAft>
                </a:pPr>
                <a:r>
                  <a:rPr lang="ar" dirty="0">
                    <a:solidFill>
                      <a:schemeClr val="tx1"/>
                    </a:solidFill>
                    <a:latin typeface="Calibri" panose="020F0502020204030204" pitchFamily="34" charset="0"/>
                    <a:cs typeface="Calibri" panose="020F0502020204030204" pitchFamily="34" charset="0"/>
                  </a:rPr>
                  <a:t>عدد قليل جدًا من النساء الحوامل المصابات بفيروس نقص المناعة البشرية، ومعدل انتقال العدوى من الأم إلى الطفل منخفض جدًا والحاجة </a:t>
                </a:r>
                <a:br>
                  <a:rPr lang="en-US" dirty="0">
                    <a:solidFill>
                      <a:schemeClr val="tx1"/>
                    </a:solidFill>
                    <a:latin typeface="Calibri" panose="020F0502020204030204" pitchFamily="34" charset="0"/>
                    <a:cs typeface="Calibri" panose="020F0502020204030204" pitchFamily="34" charset="0"/>
                  </a:rPr>
                </a:br>
                <a:r>
                  <a:rPr lang="ar" dirty="0">
                    <a:solidFill>
                      <a:schemeClr val="tx1"/>
                    </a:solidFill>
                    <a:latin typeface="Calibri" panose="020F0502020204030204" pitchFamily="34" charset="0"/>
                    <a:cs typeface="Calibri" panose="020F0502020204030204" pitchFamily="34" charset="0"/>
                  </a:rPr>
                  <a:t>إلى منع انتقال العدوى من الأم إلى الطفل </a:t>
                </a:r>
                <a:r>
                  <a:rPr lang="ar" dirty="0">
                    <a:solidFill>
                      <a:schemeClr val="tx1"/>
                    </a:solidFill>
                    <a:latin typeface="Calibri" panose="020F0502020204030204" pitchFamily="34" charset="0"/>
                    <a:cs typeface="Calibri" panose="020F0502020204030204" pitchFamily="34" charset="0"/>
                    <a:sym typeface="Wingdings" pitchFamily="2" charset="2"/>
                  </a:rPr>
                  <a:t> عدد قليل جدًا </a:t>
                </a:r>
                <a:r>
                  <a:rPr lang="ar" dirty="0">
                    <a:solidFill>
                      <a:schemeClr val="tx1"/>
                    </a:solidFill>
                    <a:latin typeface="Calibri" panose="020F0502020204030204" pitchFamily="34" charset="0"/>
                    <a:cs typeface="Calibri" panose="020F0502020204030204" pitchFamily="34" charset="0"/>
                  </a:rPr>
                  <a:t>من الأطفال المصابين بفيروس نقص المناعة البشرية</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75203" y="-6471"/>
                <a:ext cx="8817389" cy="6499102"/>
              </a:xfrm>
              <a:blipFill>
                <a:blip r:embed="rId3"/>
                <a:stretch>
                  <a:fillRect r="-1245"/>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AEF4BA79-5622-EA15-2E39-39E77DAD6FC7}"/>
              </a:ext>
            </a:extLst>
          </p:cNvPr>
          <p:cNvGrpSpPr/>
          <p:nvPr/>
        </p:nvGrpSpPr>
        <p:grpSpPr>
          <a:xfrm>
            <a:off x="4959107" y="1715307"/>
            <a:ext cx="5610201" cy="778996"/>
            <a:chOff x="4917366" y="1329070"/>
            <a:chExt cx="5631395" cy="778996"/>
          </a:xfrm>
        </p:grpSpPr>
        <p:sp>
          <p:nvSpPr>
            <p:cNvPr id="5" name="Rectangle 4"/>
            <p:cNvSpPr/>
            <p:nvPr/>
          </p:nvSpPr>
          <p:spPr>
            <a:xfrm>
              <a:off x="4917366" y="1329070"/>
              <a:ext cx="1993795" cy="778996"/>
            </a:xfrm>
            <a:prstGeom prst="rect">
              <a:avLst/>
            </a:prstGeom>
            <a:noFill/>
            <a:ln w="635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911161" y="1329070"/>
              <a:ext cx="3637600" cy="778996"/>
            </a:xfrm>
            <a:prstGeom prst="rect">
              <a:avLst/>
            </a:prstGeom>
            <a:noFill/>
            <a:ln w="635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3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C02DC-6C0D-EDA7-B89A-13EFAE5690C7}"/>
              </a:ext>
            </a:extLst>
          </p:cNvPr>
          <p:cNvSpPr>
            <a:spLocks noGrp="1"/>
          </p:cNvSpPr>
          <p:nvPr>
            <p:ph type="title"/>
          </p:nvPr>
        </p:nvSpPr>
        <p:spPr>
          <a:xfrm>
            <a:off x="0" y="1123837"/>
            <a:ext cx="3431569" cy="4601183"/>
          </a:xfrm>
        </p:spPr>
        <p:txBody>
          <a:bodyPr>
            <a:normAutofit/>
          </a:bodyPr>
          <a:lstStyle/>
          <a:p>
            <a:pPr algn="r"/>
            <a:r>
              <a:rPr lang="ar" dirty="0">
                <a:cs typeface="Tahoma"/>
              </a:rPr>
              <a:t>انتشار الحمل بعد الولادة </a:t>
            </a:r>
            <a:br>
              <a:rPr lang="en-US" dirty="0"/>
            </a:br>
            <a:r>
              <a:rPr lang="ar" sz="2000" dirty="0">
                <a:cs typeface="Tahoma"/>
              </a:rPr>
              <a:t>&gt; خيارات متقدمة </a:t>
            </a:r>
            <a:br>
              <a:rPr lang="en-US" sz="2000" dirty="0"/>
            </a:br>
            <a:r>
              <a:rPr lang="ar" sz="2000" dirty="0">
                <a:cs typeface="Tahoma"/>
              </a:rPr>
              <a:t>&gt; انخفاض معدلات الخصوبة المرتبطة بفيروس نقص المناعة البشرية </a:t>
            </a:r>
            <a:br>
              <a:rPr lang="en-US" sz="2000" dirty="0"/>
            </a:br>
            <a:r>
              <a:rPr lang="ar" sz="2000" dirty="0">
                <a:cs typeface="Tahoma"/>
              </a:rPr>
              <a:t>&gt; عامل التعديل المحلي المناسب</a:t>
            </a:r>
            <a:endParaRPr lang="en-US">
              <a:cs typeface="Tahoma"/>
            </a:endParaRPr>
          </a:p>
        </p:txBody>
      </p:sp>
      <p:pic>
        <p:nvPicPr>
          <p:cNvPr id="4" name="Picture 3">
            <a:extLst>
              <a:ext uri="{FF2B5EF4-FFF2-40B4-BE49-F238E27FC236}">
                <a16:creationId xmlns:a16="http://schemas.microsoft.com/office/drawing/2014/main" id="{AB40BC6D-0BA1-35EA-A544-64A49C9F2ECB}"/>
              </a:ext>
            </a:extLst>
          </p:cNvPr>
          <p:cNvPicPr>
            <a:picLocks noChangeAspect="1"/>
          </p:cNvPicPr>
          <p:nvPr/>
        </p:nvPicPr>
        <p:blipFill>
          <a:blip r:embed="rId2"/>
          <a:stretch>
            <a:fillRect/>
          </a:stretch>
        </p:blipFill>
        <p:spPr>
          <a:xfrm>
            <a:off x="3637436" y="727950"/>
            <a:ext cx="8071322" cy="4511870"/>
          </a:xfrm>
          <a:prstGeom prst="rect">
            <a:avLst/>
          </a:prstGeom>
        </p:spPr>
      </p:pic>
      <p:sp>
        <p:nvSpPr>
          <p:cNvPr id="5" name="TextBox 4">
            <a:extLst>
              <a:ext uri="{FF2B5EF4-FFF2-40B4-BE49-F238E27FC236}">
                <a16:creationId xmlns:a16="http://schemas.microsoft.com/office/drawing/2014/main" id="{F1BF1002-6A0E-5015-6430-555D41DE3A6B}"/>
              </a:ext>
            </a:extLst>
          </p:cNvPr>
          <p:cNvSpPr txBox="1"/>
          <p:nvPr/>
        </p:nvSpPr>
        <p:spPr>
          <a:xfrm>
            <a:off x="3637436" y="5311739"/>
            <a:ext cx="7941539" cy="1200329"/>
          </a:xfrm>
          <a:prstGeom prst="rect">
            <a:avLst/>
          </a:prstGeom>
          <a:noFill/>
        </p:spPr>
        <p:txBody>
          <a:bodyPr wrap="square" lIns="91440" tIns="45720" rIns="91440" bIns="45720" rtlCol="0" anchor="t">
            <a:spAutoFit/>
          </a:bodyPr>
          <a:lstStyle/>
          <a:p>
            <a:pPr algn="r"/>
            <a:r>
              <a:rPr lang="ar" sz="2400">
                <a:cs typeface="Tahoma"/>
              </a:rPr>
              <a:t>هل هناك مشاكل محتملة مع البيانات من السنوات المبكرة؟ </a:t>
            </a:r>
            <a:br>
              <a:rPr lang="en-US" sz="2400" dirty="0"/>
            </a:br>
            <a:r>
              <a:rPr lang="ar" sz="2400">
                <a:cs typeface="Tahoma"/>
                <a:sym typeface="Wingdings" panose="05000000000000000000" pitchFamily="2" charset="2"/>
              </a:rPr>
              <a:t></a:t>
            </a:r>
            <a:r>
              <a:rPr lang="ar" sz="2400" dirty="0">
                <a:cs typeface="Tahoma"/>
                <a:sym typeface="Wingdings" panose="05000000000000000000" pitchFamily="2" charset="2"/>
              </a:rPr>
              <a:t> </a:t>
            </a:r>
            <a:r>
              <a:rPr lang="ar" sz="2400">
                <a:cs typeface="Tahoma"/>
              </a:rPr>
              <a:t>قم بإزالة البيانات غير التمثيلية قبل الملاءمة، </a:t>
            </a:r>
            <a:br>
              <a:rPr lang="en-US" sz="2400" dirty="0"/>
            </a:br>
            <a:r>
              <a:rPr lang="ar" sz="2400">
                <a:cs typeface="Tahoma"/>
              </a:rPr>
              <a:t>ولائم فقط البيانات عالية الجودة</a:t>
            </a:r>
            <a:endParaRPr lang="en-US">
              <a:cs typeface="Tahoma"/>
            </a:endParaRPr>
          </a:p>
        </p:txBody>
      </p:sp>
    </p:spTree>
    <p:extLst>
      <p:ext uri="{BB962C8B-B14F-4D97-AF65-F5344CB8AC3E}">
        <p14:creationId xmlns:p14="http://schemas.microsoft.com/office/powerpoint/2010/main" val="2619210397"/>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MediaLengthInSeconds xmlns="288ef829-98c5-46d1-83dc-c2ef7c814da2" xsi:nil="true"/>
    <SharedWithUsers xmlns="2ddeef39-65d3-4660-94f2-f063f949c57e">
      <UserInfo>
        <DisplayName>Robert Glaubius</DisplayName>
        <AccountId>5514</AccountId>
        <AccountType/>
      </UserInfo>
      <UserInfo>
        <DisplayName>SABIN, Keith</DisplayName>
        <AccountId>25</AccountId>
        <AccountType/>
      </UserInfo>
      <UserInfo>
        <DisplayName>WANYEKI, Ian</DisplayName>
        <AccountId>197</AccountId>
        <AccountType/>
      </UserInfo>
      <UserInfo>
        <DisplayName>KORENROMP, Eline Louise</DisplayName>
        <AccountId>7579</AccountId>
        <AccountType/>
      </UserInfo>
      <UserInfo>
        <DisplayName>Guy Mahiane</DisplayName>
        <AccountId>5635</AccountId>
        <AccountType/>
      </UserInfo>
      <UserInfo>
        <DisplayName>MAHY, Mary</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EE3CABA-6EB2-46BF-AEBF-59952188780E}">
  <ds:schemaRefs>
    <ds:schemaRef ds:uri="http://schemas.microsoft.com/sharepoint/v3/contenttype/forms"/>
  </ds:schemaRefs>
</ds:datastoreItem>
</file>

<file path=customXml/itemProps2.xml><?xml version="1.0" encoding="utf-8"?>
<ds:datastoreItem xmlns:ds="http://schemas.openxmlformats.org/officeDocument/2006/customXml" ds:itemID="{79D0FFCC-57FC-44E9-9F9A-B026F86EFBD7}"/>
</file>

<file path=customXml/itemProps3.xml><?xml version="1.0" encoding="utf-8"?>
<ds:datastoreItem xmlns:ds="http://schemas.openxmlformats.org/officeDocument/2006/customXml" ds:itemID="{1D94F3E5-9355-45E1-AEBF-E2A170E9424C}">
  <ds:schemaRefs>
    <ds:schemaRef ds:uri="http://schemas.microsoft.com/office/2006/metadata/properties"/>
    <ds:schemaRef ds:uri="http://www.w3.org/2000/xmlns/"/>
    <ds:schemaRef ds:uri="288ef829-98c5-46d1-83dc-c2ef7c814da2"/>
    <ds:schemaRef ds:uri="http://www.w3.org/2001/XMLSchema-instance"/>
    <ds:schemaRef ds:uri="2ddeef39-65d3-4660-94f2-f063f949c57e"/>
    <ds:schemaRef ds:uri="http://schemas.microsoft.com/office/infopath/2007/PartnerControl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
  <TotalTime>0</TotalTime>
  <Words>2562</Words>
  <Application>Microsoft Office PowerPoint</Application>
  <PresentationFormat>Widescreen</PresentationFormat>
  <Paragraphs>175</Paragraphs>
  <Slides>21</Slides>
  <Notes>10</Notes>
  <HiddenSlides>2</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Frame</vt:lpstr>
      <vt:lpstr>بيانات الاختبارات الروتينية قبل الولادة لتناسب الخصوبة والانتشار بين النساء الحوامل، والوقاية من انتقال الفيروس من الأم إلى الطفل، والأطفال المصابين بفيروس نقص المناعة البشرية،  وتغطية العلاج بمضادات الفيروسات القهقرية للأطفال</vt:lpstr>
      <vt:lpstr>استخدام بيانات اختبار فيروس نقص المناعة البشرية  في مرحلة ما قبل الولادة في تقديرات طيف   فيروس نقص المناعة البشرية تعتمد التقديرات على جودة بيانات البرنامج ! </vt:lpstr>
      <vt:lpstr>قم بمراجعة المخططات الموجودة في علامة التبويب اختبار  ANC  لاكتشاف  التناقضات</vt:lpstr>
      <vt:lpstr>سيقوم الزر "التحقق من قيم الجدول" بإجراء فحوصات أساسية على بياناتك وعرض المشكلات باللون الأحمر</vt:lpstr>
      <vt:lpstr>مخطط اختبار  ANC  بين الولادات والزيارات والاختبارات (I) </vt:lpstr>
      <vt:lpstr>مخطط اختبار رعاية ما قبل الولادة بين المواليد والزيارات والاختبارات  (II)   مثال: عدد زيارات رعاية ما قبل الولادة أكبر من عدد المواليد.  قد يشير ذلك إلى أن عدد زيارات رعاية ما قبل الولادة مبالغ فيه ؟</vt:lpstr>
      <vt:lpstr>مخطط الوقاية من انتقال العدوى من الأم إلى الطفل في إحصائيات البرنامج بين أعداد النساء الحوامل اللاتي بدأن أو استمررن في تناول العلاج بمضادات الفيروسات القهقرية، مع حالة اختبار فيروس نقص المناعة البشرية في أول زيارة للرعاية قبل الولادة</vt:lpstr>
      <vt:lpstr>اختبار  ANC الروتيني (RT): حساب الانتشار</vt:lpstr>
      <vt:lpstr>انتشار الحمل بعد الولادة  &gt; خيارات متقدمة  &gt; انخفاض معدلات الخصوبة المرتبطة بفيروس نقص المناعة البشرية  &gt; عامل التعديل المحلي المناسب</vt:lpstr>
      <vt:lpstr>PowerPoint Presentation</vt:lpstr>
      <vt:lpstr>يأخذ مُجهز الخصوبة  معدل انتشار رعاية ما قبل الولادة المبلغ عنه في البرنامج من محرر اختبار رعاية ما قبل الولادة</vt:lpstr>
      <vt:lpstr>PowerPoint Presentation</vt:lpstr>
      <vt:lpstr>PowerPoint Presentation</vt:lpstr>
      <vt:lpstr>PowerPoint Presentation</vt:lpstr>
      <vt:lpstr>بيانات اختبار  ANC   الروتيني :  استخدم فقط بيانات/سنوات تمثيلية عالية الجودة لتركيب EPP  والخصوبة</vt:lpstr>
      <vt:lpstr>قد يشير عامل التعديل المحلي المناسب &lt;0.5 أو &gt;2.5، أو تغطية منع الحمل من الأم إلى الطفل &gt;100%، إلى وجود مشاكل في انتشار الرعاية قبل الولادة وبيانات منع الانتقال من الأم إلى الطفل - أو مع تقديرات  EPP أو CSAVR  لجميع النساء البالغات</vt:lpstr>
      <vt:lpstr>خطوات لمعالجة مشكلات بيانات ANC</vt:lpstr>
      <vt:lpstr>PowerPoint Presentation</vt:lpstr>
      <vt:lpstr>PowerPoint Presentation</vt:lpstr>
      <vt:lpstr>تقدير تغطية الوقاية من انتقال الفيروس من الأم إلى الطفل أو العلاج بمضادات الفيروسات القهقرية عند الأطفال&gt;&gt;100%؟</vt:lpstr>
      <vt:lpstr>مصادر العدوى الجديدة لدى الأطفال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lastModifiedBy>RACHA HOUMMADY</cp:lastModifiedBy>
  <cp:revision>228</cp:revision>
  <dcterms:created xsi:type="dcterms:W3CDTF">2020-10-27T09:55:01Z</dcterms:created>
  <dcterms:modified xsi:type="dcterms:W3CDTF">2025-02-13T08:52:04Z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