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2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12192000" cy="6858000"/>
  <p:notesSz cx="6858000" cy="12192000"/>
  <p:embeddedFontLst>
    <p:embeddedFont>
      <p:font typeface="Lato" panose="020F0502020204030203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324B58-337B-4D62-AB36-C4132DAD3DEB}" v="29" dt="2025-02-19T10:13:48.131"/>
    <p1510:client id="{B041C069-D042-40EC-909B-DC28EDBB4505}" v="86" dt="2025-02-19T14:07:55.4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0511" autoAdjust="0"/>
  </p:normalViewPr>
  <p:slideViewPr>
    <p:cSldViewPr snapToGrid="0" snapToObjects="1">
      <p:cViewPr varScale="1">
        <p:scale>
          <a:sx n="96" d="100"/>
          <a:sy n="96" d="100"/>
        </p:scale>
        <p:origin x="10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KUSIK, Anna" userId="884b3cc0-12f8-466b-9563-0e29647e7f3c" providerId="ADAL" clId="{0D324B58-337B-4D62-AB36-C4132DAD3DEB}"/>
    <pc:docChg chg="undo redo custSel modSld">
      <pc:chgData name="YAKUSIK, Anna" userId="884b3cc0-12f8-466b-9563-0e29647e7f3c" providerId="ADAL" clId="{0D324B58-337B-4D62-AB36-C4132DAD3DEB}" dt="2025-02-19T11:37:20.222" v="120" actId="20577"/>
      <pc:docMkLst>
        <pc:docMk/>
      </pc:docMkLst>
      <pc:sldChg chg="modNotesTx">
        <pc:chgData name="YAKUSIK, Anna" userId="884b3cc0-12f8-466b-9563-0e29647e7f3c" providerId="ADAL" clId="{0D324B58-337B-4D62-AB36-C4132DAD3DEB}" dt="2025-02-19T11:36:28.071" v="104" actId="20577"/>
        <pc:sldMkLst>
          <pc:docMk/>
          <pc:sldMk cId="0" sldId="256"/>
        </pc:sldMkLst>
      </pc:sldChg>
      <pc:sldChg chg="modSp mod modNotesTx">
        <pc:chgData name="YAKUSIK, Anna" userId="884b3cc0-12f8-466b-9563-0e29647e7f3c" providerId="ADAL" clId="{0D324B58-337B-4D62-AB36-C4132DAD3DEB}" dt="2025-02-19T11:36:31.059" v="105" actId="20577"/>
        <pc:sldMkLst>
          <pc:docMk/>
          <pc:sldMk cId="0" sldId="257"/>
        </pc:sldMkLst>
        <pc:spChg chg="mod">
          <ac:chgData name="YAKUSIK, Anna" userId="884b3cc0-12f8-466b-9563-0e29647e7f3c" providerId="ADAL" clId="{0D324B58-337B-4D62-AB36-C4132DAD3DEB}" dt="2025-02-19T10:06:26.300" v="47" actId="14100"/>
          <ac:spMkLst>
            <pc:docMk/>
            <pc:sldMk cId="0" sldId="257"/>
            <ac:spMk id="12" creationId="{00000000-0000-0000-0000-000000000000}"/>
          </ac:spMkLst>
        </pc:spChg>
        <pc:spChg chg="mod">
          <ac:chgData name="YAKUSIK, Anna" userId="884b3cc0-12f8-466b-9563-0e29647e7f3c" providerId="ADAL" clId="{0D324B58-337B-4D62-AB36-C4132DAD3DEB}" dt="2025-02-19T10:06:31.221" v="48" actId="1076"/>
          <ac:spMkLst>
            <pc:docMk/>
            <pc:sldMk cId="0" sldId="257"/>
            <ac:spMk id="13" creationId="{00000000-0000-0000-0000-000000000000}"/>
          </ac:spMkLst>
        </pc:spChg>
      </pc:sldChg>
      <pc:sldChg chg="modNotesTx">
        <pc:chgData name="YAKUSIK, Anna" userId="884b3cc0-12f8-466b-9563-0e29647e7f3c" providerId="ADAL" clId="{0D324B58-337B-4D62-AB36-C4132DAD3DEB}" dt="2025-02-19T11:36:33.611" v="106" actId="20577"/>
        <pc:sldMkLst>
          <pc:docMk/>
          <pc:sldMk cId="0" sldId="258"/>
        </pc:sldMkLst>
      </pc:sldChg>
      <pc:sldChg chg="modNotesTx">
        <pc:chgData name="YAKUSIK, Anna" userId="884b3cc0-12f8-466b-9563-0e29647e7f3c" providerId="ADAL" clId="{0D324B58-337B-4D62-AB36-C4132DAD3DEB}" dt="2025-02-19T11:36:36.532" v="107" actId="20577"/>
        <pc:sldMkLst>
          <pc:docMk/>
          <pc:sldMk cId="0" sldId="259"/>
        </pc:sldMkLst>
      </pc:sldChg>
      <pc:sldChg chg="modNotesTx">
        <pc:chgData name="YAKUSIK, Anna" userId="884b3cc0-12f8-466b-9563-0e29647e7f3c" providerId="ADAL" clId="{0D324B58-337B-4D62-AB36-C4132DAD3DEB}" dt="2025-02-19T11:36:41.004" v="109" actId="20577"/>
        <pc:sldMkLst>
          <pc:docMk/>
          <pc:sldMk cId="0" sldId="260"/>
        </pc:sldMkLst>
      </pc:sldChg>
      <pc:sldChg chg="modNotesTx">
        <pc:chgData name="YAKUSIK, Anna" userId="884b3cc0-12f8-466b-9563-0e29647e7f3c" providerId="ADAL" clId="{0D324B58-337B-4D62-AB36-C4132DAD3DEB}" dt="2025-02-19T11:36:47.555" v="110" actId="20577"/>
        <pc:sldMkLst>
          <pc:docMk/>
          <pc:sldMk cId="0" sldId="261"/>
        </pc:sldMkLst>
      </pc:sldChg>
      <pc:sldChg chg="modNotesTx">
        <pc:chgData name="YAKUSIK, Anna" userId="884b3cc0-12f8-466b-9563-0e29647e7f3c" providerId="ADAL" clId="{0D324B58-337B-4D62-AB36-C4132DAD3DEB}" dt="2025-02-19T11:36:49.711" v="111" actId="20577"/>
        <pc:sldMkLst>
          <pc:docMk/>
          <pc:sldMk cId="0" sldId="262"/>
        </pc:sldMkLst>
      </pc:sldChg>
      <pc:sldChg chg="modSp mod modNotesTx">
        <pc:chgData name="YAKUSIK, Anna" userId="884b3cc0-12f8-466b-9563-0e29647e7f3c" providerId="ADAL" clId="{0D324B58-337B-4D62-AB36-C4132DAD3DEB}" dt="2025-02-19T11:36:52.632" v="112" actId="20577"/>
        <pc:sldMkLst>
          <pc:docMk/>
          <pc:sldMk cId="0" sldId="263"/>
        </pc:sldMkLst>
        <pc:spChg chg="mod">
          <ac:chgData name="YAKUSIK, Anna" userId="884b3cc0-12f8-466b-9563-0e29647e7f3c" providerId="ADAL" clId="{0D324B58-337B-4D62-AB36-C4132DAD3DEB}" dt="2025-02-19T09:30:50.586" v="6" actId="14100"/>
          <ac:spMkLst>
            <pc:docMk/>
            <pc:sldMk cId="0" sldId="263"/>
            <ac:spMk id="5" creationId="{00000000-0000-0000-0000-000000000000}"/>
          </ac:spMkLst>
        </pc:spChg>
        <pc:spChg chg="mod">
          <ac:chgData name="YAKUSIK, Anna" userId="884b3cc0-12f8-466b-9563-0e29647e7f3c" providerId="ADAL" clId="{0D324B58-337B-4D62-AB36-C4132DAD3DEB}" dt="2025-02-19T09:30:55.186" v="7" actId="14100"/>
          <ac:spMkLst>
            <pc:docMk/>
            <pc:sldMk cId="0" sldId="263"/>
            <ac:spMk id="6" creationId="{4D37C28D-D1AB-A994-E887-B740F0F0D90C}"/>
          </ac:spMkLst>
        </pc:spChg>
      </pc:sldChg>
      <pc:sldChg chg="modNotesTx">
        <pc:chgData name="YAKUSIK, Anna" userId="884b3cc0-12f8-466b-9563-0e29647e7f3c" providerId="ADAL" clId="{0D324B58-337B-4D62-AB36-C4132DAD3DEB}" dt="2025-02-19T11:36:58.589" v="113" actId="20577"/>
        <pc:sldMkLst>
          <pc:docMk/>
          <pc:sldMk cId="0" sldId="264"/>
        </pc:sldMkLst>
      </pc:sldChg>
      <pc:sldChg chg="modSp mod modNotesTx">
        <pc:chgData name="YAKUSIK, Anna" userId="884b3cc0-12f8-466b-9563-0e29647e7f3c" providerId="ADAL" clId="{0D324B58-337B-4D62-AB36-C4132DAD3DEB}" dt="2025-02-19T11:37:03.117" v="114" actId="20577"/>
        <pc:sldMkLst>
          <pc:docMk/>
          <pc:sldMk cId="0" sldId="265"/>
        </pc:sldMkLst>
        <pc:spChg chg="mod">
          <ac:chgData name="YAKUSIK, Anna" userId="884b3cc0-12f8-466b-9563-0e29647e7f3c" providerId="ADAL" clId="{0D324B58-337B-4D62-AB36-C4132DAD3DEB}" dt="2025-02-19T10:13:20.845" v="89"/>
          <ac:spMkLst>
            <pc:docMk/>
            <pc:sldMk cId="0" sldId="265"/>
            <ac:spMk id="5" creationId="{00000000-0000-0000-0000-000000000000}"/>
          </ac:spMkLst>
        </pc:spChg>
        <pc:picChg chg="mod">
          <ac:chgData name="YAKUSIK, Anna" userId="884b3cc0-12f8-466b-9563-0e29647e7f3c" providerId="ADAL" clId="{0D324B58-337B-4D62-AB36-C4132DAD3DEB}" dt="2025-02-19T09:30:43.365" v="5" actId="1076"/>
          <ac:picMkLst>
            <pc:docMk/>
            <pc:sldMk cId="0" sldId="265"/>
            <ac:picMk id="7" creationId="{225C1413-71FA-7181-864A-009089E2E8AC}"/>
          </ac:picMkLst>
        </pc:picChg>
      </pc:sldChg>
      <pc:sldChg chg="modNotesTx">
        <pc:chgData name="YAKUSIK, Anna" userId="884b3cc0-12f8-466b-9563-0e29647e7f3c" providerId="ADAL" clId="{0D324B58-337B-4D62-AB36-C4132DAD3DEB}" dt="2025-02-19T11:37:05.696" v="115" actId="20577"/>
        <pc:sldMkLst>
          <pc:docMk/>
          <pc:sldMk cId="0" sldId="266"/>
        </pc:sldMkLst>
      </pc:sldChg>
      <pc:sldChg chg="modNotesTx">
        <pc:chgData name="YAKUSIK, Anna" userId="884b3cc0-12f8-466b-9563-0e29647e7f3c" providerId="ADAL" clId="{0D324B58-337B-4D62-AB36-C4132DAD3DEB}" dt="2025-02-19T11:37:08.534" v="116" actId="20577"/>
        <pc:sldMkLst>
          <pc:docMk/>
          <pc:sldMk cId="0" sldId="267"/>
        </pc:sldMkLst>
      </pc:sldChg>
      <pc:sldChg chg="modNotesTx">
        <pc:chgData name="YAKUSIK, Anna" userId="884b3cc0-12f8-466b-9563-0e29647e7f3c" providerId="ADAL" clId="{0D324B58-337B-4D62-AB36-C4132DAD3DEB}" dt="2025-02-19T11:37:11.028" v="117" actId="20577"/>
        <pc:sldMkLst>
          <pc:docMk/>
          <pc:sldMk cId="0" sldId="268"/>
        </pc:sldMkLst>
      </pc:sldChg>
      <pc:sldChg chg="modNotesTx">
        <pc:chgData name="YAKUSIK, Anna" userId="884b3cc0-12f8-466b-9563-0e29647e7f3c" providerId="ADAL" clId="{0D324B58-337B-4D62-AB36-C4132DAD3DEB}" dt="2025-02-19T11:37:14.398" v="118" actId="20577"/>
        <pc:sldMkLst>
          <pc:docMk/>
          <pc:sldMk cId="0" sldId="269"/>
        </pc:sldMkLst>
      </pc:sldChg>
      <pc:sldChg chg="modSp mod modNotesTx">
        <pc:chgData name="YAKUSIK, Anna" userId="884b3cc0-12f8-466b-9563-0e29647e7f3c" providerId="ADAL" clId="{0D324B58-337B-4D62-AB36-C4132DAD3DEB}" dt="2025-02-19T11:37:18.021" v="119" actId="20577"/>
        <pc:sldMkLst>
          <pc:docMk/>
          <pc:sldMk cId="0" sldId="270"/>
        </pc:sldMkLst>
        <pc:spChg chg="mod">
          <ac:chgData name="YAKUSIK, Anna" userId="884b3cc0-12f8-466b-9563-0e29647e7f3c" providerId="ADAL" clId="{0D324B58-337B-4D62-AB36-C4132DAD3DEB}" dt="2025-02-19T09:30:33.034" v="4" actId="14100"/>
          <ac:spMkLst>
            <pc:docMk/>
            <pc:sldMk cId="0" sldId="270"/>
            <ac:spMk id="6" creationId="{00000000-0000-0000-0000-000000000000}"/>
          </ac:spMkLst>
        </pc:spChg>
      </pc:sldChg>
      <pc:sldChg chg="modSp mod modNotesTx">
        <pc:chgData name="YAKUSIK, Anna" userId="884b3cc0-12f8-466b-9563-0e29647e7f3c" providerId="ADAL" clId="{0D324B58-337B-4D62-AB36-C4132DAD3DEB}" dt="2025-02-19T11:37:20.222" v="120" actId="20577"/>
        <pc:sldMkLst>
          <pc:docMk/>
          <pc:sldMk cId="0" sldId="271"/>
        </pc:sldMkLst>
        <pc:spChg chg="mod">
          <ac:chgData name="YAKUSIK, Anna" userId="884b3cc0-12f8-466b-9563-0e29647e7f3c" providerId="ADAL" clId="{0D324B58-337B-4D62-AB36-C4132DAD3DEB}" dt="2025-02-19T10:16:58.744" v="103" actId="20577"/>
          <ac:spMkLst>
            <pc:docMk/>
            <pc:sldMk cId="0" sldId="271"/>
            <ac:spMk id="3" creationId="{00000000-0000-0000-0000-000000000000}"/>
          </ac:spMkLst>
        </pc:spChg>
        <pc:spChg chg="mod">
          <ac:chgData name="YAKUSIK, Anna" userId="884b3cc0-12f8-466b-9563-0e29647e7f3c" providerId="ADAL" clId="{0D324B58-337B-4D62-AB36-C4132DAD3DEB}" dt="2025-02-19T09:30:28.146" v="3" actId="14100"/>
          <ac:spMkLst>
            <pc:docMk/>
            <pc:sldMk cId="0" sldId="271"/>
            <ac:spMk id="6" creationId="{00000000-0000-0000-0000-000000000000}"/>
          </ac:spMkLst>
        </pc:spChg>
      </pc:sldChg>
      <pc:sldChg chg="modSp mod">
        <pc:chgData name="YAKUSIK, Anna" userId="884b3cc0-12f8-466b-9563-0e29647e7f3c" providerId="ADAL" clId="{0D324B58-337B-4D62-AB36-C4132DAD3DEB}" dt="2025-02-19T09:30:23.389" v="2" actId="14100"/>
        <pc:sldMkLst>
          <pc:docMk/>
          <pc:sldMk cId="0" sldId="272"/>
        </pc:sldMkLst>
        <pc:spChg chg="mod">
          <ac:chgData name="YAKUSIK, Anna" userId="884b3cc0-12f8-466b-9563-0e29647e7f3c" providerId="ADAL" clId="{0D324B58-337B-4D62-AB36-C4132DAD3DEB}" dt="2025-02-19T09:30:23.389" v="2" actId="14100"/>
          <ac:spMkLst>
            <pc:docMk/>
            <pc:sldMk cId="0" sldId="272"/>
            <ac:spMk id="5" creationId="{00000000-0000-0000-0000-000000000000}"/>
          </ac:spMkLst>
        </pc:spChg>
      </pc:sldChg>
      <pc:sldChg chg="modSp mod">
        <pc:chgData name="YAKUSIK, Anna" userId="884b3cc0-12f8-466b-9563-0e29647e7f3c" providerId="ADAL" clId="{0D324B58-337B-4D62-AB36-C4132DAD3DEB}" dt="2025-02-19T09:30:12.919" v="1" actId="14100"/>
        <pc:sldMkLst>
          <pc:docMk/>
          <pc:sldMk cId="0" sldId="275"/>
        </pc:sldMkLst>
        <pc:spChg chg="mod">
          <ac:chgData name="YAKUSIK, Anna" userId="884b3cc0-12f8-466b-9563-0e29647e7f3c" providerId="ADAL" clId="{0D324B58-337B-4D62-AB36-C4132DAD3DEB}" dt="2025-02-19T09:30:12.919" v="1" actId="14100"/>
          <ac:spMkLst>
            <pc:docMk/>
            <pc:sldMk cId="0" sldId="275"/>
            <ac:spMk id="5" creationId="{00000000-0000-0000-0000-000000000000}"/>
          </ac:spMkLst>
        </pc:spChg>
      </pc:sldChg>
      <pc:sldChg chg="addSp modSp mod">
        <pc:chgData name="YAKUSIK, Anna" userId="884b3cc0-12f8-466b-9563-0e29647e7f3c" providerId="ADAL" clId="{0D324B58-337B-4D62-AB36-C4132DAD3DEB}" dt="2025-02-19T09:41:05.992" v="23" actId="1076"/>
        <pc:sldMkLst>
          <pc:docMk/>
          <pc:sldMk cId="0" sldId="276"/>
        </pc:sldMkLst>
        <pc:spChg chg="mod">
          <ac:chgData name="YAKUSIK, Anna" userId="884b3cc0-12f8-466b-9563-0e29647e7f3c" providerId="ADAL" clId="{0D324B58-337B-4D62-AB36-C4132DAD3DEB}" dt="2025-02-19T09:40:58.632" v="20" actId="14100"/>
          <ac:spMkLst>
            <pc:docMk/>
            <pc:sldMk cId="0" sldId="276"/>
            <ac:spMk id="5" creationId="{00000000-0000-0000-0000-000000000000}"/>
          </ac:spMkLst>
        </pc:spChg>
        <pc:picChg chg="add mod">
          <ac:chgData name="YAKUSIK, Anna" userId="884b3cc0-12f8-466b-9563-0e29647e7f3c" providerId="ADAL" clId="{0D324B58-337B-4D62-AB36-C4132DAD3DEB}" dt="2025-02-19T09:41:05.992" v="23" actId="1076"/>
          <ac:picMkLst>
            <pc:docMk/>
            <pc:sldMk cId="0" sldId="276"/>
            <ac:picMk id="6" creationId="{F60C0CB5-544B-18E2-BD38-329EA1F3E5B2}"/>
          </ac:picMkLst>
        </pc:picChg>
      </pc:sldChg>
    </pc:docChg>
  </pc:docChgLst>
  <pc:docChgLst>
    <pc:chgData name="YAKUSIK, Anna" userId="884b3cc0-12f8-466b-9563-0e29647e7f3c" providerId="ADAL" clId="{B041C069-D042-40EC-909B-DC28EDBB4505}"/>
    <pc:docChg chg="undo custSel modSld">
      <pc:chgData name="YAKUSIK, Anna" userId="884b3cc0-12f8-466b-9563-0e29647e7f3c" providerId="ADAL" clId="{B041C069-D042-40EC-909B-DC28EDBB4505}" dt="2025-02-19T14:14:13.025" v="307" actId="20577"/>
      <pc:docMkLst>
        <pc:docMk/>
      </pc:docMkLst>
      <pc:sldChg chg="modSp mod">
        <pc:chgData name="YAKUSIK, Anna" userId="884b3cc0-12f8-466b-9563-0e29647e7f3c" providerId="ADAL" clId="{B041C069-D042-40EC-909B-DC28EDBB4505}" dt="2025-02-19T14:13:51.851" v="306" actId="1076"/>
        <pc:sldMkLst>
          <pc:docMk/>
          <pc:sldMk cId="0" sldId="256"/>
        </pc:sldMkLst>
        <pc:spChg chg="mod">
          <ac:chgData name="YAKUSIK, Anna" userId="884b3cc0-12f8-466b-9563-0e29647e7f3c" providerId="ADAL" clId="{B041C069-D042-40EC-909B-DC28EDBB4505}" dt="2025-02-19T14:13:29.668" v="304" actId="404"/>
          <ac:spMkLst>
            <pc:docMk/>
            <pc:sldMk cId="0" sldId="256"/>
            <ac:spMk id="3" creationId="{00000000-0000-0000-0000-000000000000}"/>
          </ac:spMkLst>
        </pc:spChg>
        <pc:spChg chg="mod">
          <ac:chgData name="YAKUSIK, Anna" userId="884b3cc0-12f8-466b-9563-0e29647e7f3c" providerId="ADAL" clId="{B041C069-D042-40EC-909B-DC28EDBB4505}" dt="2025-02-19T14:13:48.888" v="305" actId="1076"/>
          <ac:spMkLst>
            <pc:docMk/>
            <pc:sldMk cId="0" sldId="256"/>
            <ac:spMk id="7" creationId="{00000000-0000-0000-0000-000000000000}"/>
          </ac:spMkLst>
        </pc:spChg>
        <pc:spChg chg="mod">
          <ac:chgData name="YAKUSIK, Anna" userId="884b3cc0-12f8-466b-9563-0e29647e7f3c" providerId="ADAL" clId="{B041C069-D042-40EC-909B-DC28EDBB4505}" dt="2025-02-19T14:13:51.851" v="306" actId="1076"/>
          <ac:spMkLst>
            <pc:docMk/>
            <pc:sldMk cId="0" sldId="256"/>
            <ac:spMk id="8" creationId="{00000000-0000-0000-0000-000000000000}"/>
          </ac:spMkLst>
        </pc:spChg>
      </pc:sldChg>
      <pc:sldChg chg="modSp mod">
        <pc:chgData name="YAKUSIK, Anna" userId="884b3cc0-12f8-466b-9563-0e29647e7f3c" providerId="ADAL" clId="{B041C069-D042-40EC-909B-DC28EDBB4505}" dt="2025-02-19T13:39:32.660" v="72" actId="115"/>
        <pc:sldMkLst>
          <pc:docMk/>
          <pc:sldMk cId="0" sldId="257"/>
        </pc:sldMkLst>
        <pc:spChg chg="mod">
          <ac:chgData name="YAKUSIK, Anna" userId="884b3cc0-12f8-466b-9563-0e29647e7f3c" providerId="ADAL" clId="{B041C069-D042-40EC-909B-DC28EDBB4505}" dt="2025-02-19T13:39:26.110" v="69" actId="115"/>
          <ac:spMkLst>
            <pc:docMk/>
            <pc:sldMk cId="0" sldId="257"/>
            <ac:spMk id="7" creationId="{00000000-0000-0000-0000-000000000000}"/>
          </ac:spMkLst>
        </pc:spChg>
        <pc:spChg chg="mod">
          <ac:chgData name="YAKUSIK, Anna" userId="884b3cc0-12f8-466b-9563-0e29647e7f3c" providerId="ADAL" clId="{B041C069-D042-40EC-909B-DC28EDBB4505}" dt="2025-02-19T13:39:32.660" v="72" actId="115"/>
          <ac:spMkLst>
            <pc:docMk/>
            <pc:sldMk cId="0" sldId="257"/>
            <ac:spMk id="10" creationId="{00000000-0000-0000-0000-000000000000}"/>
          </ac:spMkLst>
        </pc:spChg>
      </pc:sldChg>
      <pc:sldChg chg="modSp mod">
        <pc:chgData name="YAKUSIK, Anna" userId="884b3cc0-12f8-466b-9563-0e29647e7f3c" providerId="ADAL" clId="{B041C069-D042-40EC-909B-DC28EDBB4505}" dt="2025-02-19T13:41:02.333" v="121" actId="20577"/>
        <pc:sldMkLst>
          <pc:docMk/>
          <pc:sldMk cId="0" sldId="258"/>
        </pc:sldMkLst>
        <pc:spChg chg="mod">
          <ac:chgData name="YAKUSIK, Anna" userId="884b3cc0-12f8-466b-9563-0e29647e7f3c" providerId="ADAL" clId="{B041C069-D042-40EC-909B-DC28EDBB4505}" dt="2025-02-19T13:41:02.333" v="121" actId="20577"/>
          <ac:spMkLst>
            <pc:docMk/>
            <pc:sldMk cId="0" sldId="258"/>
            <ac:spMk id="3" creationId="{00000000-0000-0000-0000-000000000000}"/>
          </ac:spMkLst>
        </pc:spChg>
      </pc:sldChg>
      <pc:sldChg chg="modSp mod">
        <pc:chgData name="YAKUSIK, Anna" userId="884b3cc0-12f8-466b-9563-0e29647e7f3c" providerId="ADAL" clId="{B041C069-D042-40EC-909B-DC28EDBB4505}" dt="2025-02-19T13:41:24.634" v="123" actId="207"/>
        <pc:sldMkLst>
          <pc:docMk/>
          <pc:sldMk cId="0" sldId="259"/>
        </pc:sldMkLst>
        <pc:spChg chg="mod">
          <ac:chgData name="YAKUSIK, Anna" userId="884b3cc0-12f8-466b-9563-0e29647e7f3c" providerId="ADAL" clId="{B041C069-D042-40EC-909B-DC28EDBB4505}" dt="2025-02-19T13:41:24.634" v="123" actId="207"/>
          <ac:spMkLst>
            <pc:docMk/>
            <pc:sldMk cId="0" sldId="259"/>
            <ac:spMk id="3" creationId="{00000000-0000-0000-0000-000000000000}"/>
          </ac:spMkLst>
        </pc:spChg>
      </pc:sldChg>
      <pc:sldChg chg="modSp mod">
        <pc:chgData name="YAKUSIK, Anna" userId="884b3cc0-12f8-466b-9563-0e29647e7f3c" providerId="ADAL" clId="{B041C069-D042-40EC-909B-DC28EDBB4505}" dt="2025-02-19T13:44:19.818" v="176" actId="1076"/>
        <pc:sldMkLst>
          <pc:docMk/>
          <pc:sldMk cId="0" sldId="260"/>
        </pc:sldMkLst>
        <pc:spChg chg="mod">
          <ac:chgData name="YAKUSIK, Anna" userId="884b3cc0-12f8-466b-9563-0e29647e7f3c" providerId="ADAL" clId="{B041C069-D042-40EC-909B-DC28EDBB4505}" dt="2025-02-19T13:44:19.818" v="176" actId="1076"/>
          <ac:spMkLst>
            <pc:docMk/>
            <pc:sldMk cId="0" sldId="260"/>
            <ac:spMk id="3" creationId="{00000000-0000-0000-0000-000000000000}"/>
          </ac:spMkLst>
        </pc:spChg>
        <pc:spChg chg="mod">
          <ac:chgData name="YAKUSIK, Anna" userId="884b3cc0-12f8-466b-9563-0e29647e7f3c" providerId="ADAL" clId="{B041C069-D042-40EC-909B-DC28EDBB4505}" dt="2025-02-19T13:43:15.968" v="166" actId="1076"/>
          <ac:spMkLst>
            <pc:docMk/>
            <pc:sldMk cId="0" sldId="260"/>
            <ac:spMk id="6" creationId="{00000000-0000-0000-0000-000000000000}"/>
          </ac:spMkLst>
        </pc:spChg>
      </pc:sldChg>
      <pc:sldChg chg="modSp mod">
        <pc:chgData name="YAKUSIK, Anna" userId="884b3cc0-12f8-466b-9563-0e29647e7f3c" providerId="ADAL" clId="{B041C069-D042-40EC-909B-DC28EDBB4505}" dt="2025-02-19T13:45:12.104" v="183" actId="20577"/>
        <pc:sldMkLst>
          <pc:docMk/>
          <pc:sldMk cId="0" sldId="261"/>
        </pc:sldMkLst>
        <pc:spChg chg="mod">
          <ac:chgData name="YAKUSIK, Anna" userId="884b3cc0-12f8-466b-9563-0e29647e7f3c" providerId="ADAL" clId="{B041C069-D042-40EC-909B-DC28EDBB4505}" dt="2025-02-19T13:44:27.600" v="177"/>
          <ac:spMkLst>
            <pc:docMk/>
            <pc:sldMk cId="0" sldId="261"/>
            <ac:spMk id="3" creationId="{00000000-0000-0000-0000-000000000000}"/>
          </ac:spMkLst>
        </pc:spChg>
        <pc:spChg chg="mod">
          <ac:chgData name="YAKUSIK, Anna" userId="884b3cc0-12f8-466b-9563-0e29647e7f3c" providerId="ADAL" clId="{B041C069-D042-40EC-909B-DC28EDBB4505}" dt="2025-02-19T13:45:12.104" v="183" actId="20577"/>
          <ac:spMkLst>
            <pc:docMk/>
            <pc:sldMk cId="0" sldId="261"/>
            <ac:spMk id="4" creationId="{00000000-0000-0000-0000-000000000000}"/>
          </ac:spMkLst>
        </pc:spChg>
      </pc:sldChg>
      <pc:sldChg chg="modSp mod">
        <pc:chgData name="YAKUSIK, Anna" userId="884b3cc0-12f8-466b-9563-0e29647e7f3c" providerId="ADAL" clId="{B041C069-D042-40EC-909B-DC28EDBB4505}" dt="2025-02-19T13:46:36.011" v="190" actId="113"/>
        <pc:sldMkLst>
          <pc:docMk/>
          <pc:sldMk cId="0" sldId="262"/>
        </pc:sldMkLst>
        <pc:spChg chg="mod">
          <ac:chgData name="YAKUSIK, Anna" userId="884b3cc0-12f8-466b-9563-0e29647e7f3c" providerId="ADAL" clId="{B041C069-D042-40EC-909B-DC28EDBB4505}" dt="2025-02-19T13:45:29.262" v="187" actId="20577"/>
          <ac:spMkLst>
            <pc:docMk/>
            <pc:sldMk cId="0" sldId="262"/>
            <ac:spMk id="3" creationId="{00000000-0000-0000-0000-000000000000}"/>
          </ac:spMkLst>
        </pc:spChg>
        <pc:spChg chg="mod">
          <ac:chgData name="YAKUSIK, Anna" userId="884b3cc0-12f8-466b-9563-0e29647e7f3c" providerId="ADAL" clId="{B041C069-D042-40EC-909B-DC28EDBB4505}" dt="2025-02-19T13:46:36.011" v="190" actId="113"/>
          <ac:spMkLst>
            <pc:docMk/>
            <pc:sldMk cId="0" sldId="262"/>
            <ac:spMk id="4" creationId="{00000000-0000-0000-0000-000000000000}"/>
          </ac:spMkLst>
        </pc:spChg>
      </pc:sldChg>
      <pc:sldChg chg="modSp mod">
        <pc:chgData name="YAKUSIK, Anna" userId="884b3cc0-12f8-466b-9563-0e29647e7f3c" providerId="ADAL" clId="{B041C069-D042-40EC-909B-DC28EDBB4505}" dt="2025-02-19T13:49:46.254" v="217" actId="20577"/>
        <pc:sldMkLst>
          <pc:docMk/>
          <pc:sldMk cId="0" sldId="263"/>
        </pc:sldMkLst>
        <pc:spChg chg="mod">
          <ac:chgData name="YAKUSIK, Anna" userId="884b3cc0-12f8-466b-9563-0e29647e7f3c" providerId="ADAL" clId="{B041C069-D042-40EC-909B-DC28EDBB4505}" dt="2025-02-19T13:49:46.254" v="217" actId="20577"/>
          <ac:spMkLst>
            <pc:docMk/>
            <pc:sldMk cId="0" sldId="263"/>
            <ac:spMk id="5" creationId="{00000000-0000-0000-0000-000000000000}"/>
          </ac:spMkLst>
        </pc:spChg>
      </pc:sldChg>
      <pc:sldChg chg="modSp mod">
        <pc:chgData name="YAKUSIK, Anna" userId="884b3cc0-12f8-466b-9563-0e29647e7f3c" providerId="ADAL" clId="{B041C069-D042-40EC-909B-DC28EDBB4505}" dt="2025-02-19T13:50:28.872" v="221" actId="122"/>
        <pc:sldMkLst>
          <pc:docMk/>
          <pc:sldMk cId="0" sldId="264"/>
        </pc:sldMkLst>
        <pc:spChg chg="mod">
          <ac:chgData name="YAKUSIK, Anna" userId="884b3cc0-12f8-466b-9563-0e29647e7f3c" providerId="ADAL" clId="{B041C069-D042-40EC-909B-DC28EDBB4505}" dt="2025-02-19T13:50:28.872" v="221" actId="122"/>
          <ac:spMkLst>
            <pc:docMk/>
            <pc:sldMk cId="0" sldId="264"/>
            <ac:spMk id="10" creationId="{00000000-0000-0000-0000-000000000000}"/>
          </ac:spMkLst>
        </pc:spChg>
      </pc:sldChg>
      <pc:sldChg chg="modSp mod">
        <pc:chgData name="YAKUSIK, Anna" userId="884b3cc0-12f8-466b-9563-0e29647e7f3c" providerId="ADAL" clId="{B041C069-D042-40EC-909B-DC28EDBB4505}" dt="2025-02-19T13:53:37.866" v="225" actId="113"/>
        <pc:sldMkLst>
          <pc:docMk/>
          <pc:sldMk cId="0" sldId="267"/>
        </pc:sldMkLst>
        <pc:spChg chg="mod">
          <ac:chgData name="YAKUSIK, Anna" userId="884b3cc0-12f8-466b-9563-0e29647e7f3c" providerId="ADAL" clId="{B041C069-D042-40EC-909B-DC28EDBB4505}" dt="2025-02-19T13:52:51.041" v="224" actId="20577"/>
          <ac:spMkLst>
            <pc:docMk/>
            <pc:sldMk cId="0" sldId="267"/>
            <ac:spMk id="3" creationId="{00000000-0000-0000-0000-000000000000}"/>
          </ac:spMkLst>
        </pc:spChg>
        <pc:spChg chg="mod">
          <ac:chgData name="YAKUSIK, Anna" userId="884b3cc0-12f8-466b-9563-0e29647e7f3c" providerId="ADAL" clId="{B041C069-D042-40EC-909B-DC28EDBB4505}" dt="2025-02-19T13:53:37.866" v="225" actId="113"/>
          <ac:spMkLst>
            <pc:docMk/>
            <pc:sldMk cId="0" sldId="267"/>
            <ac:spMk id="6" creationId="{00000000-0000-0000-0000-000000000000}"/>
          </ac:spMkLst>
        </pc:spChg>
        <pc:picChg chg="mod">
          <ac:chgData name="YAKUSIK, Anna" userId="884b3cc0-12f8-466b-9563-0e29647e7f3c" providerId="ADAL" clId="{B041C069-D042-40EC-909B-DC28EDBB4505}" dt="2025-02-19T13:51:59.881" v="222" actId="1076"/>
          <ac:picMkLst>
            <pc:docMk/>
            <pc:sldMk cId="0" sldId="267"/>
            <ac:picMk id="2" creationId="{00000000-0000-0000-0000-000000000000}"/>
          </ac:picMkLst>
        </pc:picChg>
      </pc:sldChg>
      <pc:sldChg chg="modSp mod">
        <pc:chgData name="YAKUSIK, Anna" userId="884b3cc0-12f8-466b-9563-0e29647e7f3c" providerId="ADAL" clId="{B041C069-D042-40EC-909B-DC28EDBB4505}" dt="2025-02-19T13:54:08.634" v="226" actId="1076"/>
        <pc:sldMkLst>
          <pc:docMk/>
          <pc:sldMk cId="0" sldId="268"/>
        </pc:sldMkLst>
        <pc:spChg chg="mod">
          <ac:chgData name="YAKUSIK, Anna" userId="884b3cc0-12f8-466b-9563-0e29647e7f3c" providerId="ADAL" clId="{B041C069-D042-40EC-909B-DC28EDBB4505}" dt="2025-02-19T13:54:08.634" v="226" actId="1076"/>
          <ac:spMkLst>
            <pc:docMk/>
            <pc:sldMk cId="0" sldId="268"/>
            <ac:spMk id="6" creationId="{00000000-0000-0000-0000-000000000000}"/>
          </ac:spMkLst>
        </pc:spChg>
      </pc:sldChg>
      <pc:sldChg chg="modSp mod">
        <pc:chgData name="YAKUSIK, Anna" userId="884b3cc0-12f8-466b-9563-0e29647e7f3c" providerId="ADAL" clId="{B041C069-D042-40EC-909B-DC28EDBB4505}" dt="2025-02-19T13:56:43.590" v="227" actId="948"/>
        <pc:sldMkLst>
          <pc:docMk/>
          <pc:sldMk cId="0" sldId="269"/>
        </pc:sldMkLst>
        <pc:spChg chg="mod">
          <ac:chgData name="YAKUSIK, Anna" userId="884b3cc0-12f8-466b-9563-0e29647e7f3c" providerId="ADAL" clId="{B041C069-D042-40EC-909B-DC28EDBB4505}" dt="2025-02-19T13:56:43.590" v="227" actId="948"/>
          <ac:spMkLst>
            <pc:docMk/>
            <pc:sldMk cId="0" sldId="269"/>
            <ac:spMk id="9" creationId="{00000000-0000-0000-0000-000000000000}"/>
          </ac:spMkLst>
        </pc:spChg>
      </pc:sldChg>
      <pc:sldChg chg="modSp mod">
        <pc:chgData name="YAKUSIK, Anna" userId="884b3cc0-12f8-466b-9563-0e29647e7f3c" providerId="ADAL" clId="{B041C069-D042-40EC-909B-DC28EDBB4505}" dt="2025-02-19T14:02:53.888" v="266" actId="1076"/>
        <pc:sldMkLst>
          <pc:docMk/>
          <pc:sldMk cId="0" sldId="270"/>
        </pc:sldMkLst>
        <pc:spChg chg="mod">
          <ac:chgData name="YAKUSIK, Anna" userId="884b3cc0-12f8-466b-9563-0e29647e7f3c" providerId="ADAL" clId="{B041C069-D042-40EC-909B-DC28EDBB4505}" dt="2025-02-19T14:02:53.888" v="266" actId="1076"/>
          <ac:spMkLst>
            <pc:docMk/>
            <pc:sldMk cId="0" sldId="270"/>
            <ac:spMk id="4" creationId="{00000000-0000-0000-0000-000000000000}"/>
          </ac:spMkLst>
        </pc:spChg>
        <pc:spChg chg="mod">
          <ac:chgData name="YAKUSIK, Anna" userId="884b3cc0-12f8-466b-9563-0e29647e7f3c" providerId="ADAL" clId="{B041C069-D042-40EC-909B-DC28EDBB4505}" dt="2025-02-19T14:00:26.032" v="239" actId="113"/>
          <ac:spMkLst>
            <pc:docMk/>
            <pc:sldMk cId="0" sldId="270"/>
            <ac:spMk id="6" creationId="{00000000-0000-0000-0000-000000000000}"/>
          </ac:spMkLst>
        </pc:spChg>
      </pc:sldChg>
      <pc:sldChg chg="modSp mod">
        <pc:chgData name="YAKUSIK, Anna" userId="884b3cc0-12f8-466b-9563-0e29647e7f3c" providerId="ADAL" clId="{B041C069-D042-40EC-909B-DC28EDBB4505}" dt="2025-02-19T14:07:52.330" v="276" actId="20577"/>
        <pc:sldMkLst>
          <pc:docMk/>
          <pc:sldMk cId="0" sldId="271"/>
        </pc:sldMkLst>
        <pc:spChg chg="mod">
          <ac:chgData name="YAKUSIK, Anna" userId="884b3cc0-12f8-466b-9563-0e29647e7f3c" providerId="ADAL" clId="{B041C069-D042-40EC-909B-DC28EDBB4505}" dt="2025-02-19T14:01:07.875" v="242" actId="114"/>
          <ac:spMkLst>
            <pc:docMk/>
            <pc:sldMk cId="0" sldId="271"/>
            <ac:spMk id="4" creationId="{00000000-0000-0000-0000-000000000000}"/>
          </ac:spMkLst>
        </pc:spChg>
        <pc:spChg chg="mod">
          <ac:chgData name="YAKUSIK, Anna" userId="884b3cc0-12f8-466b-9563-0e29647e7f3c" providerId="ADAL" clId="{B041C069-D042-40EC-909B-DC28EDBB4505}" dt="2025-02-19T14:07:52.330" v="276" actId="20577"/>
          <ac:spMkLst>
            <pc:docMk/>
            <pc:sldMk cId="0" sldId="271"/>
            <ac:spMk id="6" creationId="{00000000-0000-0000-0000-000000000000}"/>
          </ac:spMkLst>
        </pc:spChg>
      </pc:sldChg>
      <pc:sldChg chg="modSp mod">
        <pc:chgData name="YAKUSIK, Anna" userId="884b3cc0-12f8-466b-9563-0e29647e7f3c" providerId="ADAL" clId="{B041C069-D042-40EC-909B-DC28EDBB4505}" dt="2025-02-19T13:38:27.874" v="67" actId="20577"/>
        <pc:sldMkLst>
          <pc:docMk/>
          <pc:sldMk cId="0" sldId="272"/>
        </pc:sldMkLst>
        <pc:spChg chg="mod">
          <ac:chgData name="YAKUSIK, Anna" userId="884b3cc0-12f8-466b-9563-0e29647e7f3c" providerId="ADAL" clId="{B041C069-D042-40EC-909B-DC28EDBB4505}" dt="2025-02-19T13:38:27.874" v="67" actId="20577"/>
          <ac:spMkLst>
            <pc:docMk/>
            <pc:sldMk cId="0" sldId="272"/>
            <ac:spMk id="5" creationId="{00000000-0000-0000-0000-000000000000}"/>
          </ac:spMkLst>
        </pc:spChg>
      </pc:sldChg>
      <pc:sldChg chg="modSp mod">
        <pc:chgData name="YAKUSIK, Anna" userId="884b3cc0-12f8-466b-9563-0e29647e7f3c" providerId="ADAL" clId="{B041C069-D042-40EC-909B-DC28EDBB4505}" dt="2025-02-19T14:14:13.025" v="307" actId="20577"/>
        <pc:sldMkLst>
          <pc:docMk/>
          <pc:sldMk cId="0" sldId="274"/>
        </pc:sldMkLst>
        <pc:spChg chg="mod">
          <ac:chgData name="YAKUSIK, Anna" userId="884b3cc0-12f8-466b-9563-0e29647e7f3c" providerId="ADAL" clId="{B041C069-D042-40EC-909B-DC28EDBB4505}" dt="2025-02-19T14:14:13.025" v="307" actId="20577"/>
          <ac:spMkLst>
            <pc:docMk/>
            <pc:sldMk cId="0" sldId="274"/>
            <ac:spMk id="3" creationId="{00000000-0000-0000-0000-000000000000}"/>
          </ac:spMkLst>
        </pc:spChg>
        <pc:spChg chg="mod">
          <ac:chgData name="YAKUSIK, Anna" userId="884b3cc0-12f8-466b-9563-0e29647e7f3c" providerId="ADAL" clId="{B041C069-D042-40EC-909B-DC28EDBB4505}" dt="2025-02-19T14:08:42.677" v="277" actId="1076"/>
          <ac:spMkLst>
            <pc:docMk/>
            <pc:sldMk cId="0" sldId="274"/>
            <ac:spMk id="4" creationId="{00000000-0000-0000-0000-000000000000}"/>
          </ac:spMkLst>
        </pc:spChg>
        <pc:spChg chg="mod">
          <ac:chgData name="YAKUSIK, Anna" userId="884b3cc0-12f8-466b-9563-0e29647e7f3c" providerId="ADAL" clId="{B041C069-D042-40EC-909B-DC28EDBB4505}" dt="2025-02-19T13:32:31.797" v="4" actId="20577"/>
          <ac:spMkLst>
            <pc:docMk/>
            <pc:sldMk cId="0" sldId="274"/>
            <ac:spMk id="9" creationId="{00000000-0000-0000-0000-000000000000}"/>
          </ac:spMkLst>
        </pc:spChg>
      </pc:sldChg>
      <pc:sldChg chg="modSp mod">
        <pc:chgData name="YAKUSIK, Anna" userId="884b3cc0-12f8-466b-9563-0e29647e7f3c" providerId="ADAL" clId="{B041C069-D042-40EC-909B-DC28EDBB4505}" dt="2025-02-19T14:12:54.803" v="297" actId="404"/>
        <pc:sldMkLst>
          <pc:docMk/>
          <pc:sldMk cId="0" sldId="275"/>
        </pc:sldMkLst>
        <pc:spChg chg="mod">
          <ac:chgData name="YAKUSIK, Anna" userId="884b3cc0-12f8-466b-9563-0e29647e7f3c" providerId="ADAL" clId="{B041C069-D042-40EC-909B-DC28EDBB4505}" dt="2025-02-19T14:08:56.098" v="278" actId="14100"/>
          <ac:spMkLst>
            <pc:docMk/>
            <pc:sldMk cId="0" sldId="275"/>
            <ac:spMk id="3" creationId="{00000000-0000-0000-0000-000000000000}"/>
          </ac:spMkLst>
        </pc:spChg>
        <pc:spChg chg="mod">
          <ac:chgData name="YAKUSIK, Anna" userId="884b3cc0-12f8-466b-9563-0e29647e7f3c" providerId="ADAL" clId="{B041C069-D042-40EC-909B-DC28EDBB4505}" dt="2025-02-19T14:12:54.803" v="297" actId="404"/>
          <ac:spMkLst>
            <pc:docMk/>
            <pc:sldMk cId="0" sldId="275"/>
            <ac:spMk id="5" creationId="{00000000-0000-0000-0000-000000000000}"/>
          </ac:spMkLst>
        </pc:spChg>
      </pc:sldChg>
      <pc:sldChg chg="modSp mod">
        <pc:chgData name="YAKUSIK, Anna" userId="884b3cc0-12f8-466b-9563-0e29647e7f3c" providerId="ADAL" clId="{B041C069-D042-40EC-909B-DC28EDBB4505}" dt="2025-02-19T14:13:12.166" v="301" actId="404"/>
        <pc:sldMkLst>
          <pc:docMk/>
          <pc:sldMk cId="0" sldId="276"/>
        </pc:sldMkLst>
        <pc:spChg chg="mod">
          <ac:chgData name="YAKUSIK, Anna" userId="884b3cc0-12f8-466b-9563-0e29647e7f3c" providerId="ADAL" clId="{B041C069-D042-40EC-909B-DC28EDBB4505}" dt="2025-02-19T14:13:08.522" v="300" actId="1076"/>
          <ac:spMkLst>
            <pc:docMk/>
            <pc:sldMk cId="0" sldId="276"/>
            <ac:spMk id="3" creationId="{00000000-0000-0000-0000-000000000000}"/>
          </ac:spMkLst>
        </pc:spChg>
        <pc:spChg chg="mod">
          <ac:chgData name="YAKUSIK, Anna" userId="884b3cc0-12f8-466b-9563-0e29647e7f3c" providerId="ADAL" clId="{B041C069-D042-40EC-909B-DC28EDBB4505}" dt="2025-02-19T14:10:44.191" v="287" actId="1076"/>
          <ac:spMkLst>
            <pc:docMk/>
            <pc:sldMk cId="0" sldId="276"/>
            <ac:spMk id="4" creationId="{00000000-0000-0000-0000-000000000000}"/>
          </ac:spMkLst>
        </pc:spChg>
        <pc:spChg chg="mod">
          <ac:chgData name="YAKUSIK, Anna" userId="884b3cc0-12f8-466b-9563-0e29647e7f3c" providerId="ADAL" clId="{B041C069-D042-40EC-909B-DC28EDBB4505}" dt="2025-02-19T14:13:12.166" v="301" actId="404"/>
          <ac:spMkLst>
            <pc:docMk/>
            <pc:sldMk cId="0" sldId="276"/>
            <ac:spMk id="5" creationId="{00000000-0000-0000-0000-000000000000}"/>
          </ac:spMkLst>
        </pc:spChg>
        <pc:picChg chg="mod">
          <ac:chgData name="YAKUSIK, Anna" userId="884b3cc0-12f8-466b-9563-0e29647e7f3c" providerId="ADAL" clId="{B041C069-D042-40EC-909B-DC28EDBB4505}" dt="2025-02-19T14:13:05.858" v="299" actId="1076"/>
          <ac:picMkLst>
            <pc:docMk/>
            <pc:sldMk cId="0" sldId="276"/>
            <ac:picMk id="2" creationId="{00000000-0000-0000-0000-000000000000}"/>
          </ac:picMkLst>
        </pc:picChg>
        <pc:picChg chg="mod">
          <ac:chgData name="YAKUSIK, Anna" userId="884b3cc0-12f8-466b-9563-0e29647e7f3c" providerId="ADAL" clId="{B041C069-D042-40EC-909B-DC28EDBB4505}" dt="2025-02-19T14:09:32.672" v="283" actId="1076"/>
          <ac:picMkLst>
            <pc:docMk/>
            <pc:sldMk cId="0" sldId="276"/>
            <ac:picMk id="6" creationId="{F60C0CB5-544B-18E2-BD38-329EA1F3E5B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6497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ru-RU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38.png"/><Relationship Id="rId4" Type="http://schemas.openxmlformats.org/officeDocument/2006/relationships/image" Target="../media/image4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png"/><Relationship Id="rId4" Type="http://schemas.openxmlformats.org/officeDocument/2006/relationships/image" Target="../media/image5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png"/><Relationship Id="rId4" Type="http://schemas.openxmlformats.org/officeDocument/2006/relationships/image" Target="../media/image5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E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3794" cy="6865808"/>
          </a:xfrm>
          <a:prstGeom prst="rect">
            <a:avLst/>
          </a:prstGeom>
        </p:spPr>
      </p:pic>
      <p:sp>
        <p:nvSpPr>
          <p:cNvPr id="3" name="Object 2"/>
          <p:cNvSpPr/>
          <p:nvPr/>
        </p:nvSpPr>
        <p:spPr>
          <a:xfrm>
            <a:off x="1316474" y="1954666"/>
            <a:ext cx="9670238" cy="236949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ts val="4666"/>
              </a:lnSpc>
              <a:buNone/>
            </a:pPr>
            <a:r>
              <a:rPr lang="en-US" sz="3200" b="1" kern="0" spc="41" dirty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ОЦЕНКА РАСПРОСТРАНЁННОСТИ ВИЧ И ФЕРТИЛЬНОСТИ СРЕДИ БЕРЕМЕННЫХ, ППМР, ДЕТЕЙ С ВИЧ И ПЕДИАТРИЧЕСКОЙ АРТ</a:t>
            </a:r>
            <a:endParaRPr lang="en-US" sz="1200" dirty="0"/>
          </a:p>
        </p:txBody>
      </p:sp>
      <p:sp>
        <p:nvSpPr>
          <p:cNvPr id="4" name="Object 3"/>
          <p:cNvSpPr/>
          <p:nvPr/>
        </p:nvSpPr>
        <p:spPr>
          <a:xfrm>
            <a:off x="647538" y="4516288"/>
            <a:ext cx="11008110" cy="33310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ts val="2624"/>
              </a:lnSpc>
              <a:spcBef>
                <a:spcPts val="1483"/>
              </a:spcBef>
              <a:buNone/>
            </a:pPr>
            <a:r>
              <a:rPr lang="en-US" sz="1823" kern="0" spc="37" dirty="0">
                <a:solidFill>
                  <a:srgbClr val="3D3D3D">
                    <a:alpha val="8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Обучение по оценке ВИЧ и использованию данных, регион ВЕЦА, 17-21 февраля 2025 года</a:t>
            </a:r>
            <a:endParaRPr lang="en-US" dirty="0"/>
          </a:p>
        </p:txBody>
      </p:sp>
      <p:sp>
        <p:nvSpPr>
          <p:cNvPr id="5" name="Object 4"/>
          <p:cNvSpPr/>
          <p:nvPr/>
        </p:nvSpPr>
        <p:spPr>
          <a:xfrm>
            <a:off x="10539264" y="285679"/>
            <a:ext cx="1268784" cy="380905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pic>
        <p:nvPicPr>
          <p:cNvPr id="6" name="Object 5" descr="unaids-0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691626" y="380905"/>
            <a:ext cx="964060" cy="19045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E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28753" y="0"/>
            <a:ext cx="3713821" cy="1723594"/>
          </a:xfrm>
          <a:prstGeom prst="rect">
            <a:avLst/>
          </a:prstGeom>
        </p:spPr>
      </p:pic>
      <p:sp>
        <p:nvSpPr>
          <p:cNvPr id="3" name="Object 2"/>
          <p:cNvSpPr/>
          <p:nvPr/>
        </p:nvSpPr>
        <p:spPr>
          <a:xfrm>
            <a:off x="274963" y="368276"/>
            <a:ext cx="2886934" cy="98704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592"/>
              </a:lnSpc>
              <a:buNone/>
            </a:pPr>
            <a:r>
              <a:rPr lang="en-US" sz="2250" b="1" kern="0" spc="22" dirty="0">
                <a:solidFill>
                  <a:srgbClr val="FFFFF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ФЕРТИЛЬНОСТЬ ЖЕНЩИН, ЖИВУЩИХ С ВИЧ</a:t>
            </a:r>
            <a:endParaRPr lang="en-US" dirty="0"/>
          </a:p>
        </p:txBody>
      </p:sp>
      <p:sp>
        <p:nvSpPr>
          <p:cNvPr id="4" name="Object 3"/>
          <p:cNvSpPr/>
          <p:nvPr/>
        </p:nvSpPr>
        <p:spPr>
          <a:xfrm>
            <a:off x="3685068" y="1714"/>
            <a:ext cx="8506932" cy="6856286"/>
          </a:xfrm>
          <a:prstGeom prst="rect">
            <a:avLst/>
          </a:prstGeom>
          <a:solidFill>
            <a:srgbClr val="F9F9F8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Object 4"/>
          <p:cNvSpPr/>
          <p:nvPr/>
        </p:nvSpPr>
        <p:spPr>
          <a:xfrm>
            <a:off x="4037590" y="463967"/>
            <a:ext cx="7618138" cy="591555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242900" indent="-242900" algn="l">
              <a:lnSpc>
                <a:spcPts val="2771"/>
              </a:lnSpc>
              <a:buSzPct val="100000"/>
              <a:buChar char="•"/>
            </a:pPr>
            <a:r>
              <a:rPr lang="en-US" sz="2025" kern="0" spc="41" dirty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Необходимо оценить репродуктивность женщин, живущих с ВИЧ, несмотря на известные показатели фертильности всех женщин детородного возраста.</a:t>
            </a:r>
          </a:p>
          <a:p>
            <a:pPr marL="242900" indent="-242900" algn="l">
              <a:lnSpc>
                <a:spcPts val="2771"/>
              </a:lnSpc>
              <a:spcBef>
                <a:spcPts val="1654"/>
              </a:spcBef>
              <a:buSzPct val="100000"/>
              <a:buChar char="•"/>
            </a:pPr>
            <a:r>
              <a:rPr lang="en-US" sz="2025" kern="0" spc="41" dirty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Фертильность ВИЧ-положительных женщин ниже, чем у ВИЧ-отрицательных. Это различие увеличивается с возрастом и снижением количества CD4-клеток.</a:t>
            </a:r>
          </a:p>
          <a:p>
            <a:pPr marL="242900" indent="-242900" algn="l">
              <a:lnSpc>
                <a:spcPts val="2771"/>
              </a:lnSpc>
              <a:spcBef>
                <a:spcPts val="1654"/>
              </a:spcBef>
              <a:buSzPct val="100000"/>
              <a:buChar char="•"/>
            </a:pPr>
            <a:r>
              <a:rPr lang="en-US" sz="2025" kern="0" spc="41" dirty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Оценки средних глобальных различий в уровне рождаемости (по возрасту и CD4, для женщин на АРТ и без) были получены на основе репрезентативных данных обследований домохозяйств, в основном в странах Африки к югу от Сахары.</a:t>
            </a:r>
          </a:p>
          <a:p>
            <a:pPr marL="242900" indent="-242900" algn="l">
              <a:lnSpc>
                <a:spcPts val="2771"/>
              </a:lnSpc>
              <a:spcBef>
                <a:spcPts val="1654"/>
              </a:spcBef>
              <a:buSzPct val="100000"/>
              <a:buChar char="•"/>
            </a:pPr>
            <a:r>
              <a:rPr lang="en-US" sz="2025" kern="0" spc="41" dirty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В Spectrum пользователи могут корректировать эти глобальные предположения, подгоняя национальную распространённость среди беременных женщин, измеренную в ходе посещений дородового консультирования.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5C1413-71FA-7181-864A-009089E2E8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0" y="1843910"/>
            <a:ext cx="3681588" cy="278715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E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2009227"/>
            <a:ext cx="4047113" cy="2828218"/>
          </a:xfrm>
          <a:prstGeom prst="rect">
            <a:avLst/>
          </a:prstGeom>
        </p:spPr>
      </p:pic>
      <p:sp>
        <p:nvSpPr>
          <p:cNvPr id="3" name="Object 2"/>
          <p:cNvSpPr/>
          <p:nvPr/>
        </p:nvSpPr>
        <p:spPr>
          <a:xfrm>
            <a:off x="476131" y="2381919"/>
            <a:ext cx="3079451" cy="207265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333"/>
              </a:lnSpc>
              <a:buNone/>
            </a:pPr>
            <a:r>
              <a:rPr lang="en-US" sz="2025" b="1" kern="0" spc="20" dirty="0">
                <a:solidFill>
                  <a:srgbClr val="FFFFF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РАСЧЕТ ФЕРТИЛЬНОСТИ ОПИРАЕТСЯ НА ДАННЫЕ ИЗ РЕДАКТОРА ДОРОДОВОГО КОНСУЛЬТИРОВАНИЯ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C19AB9-AF16-B96A-E5F2-8292212838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7113" y="1103579"/>
            <a:ext cx="7812655" cy="4774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10E14DD-92A9-C6C4-755A-A8EF472332BC}"/>
              </a:ext>
            </a:extLst>
          </p:cNvPr>
          <p:cNvSpPr/>
          <p:nvPr/>
        </p:nvSpPr>
        <p:spPr>
          <a:xfrm>
            <a:off x="4119253" y="3603796"/>
            <a:ext cx="5424630" cy="200108"/>
          </a:xfrm>
          <a:prstGeom prst="rect">
            <a:avLst/>
          </a:prstGeom>
          <a:noFill/>
          <a:ln w="50800">
            <a:solidFill>
              <a:srgbClr val="F15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E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705370"/>
            <a:ext cx="3999500" cy="3132942"/>
          </a:xfrm>
          <a:prstGeom prst="rect">
            <a:avLst/>
          </a:prstGeom>
        </p:spPr>
      </p:pic>
      <p:sp>
        <p:nvSpPr>
          <p:cNvPr id="3" name="Object 2"/>
          <p:cNvSpPr/>
          <p:nvPr/>
        </p:nvSpPr>
        <p:spPr>
          <a:xfrm>
            <a:off x="476131" y="1427016"/>
            <a:ext cx="3079451" cy="236856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074"/>
              </a:lnSpc>
              <a:buNone/>
            </a:pPr>
            <a:r>
              <a:rPr lang="en-US" sz="1800" b="1" kern="0" spc="18" dirty="0">
                <a:solidFill>
                  <a:srgbClr val="FFFFF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КАСКАД ТЕСТИРОВАНИЯ БЕРЕМЕННЫХ ЖЕНЩИН В SPECTRUM (НЕДАВНО ДИАГНОСТИРОВАННЫХ И ИЗВЕСТНЫХ ПОЛОЖИТЕЛЬНЫХ)          </a:t>
            </a:r>
            <a:endParaRPr lang="en-US" dirty="0"/>
          </a:p>
        </p:txBody>
      </p:sp>
      <p:sp>
        <p:nvSpPr>
          <p:cNvPr id="5" name="Object 4"/>
          <p:cNvSpPr/>
          <p:nvPr/>
        </p:nvSpPr>
        <p:spPr>
          <a:xfrm>
            <a:off x="0" y="5237440"/>
            <a:ext cx="12188952" cy="1618845"/>
          </a:xfrm>
          <a:prstGeom prst="rect">
            <a:avLst/>
          </a:prstGeom>
          <a:solidFill>
            <a:srgbClr val="F9F9F8"/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Object 5"/>
          <p:cNvSpPr/>
          <p:nvPr/>
        </p:nvSpPr>
        <p:spPr>
          <a:xfrm>
            <a:off x="561835" y="5445004"/>
            <a:ext cx="11401565" cy="118437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>
              <a:lnSpc>
                <a:spcPts val="2333"/>
              </a:lnSpc>
              <a:buNone/>
            </a:pPr>
            <a:r>
              <a:rPr lang="en-US" sz="1620" b="1" kern="0" spc="32" dirty="0">
                <a:solidFill>
                  <a:srgbClr val="3D3D3D">
                    <a:alpha val="8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Пример</a:t>
            </a:r>
            <a:r>
              <a:rPr lang="en-US" sz="1620" kern="0" spc="32" dirty="0">
                <a:solidFill>
                  <a:srgbClr val="3D3D3D">
                    <a:alpha val="8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: Колебания в количестве новых и известных случаев ВИЧ-положительных результатов в Сомали ведут к нестабильной распространенности. За период 2016-2020 годов </a:t>
            </a:r>
            <a:r>
              <a:rPr lang="en-US" sz="1620" b="1" kern="0" spc="32" dirty="0">
                <a:solidFill>
                  <a:srgbClr val="3D3D3D">
                    <a:alpha val="8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количество новых положительных результатов тестирования в женских консультациях превышало число пациентов, начавших ППМР во время текущей беременности</a:t>
            </a:r>
            <a:r>
              <a:rPr lang="en-US" sz="1620" kern="0" spc="32" dirty="0">
                <a:solidFill>
                  <a:srgbClr val="3D3D3D">
                    <a:alpha val="8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, что может завышать распространенность ВИЧ среди беременных женщин.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5648B6-BF11-88D7-A793-F5B5EE82E66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-517" t="12535" b="38105"/>
          <a:stretch/>
        </p:blipFill>
        <p:spPr>
          <a:xfrm>
            <a:off x="4181680" y="69266"/>
            <a:ext cx="5767665" cy="175318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D9B66B7-4288-2834-5D97-CE47AC3336C5}"/>
              </a:ext>
            </a:extLst>
          </p:cNvPr>
          <p:cNvSpPr/>
          <p:nvPr/>
        </p:nvSpPr>
        <p:spPr>
          <a:xfrm>
            <a:off x="6229652" y="1680171"/>
            <a:ext cx="3719693" cy="1422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815DB4-9A1A-4301-A8C9-6BF483E03D0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2693" t="73451"/>
          <a:stretch/>
        </p:blipFill>
        <p:spPr>
          <a:xfrm>
            <a:off x="4181680" y="2030018"/>
            <a:ext cx="4414345" cy="12892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883596-41BE-1A26-81CE-BE6FD9D8F9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6024" y="3228994"/>
            <a:ext cx="3592927" cy="2008445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34F0712-7CB4-A909-464D-3A3445BB58A2}"/>
              </a:ext>
            </a:extLst>
          </p:cNvPr>
          <p:cNvCxnSpPr>
            <a:stCxn id="8" idx="3"/>
          </p:cNvCxnSpPr>
          <p:nvPr/>
        </p:nvCxnSpPr>
        <p:spPr>
          <a:xfrm>
            <a:off x="9949345" y="1751313"/>
            <a:ext cx="1151471" cy="147768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E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962585"/>
            <a:ext cx="3523369" cy="1723594"/>
          </a:xfrm>
          <a:prstGeom prst="rect">
            <a:avLst/>
          </a:prstGeom>
        </p:spPr>
      </p:pic>
      <p:sp>
        <p:nvSpPr>
          <p:cNvPr id="3" name="Object 2"/>
          <p:cNvSpPr/>
          <p:nvPr/>
        </p:nvSpPr>
        <p:spPr>
          <a:xfrm>
            <a:off x="476131" y="1327736"/>
            <a:ext cx="2609718" cy="98704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592"/>
              </a:lnSpc>
              <a:buNone/>
            </a:pPr>
            <a:r>
              <a:rPr lang="en-US" sz="2250" b="1" kern="0" spc="22" dirty="0">
                <a:solidFill>
                  <a:srgbClr val="FFFFF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ФЕРТИЛЬНОСТЬ ПРИ ВИЧ-ИНФЕКЦИИ         </a:t>
            </a:r>
            <a:endParaRPr lang="en-US" dirty="0"/>
          </a:p>
        </p:txBody>
      </p:sp>
      <p:sp>
        <p:nvSpPr>
          <p:cNvPr id="4" name="Object 3"/>
          <p:cNvSpPr/>
          <p:nvPr/>
        </p:nvSpPr>
        <p:spPr>
          <a:xfrm>
            <a:off x="476131" y="2796302"/>
            <a:ext cx="3079451" cy="61673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430"/>
              </a:lnSpc>
              <a:spcBef>
                <a:spcPts val="3717"/>
              </a:spcBef>
              <a:buNone/>
            </a:pPr>
            <a:r>
              <a:rPr lang="en-US" sz="1688" kern="0" spc="34" dirty="0">
                <a:solidFill>
                  <a:srgbClr val="3D3D3D">
                    <a:alpha val="8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Выберите 'Дополнительные Опции'</a:t>
            </a:r>
            <a:endParaRPr lang="en-US" dirty="0"/>
          </a:p>
        </p:txBody>
      </p:sp>
      <p:sp>
        <p:nvSpPr>
          <p:cNvPr id="5" name="Object 4"/>
          <p:cNvSpPr/>
          <p:nvPr/>
        </p:nvSpPr>
        <p:spPr>
          <a:xfrm>
            <a:off x="476131" y="3544348"/>
            <a:ext cx="3079451" cy="92510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430"/>
              </a:lnSpc>
              <a:spcBef>
                <a:spcPts val="1014"/>
              </a:spcBef>
              <a:buNone/>
            </a:pPr>
            <a:r>
              <a:rPr lang="en-US" sz="1688" kern="0" spc="34" dirty="0">
                <a:solidFill>
                  <a:srgbClr val="3D3D3D">
                    <a:alpha val="8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-&gt; 'Снижение фертильности, связанное с ВИЧ'.</a:t>
            </a:r>
            <a:endParaRPr lang="en-US" dirty="0"/>
          </a:p>
        </p:txBody>
      </p:sp>
      <p:sp>
        <p:nvSpPr>
          <p:cNvPr id="6" name="Object 5"/>
          <p:cNvSpPr/>
          <p:nvPr/>
        </p:nvSpPr>
        <p:spPr>
          <a:xfrm>
            <a:off x="443918" y="4337338"/>
            <a:ext cx="3079451" cy="92510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430"/>
              </a:lnSpc>
              <a:spcBef>
                <a:spcPts val="1014"/>
              </a:spcBef>
              <a:buNone/>
            </a:pPr>
            <a:r>
              <a:rPr lang="en-US" sz="1688" kern="0" spc="34" dirty="0">
                <a:solidFill>
                  <a:srgbClr val="3D3D3D">
                    <a:alpha val="8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Нажмите "Подогнать местный корректирующий фактор".</a:t>
            </a:r>
            <a:endParaRPr lang="en-US" dirty="0"/>
          </a:p>
        </p:txBody>
      </p:sp>
      <p:sp>
        <p:nvSpPr>
          <p:cNvPr id="7" name="Object 6"/>
          <p:cNvSpPr/>
          <p:nvPr/>
        </p:nvSpPr>
        <p:spPr>
          <a:xfrm>
            <a:off x="3751912" y="0"/>
            <a:ext cx="8437040" cy="6856286"/>
          </a:xfrm>
          <a:prstGeom prst="rect">
            <a:avLst/>
          </a:prstGeom>
          <a:solidFill>
            <a:srgbClr val="F9F9F8"/>
          </a:solidFill>
        </p:spPr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A70B7B-C2CE-FD46-49C0-72B25839FB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4917" y="962585"/>
            <a:ext cx="8397083" cy="51018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D13EDC2-4129-0550-3059-80F2B2682FD8}"/>
              </a:ext>
            </a:extLst>
          </p:cNvPr>
          <p:cNvSpPr/>
          <p:nvPr/>
        </p:nvSpPr>
        <p:spPr>
          <a:xfrm>
            <a:off x="5382934" y="3047280"/>
            <a:ext cx="365760" cy="365760"/>
          </a:xfrm>
          <a:prstGeom prst="ellipse">
            <a:avLst/>
          </a:prstGeom>
          <a:solidFill>
            <a:srgbClr val="FFFFCC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rgbClr val="FF0000"/>
                </a:solidFill>
                <a:latin typeface="Calibri (Body)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08878E5-EA7C-F0D0-15EE-ED4B72A0A76E}"/>
              </a:ext>
            </a:extLst>
          </p:cNvPr>
          <p:cNvSpPr/>
          <p:nvPr/>
        </p:nvSpPr>
        <p:spPr>
          <a:xfrm>
            <a:off x="5700092" y="4799892"/>
            <a:ext cx="365760" cy="365760"/>
          </a:xfrm>
          <a:prstGeom prst="ellipse">
            <a:avLst/>
          </a:prstGeom>
          <a:solidFill>
            <a:srgbClr val="FFFFCC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Calibri (Body)"/>
              </a:rPr>
              <a:t>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02BEE9-A375-302A-22D1-1636F7266F5F}"/>
              </a:ext>
            </a:extLst>
          </p:cNvPr>
          <p:cNvSpPr/>
          <p:nvPr/>
        </p:nvSpPr>
        <p:spPr>
          <a:xfrm>
            <a:off x="9047100" y="1946791"/>
            <a:ext cx="2787267" cy="6784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Fitted parameter value appears here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99E2DA-0B57-93E0-4A3B-6556A38D37EB}"/>
              </a:ext>
            </a:extLst>
          </p:cNvPr>
          <p:cNvCxnSpPr>
            <a:cxnSpLocks/>
          </p:cNvCxnSpPr>
          <p:nvPr/>
        </p:nvCxnSpPr>
        <p:spPr>
          <a:xfrm flipH="1">
            <a:off x="9690100" y="2625209"/>
            <a:ext cx="919100" cy="98159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E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394557"/>
            <a:ext cx="3590027" cy="1285554"/>
          </a:xfrm>
          <a:prstGeom prst="rect">
            <a:avLst/>
          </a:prstGeom>
        </p:spPr>
      </p:pic>
      <p:sp>
        <p:nvSpPr>
          <p:cNvPr id="3" name="Object 2"/>
          <p:cNvSpPr/>
          <p:nvPr/>
        </p:nvSpPr>
        <p:spPr>
          <a:xfrm>
            <a:off x="476131" y="774717"/>
            <a:ext cx="2682756" cy="52634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074"/>
              </a:lnSpc>
              <a:buNone/>
            </a:pPr>
            <a:r>
              <a:rPr lang="en-US" sz="1800" b="1" kern="0" spc="18" dirty="0">
                <a:solidFill>
                  <a:srgbClr val="FFFFF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ФЕРТИЛЬНОСТЬ ПРИ ВИЧ-ИНФЕКЦИИ       </a:t>
            </a:r>
            <a:endParaRPr lang="en-US" dirty="0"/>
          </a:p>
        </p:txBody>
      </p:sp>
      <p:sp>
        <p:nvSpPr>
          <p:cNvPr id="4" name="Object 3"/>
          <p:cNvSpPr/>
          <p:nvPr/>
        </p:nvSpPr>
        <p:spPr>
          <a:xfrm>
            <a:off x="476132" y="1686247"/>
            <a:ext cx="2599098" cy="123403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944"/>
              </a:lnSpc>
              <a:spcBef>
                <a:spcPts val="2974"/>
              </a:spcBef>
              <a:buNone/>
            </a:pPr>
            <a:r>
              <a:rPr lang="en-US" sz="1350" kern="0" spc="27" dirty="0">
                <a:solidFill>
                  <a:srgbClr val="3D3D3D">
                    <a:alpha val="8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Выберите "Дополнительные параметры" -&gt; "Снижение фертильности, связанное с ВИЧ", затем "Подобрать локальный поправочный коэффициент".</a:t>
            </a:r>
            <a:endParaRPr lang="en-US" dirty="0"/>
          </a:p>
        </p:txBody>
      </p:sp>
      <p:sp>
        <p:nvSpPr>
          <p:cNvPr id="5" name="Object 4"/>
          <p:cNvSpPr/>
          <p:nvPr/>
        </p:nvSpPr>
        <p:spPr>
          <a:xfrm>
            <a:off x="467474" y="3242388"/>
            <a:ext cx="2691413" cy="98722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944"/>
              </a:lnSpc>
              <a:spcBef>
                <a:spcPts val="811"/>
              </a:spcBef>
              <a:buNone/>
            </a:pPr>
            <a:r>
              <a:rPr lang="en-US" sz="1350" kern="0" spc="27" dirty="0">
                <a:solidFill>
                  <a:srgbClr val="3D3D3D">
                    <a:alpha val="8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Введите или импортируйте программные данные, убедитесь в их уместности, и примените подходящую подгонку.</a:t>
            </a:r>
            <a:endParaRPr lang="en-US" dirty="0"/>
          </a:p>
        </p:txBody>
      </p:sp>
      <p:sp>
        <p:nvSpPr>
          <p:cNvPr id="6" name="Object 5"/>
          <p:cNvSpPr/>
          <p:nvPr/>
        </p:nvSpPr>
        <p:spPr>
          <a:xfrm>
            <a:off x="476131" y="4551722"/>
            <a:ext cx="3079451" cy="49361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944"/>
              </a:lnSpc>
              <a:spcBef>
                <a:spcPts val="811"/>
              </a:spcBef>
              <a:buNone/>
            </a:pPr>
            <a:r>
              <a:rPr lang="en-US" sz="1350" kern="0" spc="27" dirty="0">
                <a:solidFill>
                  <a:srgbClr val="3D3D3D">
                    <a:alpha val="8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Нажмите "ОК", чтобы принять ее.   </a:t>
            </a:r>
            <a:endParaRPr lang="en-US" dirty="0"/>
          </a:p>
        </p:txBody>
      </p:sp>
      <p:sp>
        <p:nvSpPr>
          <p:cNvPr id="7" name="Object 6"/>
          <p:cNvSpPr/>
          <p:nvPr/>
        </p:nvSpPr>
        <p:spPr>
          <a:xfrm>
            <a:off x="3751912" y="0"/>
            <a:ext cx="8437040" cy="5389802"/>
          </a:xfrm>
          <a:prstGeom prst="rect">
            <a:avLst/>
          </a:prstGeom>
          <a:solidFill>
            <a:srgbClr val="F9F9F8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Object 7"/>
          <p:cNvSpPr/>
          <p:nvPr/>
        </p:nvSpPr>
        <p:spPr>
          <a:xfrm>
            <a:off x="0" y="5389802"/>
            <a:ext cx="12188952" cy="1466483"/>
          </a:xfrm>
          <a:prstGeom prst="rect">
            <a:avLst/>
          </a:prstGeom>
          <a:solidFill>
            <a:srgbClr val="F9F9F8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Object 8"/>
          <p:cNvSpPr/>
          <p:nvPr/>
        </p:nvSpPr>
        <p:spPr>
          <a:xfrm>
            <a:off x="393250" y="5427572"/>
            <a:ext cx="5569718" cy="105455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ts val="2771"/>
              </a:lnSpc>
              <a:spcBef>
                <a:spcPts val="600"/>
              </a:spcBef>
              <a:buNone/>
            </a:pPr>
            <a:r>
              <a:rPr lang="en-US" sz="1200" kern="0" spc="41" dirty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Необходимо повторно провести подгонку при изменении модели EPP/CSAVR или показателей коэффициента заболеваемости / IRR (Incidence Rate Ration) по половому признаку</a:t>
            </a:r>
            <a:endParaRPr lang="en-US" sz="105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B626795-0D80-23F5-FB0C-1D2F16C817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114" y="55081"/>
            <a:ext cx="5842313" cy="35496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065F257-760B-51F6-A57E-0C9C34B555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6218" y="2697143"/>
            <a:ext cx="5842312" cy="4119463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9CDE0C95-DFA9-CC51-C916-57EF9B9C4D16}"/>
              </a:ext>
            </a:extLst>
          </p:cNvPr>
          <p:cNvSpPr/>
          <p:nvPr/>
        </p:nvSpPr>
        <p:spPr>
          <a:xfrm>
            <a:off x="4318380" y="3014251"/>
            <a:ext cx="365760" cy="365760"/>
          </a:xfrm>
          <a:prstGeom prst="ellipse">
            <a:avLst/>
          </a:prstGeom>
          <a:solidFill>
            <a:srgbClr val="FFFFCC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rgbClr val="FF0000"/>
                </a:solidFill>
                <a:latin typeface="Calibri (Body)"/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C042EFB-4984-0E49-6378-E103A05CFAD5}"/>
              </a:ext>
            </a:extLst>
          </p:cNvPr>
          <p:cNvSpPr/>
          <p:nvPr/>
        </p:nvSpPr>
        <p:spPr>
          <a:xfrm>
            <a:off x="7144487" y="4047395"/>
            <a:ext cx="365760" cy="365760"/>
          </a:xfrm>
          <a:prstGeom prst="ellipse">
            <a:avLst/>
          </a:prstGeom>
          <a:solidFill>
            <a:srgbClr val="FFFFCC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rgbClr val="FF0000"/>
                </a:solidFill>
                <a:latin typeface="Calibri (Body)"/>
              </a:rPr>
              <a:t>3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FB3F65A-E99E-CC8A-51EB-D52532F7EC8B}"/>
              </a:ext>
            </a:extLst>
          </p:cNvPr>
          <p:cNvSpPr/>
          <p:nvPr/>
        </p:nvSpPr>
        <p:spPr>
          <a:xfrm>
            <a:off x="10669038" y="4579249"/>
            <a:ext cx="1411176" cy="10033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3FC41C5-EEA6-6D58-467D-F898E132DEDE}"/>
              </a:ext>
            </a:extLst>
          </p:cNvPr>
          <p:cNvCxnSpPr>
            <a:cxnSpLocks/>
            <a:stCxn id="26" idx="5"/>
          </p:cNvCxnSpPr>
          <p:nvPr/>
        </p:nvCxnSpPr>
        <p:spPr>
          <a:xfrm>
            <a:off x="7456683" y="4359591"/>
            <a:ext cx="3094039" cy="6382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5617937-B068-5F1B-FA31-54BE249D28C9}"/>
              </a:ext>
            </a:extLst>
          </p:cNvPr>
          <p:cNvCxnSpPr>
            <a:cxnSpLocks/>
            <a:stCxn id="26" idx="0"/>
          </p:cNvCxnSpPr>
          <p:nvPr/>
        </p:nvCxnSpPr>
        <p:spPr>
          <a:xfrm flipV="1">
            <a:off x="7327367" y="3554317"/>
            <a:ext cx="817173" cy="49307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2EAC8C83-B442-8CD5-3D10-04BAF61EF5B1}"/>
              </a:ext>
            </a:extLst>
          </p:cNvPr>
          <p:cNvSpPr/>
          <p:nvPr/>
        </p:nvSpPr>
        <p:spPr>
          <a:xfrm>
            <a:off x="9094494" y="3617976"/>
            <a:ext cx="365760" cy="365760"/>
          </a:xfrm>
          <a:prstGeom prst="ellipse">
            <a:avLst/>
          </a:prstGeom>
          <a:solidFill>
            <a:srgbClr val="FFFFCC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rgbClr val="FF0000"/>
                </a:solidFill>
                <a:latin typeface="Calibri (Body)"/>
              </a:rPr>
              <a:t>4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96C621A-F18D-94CB-4930-26AD15A9325F}"/>
              </a:ext>
            </a:extLst>
          </p:cNvPr>
          <p:cNvSpPr/>
          <p:nvPr/>
        </p:nvSpPr>
        <p:spPr>
          <a:xfrm>
            <a:off x="8142048" y="4047395"/>
            <a:ext cx="365760" cy="365760"/>
          </a:xfrm>
          <a:prstGeom prst="ellipse">
            <a:avLst/>
          </a:prstGeom>
          <a:solidFill>
            <a:srgbClr val="FFFFCC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rgbClr val="FF0000"/>
                </a:solidFill>
                <a:latin typeface="Calibri (Body)"/>
              </a:rPr>
              <a:t>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A0578B6-191B-2B69-5214-EA87CEBB3036}"/>
              </a:ext>
            </a:extLst>
          </p:cNvPr>
          <p:cNvSpPr/>
          <p:nvPr/>
        </p:nvSpPr>
        <p:spPr>
          <a:xfrm>
            <a:off x="8469043" y="1434014"/>
            <a:ext cx="2787267" cy="6784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Fitted parameter value appears here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D2D86DE-614F-0D10-D6F9-8ADD9594B8CB}"/>
              </a:ext>
            </a:extLst>
          </p:cNvPr>
          <p:cNvCxnSpPr>
            <a:cxnSpLocks/>
            <a:stCxn id="32" idx="1"/>
          </p:cNvCxnSpPr>
          <p:nvPr/>
        </p:nvCxnSpPr>
        <p:spPr>
          <a:xfrm flipH="1">
            <a:off x="7546554" y="1773223"/>
            <a:ext cx="922489" cy="33920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F9100A27-9F91-02CA-A2EE-D6A4CA3CF9B0}"/>
              </a:ext>
            </a:extLst>
          </p:cNvPr>
          <p:cNvSpPr/>
          <p:nvPr/>
        </p:nvSpPr>
        <p:spPr>
          <a:xfrm>
            <a:off x="2746815" y="255559"/>
            <a:ext cx="365760" cy="365760"/>
          </a:xfrm>
          <a:prstGeom prst="ellipse">
            <a:avLst/>
          </a:prstGeom>
          <a:solidFill>
            <a:srgbClr val="FFFFCC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Calibri (Body)"/>
              </a:rPr>
              <a:t>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2D1F19F-4FF5-B627-0551-4683E9CEE4E9}"/>
              </a:ext>
            </a:extLst>
          </p:cNvPr>
          <p:cNvSpPr/>
          <p:nvPr/>
        </p:nvSpPr>
        <p:spPr>
          <a:xfrm>
            <a:off x="5865618" y="6437159"/>
            <a:ext cx="365760" cy="365760"/>
          </a:xfrm>
          <a:prstGeom prst="ellipse">
            <a:avLst/>
          </a:prstGeom>
          <a:solidFill>
            <a:srgbClr val="FFFFCC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rgbClr val="FF0000"/>
                </a:solidFill>
                <a:latin typeface="Calibri (Body)"/>
              </a:rPr>
              <a:t>6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E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1405424"/>
            <a:ext cx="3799525" cy="1723594"/>
          </a:xfrm>
          <a:prstGeom prst="rect">
            <a:avLst/>
          </a:prstGeom>
        </p:spPr>
      </p:pic>
      <p:sp>
        <p:nvSpPr>
          <p:cNvPr id="3" name="Object 2"/>
          <p:cNvSpPr/>
          <p:nvPr/>
        </p:nvSpPr>
        <p:spPr>
          <a:xfrm>
            <a:off x="476131" y="1770538"/>
            <a:ext cx="2980840" cy="98704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592"/>
              </a:lnSpc>
              <a:buNone/>
            </a:pPr>
            <a:r>
              <a:rPr lang="en-US" sz="2250" b="1" kern="0" spc="22" dirty="0">
                <a:solidFill>
                  <a:srgbClr val="FFFFF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ДИАГНОСТИКА В АНТЕНАТАЛЬНОМ УХОДЕ</a:t>
            </a:r>
            <a:endParaRPr lang="en-US" dirty="0"/>
          </a:p>
        </p:txBody>
      </p:sp>
      <p:sp>
        <p:nvSpPr>
          <p:cNvPr id="4" name="Object 3"/>
          <p:cNvSpPr/>
          <p:nvPr/>
        </p:nvSpPr>
        <p:spPr>
          <a:xfrm>
            <a:off x="437788" y="3415774"/>
            <a:ext cx="3057525" cy="185021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430"/>
              </a:lnSpc>
              <a:spcBef>
                <a:spcPts val="3717"/>
              </a:spcBef>
              <a:buNone/>
            </a:pPr>
            <a:r>
              <a:rPr lang="en-US" sz="1688" kern="0" spc="34" dirty="0">
                <a:solidFill>
                  <a:srgbClr val="3D3D3D">
                    <a:alpha val="8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Используйте только качественные, репрезентативные данные/годы для подгонки рождаемости/фертильности</a:t>
            </a:r>
            <a:endParaRPr lang="en-US" dirty="0"/>
          </a:p>
        </p:txBody>
      </p:sp>
      <p:sp>
        <p:nvSpPr>
          <p:cNvPr id="5" name="Object 4"/>
          <p:cNvSpPr/>
          <p:nvPr/>
        </p:nvSpPr>
        <p:spPr>
          <a:xfrm>
            <a:off x="3751912" y="0"/>
            <a:ext cx="8437040" cy="6856286"/>
          </a:xfrm>
          <a:prstGeom prst="rect">
            <a:avLst/>
          </a:prstGeom>
          <a:solidFill>
            <a:srgbClr val="F9F9F8"/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Object 5"/>
          <p:cNvSpPr/>
          <p:nvPr/>
        </p:nvSpPr>
        <p:spPr>
          <a:xfrm>
            <a:off x="4166146" y="325294"/>
            <a:ext cx="7709022" cy="618096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242900" indent="-242900" algn="l">
              <a:lnSpc>
                <a:spcPts val="2493"/>
              </a:lnSpc>
              <a:buSzPct val="100000"/>
              <a:buChar char="•"/>
            </a:pPr>
            <a:r>
              <a:rPr lang="en-US" sz="1823" kern="0" spc="37" dirty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Данные рутинного тестирования представляют трудности в определении эпидемических тенденций от влияния охвата услуг или особенностей отчетности</a:t>
            </a:r>
          </a:p>
          <a:p>
            <a:pPr marL="485800" lvl="1" indent="-242900" algn="l">
              <a:lnSpc>
                <a:spcPts val="2012"/>
              </a:lnSpc>
              <a:spcBef>
                <a:spcPts val="260"/>
              </a:spcBef>
              <a:buSzPct val="100000"/>
              <a:buChar char="•"/>
            </a:pPr>
            <a:r>
              <a:rPr lang="en-US" sz="1397" kern="0" spc="28" dirty="0">
                <a:solidFill>
                  <a:srgbClr val="3D3D3D">
                    <a:alpha val="8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Первоначально плановое тестирование внедрялось в городских районах с более высокой распространенностью, что не отражает ранние годы</a:t>
            </a:r>
          </a:p>
          <a:p>
            <a:pPr marL="485800" lvl="1" indent="-242900" algn="l">
              <a:lnSpc>
                <a:spcPts val="2012"/>
              </a:lnSpc>
              <a:spcBef>
                <a:spcPts val="337"/>
              </a:spcBef>
              <a:buSzPct val="100000"/>
              <a:buChar char="•"/>
            </a:pPr>
            <a:r>
              <a:rPr lang="en-US" sz="1397" kern="0" spc="28" dirty="0">
                <a:solidFill>
                  <a:srgbClr val="3D3D3D">
                    <a:alpha val="8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Охват расширяется в течение нескольких лет по мере развития системы, а затем стабилизируется по мере ее созревания</a:t>
            </a:r>
          </a:p>
          <a:p>
            <a:pPr marL="485800" lvl="1" indent="-242900" algn="l">
              <a:lnSpc>
                <a:spcPts val="2012"/>
              </a:lnSpc>
              <a:spcBef>
                <a:spcPts val="337"/>
              </a:spcBef>
              <a:buSzPct val="100000"/>
              <a:buChar char="•"/>
            </a:pPr>
            <a:r>
              <a:rPr lang="en-US" sz="1397" kern="0" spc="28" dirty="0">
                <a:solidFill>
                  <a:srgbClr val="3D3D3D">
                    <a:alpha val="8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Отчётность зачастую проблематична, особенно до появления электронных систем отчётности</a:t>
            </a:r>
          </a:p>
          <a:p>
            <a:pPr marL="242900" indent="-242900" algn="l">
              <a:lnSpc>
                <a:spcPts val="2493"/>
              </a:lnSpc>
              <a:spcBef>
                <a:spcPts val="1566"/>
              </a:spcBef>
              <a:buSzPct val="100000"/>
              <a:buChar char="•"/>
            </a:pPr>
            <a:r>
              <a:rPr lang="en-US" sz="1823" kern="0" spc="37" dirty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Подгонка данных тестирования в антенатальном уходе</a:t>
            </a:r>
          </a:p>
          <a:p>
            <a:pPr marL="485800" lvl="1" indent="-242900" algn="l">
              <a:lnSpc>
                <a:spcPts val="2012"/>
              </a:lnSpc>
              <a:spcBef>
                <a:spcPts val="260"/>
              </a:spcBef>
              <a:buSzPct val="100000"/>
              <a:buChar char="•"/>
            </a:pPr>
            <a:r>
              <a:rPr lang="en-US" sz="1397" kern="0" spc="28" dirty="0">
                <a:solidFill>
                  <a:srgbClr val="3D3D3D">
                    <a:alpha val="8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Включить </a:t>
            </a:r>
            <a:r>
              <a:rPr lang="en-US" sz="1397" b="1" kern="0" spc="28" dirty="0">
                <a:solidFill>
                  <a:srgbClr val="3D3D3D">
                    <a:alpha val="8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известных </a:t>
            </a:r>
            <a:r>
              <a:rPr lang="en-US" sz="1397" kern="0" spc="28" dirty="0">
                <a:solidFill>
                  <a:srgbClr val="3D3D3D">
                    <a:alpha val="8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ВИЧ-положительных женщин </a:t>
            </a:r>
            <a:r>
              <a:rPr lang="en-US" sz="1397" b="1" kern="0" spc="28" dirty="0">
                <a:solidFill>
                  <a:srgbClr val="3D3D3D">
                    <a:alpha val="8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как в числитель, так и в знаменатель</a:t>
            </a:r>
          </a:p>
          <a:p>
            <a:pPr marL="485800" lvl="1" indent="-242900" algn="l">
              <a:lnSpc>
                <a:spcPts val="2012"/>
              </a:lnSpc>
              <a:spcBef>
                <a:spcPts val="337"/>
              </a:spcBef>
              <a:buSzPct val="100000"/>
              <a:buChar char="•"/>
            </a:pPr>
            <a:r>
              <a:rPr lang="en-US" sz="1397" kern="0" spc="28" dirty="0">
                <a:solidFill>
                  <a:srgbClr val="3D3D3D">
                    <a:alpha val="8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Подсчитывайте все </a:t>
            </a:r>
            <a:r>
              <a:rPr lang="en-US" sz="1397" b="1" kern="0" spc="28" dirty="0">
                <a:solidFill>
                  <a:srgbClr val="3D3D3D">
                    <a:alpha val="8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первичные тесты</a:t>
            </a:r>
            <a:r>
              <a:rPr lang="en-US" sz="1397" kern="0" spc="28" dirty="0">
                <a:solidFill>
                  <a:srgbClr val="3D3D3D">
                    <a:alpha val="8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</a:t>
            </a:r>
            <a:r>
              <a:rPr lang="en-US" sz="1397" b="1" kern="0" spc="28" dirty="0">
                <a:solidFill>
                  <a:srgbClr val="3D3D3D">
                    <a:alpha val="8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(не более одного на беременность)</a:t>
            </a:r>
            <a:r>
              <a:rPr lang="en-US" sz="1397" kern="0" spc="28" dirty="0">
                <a:solidFill>
                  <a:srgbClr val="3D3D3D">
                    <a:alpha val="8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, включая тесты во время родов</a:t>
            </a:r>
          </a:p>
          <a:p>
            <a:pPr marL="485800" lvl="1" indent="-242900" algn="l">
              <a:lnSpc>
                <a:spcPts val="2012"/>
              </a:lnSpc>
              <a:spcBef>
                <a:spcPts val="337"/>
              </a:spcBef>
              <a:buSzPct val="100000"/>
              <a:buChar char="•"/>
            </a:pPr>
            <a:r>
              <a:rPr lang="en-US" sz="1397" kern="0" spc="28" dirty="0">
                <a:solidFill>
                  <a:srgbClr val="3D3D3D">
                    <a:alpha val="8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Используйте </a:t>
            </a:r>
            <a:r>
              <a:rPr lang="en-US" sz="1397" b="1" kern="0" spc="28" dirty="0">
                <a:solidFill>
                  <a:srgbClr val="3D3D3D">
                    <a:alpha val="8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только полные или репрезентативные для страны данные</a:t>
            </a:r>
          </a:p>
          <a:p>
            <a:pPr marL="485800" lvl="1" indent="-242900" algn="l">
              <a:lnSpc>
                <a:spcPts val="2012"/>
              </a:lnSpc>
              <a:spcBef>
                <a:spcPts val="337"/>
              </a:spcBef>
              <a:buSzPct val="100000"/>
              <a:buChar char="•"/>
            </a:pPr>
            <a:r>
              <a:rPr lang="en-US" sz="1397" b="1" kern="0" spc="28" dirty="0">
                <a:solidFill>
                  <a:srgbClr val="3D3D3D">
                    <a:alpha val="8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Резкие изменения показателей нетипичны </a:t>
            </a:r>
            <a:r>
              <a:rPr lang="en-US" sz="1397" kern="0" spc="28" dirty="0">
                <a:solidFill>
                  <a:srgbClr val="3D3D3D">
                    <a:alpha val="8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для реальных тенденций распространённости</a:t>
            </a:r>
          </a:p>
          <a:p>
            <a:pPr marL="485800" lvl="1" indent="-242900" algn="l">
              <a:lnSpc>
                <a:spcPts val="2012"/>
              </a:lnSpc>
              <a:spcBef>
                <a:spcPts val="337"/>
              </a:spcBef>
              <a:buSzPct val="100000"/>
              <a:buChar char="•"/>
            </a:pPr>
            <a:r>
              <a:rPr lang="en-US" sz="1397" kern="0" spc="28" dirty="0">
                <a:solidFill>
                  <a:srgbClr val="3D3D3D">
                    <a:alpha val="8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Следите за </a:t>
            </a:r>
            <a:r>
              <a:rPr lang="en-US" sz="1397" b="1" kern="0" spc="28" dirty="0">
                <a:solidFill>
                  <a:srgbClr val="3D3D3D">
                    <a:alpha val="8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ложноположительными</a:t>
            </a:r>
            <a:r>
              <a:rPr lang="en-US" sz="1397" kern="0" spc="28" dirty="0">
                <a:solidFill>
                  <a:srgbClr val="3D3D3D">
                    <a:alpha val="8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результатами, </a:t>
            </a:r>
            <a:r>
              <a:rPr lang="en-US" sz="1397" b="1" kern="0" spc="28" dirty="0">
                <a:solidFill>
                  <a:srgbClr val="3D3D3D">
                    <a:alpha val="8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изменениями в алгоритмах тестирования</a:t>
            </a:r>
            <a:r>
              <a:rPr lang="en-US" sz="1397" kern="0" spc="28" dirty="0">
                <a:solidFill>
                  <a:srgbClr val="3D3D3D">
                    <a:alpha val="8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, нехватками и их последствиями, а также </a:t>
            </a:r>
            <a:r>
              <a:rPr lang="en-US" sz="1397" b="1" kern="0" spc="28" dirty="0">
                <a:solidFill>
                  <a:srgbClr val="3D3D3D">
                    <a:alpha val="8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уровнями отказа</a:t>
            </a:r>
          </a:p>
          <a:p>
            <a:pPr marL="485800" lvl="1" indent="-242900" algn="l">
              <a:lnSpc>
                <a:spcPts val="2012"/>
              </a:lnSpc>
              <a:spcBef>
                <a:spcPts val="337"/>
              </a:spcBef>
              <a:buSzPct val="100000"/>
              <a:buChar char="•"/>
            </a:pPr>
            <a:r>
              <a:rPr lang="en-US" sz="1397" kern="0" spc="28" dirty="0">
                <a:solidFill>
                  <a:srgbClr val="3D3D3D">
                    <a:alpha val="8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Проанализируйте </a:t>
            </a:r>
            <a:r>
              <a:rPr lang="en-US" sz="1397" b="1" kern="0" spc="28" dirty="0">
                <a:solidFill>
                  <a:srgbClr val="3D3D3D">
                    <a:alpha val="8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данные домашних обследований о доле женщин, не посещающих антенатальные консультации, и их характеристиках</a:t>
            </a:r>
            <a:r>
              <a:rPr lang="en-US" sz="1397" kern="0" spc="28" dirty="0">
                <a:solidFill>
                  <a:srgbClr val="3D3D3D">
                    <a:alpha val="8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, чтобы понять предвзятость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E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1203980"/>
            <a:ext cx="3894751" cy="2342564"/>
          </a:xfrm>
          <a:prstGeom prst="rect">
            <a:avLst/>
          </a:prstGeom>
        </p:spPr>
      </p:pic>
      <p:sp>
        <p:nvSpPr>
          <p:cNvPr id="3" name="Object 2"/>
          <p:cNvSpPr/>
          <p:nvPr/>
        </p:nvSpPr>
        <p:spPr>
          <a:xfrm>
            <a:off x="476131" y="1584140"/>
            <a:ext cx="3025645" cy="157904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074"/>
              </a:lnSpc>
              <a:buNone/>
            </a:pPr>
            <a:r>
              <a:rPr lang="en-US" sz="1800" b="1" kern="0" spc="18" dirty="0">
                <a:solidFill>
                  <a:srgbClr val="FFFFF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АДАПТИРОВАННЫЙ МЕСТНЫЙ КОРРЕКТИРУЮЩИЙ КОЭФФИЦИЕНТ (LOCAL ADJUSTMENT FACTOR/LAF)</a:t>
            </a:r>
            <a:endParaRPr lang="en-US" dirty="0"/>
          </a:p>
        </p:txBody>
      </p:sp>
      <p:sp>
        <p:nvSpPr>
          <p:cNvPr id="4" name="Object 3"/>
          <p:cNvSpPr/>
          <p:nvPr/>
        </p:nvSpPr>
        <p:spPr>
          <a:xfrm>
            <a:off x="449227" y="3868386"/>
            <a:ext cx="3079451" cy="172764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944"/>
              </a:lnSpc>
              <a:spcBef>
                <a:spcPts val="2974"/>
              </a:spcBef>
              <a:buNone/>
            </a:pPr>
            <a:r>
              <a:rPr lang="en-US" sz="1350" kern="0" spc="27" dirty="0">
                <a:solidFill>
                  <a:srgbClr val="3D3D3D">
                    <a:alpha val="8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Значения LAF выходящие за пределы 0,5-2,5 или ППМР превышающие 100%, могут указывать на проблемы с программными данными или оценками EPP и CSAVR для всех взрослых женщин</a:t>
            </a:r>
            <a:endParaRPr lang="en-US" dirty="0"/>
          </a:p>
        </p:txBody>
      </p:sp>
      <p:sp>
        <p:nvSpPr>
          <p:cNvPr id="5" name="Object 4"/>
          <p:cNvSpPr/>
          <p:nvPr/>
        </p:nvSpPr>
        <p:spPr>
          <a:xfrm>
            <a:off x="3751912" y="0"/>
            <a:ext cx="8437040" cy="6856286"/>
          </a:xfrm>
          <a:prstGeom prst="rect">
            <a:avLst/>
          </a:prstGeom>
          <a:solidFill>
            <a:srgbClr val="F9F9F8"/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Object 5"/>
          <p:cNvSpPr/>
          <p:nvPr/>
        </p:nvSpPr>
        <p:spPr>
          <a:xfrm>
            <a:off x="4056636" y="304873"/>
            <a:ext cx="7659233" cy="623396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242900" indent="-242900" algn="l">
              <a:lnSpc>
                <a:spcPts val="1940"/>
              </a:lnSpc>
              <a:buSzPct val="100000"/>
              <a:buChar char="•"/>
            </a:pPr>
            <a:r>
              <a:rPr lang="en-US" sz="1418" kern="0" spc="29" dirty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Оцените репрезентативности данных о распространенности в дородовом наблюдении - </a:t>
            </a:r>
            <a:r>
              <a:rPr lang="en-US" sz="1418" b="1" kern="0" spc="29" dirty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использование только репрезентативных лет</a:t>
            </a:r>
          </a:p>
          <a:p>
            <a:pPr marL="242900" indent="-242900" algn="l">
              <a:lnSpc>
                <a:spcPts val="1940"/>
              </a:lnSpc>
              <a:spcBef>
                <a:spcPts val="1158"/>
              </a:spcBef>
              <a:buSzPct val="100000"/>
              <a:buChar char="•"/>
            </a:pPr>
            <a:r>
              <a:rPr lang="en-US" sz="1418" kern="0" spc="29" dirty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Ограничьте локальный корректирующий фактор </a:t>
            </a:r>
            <a:r>
              <a:rPr lang="en-US" sz="1418" b="1" kern="0" spc="29" dirty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LAF</a:t>
            </a:r>
            <a:r>
              <a:rPr lang="en-US" sz="1418" kern="0" spc="29" dirty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</a:t>
            </a:r>
            <a:r>
              <a:rPr lang="en-US" sz="1418" b="1" kern="0" spc="29" dirty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максимумом 2,5 или минимумом 0,5.</a:t>
            </a:r>
          </a:p>
          <a:p>
            <a:pPr marL="242900" indent="-242900" algn="l">
              <a:lnSpc>
                <a:spcPts val="1940"/>
              </a:lnSpc>
              <a:spcBef>
                <a:spcPts val="1158"/>
              </a:spcBef>
              <a:buSzPct val="100000"/>
              <a:buChar char="•"/>
            </a:pPr>
            <a:r>
              <a:rPr lang="en-US" sz="1418" kern="0" spc="29" dirty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Оцените </a:t>
            </a:r>
            <a:r>
              <a:rPr lang="en-US" sz="1418" b="1" kern="0" spc="29" dirty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каскад медицинской помощи в дородовом наблюдении </a:t>
            </a:r>
            <a:r>
              <a:rPr lang="en-US" sz="1418" kern="0" spc="29" dirty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(первые посещения , </a:t>
            </a:r>
            <a:r>
              <a:rPr lang="ru-RU" sz="1418" kern="0" spc="29" dirty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рождения</a:t>
            </a:r>
            <a:r>
              <a:rPr lang="en-US" sz="1418" kern="0" spc="29" dirty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,</a:t>
            </a:r>
            <a:r>
              <a:rPr lang="ru-RU" sz="1418" kern="0" spc="29" dirty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</a:t>
            </a:r>
            <a:r>
              <a:rPr lang="en-US" sz="1418" kern="0" spc="29" dirty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тесты на ВИЧ, др.)</a:t>
            </a:r>
          </a:p>
          <a:p>
            <a:pPr marL="242900" indent="-242900" algn="l">
              <a:lnSpc>
                <a:spcPts val="1940"/>
              </a:lnSpc>
              <a:spcBef>
                <a:spcPts val="1158"/>
              </a:spcBef>
              <a:buSzPct val="100000"/>
              <a:buChar char="•"/>
            </a:pPr>
            <a:r>
              <a:rPr lang="en-US" sz="1418" kern="0" spc="29" dirty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Сравните </a:t>
            </a:r>
            <a:r>
              <a:rPr lang="en-US" sz="1418" b="1" kern="0" spc="29" dirty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согласованность охвата ППМР до текущей беременности </a:t>
            </a:r>
            <a:r>
              <a:rPr lang="en-US" sz="1418" kern="0" spc="29" dirty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и </a:t>
            </a:r>
            <a:r>
              <a:rPr lang="en-US" sz="1418" b="1" kern="0" spc="29" dirty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общего охвата АРТ среди взрослых женщин</a:t>
            </a:r>
            <a:r>
              <a:rPr lang="ru-RU" sz="1418" b="1" kern="0" spc="29" dirty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(15-49)</a:t>
            </a:r>
            <a:endParaRPr lang="en-US" sz="1418" b="1" kern="0" spc="29" dirty="0">
              <a:solidFill>
                <a:srgbClr val="000000"/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242900" indent="-242900" algn="l">
              <a:lnSpc>
                <a:spcPts val="1940"/>
              </a:lnSpc>
              <a:spcBef>
                <a:spcPts val="1158"/>
              </a:spcBef>
              <a:buSzPct val="100000"/>
              <a:buChar char="•"/>
            </a:pPr>
            <a:r>
              <a:rPr lang="en-US" sz="1418" kern="0" spc="29" dirty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Если другие источники (например, опросы) предоставляют надежные оценки охвата ППМР, педиатрической АРТ или детей, живущих с ВИЧ, скорректируйте фертильность, чтобы соответствовать им</a:t>
            </a:r>
          </a:p>
          <a:p>
            <a:pPr marL="242900" indent="-242900" algn="l">
              <a:lnSpc>
                <a:spcPts val="1940"/>
              </a:lnSpc>
              <a:spcBef>
                <a:spcPts val="1158"/>
              </a:spcBef>
              <a:buSzPct val="100000"/>
              <a:buChar char="•"/>
            </a:pPr>
            <a:r>
              <a:rPr lang="en-US" sz="1418" kern="0" spc="29" dirty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Другие элементы для пересмотра:</a:t>
            </a:r>
          </a:p>
          <a:p>
            <a:pPr marL="242900" indent="-242900" algn="l">
              <a:lnSpc>
                <a:spcPts val="1940"/>
              </a:lnSpc>
              <a:spcBef>
                <a:spcPts val="1158"/>
              </a:spcBef>
              <a:buSzPct val="100000"/>
              <a:buChar char="•"/>
            </a:pPr>
            <a:r>
              <a:rPr lang="en-US" sz="1418" kern="0" spc="29" dirty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В </a:t>
            </a:r>
            <a:r>
              <a:rPr lang="en-US" sz="1418" b="1" kern="0" spc="29" dirty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EPP</a:t>
            </a:r>
            <a:r>
              <a:rPr lang="en-US" sz="1418" kern="0" spc="29" dirty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: </a:t>
            </a:r>
          </a:p>
          <a:p>
            <a:pPr marL="728700" lvl="2" indent="-242900" algn="l">
              <a:lnSpc>
                <a:spcPts val="1565"/>
              </a:lnSpc>
              <a:spcBef>
                <a:spcPts val="202"/>
              </a:spcBef>
              <a:buSzPct val="100000"/>
              <a:buChar char="•"/>
            </a:pPr>
            <a:r>
              <a:rPr lang="en-US" sz="1087" kern="0" spc="22" dirty="0">
                <a:solidFill>
                  <a:srgbClr val="3D3D3D">
                    <a:alpha val="8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Оценить </a:t>
            </a:r>
            <a:r>
              <a:rPr lang="en-US" sz="1087" b="1" kern="0" spc="22" dirty="0">
                <a:solidFill>
                  <a:srgbClr val="3D3D3D">
                    <a:alpha val="8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размер </a:t>
            </a:r>
            <a:r>
              <a:rPr lang="en-US" sz="1087" kern="0" spc="22" dirty="0">
                <a:solidFill>
                  <a:srgbClr val="3D3D3D">
                    <a:alpha val="8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и распространенность в ключевых группах населения,</a:t>
            </a:r>
            <a:r>
              <a:rPr lang="en-US" sz="1087" b="1" kern="0" spc="22" dirty="0">
                <a:solidFill>
                  <a:srgbClr val="3D3D3D">
                    <a:alpha val="8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особенно среди женщин, занимающихся коммерческим сексом.</a:t>
            </a:r>
          </a:p>
          <a:p>
            <a:pPr marL="728700" lvl="2" indent="-242900" algn="l">
              <a:lnSpc>
                <a:spcPts val="1565"/>
              </a:lnSpc>
              <a:spcBef>
                <a:spcPts val="262"/>
              </a:spcBef>
              <a:buSzPct val="100000"/>
              <a:buChar char="•"/>
            </a:pPr>
            <a:r>
              <a:rPr lang="en-US" sz="1087" kern="0" spc="22" dirty="0">
                <a:solidFill>
                  <a:srgbClr val="3D3D3D">
                    <a:alpha val="8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Оборот / turnover среди женщин, занимающихся секс-бизнесом.</a:t>
            </a:r>
          </a:p>
          <a:p>
            <a:pPr marL="242900" indent="-242900" algn="l">
              <a:lnSpc>
                <a:spcPts val="1940"/>
              </a:lnSpc>
              <a:spcBef>
                <a:spcPts val="1218"/>
              </a:spcBef>
              <a:buSzPct val="100000"/>
              <a:buChar char="•"/>
            </a:pPr>
            <a:r>
              <a:rPr lang="en-US" sz="1418" kern="0" spc="29" dirty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В </a:t>
            </a:r>
            <a:r>
              <a:rPr lang="en-US" sz="1418" b="1" kern="0" spc="29" dirty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CSAVR</a:t>
            </a:r>
            <a:r>
              <a:rPr lang="en-US" sz="1418" kern="0" spc="29" dirty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:</a:t>
            </a:r>
          </a:p>
          <a:p>
            <a:pPr marL="485800" lvl="1" indent="-242900" algn="l">
              <a:lnSpc>
                <a:spcPts val="1565"/>
              </a:lnSpc>
              <a:spcBef>
                <a:spcPts val="202"/>
              </a:spcBef>
              <a:buSzPct val="100000"/>
              <a:buChar char="•"/>
            </a:pPr>
            <a:r>
              <a:rPr lang="en-US" sz="1087" kern="0" spc="22" dirty="0">
                <a:solidFill>
                  <a:srgbClr val="3D3D3D">
                    <a:alpha val="8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были ли смерти от СПИДа (и/или новые диагнозы) недоучтены (например, неправильная классификация смертей) или переучтены (например, дублирование)?</a:t>
            </a:r>
          </a:p>
          <a:p>
            <a:pPr marL="242900" indent="-242900" algn="l">
              <a:lnSpc>
                <a:spcPts val="1940"/>
              </a:lnSpc>
              <a:spcBef>
                <a:spcPts val="1218"/>
              </a:spcBef>
              <a:buSzPct val="100000"/>
              <a:buChar char="•"/>
            </a:pPr>
            <a:r>
              <a:rPr lang="en-US" sz="1418" b="1" kern="0" spc="29" dirty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Коэффициенты показателей заболеваемости</a:t>
            </a:r>
            <a:r>
              <a:rPr lang="en-US" sz="1418" kern="0" spc="29" dirty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(IRR) </a:t>
            </a:r>
            <a:r>
              <a:rPr lang="en-US" sz="1418" b="1" kern="0" spc="29" dirty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по полу</a:t>
            </a:r>
            <a:r>
              <a:rPr lang="en-US" sz="1418" kern="0" spc="29" dirty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: рассмотрите стандартную модель для концентрированных эпидемий.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E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2200526"/>
            <a:ext cx="3056761" cy="1723594"/>
          </a:xfrm>
          <a:prstGeom prst="rect">
            <a:avLst/>
          </a:prstGeom>
        </p:spPr>
      </p:pic>
      <p:sp>
        <p:nvSpPr>
          <p:cNvPr id="3" name="Object 2"/>
          <p:cNvSpPr/>
          <p:nvPr/>
        </p:nvSpPr>
        <p:spPr>
          <a:xfrm>
            <a:off x="476131" y="2565676"/>
            <a:ext cx="2104592" cy="98704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592"/>
              </a:lnSpc>
              <a:buNone/>
            </a:pPr>
            <a:r>
              <a:rPr lang="en-US" sz="2250" b="1" kern="0" spc="22" dirty="0">
                <a:solidFill>
                  <a:srgbClr val="FFFFF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УСТРАНЕНИЕ ПРОБЛЕМ С ДАННЫМИ </a:t>
            </a:r>
            <a:endParaRPr lang="en-US" dirty="0"/>
          </a:p>
        </p:txBody>
      </p:sp>
      <p:sp>
        <p:nvSpPr>
          <p:cNvPr id="4" name="Object 3"/>
          <p:cNvSpPr/>
          <p:nvPr/>
        </p:nvSpPr>
        <p:spPr>
          <a:xfrm>
            <a:off x="3751912" y="0"/>
            <a:ext cx="8437040" cy="6132566"/>
          </a:xfrm>
          <a:prstGeom prst="rect">
            <a:avLst/>
          </a:prstGeom>
          <a:solidFill>
            <a:srgbClr val="F9F9F8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Object 4"/>
          <p:cNvSpPr/>
          <p:nvPr/>
        </p:nvSpPr>
        <p:spPr>
          <a:xfrm>
            <a:off x="4194714" y="930576"/>
            <a:ext cx="7235286" cy="4249283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242900" indent="-242900" algn="l">
              <a:lnSpc>
                <a:spcPts val="2771"/>
              </a:lnSpc>
              <a:buSzPct val="100000"/>
              <a:buChar char="•"/>
            </a:pPr>
            <a:r>
              <a:rPr lang="en-US" sz="2025" kern="0" spc="41" dirty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Проблемы обычно зависят от контекста и системы данных, поэтому универсальных решений нет</a:t>
            </a:r>
          </a:p>
          <a:p>
            <a:pPr marL="485800" lvl="1" indent="-242900" algn="l">
              <a:lnSpc>
                <a:spcPts val="2236"/>
              </a:lnSpc>
              <a:spcBef>
                <a:spcPts val="289"/>
              </a:spcBef>
              <a:buSzPct val="100000"/>
              <a:buChar char="•"/>
            </a:pPr>
            <a:r>
              <a:rPr lang="en-US" sz="1552" kern="0" spc="31" dirty="0">
                <a:solidFill>
                  <a:srgbClr val="3D3D3D">
                    <a:alpha val="8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Проверьте </a:t>
            </a:r>
            <a:r>
              <a:rPr lang="en-US" sz="1552" b="1" kern="0" spc="31" dirty="0">
                <a:solidFill>
                  <a:srgbClr val="3D3D3D">
                    <a:alpha val="8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правильность индикаторов </a:t>
            </a:r>
            <a:r>
              <a:rPr lang="en-US" sz="1552" kern="0" spc="31" dirty="0">
                <a:solidFill>
                  <a:srgbClr val="3D3D3D">
                    <a:alpha val="8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и соответствие определений</a:t>
            </a:r>
          </a:p>
          <a:p>
            <a:pPr marL="728700" lvl="2" indent="-242900" algn="l">
              <a:lnSpc>
                <a:spcPts val="2236"/>
              </a:lnSpc>
              <a:spcBef>
                <a:spcPts val="375"/>
              </a:spcBef>
              <a:buSzPct val="100000"/>
              <a:buChar char="•"/>
            </a:pPr>
            <a:r>
              <a:rPr lang="en-US" sz="1552" kern="0" spc="31" dirty="0">
                <a:solidFill>
                  <a:srgbClr val="3D3D3D">
                    <a:alpha val="8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В случае отсутствия надлежащих индикаторов, проконсультируйтесь с руководством ЮНЭЙДС по вопросам обсуждения вариантов</a:t>
            </a:r>
          </a:p>
          <a:p>
            <a:pPr marL="485800" lvl="1" indent="-242900" algn="l">
              <a:lnSpc>
                <a:spcPts val="2236"/>
              </a:lnSpc>
              <a:spcBef>
                <a:spcPts val="375"/>
              </a:spcBef>
              <a:buSzPct val="100000"/>
              <a:buChar char="•"/>
            </a:pPr>
            <a:r>
              <a:rPr lang="en-US" sz="1552" kern="0" spc="31" dirty="0">
                <a:solidFill>
                  <a:srgbClr val="3D3D3D">
                    <a:alpha val="8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Проверьте </a:t>
            </a:r>
            <a:r>
              <a:rPr lang="en-US" sz="1552" b="1" kern="0" spc="31" dirty="0">
                <a:solidFill>
                  <a:srgbClr val="3D3D3D">
                    <a:alpha val="8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данные</a:t>
            </a:r>
          </a:p>
          <a:p>
            <a:pPr marL="728700" lvl="2" indent="-242900" algn="l">
              <a:lnSpc>
                <a:spcPts val="2236"/>
              </a:lnSpc>
              <a:spcBef>
                <a:spcPts val="375"/>
              </a:spcBef>
              <a:buSzPct val="100000"/>
              <a:buChar char="•"/>
            </a:pPr>
            <a:r>
              <a:rPr lang="en-US" sz="1552" kern="0" spc="31" dirty="0">
                <a:solidFill>
                  <a:srgbClr val="3D3D3D">
                    <a:alpha val="8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Рождаемость, посещаемость АНК, живорождения.</a:t>
            </a:r>
          </a:p>
          <a:p>
            <a:pPr marL="485800" lvl="1" indent="-242900" algn="l">
              <a:lnSpc>
                <a:spcPts val="2236"/>
              </a:lnSpc>
              <a:spcBef>
                <a:spcPts val="375"/>
              </a:spcBef>
              <a:buSzPct val="100000"/>
              <a:buChar char="•"/>
            </a:pPr>
            <a:r>
              <a:rPr lang="en-US" sz="1552" b="1" kern="0" spc="31" dirty="0">
                <a:solidFill>
                  <a:srgbClr val="3D3D3D">
                    <a:alpha val="8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Решить: сохранить, исключить или отрегулировать несоответствующие данные</a:t>
            </a:r>
          </a:p>
          <a:p>
            <a:pPr marL="728700" lvl="2" indent="-242900" algn="l">
              <a:lnSpc>
                <a:spcPts val="2236"/>
              </a:lnSpc>
              <a:spcBef>
                <a:spcPts val="375"/>
              </a:spcBef>
              <a:buSzPct val="100000"/>
              <a:buChar char="•"/>
            </a:pPr>
            <a:r>
              <a:rPr lang="en-US" sz="1552" kern="0" spc="31" dirty="0">
                <a:solidFill>
                  <a:srgbClr val="3D3D3D">
                    <a:alpha val="8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Наилучшая стратегия варьируется в зависимости от результатов</a:t>
            </a:r>
          </a:p>
          <a:p>
            <a:pPr marL="971600" lvl="3" indent="-242900" algn="l">
              <a:lnSpc>
                <a:spcPts val="2236"/>
              </a:lnSpc>
              <a:spcBef>
                <a:spcPts val="375"/>
              </a:spcBef>
              <a:buSzPct val="100000"/>
              <a:buChar char="•"/>
            </a:pPr>
            <a:r>
              <a:rPr lang="en-US" sz="1552" kern="0" spc="31" dirty="0">
                <a:solidFill>
                  <a:srgbClr val="3D3D3D">
                    <a:alpha val="8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Динамика показателей ЕРР для мужчин и женщин с низким риском</a:t>
            </a:r>
          </a:p>
          <a:p>
            <a:pPr marL="971600" lvl="3" indent="-242900" algn="l">
              <a:lnSpc>
                <a:spcPts val="2236"/>
              </a:lnSpc>
              <a:spcBef>
                <a:spcPts val="375"/>
              </a:spcBef>
              <a:buSzPct val="100000"/>
              <a:buChar char="•"/>
            </a:pPr>
            <a:r>
              <a:rPr lang="en-US" sz="1552" kern="0" spc="31" dirty="0">
                <a:solidFill>
                  <a:srgbClr val="3D3D3D">
                    <a:alpha val="8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Предположите ВИЧ-положительную фертильность</a:t>
            </a:r>
          </a:p>
          <a:p>
            <a:pPr marL="971600" lvl="3" indent="-242900" algn="l">
              <a:lnSpc>
                <a:spcPts val="2236"/>
              </a:lnSpc>
              <a:spcBef>
                <a:spcPts val="375"/>
              </a:spcBef>
              <a:buSzPct val="100000"/>
              <a:buChar char="•"/>
            </a:pPr>
            <a:r>
              <a:rPr lang="en-US" sz="1552" kern="0" spc="31" dirty="0">
                <a:solidFill>
                  <a:srgbClr val="3D3D3D">
                    <a:alpha val="8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Показатели </a:t>
            </a:r>
            <a:r>
              <a:rPr lang="ru-RU" sz="1552" kern="0" spc="31" dirty="0">
                <a:solidFill>
                  <a:srgbClr val="3D3D3D">
                    <a:alpha val="8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ППМР</a:t>
            </a:r>
            <a:endParaRPr lang="en-US" dirty="0"/>
          </a:p>
        </p:txBody>
      </p:sp>
      <p:sp>
        <p:nvSpPr>
          <p:cNvPr id="6" name="Object 5"/>
          <p:cNvSpPr/>
          <p:nvPr/>
        </p:nvSpPr>
        <p:spPr>
          <a:xfrm>
            <a:off x="0" y="6132566"/>
            <a:ext cx="12188952" cy="723719"/>
          </a:xfrm>
          <a:prstGeom prst="rect">
            <a:avLst/>
          </a:prstGeom>
          <a:solidFill>
            <a:srgbClr val="F9F9F8"/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Object 6"/>
          <p:cNvSpPr/>
          <p:nvPr/>
        </p:nvSpPr>
        <p:spPr>
          <a:xfrm>
            <a:off x="-90465" y="6340130"/>
            <a:ext cx="12369733" cy="296094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ts val="2333"/>
              </a:lnSpc>
              <a:buNone/>
            </a:pPr>
            <a:r>
              <a:rPr lang="en-US" sz="1620" kern="0" spc="32" dirty="0">
                <a:solidFill>
                  <a:srgbClr val="3D3D3D">
                    <a:alpha val="8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Решения могут вносить искажения в оценки других показателей (общее число взрослых ЛЖВ; ППМР; детской АРТ).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E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767939"/>
          </a:xfrm>
          <a:prstGeom prst="rect">
            <a:avLst/>
          </a:prstGeom>
        </p:spPr>
      </p:pic>
      <p:sp>
        <p:nvSpPr>
          <p:cNvPr id="3" name="Object 2"/>
          <p:cNvSpPr/>
          <p:nvPr/>
        </p:nvSpPr>
        <p:spPr>
          <a:xfrm>
            <a:off x="672461" y="356768"/>
            <a:ext cx="11370187" cy="78952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074"/>
              </a:lnSpc>
              <a:buNone/>
            </a:pPr>
            <a:r>
              <a:rPr lang="en-US" sz="1800" b="1" kern="0" spc="18" dirty="0">
                <a:solidFill>
                  <a:srgbClr val="FFFFF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МАЛОВЕРОЯТНЫЕ </a:t>
            </a:r>
            <a:r>
              <a:rPr lang="en-US" b="1" kern="0" spc="18" dirty="0">
                <a:solidFill>
                  <a:srgbClr val="FFFFF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</a:t>
            </a:r>
            <a:r>
              <a:rPr lang="en-US" sz="1800" b="1" kern="0" spc="18" dirty="0">
                <a:solidFill>
                  <a:srgbClr val="FFFFF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НИЖЕНИЯ РАСПРОСТРАНЕННОСТИ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9BCE8A6-D206-AD7D-FD1E-CA3462C0113F}"/>
              </a:ext>
            </a:extLst>
          </p:cNvPr>
          <p:cNvSpPr txBox="1"/>
          <p:nvPr/>
        </p:nvSpPr>
        <p:spPr>
          <a:xfrm>
            <a:off x="2242973" y="2087319"/>
            <a:ext cx="1549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B42ECA1-0E85-BDCC-D8A4-858CAE411F1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5842" y="1530461"/>
            <a:ext cx="5167005" cy="531897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D39D336-5C63-2C79-F5B1-BF716E731A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6200" y="1467812"/>
            <a:ext cx="5191125" cy="5381625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6298ECC-52A4-7E2B-FEF4-E88ADEDFA9CC}"/>
              </a:ext>
            </a:extLst>
          </p:cNvPr>
          <p:cNvCxnSpPr>
            <a:cxnSpLocks/>
          </p:cNvCxnSpPr>
          <p:nvPr/>
        </p:nvCxnSpPr>
        <p:spPr>
          <a:xfrm flipH="1">
            <a:off x="2564780" y="3302677"/>
            <a:ext cx="145262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B3ACEF6-7228-EC2B-81FF-32EA4F07A7F7}"/>
              </a:ext>
            </a:extLst>
          </p:cNvPr>
          <p:cNvCxnSpPr>
            <a:cxnSpLocks/>
          </p:cNvCxnSpPr>
          <p:nvPr/>
        </p:nvCxnSpPr>
        <p:spPr>
          <a:xfrm flipH="1">
            <a:off x="2564780" y="4588137"/>
            <a:ext cx="224665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5C77D3D-9435-6A24-D3A5-8E1B19939DEA}"/>
              </a:ext>
            </a:extLst>
          </p:cNvPr>
          <p:cNvCxnSpPr/>
          <p:nvPr/>
        </p:nvCxnSpPr>
        <p:spPr>
          <a:xfrm>
            <a:off x="2564780" y="3302677"/>
            <a:ext cx="0" cy="128546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27F07837-C92D-5E76-1B59-C954B0AF3163}"/>
              </a:ext>
            </a:extLst>
          </p:cNvPr>
          <p:cNvSpPr txBox="1"/>
          <p:nvPr/>
        </p:nvSpPr>
        <p:spPr>
          <a:xfrm>
            <a:off x="958866" y="3347023"/>
            <a:ext cx="1605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Untypically strong decline in 6 years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D731B63-EF79-6209-3053-5CAF5DF21C42}"/>
              </a:ext>
            </a:extLst>
          </p:cNvPr>
          <p:cNvSpPr txBox="1"/>
          <p:nvPr/>
        </p:nvSpPr>
        <p:spPr>
          <a:xfrm>
            <a:off x="672461" y="1178777"/>
            <a:ext cx="328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Gaza province, Mozambique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042FB0F-E84E-5EBC-9D92-67C61DEB04FB}"/>
              </a:ext>
            </a:extLst>
          </p:cNvPr>
          <p:cNvSpPr txBox="1"/>
          <p:nvPr/>
        </p:nvSpPr>
        <p:spPr>
          <a:xfrm>
            <a:off x="7306139" y="954291"/>
            <a:ext cx="3866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Somaliland  </a:t>
            </a:r>
            <a:r>
              <a:rPr lang="en-US" dirty="0"/>
              <a:t>(1 of 3 subpopulations in </a:t>
            </a:r>
            <a:br>
              <a:rPr lang="en-US" dirty="0"/>
            </a:br>
            <a:r>
              <a:rPr lang="en-US" dirty="0"/>
              <a:t>Somalia EPP configuration)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E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253224"/>
            <a:ext cx="3818570" cy="1399825"/>
          </a:xfrm>
          <a:prstGeom prst="rect">
            <a:avLst/>
          </a:prstGeom>
        </p:spPr>
      </p:pic>
      <p:sp>
        <p:nvSpPr>
          <p:cNvPr id="3" name="Object 2"/>
          <p:cNvSpPr/>
          <p:nvPr/>
        </p:nvSpPr>
        <p:spPr>
          <a:xfrm>
            <a:off x="476131" y="618301"/>
            <a:ext cx="2999662" cy="65802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592"/>
              </a:lnSpc>
              <a:buNone/>
            </a:pPr>
            <a:r>
              <a:rPr lang="en-US" sz="2250" b="1" kern="0" spc="22" dirty="0">
                <a:solidFill>
                  <a:srgbClr val="FFFFF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ОХВАТ ППМР ПРЕВЫШАЕТ 100%?</a:t>
            </a:r>
            <a:endParaRPr lang="en-US" dirty="0"/>
          </a:p>
        </p:txBody>
      </p:sp>
      <p:sp>
        <p:nvSpPr>
          <p:cNvPr id="4" name="Object 3"/>
          <p:cNvSpPr/>
          <p:nvPr/>
        </p:nvSpPr>
        <p:spPr>
          <a:xfrm>
            <a:off x="396342" y="2013616"/>
            <a:ext cx="3079451" cy="215858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430"/>
              </a:lnSpc>
              <a:spcBef>
                <a:spcPts val="3717"/>
              </a:spcBef>
              <a:buNone/>
            </a:pPr>
            <a:r>
              <a:rPr lang="en-US" sz="1688" kern="0" spc="34" dirty="0">
                <a:solidFill>
                  <a:srgbClr val="3D3D3D">
                    <a:alpha val="8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Расхождение между отчетными данными о женщинах, получающих АРТ, и оценкой Spectrum ВИЧ-инфицированных беременных женщин указывает на проблему</a:t>
            </a:r>
            <a:endParaRPr lang="en-US" dirty="0"/>
          </a:p>
        </p:txBody>
      </p:sp>
      <p:sp>
        <p:nvSpPr>
          <p:cNvPr id="6" name="Object 5"/>
          <p:cNvSpPr/>
          <p:nvPr/>
        </p:nvSpPr>
        <p:spPr>
          <a:xfrm>
            <a:off x="0" y="4532767"/>
            <a:ext cx="12188952" cy="2323519"/>
          </a:xfrm>
          <a:prstGeom prst="rect">
            <a:avLst/>
          </a:prstGeom>
          <a:solidFill>
            <a:srgbClr val="F9F9F8"/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Object 6"/>
          <p:cNvSpPr/>
          <p:nvPr/>
        </p:nvSpPr>
        <p:spPr>
          <a:xfrm>
            <a:off x="590402" y="4740330"/>
            <a:ext cx="11008110" cy="296094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ts val="2333"/>
              </a:lnSpc>
              <a:buNone/>
            </a:pPr>
            <a:r>
              <a:rPr lang="en-US" sz="1620" kern="0" spc="32" dirty="0">
                <a:solidFill>
                  <a:srgbClr val="3D3D3D">
                    <a:alpha val="8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Особенно если в последние годы (после 2015 года). Проверьте:</a:t>
            </a:r>
            <a:endParaRPr lang="en-US" dirty="0"/>
          </a:p>
        </p:txBody>
      </p:sp>
      <p:sp>
        <p:nvSpPr>
          <p:cNvPr id="8" name="Object 7"/>
          <p:cNvSpPr/>
          <p:nvPr/>
        </p:nvSpPr>
        <p:spPr>
          <a:xfrm>
            <a:off x="590402" y="5173869"/>
            <a:ext cx="11008110" cy="296094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ts val="2333"/>
              </a:lnSpc>
              <a:spcBef>
                <a:spcPts val="1062"/>
              </a:spcBef>
              <a:buNone/>
            </a:pPr>
            <a:r>
              <a:rPr lang="en-US" sz="1620" kern="0" spc="32" dirty="0">
                <a:solidFill>
                  <a:srgbClr val="3D3D3D">
                    <a:alpha val="8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Рождаемость была занижена?</a:t>
            </a:r>
            <a:endParaRPr lang="en-US" dirty="0"/>
          </a:p>
        </p:txBody>
      </p:sp>
      <p:sp>
        <p:nvSpPr>
          <p:cNvPr id="9" name="Object 8"/>
          <p:cNvSpPr/>
          <p:nvPr/>
        </p:nvSpPr>
        <p:spPr>
          <a:xfrm>
            <a:off x="590402" y="5607409"/>
            <a:ext cx="11008110" cy="59218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ts val="2333"/>
              </a:lnSpc>
              <a:spcBef>
                <a:spcPts val="1062"/>
              </a:spcBef>
              <a:buNone/>
            </a:pPr>
            <a:r>
              <a:rPr lang="en-US" sz="1620" kern="0" spc="32" dirty="0">
                <a:solidFill>
                  <a:srgbClr val="3D3D3D">
                    <a:alpha val="8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Коэффициент местной корректировки рождаемости был откалиброван для точного воспроизведения распространённости дородового наблюдения?</a:t>
            </a:r>
            <a:endParaRPr lang="en-US" dirty="0"/>
          </a:p>
        </p:txBody>
      </p:sp>
      <p:sp>
        <p:nvSpPr>
          <p:cNvPr id="10" name="Object 9"/>
          <p:cNvSpPr/>
          <p:nvPr/>
        </p:nvSpPr>
        <p:spPr>
          <a:xfrm>
            <a:off x="590402" y="6337042"/>
            <a:ext cx="11008110" cy="296094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ts val="2333"/>
              </a:lnSpc>
              <a:spcBef>
                <a:spcPts val="1062"/>
              </a:spcBef>
              <a:buNone/>
            </a:pPr>
            <a:r>
              <a:rPr lang="en-US" sz="1620" kern="0" spc="32" dirty="0">
                <a:solidFill>
                  <a:srgbClr val="3D3D3D">
                    <a:alpha val="8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Беременные женщины, получающие АРТ, были учтены дважды?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0122D1C-7502-127D-4ADB-0352F36F41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2939" y="131089"/>
            <a:ext cx="6314986" cy="44598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9F9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-51425"/>
            <a:ext cx="8789377" cy="1399825"/>
          </a:xfrm>
          <a:prstGeom prst="rect">
            <a:avLst/>
          </a:prstGeom>
        </p:spPr>
      </p:pic>
      <p:sp>
        <p:nvSpPr>
          <p:cNvPr id="3" name="Object 2"/>
          <p:cNvSpPr/>
          <p:nvPr/>
        </p:nvSpPr>
        <p:spPr>
          <a:xfrm>
            <a:off x="476131" y="313577"/>
            <a:ext cx="8400977" cy="65802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592"/>
              </a:lnSpc>
              <a:buNone/>
            </a:pPr>
            <a:r>
              <a:rPr lang="en-US" sz="2250" b="1" kern="0" spc="22" dirty="0">
                <a:solidFill>
                  <a:srgbClr val="FFFFF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ИСПОЛЬЗОВАНИЕ ДАННЫХ ТЕСТИРОВАНИЯ НА ВИЧ СРЕДИ БЕРЕМЕННЫХ ДЛЯ ОЦЕНОК SPECTRUM    </a:t>
            </a:r>
            <a:endParaRPr lang="en-US" dirty="0"/>
          </a:p>
        </p:txBody>
      </p:sp>
      <p:sp>
        <p:nvSpPr>
          <p:cNvPr id="4" name="Object 3"/>
          <p:cNvSpPr/>
          <p:nvPr/>
        </p:nvSpPr>
        <p:spPr>
          <a:xfrm>
            <a:off x="476131" y="1453129"/>
            <a:ext cx="12188952" cy="61673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430"/>
              </a:lnSpc>
              <a:spcBef>
                <a:spcPts val="3717"/>
              </a:spcBef>
              <a:buNone/>
            </a:pPr>
            <a:r>
              <a:rPr lang="en-US" sz="1688" kern="0" spc="34" dirty="0">
                <a:solidFill>
                  <a:srgbClr val="3D3D3D">
                    <a:alpha val="8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Spectrum использует данные рутинного тестирования на ВИЧ в период дородового наблюдения в нескольких направлениях</a:t>
            </a:r>
            <a:endParaRPr lang="en-US" dirty="0"/>
          </a:p>
        </p:txBody>
      </p:sp>
      <p:sp>
        <p:nvSpPr>
          <p:cNvPr id="5" name="Object 4"/>
          <p:cNvSpPr/>
          <p:nvPr/>
        </p:nvSpPr>
        <p:spPr>
          <a:xfrm>
            <a:off x="476131" y="2761559"/>
            <a:ext cx="3618595" cy="2571107"/>
          </a:xfrm>
          <a:prstGeom prst="rect">
            <a:avLst/>
          </a:prstGeom>
          <a:noFill/>
          <a:ln w="25400">
            <a:solidFill>
              <a:srgbClr val="A61E51"/>
            </a:solidFill>
            <a:prstDash val="solid"/>
            <a:miter lim="800000"/>
          </a:ln>
        </p:spPr>
        <p:txBody>
          <a:bodyPr/>
          <a:lstStyle/>
          <a:p>
            <a:endParaRPr lang="en-US"/>
          </a:p>
        </p:txBody>
      </p:sp>
      <p:sp>
        <p:nvSpPr>
          <p:cNvPr id="6" name="Object 5"/>
          <p:cNvSpPr/>
          <p:nvPr/>
        </p:nvSpPr>
        <p:spPr>
          <a:xfrm>
            <a:off x="761810" y="2983258"/>
            <a:ext cx="3456711" cy="76552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009"/>
              </a:lnSpc>
              <a:buNone/>
            </a:pPr>
            <a:r>
              <a:rPr lang="en-US" sz="1469" kern="0" spc="29" dirty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Оценка </a:t>
            </a:r>
            <a:r>
              <a:rPr lang="en-US" sz="1469" b="1" kern="0" spc="29" dirty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распространенности и тенденций заболеваемости ВИЧ у взрослых по годам</a:t>
            </a:r>
            <a:r>
              <a:rPr lang="en-US" sz="1469" kern="0" spc="29" dirty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 (модель EPP)   </a:t>
            </a:r>
            <a:endParaRPr lang="en-US" dirty="0"/>
          </a:p>
        </p:txBody>
      </p:sp>
      <p:sp>
        <p:nvSpPr>
          <p:cNvPr id="7" name="Object 6"/>
          <p:cNvSpPr/>
          <p:nvPr/>
        </p:nvSpPr>
        <p:spPr>
          <a:xfrm>
            <a:off x="761810" y="3868378"/>
            <a:ext cx="3456711" cy="39466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242900" indent="-242900" algn="l">
              <a:lnSpc>
                <a:spcPts val="1556"/>
              </a:lnSpc>
              <a:spcBef>
                <a:spcPts val="924"/>
              </a:spcBef>
              <a:buSzPct val="100000"/>
              <a:buChar char="•"/>
            </a:pPr>
            <a:r>
              <a:rPr lang="en-US" sz="1080" b="1" kern="0" spc="22" dirty="0">
                <a:solidFill>
                  <a:srgbClr val="A61E51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Определяет достоверную </a:t>
            </a:r>
            <a:r>
              <a:rPr lang="en-US" sz="1080" b="1" u="sng" kern="0" spc="22" dirty="0">
                <a:solidFill>
                  <a:srgbClr val="A61E51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тенденцию или тренд</a:t>
            </a:r>
            <a:r>
              <a:rPr lang="en-US" sz="1080" b="1" kern="0" spc="22" dirty="0">
                <a:solidFill>
                  <a:srgbClr val="A61E51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 распространенности</a:t>
            </a:r>
            <a:endParaRPr lang="en-US" dirty="0"/>
          </a:p>
        </p:txBody>
      </p:sp>
      <p:sp>
        <p:nvSpPr>
          <p:cNvPr id="8" name="Object 7"/>
          <p:cNvSpPr/>
          <p:nvPr/>
        </p:nvSpPr>
        <p:spPr>
          <a:xfrm>
            <a:off x="4285178" y="2761559"/>
            <a:ext cx="3618595" cy="2571107"/>
          </a:xfrm>
          <a:prstGeom prst="rect">
            <a:avLst/>
          </a:prstGeom>
          <a:noFill/>
          <a:ln w="25400">
            <a:solidFill>
              <a:srgbClr val="A61E51"/>
            </a:solidFill>
            <a:prstDash val="solid"/>
            <a:miter lim="800000"/>
          </a:ln>
        </p:spPr>
        <p:txBody>
          <a:bodyPr/>
          <a:lstStyle/>
          <a:p>
            <a:endParaRPr lang="en-US"/>
          </a:p>
        </p:txBody>
      </p:sp>
      <p:sp>
        <p:nvSpPr>
          <p:cNvPr id="9" name="Object 8"/>
          <p:cNvSpPr/>
          <p:nvPr/>
        </p:nvSpPr>
        <p:spPr>
          <a:xfrm>
            <a:off x="4570857" y="2983258"/>
            <a:ext cx="3456711" cy="178623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009"/>
              </a:lnSpc>
              <a:buNone/>
            </a:pPr>
            <a:r>
              <a:rPr lang="en-US" sz="1469" kern="0" spc="29" dirty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Анализ распространенности ВИЧ </a:t>
            </a:r>
            <a:r>
              <a:rPr lang="en-US" sz="1469" b="1" kern="0" spc="29" dirty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среди беременных -&gt; </a:t>
            </a:r>
            <a:r>
              <a:rPr lang="en-US" sz="1469" kern="0" spc="29" dirty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выявляет необходимость в программах ППМР (инструмент Spectrum для расчета коэффициентов рождаемости / Spectrum Fertility HIV+/HIV- Rate Ratios fitting tool)</a:t>
            </a:r>
            <a:endParaRPr lang="en-US" dirty="0"/>
          </a:p>
        </p:txBody>
      </p:sp>
      <p:sp>
        <p:nvSpPr>
          <p:cNvPr id="10" name="Object 9"/>
          <p:cNvSpPr/>
          <p:nvPr/>
        </p:nvSpPr>
        <p:spPr>
          <a:xfrm>
            <a:off x="4570857" y="4889084"/>
            <a:ext cx="3456711" cy="19733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242900" indent="-242900" algn="l">
              <a:lnSpc>
                <a:spcPts val="1556"/>
              </a:lnSpc>
              <a:spcBef>
                <a:spcPts val="924"/>
              </a:spcBef>
              <a:buSzPct val="100000"/>
              <a:buChar char="•"/>
            </a:pPr>
            <a:r>
              <a:rPr lang="en-US" sz="1080" kern="0" spc="22" dirty="0">
                <a:solidFill>
                  <a:srgbClr val="A61E51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Достоверный </a:t>
            </a:r>
            <a:r>
              <a:rPr lang="en-US" sz="1080" u="sng" kern="0" spc="22" dirty="0">
                <a:solidFill>
                  <a:srgbClr val="A61E51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уровень</a:t>
            </a:r>
            <a:r>
              <a:rPr lang="en-US" sz="1080" kern="0" spc="22" dirty="0">
                <a:solidFill>
                  <a:srgbClr val="A61E51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распространенности</a:t>
            </a:r>
            <a:endParaRPr lang="en-US" dirty="0"/>
          </a:p>
        </p:txBody>
      </p:sp>
      <p:sp>
        <p:nvSpPr>
          <p:cNvPr id="11" name="Object 10"/>
          <p:cNvSpPr/>
          <p:nvPr/>
        </p:nvSpPr>
        <p:spPr>
          <a:xfrm>
            <a:off x="8094226" y="2761559"/>
            <a:ext cx="3618595" cy="2571107"/>
          </a:xfrm>
          <a:prstGeom prst="rect">
            <a:avLst/>
          </a:prstGeom>
          <a:noFill/>
          <a:ln w="25400">
            <a:solidFill>
              <a:srgbClr val="A61E51"/>
            </a:solidFill>
            <a:prstDash val="solid"/>
            <a:miter lim="800000"/>
          </a:ln>
        </p:spPr>
        <p:txBody>
          <a:bodyPr/>
          <a:lstStyle/>
          <a:p>
            <a:endParaRPr lang="en-US"/>
          </a:p>
        </p:txBody>
      </p:sp>
      <p:sp>
        <p:nvSpPr>
          <p:cNvPr id="12" name="Object 11"/>
          <p:cNvSpPr/>
          <p:nvPr/>
        </p:nvSpPr>
        <p:spPr>
          <a:xfrm>
            <a:off x="8379905" y="2983258"/>
            <a:ext cx="3050285" cy="102070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009"/>
              </a:lnSpc>
              <a:buNone/>
            </a:pPr>
            <a:r>
              <a:rPr lang="en-US" sz="1469" kern="0" spc="29" dirty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Вводные данные ППМР (женщины, получающие АРТ) -&gt; передача ВИЧ от матери ребенку и охват ППМР -&gt; дети, живущие с ВИЧ   </a:t>
            </a:r>
            <a:endParaRPr lang="en-US" dirty="0"/>
          </a:p>
        </p:txBody>
      </p:sp>
      <p:sp>
        <p:nvSpPr>
          <p:cNvPr id="13" name="Object 12"/>
          <p:cNvSpPr/>
          <p:nvPr/>
        </p:nvSpPr>
        <p:spPr>
          <a:xfrm>
            <a:off x="8256110" y="4316889"/>
            <a:ext cx="3456711" cy="19733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242900" indent="-242900" algn="l">
              <a:lnSpc>
                <a:spcPts val="1556"/>
              </a:lnSpc>
              <a:spcBef>
                <a:spcPts val="924"/>
              </a:spcBef>
              <a:buSzPct val="100000"/>
              <a:buChar char="•"/>
            </a:pPr>
            <a:r>
              <a:rPr lang="en-US" sz="1080" b="1" kern="0" spc="22" dirty="0">
                <a:solidFill>
                  <a:srgbClr val="A61E51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Точные </a:t>
            </a:r>
            <a:r>
              <a:rPr lang="en-US" sz="1080" b="1" u="sng" kern="0" spc="22" dirty="0">
                <a:solidFill>
                  <a:srgbClr val="A61E51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совокупные показатели</a:t>
            </a:r>
            <a:endParaRPr lang="en-US" dirty="0"/>
          </a:p>
        </p:txBody>
      </p:sp>
      <p:sp>
        <p:nvSpPr>
          <p:cNvPr id="14" name="Object 13"/>
          <p:cNvSpPr/>
          <p:nvPr/>
        </p:nvSpPr>
        <p:spPr>
          <a:xfrm>
            <a:off x="0" y="6094476"/>
            <a:ext cx="12188952" cy="761810"/>
          </a:xfrm>
          <a:prstGeom prst="rect">
            <a:avLst/>
          </a:prstGeom>
          <a:solidFill>
            <a:srgbClr val="F9F9F8"/>
          </a:solidFill>
        </p:spPr>
        <p:txBody>
          <a:bodyPr/>
          <a:lstStyle/>
          <a:p>
            <a:endParaRPr lang="en-US"/>
          </a:p>
        </p:txBody>
      </p:sp>
      <p:sp>
        <p:nvSpPr>
          <p:cNvPr id="15" name="Object 14"/>
          <p:cNvSpPr/>
          <p:nvPr/>
        </p:nvSpPr>
        <p:spPr>
          <a:xfrm>
            <a:off x="2669197" y="6291810"/>
            <a:ext cx="6850408" cy="351519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ts val="2771"/>
              </a:lnSpc>
              <a:buNone/>
            </a:pPr>
            <a:r>
              <a:rPr lang="en-US" sz="2025" kern="0" spc="41" dirty="0">
                <a:solidFill>
                  <a:srgbClr val="923871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Оценки зависят от качества программных данных!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E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2395813"/>
            <a:ext cx="3942364" cy="2056886"/>
          </a:xfrm>
          <a:prstGeom prst="rect">
            <a:avLst/>
          </a:prstGeom>
        </p:spPr>
      </p:pic>
      <p:sp>
        <p:nvSpPr>
          <p:cNvPr id="3" name="Object 2"/>
          <p:cNvSpPr/>
          <p:nvPr/>
        </p:nvSpPr>
        <p:spPr>
          <a:xfrm>
            <a:off x="76201" y="2760890"/>
            <a:ext cx="3479382" cy="131605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592"/>
              </a:lnSpc>
              <a:buNone/>
            </a:pPr>
            <a:r>
              <a:rPr lang="en-US" sz="2250" b="1" kern="0" spc="22" dirty="0">
                <a:solidFill>
                  <a:srgbClr val="FFFFF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ОЦЕНКА ППМР ИЛИ ОХВАТА ПЕДИАТРИЧЕСКОЙ АРТ &gt; 100%?</a:t>
            </a:r>
            <a:endParaRPr lang="en-US" dirty="0"/>
          </a:p>
        </p:txBody>
      </p:sp>
      <p:sp>
        <p:nvSpPr>
          <p:cNvPr id="4" name="Object 3"/>
          <p:cNvSpPr/>
          <p:nvPr/>
        </p:nvSpPr>
        <p:spPr>
          <a:xfrm>
            <a:off x="3751912" y="0"/>
            <a:ext cx="8437040" cy="6856286"/>
          </a:xfrm>
          <a:prstGeom prst="rect">
            <a:avLst/>
          </a:prstGeom>
          <a:solidFill>
            <a:srgbClr val="F9F9F8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Object 4"/>
          <p:cNvSpPr/>
          <p:nvPr/>
        </p:nvSpPr>
        <p:spPr>
          <a:xfrm>
            <a:off x="4037590" y="601450"/>
            <a:ext cx="7801484" cy="563992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242900" indent="-242900" algn="l">
              <a:lnSpc>
                <a:spcPts val="2493"/>
              </a:lnSpc>
              <a:buSzPct val="100000"/>
              <a:buChar char="•"/>
            </a:pPr>
            <a:r>
              <a:rPr lang="en-US" sz="1600" kern="0" spc="37" dirty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Если показатель немного </a:t>
            </a:r>
            <a:r>
              <a:rPr lang="en-US" sz="1600" b="1" kern="0" spc="37" dirty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превышает 100%, </a:t>
            </a:r>
            <a:r>
              <a:rPr lang="en-US" sz="1600" kern="0" spc="37" dirty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следует учитывать погрешность оценок - можно оставить как есть, если только программа не слабая и почти 100% покрытие маловероятно</a:t>
            </a:r>
          </a:p>
          <a:p>
            <a:pPr marL="242900" indent="-242900" algn="l">
              <a:lnSpc>
                <a:spcPts val="2493"/>
              </a:lnSpc>
              <a:spcBef>
                <a:spcPts val="1489"/>
              </a:spcBef>
              <a:buSzPct val="100000"/>
              <a:buChar char="•"/>
            </a:pPr>
            <a:r>
              <a:rPr lang="en-US" sz="1600" kern="0" spc="37" dirty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Если значение </a:t>
            </a:r>
            <a:r>
              <a:rPr lang="en-US" sz="1600" b="1" kern="0" spc="37" dirty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превышает 110% в 2011-2015 годах</a:t>
            </a:r>
            <a:r>
              <a:rPr lang="en-US" sz="1600" kern="0" spc="37" dirty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, обратитесь к данным программы и проверьте, не было ли двойного учета женщин при переходе от Варианта A к Варианту B или B+</a:t>
            </a:r>
          </a:p>
          <a:p>
            <a:pPr marL="242900" indent="-242900" algn="l">
              <a:lnSpc>
                <a:spcPts val="2493"/>
              </a:lnSpc>
              <a:spcBef>
                <a:spcPts val="1489"/>
              </a:spcBef>
              <a:buSzPct val="100000"/>
              <a:buChar char="•"/>
            </a:pPr>
            <a:r>
              <a:rPr lang="en-US" sz="1600" kern="0" spc="37" dirty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Если значение </a:t>
            </a:r>
            <a:r>
              <a:rPr lang="en-US" sz="1600" b="1" kern="0" spc="37" dirty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превышает 110% после 2015 года</a:t>
            </a:r>
            <a:r>
              <a:rPr lang="en-US" sz="1600" kern="0" spc="37" dirty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, вернитесь к локальной корректировке фертильности/LAF: проверьте распространенность дородового наблюдения и предположения в Spectrum (например, соотношение женщин и мужчин в заболеваемости), влияющие на распространенность среди женщин</a:t>
            </a:r>
          </a:p>
          <a:p>
            <a:pPr marL="242900" indent="-242900" algn="l">
              <a:lnSpc>
                <a:spcPts val="2493"/>
              </a:lnSpc>
              <a:spcBef>
                <a:spcPts val="1489"/>
              </a:spcBef>
              <a:buSzPct val="100000"/>
              <a:buChar char="•"/>
            </a:pPr>
            <a:r>
              <a:rPr lang="en-US" sz="1600" b="1" kern="0" spc="37" dirty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В некоторых странах с концентрированной эпидемией отсутствуют достаточные данные антенатальной помощи </a:t>
            </a:r>
            <a:r>
              <a:rPr lang="en-US" sz="1600" kern="0" spc="37" dirty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для точной оценки числа рождений у женщин, живущих с ВИЧ, на национальном уровне. Поэтому </a:t>
            </a:r>
            <a:r>
              <a:rPr lang="ru-RU" sz="1600" kern="0" spc="37" dirty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в отдельных случаях </a:t>
            </a:r>
            <a:r>
              <a:rPr lang="en-US" sz="1600" kern="0" spc="37" dirty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ЮНЭЙДС не публикует данные, связанные с вертикальной передачей ВИЧ и педиатрическим ВИЧ</a:t>
            </a:r>
            <a:endParaRPr lang="en-US" sz="1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FFE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2562460"/>
            <a:ext cx="3561459" cy="1723594"/>
          </a:xfrm>
          <a:prstGeom prst="rect">
            <a:avLst/>
          </a:prstGeom>
        </p:spPr>
      </p:pic>
      <p:sp>
        <p:nvSpPr>
          <p:cNvPr id="3" name="Object 2"/>
          <p:cNvSpPr/>
          <p:nvPr/>
        </p:nvSpPr>
        <p:spPr>
          <a:xfrm>
            <a:off x="314206" y="2935479"/>
            <a:ext cx="2721014" cy="98704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592"/>
              </a:lnSpc>
              <a:buNone/>
            </a:pPr>
            <a:r>
              <a:rPr lang="en-US" sz="2250" b="1" kern="0" spc="22" dirty="0">
                <a:solidFill>
                  <a:srgbClr val="FFFFF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ИСТОЧНИКИ ВЕРТИКАЛЬНОЙ ПЕРЕДАЧИ</a:t>
            </a:r>
            <a:endParaRPr lang="en-US" dirty="0"/>
          </a:p>
        </p:txBody>
      </p:sp>
      <p:sp>
        <p:nvSpPr>
          <p:cNvPr id="4" name="Object 3"/>
          <p:cNvSpPr/>
          <p:nvPr/>
        </p:nvSpPr>
        <p:spPr>
          <a:xfrm>
            <a:off x="3695804" y="-7086"/>
            <a:ext cx="8437040" cy="6856286"/>
          </a:xfrm>
          <a:prstGeom prst="rect">
            <a:avLst/>
          </a:prstGeom>
          <a:solidFill>
            <a:srgbClr val="F9F9F8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Object 4"/>
          <p:cNvSpPr/>
          <p:nvPr/>
        </p:nvSpPr>
        <p:spPr>
          <a:xfrm>
            <a:off x="3866697" y="2868734"/>
            <a:ext cx="8095254" cy="353658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indent="-242900" algn="l">
              <a:lnSpc>
                <a:spcPts val="2632"/>
              </a:lnSpc>
              <a:buSzPct val="100000"/>
              <a:buChar char="•"/>
            </a:pPr>
            <a:r>
              <a:rPr lang="en-US" sz="1400" b="1" kern="0" spc="38" dirty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При сомнениях в вертикальной передаче ВИЧ, недавно заразившихся во время беременности или грудного вскармливания</a:t>
            </a:r>
            <a:r>
              <a:rPr lang="en-US" sz="1400" kern="0" spc="38" dirty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, следует пересмотреть оценку заболеваемости ВИЧ среди (молодых) женщин</a:t>
            </a:r>
          </a:p>
          <a:p>
            <a:pPr indent="-242900" algn="l">
              <a:lnSpc>
                <a:spcPts val="2632"/>
              </a:lnSpc>
              <a:buSzPct val="100000"/>
              <a:buChar char="•"/>
            </a:pPr>
            <a:r>
              <a:rPr lang="en-US" sz="1400" b="1" kern="0" spc="38" dirty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При </a:t>
            </a:r>
            <a:r>
              <a:rPr lang="en-US" sz="1400" b="1" kern="0" spc="37" dirty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наличии</a:t>
            </a:r>
            <a:r>
              <a:rPr lang="en-US" sz="1400" b="1" kern="0" spc="38" dirty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сомнений относительно доступности</a:t>
            </a:r>
            <a:r>
              <a:rPr lang="en-US" sz="1400" kern="0" spc="38" dirty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, необходимо исследовать доступность ППМР и влияющие на нее факторы</a:t>
            </a:r>
          </a:p>
          <a:p>
            <a:pPr indent="-242900" algn="l">
              <a:lnSpc>
                <a:spcPts val="2632"/>
              </a:lnSpc>
              <a:buSzPct val="100000"/>
              <a:buChar char="•"/>
            </a:pPr>
            <a:r>
              <a:rPr lang="en-US" sz="1400" b="1" kern="0" spc="38" dirty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При сравнении с исследованием</a:t>
            </a:r>
            <a:r>
              <a:rPr lang="en-US" sz="1400" kern="0" spc="38" dirty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, оценивающим вертикальную передачу у женщин в программе, необходимо учитывать, </a:t>
            </a:r>
            <a:r>
              <a:rPr lang="en-US" sz="1400" b="1" kern="0" spc="38" dirty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какие компоненты диаграммы охватывает данное исследование</a:t>
            </a:r>
            <a:r>
              <a:rPr lang="en-US" sz="1400" kern="0" spc="38" dirty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. Как правило, </a:t>
            </a:r>
            <a:r>
              <a:rPr lang="en-US" sz="1400" b="1" kern="0" spc="38" dirty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исследования фиксируют передачу только у женщин, оставшихся в программе</a:t>
            </a:r>
            <a:r>
              <a:rPr lang="en-US" sz="1400" kern="0" spc="38" dirty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.</a:t>
            </a:r>
          </a:p>
          <a:p>
            <a:pPr indent="-242900" algn="l">
              <a:lnSpc>
                <a:spcPts val="2632"/>
              </a:lnSpc>
              <a:buSzPct val="100000"/>
              <a:buChar char="•"/>
            </a:pPr>
            <a:r>
              <a:rPr lang="en-US" sz="1400" b="1" kern="0" spc="38" dirty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Если показатели вертикальной передачи у женщин, выбывших из программы АРТ, кажутся высокими, следует пересмотреть предположения о приверженности</a:t>
            </a:r>
            <a:r>
              <a:rPr lang="en-US" sz="1400" kern="0" spc="38" dirty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:</a:t>
            </a:r>
          </a:p>
          <a:p>
            <a:pPr marL="0" lvl="1" indent="-242900" algn="l">
              <a:lnSpc>
                <a:spcPts val="2124"/>
              </a:lnSpc>
              <a:buSzPct val="100000"/>
              <a:buChar char="•"/>
            </a:pPr>
            <a:r>
              <a:rPr lang="en-US" sz="1400" kern="0" spc="29" dirty="0">
                <a:solidFill>
                  <a:srgbClr val="3D3D3D">
                    <a:alpha val="8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Пренатальное удержание</a:t>
            </a:r>
          </a:p>
          <a:p>
            <a:pPr marL="0" lvl="1" indent="-242900" algn="l">
              <a:lnSpc>
                <a:spcPts val="2124"/>
              </a:lnSpc>
              <a:buSzPct val="100000"/>
              <a:buChar char="•"/>
            </a:pPr>
            <a:r>
              <a:rPr lang="en-US" sz="1400" kern="0" spc="29" dirty="0">
                <a:solidFill>
                  <a:srgbClr val="3D3D3D">
                    <a:alpha val="8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Послереродовое ежемесячное прекращение грудного вскармливания</a:t>
            </a:r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0C0CB5-544B-18E2-BD38-329EA1F3E5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8225" y="137690"/>
            <a:ext cx="5821124" cy="221189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E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2109712"/>
            <a:ext cx="4018545" cy="2628243"/>
          </a:xfrm>
          <a:prstGeom prst="rect">
            <a:avLst/>
          </a:prstGeom>
        </p:spPr>
      </p:pic>
      <p:sp>
        <p:nvSpPr>
          <p:cNvPr id="3" name="Object 2"/>
          <p:cNvSpPr/>
          <p:nvPr/>
        </p:nvSpPr>
        <p:spPr>
          <a:xfrm>
            <a:off x="209551" y="2278869"/>
            <a:ext cx="3346032" cy="187476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462"/>
              </a:lnSpc>
              <a:buNone/>
            </a:pPr>
            <a:r>
              <a:rPr lang="en-US" sz="2138" b="1" kern="0" spc="21" dirty="0">
                <a:solidFill>
                  <a:srgbClr val="FFFFF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ПРОАНАЛИЗИРУЙТЕ ГРАФИКИ В РАЗДЕЛЕ ТЕСТИРОВАНИЕ</a:t>
            </a:r>
            <a:r>
              <a:rPr lang="ru-RU" sz="2138" b="1" kern="0" spc="21" dirty="0">
                <a:solidFill>
                  <a:srgbClr val="FFFFF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В</a:t>
            </a:r>
            <a:r>
              <a:rPr lang="en-US" sz="2138" b="1" kern="0" spc="21" dirty="0">
                <a:solidFill>
                  <a:srgbClr val="FFFFF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</a:t>
            </a:r>
            <a:r>
              <a:rPr lang="ru-RU" sz="2138" b="1" kern="0" spc="21" dirty="0">
                <a:solidFill>
                  <a:srgbClr val="FFFFF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АНК И ПРОВЕДИТЕ </a:t>
            </a:r>
            <a:r>
              <a:rPr lang="en-US" sz="2138" b="1" kern="0" spc="21" dirty="0">
                <a:solidFill>
                  <a:srgbClr val="FFFFF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ПРОВЕРК</a:t>
            </a:r>
            <a:r>
              <a:rPr lang="ru-RU" sz="2138" b="1" kern="0" spc="21" dirty="0">
                <a:solidFill>
                  <a:srgbClr val="FFFFF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У</a:t>
            </a:r>
            <a:r>
              <a:rPr lang="en-US" sz="2138" b="1" kern="0" spc="21" dirty="0">
                <a:solidFill>
                  <a:srgbClr val="FFFFF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ЗНАЧЕНИЙ ТАБЛИЦЫ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81C12A-9CDE-A368-122D-E32866014E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1912" y="940525"/>
            <a:ext cx="8439912" cy="497207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2CA4F2-1260-3607-48AE-5DD3FFD69544}"/>
              </a:ext>
            </a:extLst>
          </p:cNvPr>
          <p:cNvSpPr/>
          <p:nvPr/>
        </p:nvSpPr>
        <p:spPr>
          <a:xfrm>
            <a:off x="3751912" y="3921264"/>
            <a:ext cx="1119883" cy="3082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E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914972"/>
            <a:ext cx="3732867" cy="5018420"/>
          </a:xfrm>
          <a:prstGeom prst="rect">
            <a:avLst/>
          </a:prstGeom>
        </p:spPr>
      </p:pic>
      <p:sp>
        <p:nvSpPr>
          <p:cNvPr id="3" name="Object 2"/>
          <p:cNvSpPr/>
          <p:nvPr/>
        </p:nvSpPr>
        <p:spPr>
          <a:xfrm>
            <a:off x="476131" y="1280123"/>
            <a:ext cx="2906779" cy="427718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592"/>
              </a:lnSpc>
              <a:buNone/>
            </a:pPr>
            <a:r>
              <a:rPr lang="en-US" sz="2250" b="1" kern="0" spc="22" dirty="0">
                <a:solidFill>
                  <a:srgbClr val="FFFFF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НАЖАТИЕ КНОПКИ "ПРОВЕРКА ЗНАЧЕНИЙ ТАБЛИЦЫ" ВЫЯВИТ ОСНОВНЫЕ ПРОБЛЕМЫ В ВАШИХ ДАННЫХ, КОТОРЫЕ БУДУТ ОТМЕЧЕНЫ </a:t>
            </a:r>
            <a:r>
              <a:rPr lang="en-US" sz="2250" b="1" kern="0" spc="22" dirty="0">
                <a:solidFill>
                  <a:srgbClr val="C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КРАСНЫМ ЦВЕТОМ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AAAAB2-E263-318F-27E7-48BE64F0BD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2867" y="995662"/>
            <a:ext cx="8439912" cy="48666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E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295155"/>
            <a:ext cx="3551937" cy="2828218"/>
          </a:xfrm>
          <a:prstGeom prst="rect">
            <a:avLst/>
          </a:prstGeom>
        </p:spPr>
      </p:pic>
      <p:sp>
        <p:nvSpPr>
          <p:cNvPr id="3" name="Object 2"/>
          <p:cNvSpPr/>
          <p:nvPr/>
        </p:nvSpPr>
        <p:spPr>
          <a:xfrm>
            <a:off x="196506" y="667848"/>
            <a:ext cx="3203919" cy="207265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333"/>
              </a:lnSpc>
              <a:buNone/>
            </a:pPr>
            <a:r>
              <a:rPr lang="en-US" sz="2025" b="1" kern="0" spc="20" dirty="0">
                <a:solidFill>
                  <a:srgbClr val="FFFFF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ГРАФИК ДОРОДОВОЙ ДИАГНОСТИКИ ПРЕДОСТАВИТ СРАВНЕНИЕ </a:t>
            </a:r>
            <a:r>
              <a:rPr lang="ru-RU" sz="2025" b="1" kern="0" spc="20" dirty="0">
                <a:solidFill>
                  <a:srgbClr val="FFFFF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РОЖДЕНИЙ</a:t>
            </a:r>
            <a:r>
              <a:rPr lang="en-US" sz="2025" b="1" kern="0" spc="20" dirty="0">
                <a:solidFill>
                  <a:srgbClr val="FFFFF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, ПЕРВИЧНЫХ ВИЗИТОВ И ТЕСТИРОВАНИЙ</a:t>
            </a:r>
            <a:endParaRPr lang="en-US" dirty="0"/>
          </a:p>
        </p:txBody>
      </p:sp>
      <p:sp>
        <p:nvSpPr>
          <p:cNvPr id="4" name="Object 3"/>
          <p:cNvSpPr/>
          <p:nvPr/>
        </p:nvSpPr>
        <p:spPr>
          <a:xfrm>
            <a:off x="476131" y="3173859"/>
            <a:ext cx="3079451" cy="83304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187"/>
              </a:lnSpc>
              <a:spcBef>
                <a:spcPts val="3345"/>
              </a:spcBef>
              <a:buNone/>
            </a:pPr>
            <a:r>
              <a:rPr lang="en-US" sz="1519" kern="0" spc="31" dirty="0">
                <a:solidFill>
                  <a:srgbClr val="3D3D3D">
                    <a:alpha val="8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Программные данные о рождаемости соответствуют оценкам Spectrum?</a:t>
            </a:r>
            <a:endParaRPr lang="en-US" dirty="0"/>
          </a:p>
        </p:txBody>
      </p:sp>
      <p:sp>
        <p:nvSpPr>
          <p:cNvPr id="5" name="Object 4"/>
          <p:cNvSpPr/>
          <p:nvPr/>
        </p:nvSpPr>
        <p:spPr>
          <a:xfrm>
            <a:off x="476131" y="4125005"/>
            <a:ext cx="3079451" cy="83304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187"/>
              </a:lnSpc>
              <a:spcBef>
                <a:spcPts val="913"/>
              </a:spcBef>
              <a:buNone/>
            </a:pPr>
            <a:r>
              <a:rPr lang="en-US" sz="1519" kern="0" spc="31" dirty="0">
                <a:solidFill>
                  <a:srgbClr val="3D3D3D">
                    <a:alpha val="8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Количество первых посещений меньше, чем количество родов?</a:t>
            </a:r>
            <a:endParaRPr lang="en-US" dirty="0"/>
          </a:p>
        </p:txBody>
      </p:sp>
      <p:sp>
        <p:nvSpPr>
          <p:cNvPr id="6" name="Object 5"/>
          <p:cNvSpPr/>
          <p:nvPr/>
        </p:nvSpPr>
        <p:spPr>
          <a:xfrm>
            <a:off x="472486" y="4777119"/>
            <a:ext cx="3079451" cy="111072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187"/>
              </a:lnSpc>
              <a:spcBef>
                <a:spcPts val="913"/>
              </a:spcBef>
              <a:buNone/>
            </a:pPr>
            <a:r>
              <a:rPr lang="en-US" sz="1519" kern="0" spc="31" dirty="0">
                <a:solidFill>
                  <a:srgbClr val="3D3D3D">
                    <a:alpha val="8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Количество пациентов, получивших хотя бы один тест, меньше числа первичных визитов?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CC7A46-3C50-A544-BC06-51F4581D52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5582" y="1029209"/>
            <a:ext cx="8439912" cy="479958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E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1080348"/>
            <a:ext cx="3942364" cy="2713946"/>
          </a:xfrm>
          <a:prstGeom prst="rect">
            <a:avLst/>
          </a:prstGeom>
        </p:spPr>
      </p:pic>
      <p:sp>
        <p:nvSpPr>
          <p:cNvPr id="3" name="Object 2"/>
          <p:cNvSpPr/>
          <p:nvPr/>
        </p:nvSpPr>
        <p:spPr>
          <a:xfrm>
            <a:off x="431456" y="1571112"/>
            <a:ext cx="3079451" cy="195808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204"/>
              </a:lnSpc>
              <a:buNone/>
            </a:pPr>
            <a:r>
              <a:rPr lang="en-US" sz="2000" b="1" kern="0" spc="20" dirty="0">
                <a:solidFill>
                  <a:srgbClr val="FFFFF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ГРАФИК</a:t>
            </a:r>
            <a:r>
              <a:rPr lang="en-US" sz="1913" b="1" kern="0" spc="20" dirty="0">
                <a:solidFill>
                  <a:srgbClr val="FFFFF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СРАВНИВАЕТ ПРОГНОЗИРУЕМОЕ И ФАКТИЧЕСКОЕ ЧИСЛО </a:t>
            </a:r>
            <a:r>
              <a:rPr lang="ru-RU" sz="2000" b="1" kern="0" spc="20" dirty="0">
                <a:solidFill>
                  <a:srgbClr val="FFFFF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РОЖДЕНИЙ</a:t>
            </a:r>
            <a:r>
              <a:rPr lang="en-US" sz="1913" b="1" kern="0" spc="20" dirty="0">
                <a:solidFill>
                  <a:srgbClr val="FFFFF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, </a:t>
            </a:r>
            <a:r>
              <a:rPr lang="en-US" sz="2000" b="1" kern="0" spc="20" dirty="0">
                <a:solidFill>
                  <a:srgbClr val="FFFFF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ПЕРВИЧНЫХ ВИЗИТОВ И ТЕСТИРОВАНИЙ</a:t>
            </a:r>
            <a:endParaRPr lang="en-US" dirty="0"/>
          </a:p>
        </p:txBody>
      </p:sp>
      <p:sp>
        <p:nvSpPr>
          <p:cNvPr id="4" name="Object 3"/>
          <p:cNvSpPr/>
          <p:nvPr/>
        </p:nvSpPr>
        <p:spPr>
          <a:xfrm>
            <a:off x="476131" y="4025237"/>
            <a:ext cx="3333869" cy="157234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066"/>
              </a:lnSpc>
              <a:spcBef>
                <a:spcPts val="3159"/>
              </a:spcBef>
              <a:buNone/>
            </a:pPr>
            <a:r>
              <a:rPr lang="en-US" sz="1434" kern="0" spc="29" dirty="0">
                <a:solidFill>
                  <a:srgbClr val="3D3D3D">
                    <a:alpha val="8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Пример: Избыточное число регистрируемых первичных визитов по сравнению с рождаемостью может свидетельствовать о завышении показателей посещаемости   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36159E-031C-15B0-99D4-55CD6070E1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496" y="1080348"/>
            <a:ext cx="5563376" cy="395342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E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943614"/>
            <a:ext cx="3847138" cy="1723594"/>
          </a:xfrm>
          <a:prstGeom prst="rect">
            <a:avLst/>
          </a:prstGeom>
        </p:spPr>
      </p:pic>
      <p:sp>
        <p:nvSpPr>
          <p:cNvPr id="3" name="Object 2"/>
          <p:cNvSpPr/>
          <p:nvPr/>
        </p:nvSpPr>
        <p:spPr>
          <a:xfrm>
            <a:off x="114300" y="1308691"/>
            <a:ext cx="3393205" cy="98704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592"/>
              </a:lnSpc>
              <a:buNone/>
            </a:pPr>
            <a:r>
              <a:rPr lang="en-US" sz="2250" b="1" kern="0" spc="22" dirty="0">
                <a:solidFill>
                  <a:srgbClr val="FFFFF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СТАТИСТИЧЕСКИЕ ДАННЫЕ</a:t>
            </a:r>
            <a:r>
              <a:rPr lang="ru-RU" sz="2250" b="1" kern="0" spc="22" dirty="0">
                <a:solidFill>
                  <a:srgbClr val="FFFFF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</a:t>
            </a:r>
            <a:r>
              <a:rPr lang="en-US" sz="2250" b="1" kern="0" spc="22" dirty="0">
                <a:solidFill>
                  <a:srgbClr val="FFFFF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ПРОГРАММ  ППМР</a:t>
            </a:r>
            <a:endParaRPr lang="en-US" dirty="0"/>
          </a:p>
        </p:txBody>
      </p:sp>
      <p:sp>
        <p:nvSpPr>
          <p:cNvPr id="4" name="Object 3"/>
          <p:cNvSpPr/>
          <p:nvPr/>
        </p:nvSpPr>
        <p:spPr>
          <a:xfrm>
            <a:off x="476131" y="2777257"/>
            <a:ext cx="3079451" cy="277532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430"/>
              </a:lnSpc>
              <a:spcBef>
                <a:spcPts val="3717"/>
              </a:spcBef>
              <a:buNone/>
            </a:pPr>
            <a:r>
              <a:rPr lang="en-US" sz="1688" kern="0" spc="34" dirty="0">
                <a:solidFill>
                  <a:srgbClr val="3D3D3D">
                    <a:alpha val="8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Сравнивает количество беременных женщин, начавших или продолжающих АРТ, с результатами тестирования на ВИЧ при первом посещении дородового консультирования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20B243-45EC-C4D6-5F91-F652D0EB19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2088" y="943614"/>
            <a:ext cx="8439912" cy="47179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14A6B8E-DAA3-7900-F27C-AD8439DC0663}"/>
              </a:ext>
            </a:extLst>
          </p:cNvPr>
          <p:cNvSpPr/>
          <p:nvPr/>
        </p:nvSpPr>
        <p:spPr>
          <a:xfrm>
            <a:off x="11338559" y="2656794"/>
            <a:ext cx="791007" cy="285621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E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2384821"/>
            <a:ext cx="3999500" cy="2075931"/>
          </a:xfrm>
          <a:prstGeom prst="rect">
            <a:avLst/>
          </a:prstGeom>
        </p:spPr>
      </p:pic>
      <p:sp>
        <p:nvSpPr>
          <p:cNvPr id="3" name="Object 2"/>
          <p:cNvSpPr/>
          <p:nvPr/>
        </p:nvSpPr>
        <p:spPr>
          <a:xfrm>
            <a:off x="476131" y="2764944"/>
            <a:ext cx="3079451" cy="131587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074"/>
              </a:lnSpc>
              <a:buNone/>
            </a:pPr>
            <a:r>
              <a:rPr lang="en-US" sz="1800" b="1" kern="0" spc="18" dirty="0">
                <a:solidFill>
                  <a:srgbClr val="FFFFF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ОЦЕНКА РАСПРОСТРАНЕННОСТИ ПО РЕЗУЛЬТАТАМ ДОРОДОВОГО ТЕСТИРОВАНИЯ</a:t>
            </a:r>
            <a:endParaRPr lang="en-US" dirty="0"/>
          </a:p>
        </p:txBody>
      </p:sp>
      <p:sp>
        <p:nvSpPr>
          <p:cNvPr id="4" name="Object 3"/>
          <p:cNvSpPr/>
          <p:nvPr/>
        </p:nvSpPr>
        <p:spPr>
          <a:xfrm>
            <a:off x="3751912" y="0"/>
            <a:ext cx="8437040" cy="6856286"/>
          </a:xfrm>
          <a:prstGeom prst="rect">
            <a:avLst/>
          </a:prstGeom>
          <a:solidFill>
            <a:srgbClr val="F9F9F8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Object 4"/>
          <p:cNvSpPr/>
          <p:nvPr/>
        </p:nvSpPr>
        <p:spPr>
          <a:xfrm>
            <a:off x="4047113" y="571803"/>
            <a:ext cx="7901686" cy="5689579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242900" indent="-242900" algn="l">
              <a:lnSpc>
                <a:spcPts val="2078"/>
              </a:lnSpc>
              <a:buSzPct val="100000"/>
              <a:buChar char="•"/>
            </a:pPr>
            <a:r>
              <a:rPr lang="en-US" sz="1519" kern="0" spc="31" dirty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В ходе рутинного программного тестирования уже </a:t>
            </a:r>
            <a:r>
              <a:rPr lang="en-US" sz="1519" b="1" kern="0" spc="31" dirty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известные ВИЧ-положительные пациенты</a:t>
            </a:r>
            <a:r>
              <a:rPr lang="en-US" sz="1519" kern="0" spc="31" dirty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</a:t>
            </a:r>
            <a:r>
              <a:rPr lang="en-US" sz="1519" b="1" kern="0" spc="31" dirty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не проходят повторное тестирование</a:t>
            </a:r>
            <a:r>
              <a:rPr lang="en-US" sz="1519" kern="0" spc="31" dirty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, в отличие от выборочного или дозорного наблюдения.</a:t>
            </a:r>
          </a:p>
          <a:p>
            <a:pPr marL="242900" indent="-242900" algn="l">
              <a:lnSpc>
                <a:spcPts val="2078"/>
              </a:lnSpc>
              <a:spcBef>
                <a:spcPts val="1241"/>
              </a:spcBef>
              <a:buSzPct val="100000"/>
              <a:buChar char="•"/>
            </a:pPr>
            <a:r>
              <a:rPr lang="en-US" sz="1519" kern="0" spc="31" dirty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Для Spectrum </a:t>
            </a:r>
            <a:r>
              <a:rPr lang="en-US" sz="1519" b="1" kern="0" spc="31" dirty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беременные женщины, известные как ВИЧ-положительные</a:t>
            </a:r>
            <a:r>
              <a:rPr lang="en-US" sz="1519" kern="0" spc="31" dirty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, должны учитываться </a:t>
            </a:r>
            <a:r>
              <a:rPr lang="en-US" sz="1519" b="1" kern="0" spc="31" dirty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в числителе и знаменателе </a:t>
            </a:r>
            <a:r>
              <a:rPr lang="en-US" sz="1519" kern="0" spc="31" dirty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распространенности</a:t>
            </a:r>
          </a:p>
          <a:p>
            <a:pPr marL="242900" indent="-242900" algn="l">
              <a:lnSpc>
                <a:spcPts val="2078"/>
              </a:lnSpc>
              <a:spcBef>
                <a:spcPts val="1241"/>
              </a:spcBef>
              <a:buSzPct val="100000"/>
              <a:buChar char="•"/>
            </a:pPr>
            <a:r>
              <a:rPr lang="en-US" sz="1519" kern="0" spc="31" dirty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= ([Протестированных ВИЧ-положительных] + [Известных ВИЧ-положительных]) / ([Всего протестированных] + [Известных ВИЧ-положительных] + [Известных ВИЧ-отрицательных])</a:t>
            </a:r>
          </a:p>
          <a:p>
            <a:pPr marL="242900" indent="-242900" algn="l">
              <a:lnSpc>
                <a:spcPts val="2078"/>
              </a:lnSpc>
              <a:spcBef>
                <a:spcPts val="1241"/>
              </a:spcBef>
              <a:buSzPct val="100000"/>
              <a:buChar char="•"/>
            </a:pPr>
            <a:r>
              <a:rPr lang="en-US" sz="1519" kern="0" spc="31" dirty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Типичные проблемы</a:t>
            </a:r>
          </a:p>
          <a:p>
            <a:pPr marL="485800" lvl="1" indent="-242900" algn="l">
              <a:lnSpc>
                <a:spcPts val="1677"/>
              </a:lnSpc>
              <a:spcBef>
                <a:spcPts val="216"/>
              </a:spcBef>
              <a:buSzPct val="100000"/>
              <a:buChar char="•"/>
            </a:pPr>
            <a:r>
              <a:rPr lang="en-US" sz="1164" b="1" kern="0" spc="23" dirty="0">
                <a:solidFill>
                  <a:srgbClr val="3D3D3D">
                    <a:alpha val="8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Отсутствие</a:t>
            </a:r>
            <a:r>
              <a:rPr lang="en-US" sz="1164" kern="0" spc="23" dirty="0">
                <a:solidFill>
                  <a:srgbClr val="3D3D3D">
                    <a:alpha val="8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известных положительных или отрицательных показателей</a:t>
            </a:r>
          </a:p>
          <a:p>
            <a:pPr marL="485800" lvl="1" indent="-242900" algn="l">
              <a:lnSpc>
                <a:spcPts val="1677"/>
              </a:lnSpc>
              <a:spcBef>
                <a:spcPts val="281"/>
              </a:spcBef>
              <a:buSzPct val="100000"/>
              <a:buChar char="•"/>
            </a:pPr>
            <a:r>
              <a:rPr lang="en-US" sz="1164" b="1" kern="0" spc="23" dirty="0">
                <a:solidFill>
                  <a:srgbClr val="3D3D3D">
                    <a:alpha val="8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Повторные тесты </a:t>
            </a:r>
            <a:r>
              <a:rPr lang="en-US" sz="1164" kern="0" spc="23" dirty="0">
                <a:solidFill>
                  <a:srgbClr val="3D3D3D">
                    <a:alpha val="8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учитываются несколько раз ─ в той же или другой лаборатории/лечебном учреждении</a:t>
            </a:r>
          </a:p>
          <a:p>
            <a:pPr marL="485800" lvl="1" indent="-242900" algn="l">
              <a:lnSpc>
                <a:spcPts val="1677"/>
              </a:lnSpc>
              <a:spcBef>
                <a:spcPts val="281"/>
              </a:spcBef>
              <a:buSzPct val="100000"/>
              <a:buChar char="•"/>
            </a:pPr>
            <a:r>
              <a:rPr lang="en-US" sz="1164" b="1" kern="0" spc="23" dirty="0">
                <a:solidFill>
                  <a:srgbClr val="3D3D3D">
                    <a:alpha val="8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Признаки недостоверных данных</a:t>
            </a:r>
          </a:p>
          <a:p>
            <a:pPr marL="728700" lvl="2" indent="-242900" algn="l">
              <a:lnSpc>
                <a:spcPts val="1677"/>
              </a:lnSpc>
              <a:spcBef>
                <a:spcPts val="281"/>
              </a:spcBef>
              <a:buSzPct val="100000"/>
              <a:buChar char="•"/>
            </a:pPr>
            <a:r>
              <a:rPr lang="en-US" sz="1164" kern="0" spc="23" dirty="0">
                <a:solidFill>
                  <a:srgbClr val="3D3D3D">
                    <a:alpha val="8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Количество первых посещений дородового наблюдения превышает годовое количество рождений</a:t>
            </a:r>
          </a:p>
          <a:p>
            <a:pPr marL="728700" lvl="2" indent="-242900" algn="l">
              <a:lnSpc>
                <a:spcPts val="1677"/>
              </a:lnSpc>
              <a:spcBef>
                <a:spcPts val="281"/>
              </a:spcBef>
              <a:buSzPct val="100000"/>
              <a:buChar char="•"/>
            </a:pPr>
            <a:r>
              <a:rPr lang="en-US" sz="1164" kern="0" spc="23" dirty="0">
                <a:solidFill>
                  <a:srgbClr val="3D3D3D">
                    <a:alpha val="8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Резкие годовые изменения в распространенности</a:t>
            </a:r>
            <a:endParaRPr lang="ru-RU" sz="1164" kern="0" spc="23" dirty="0">
              <a:solidFill>
                <a:srgbClr val="3D3D3D">
                  <a:alpha val="80000"/>
                </a:srgbClr>
              </a:solidFill>
              <a:latin typeface="Lato" pitchFamily="34" charset="0"/>
              <a:ea typeface="Lato" pitchFamily="34" charset="-122"/>
              <a:cs typeface="Lato" pitchFamily="34" charset="-120"/>
            </a:endParaRPr>
          </a:p>
          <a:p>
            <a:pPr marL="728700" lvl="2" indent="-242900" algn="l">
              <a:lnSpc>
                <a:spcPts val="1677"/>
              </a:lnSpc>
              <a:spcBef>
                <a:spcPts val="281"/>
              </a:spcBef>
              <a:buSzPct val="100000"/>
              <a:buChar char="•"/>
            </a:pPr>
            <a:r>
              <a:rPr lang="en-US" sz="1164" kern="0" spc="23" dirty="0">
                <a:solidFill>
                  <a:srgbClr val="3D3D3D">
                    <a:alpha val="8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Резкие колебания количества пациентов дородового наблюдения (проблемы с отчетностью, и др.).</a:t>
            </a:r>
          </a:p>
          <a:p>
            <a:pPr marL="242900" indent="-242900" algn="l">
              <a:lnSpc>
                <a:spcPts val="2078"/>
              </a:lnSpc>
              <a:spcBef>
                <a:spcPts val="1305"/>
              </a:spcBef>
              <a:buSzPct val="100000"/>
              <a:buChar char="•"/>
            </a:pPr>
            <a:r>
              <a:rPr lang="en-US" sz="1519" kern="0" spc="31" dirty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Последствия оценки в Spectrum</a:t>
            </a:r>
          </a:p>
          <a:p>
            <a:pPr marL="485800" lvl="1" indent="-242900" algn="l">
              <a:lnSpc>
                <a:spcPts val="1677"/>
              </a:lnSpc>
              <a:spcBef>
                <a:spcPts val="216"/>
              </a:spcBef>
              <a:buSzPct val="100000"/>
              <a:buChar char="•"/>
            </a:pPr>
            <a:r>
              <a:rPr lang="en-US" sz="1164" kern="0" spc="23" dirty="0">
                <a:solidFill>
                  <a:srgbClr val="3D3D3D">
                    <a:alpha val="8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Неверная тенденция заболеваемости / </a:t>
            </a:r>
            <a:r>
              <a:rPr lang="ru-RU" sz="1164" kern="0" spc="23" dirty="0">
                <a:solidFill>
                  <a:srgbClr val="3D3D3D">
                    <a:alpha val="8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в</a:t>
            </a:r>
            <a:r>
              <a:rPr lang="en-US" sz="1164" kern="0" spc="23" dirty="0">
                <a:solidFill>
                  <a:srgbClr val="3D3D3D">
                    <a:alpha val="8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EPP</a:t>
            </a:r>
            <a:r>
              <a:rPr lang="ru-RU" sz="1164" kern="0" spc="23" dirty="0">
                <a:solidFill>
                  <a:srgbClr val="3D3D3D">
                    <a:alpha val="8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, </a:t>
            </a:r>
            <a:r>
              <a:rPr lang="en-US" sz="1164" kern="0" spc="23" dirty="0">
                <a:solidFill>
                  <a:srgbClr val="3D3D3D">
                    <a:alpha val="8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например, слишком быстрый спад</a:t>
            </a:r>
          </a:p>
          <a:p>
            <a:pPr marL="485800" lvl="1" indent="-242900" algn="l">
              <a:lnSpc>
                <a:spcPts val="1677"/>
              </a:lnSpc>
              <a:spcBef>
                <a:spcPts val="281"/>
              </a:spcBef>
              <a:buSzPct val="100000"/>
              <a:buChar char="•"/>
            </a:pPr>
            <a:r>
              <a:rPr lang="en-US" sz="1164" kern="0" spc="23" dirty="0">
                <a:solidFill>
                  <a:srgbClr val="3D3D3D">
                    <a:alpha val="8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Неверное заниженное количество ВИЧ-инфицированных беременных женщин, низкая вероятность передачи ВИЧ от матери ребёнку и необходимость в профилактике передачи ВИЧ от матери ребёнку приводят к заниженному числу детей, живущих с ВИЧ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37C28D-D1AB-A994-E887-B740F0F0D90C}"/>
              </a:ext>
            </a:extLst>
          </p:cNvPr>
          <p:cNvSpPr/>
          <p:nvPr/>
        </p:nvSpPr>
        <p:spPr>
          <a:xfrm rot="16200000">
            <a:off x="7755182" y="-1442723"/>
            <a:ext cx="782982" cy="790168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E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1313527"/>
            <a:ext cx="3970932" cy="1285554"/>
          </a:xfrm>
          <a:prstGeom prst="rect">
            <a:avLst/>
          </a:prstGeom>
        </p:spPr>
      </p:pic>
      <p:sp>
        <p:nvSpPr>
          <p:cNvPr id="3" name="Object 2"/>
          <p:cNvSpPr/>
          <p:nvPr/>
        </p:nvSpPr>
        <p:spPr>
          <a:xfrm>
            <a:off x="476131" y="1693650"/>
            <a:ext cx="3079451" cy="52634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074"/>
              </a:lnSpc>
              <a:buNone/>
            </a:pPr>
            <a:r>
              <a:rPr lang="en-US" sz="1800" b="1" kern="0" spc="18" dirty="0">
                <a:solidFill>
                  <a:srgbClr val="FFFFF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РАСПРОСТРАНЁННОСТЬ СРЕДИ БЕРЕМЕННЫХ</a:t>
            </a:r>
            <a:endParaRPr lang="en-US" dirty="0"/>
          </a:p>
        </p:txBody>
      </p:sp>
      <p:sp>
        <p:nvSpPr>
          <p:cNvPr id="4" name="Object 3"/>
          <p:cNvSpPr/>
          <p:nvPr/>
        </p:nvSpPr>
        <p:spPr>
          <a:xfrm>
            <a:off x="476131" y="2605180"/>
            <a:ext cx="3079451" cy="24680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944"/>
              </a:lnSpc>
              <a:spcBef>
                <a:spcPts val="2974"/>
              </a:spcBef>
              <a:buNone/>
            </a:pPr>
            <a:r>
              <a:rPr lang="en-US" sz="1350" kern="0" spc="27" dirty="0">
                <a:solidFill>
                  <a:srgbClr val="3D3D3D">
                    <a:alpha val="8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&gt;Расширенные параметры</a:t>
            </a:r>
            <a:endParaRPr lang="en-US" dirty="0"/>
          </a:p>
        </p:txBody>
      </p:sp>
      <p:sp>
        <p:nvSpPr>
          <p:cNvPr id="5" name="Object 4"/>
          <p:cNvSpPr/>
          <p:nvPr/>
        </p:nvSpPr>
        <p:spPr>
          <a:xfrm>
            <a:off x="476131" y="2957071"/>
            <a:ext cx="3079451" cy="49361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944"/>
              </a:lnSpc>
              <a:spcBef>
                <a:spcPts val="811"/>
              </a:spcBef>
              <a:buNone/>
            </a:pPr>
            <a:r>
              <a:rPr lang="en-US" sz="1350" kern="0" spc="27" dirty="0">
                <a:solidFill>
                  <a:srgbClr val="3D3D3D">
                    <a:alpha val="8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&gt; Снижение фертильности из-за ВИЧ</a:t>
            </a:r>
            <a:endParaRPr lang="en-US" dirty="0"/>
          </a:p>
        </p:txBody>
      </p:sp>
      <p:sp>
        <p:nvSpPr>
          <p:cNvPr id="6" name="Object 5"/>
          <p:cNvSpPr/>
          <p:nvPr/>
        </p:nvSpPr>
        <p:spPr>
          <a:xfrm>
            <a:off x="476131" y="3555768"/>
            <a:ext cx="3079451" cy="49361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944"/>
              </a:lnSpc>
              <a:spcBef>
                <a:spcPts val="811"/>
              </a:spcBef>
              <a:buNone/>
            </a:pPr>
            <a:r>
              <a:rPr lang="en-US" sz="1350" kern="0" spc="27" dirty="0">
                <a:solidFill>
                  <a:srgbClr val="3D3D3D">
                    <a:alpha val="80000"/>
                  </a:srgbClr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&gt; Применение местного корректирующего фактора  </a:t>
            </a:r>
            <a:endParaRPr lang="en-US" dirty="0"/>
          </a:p>
        </p:txBody>
      </p:sp>
      <p:sp>
        <p:nvSpPr>
          <p:cNvPr id="9" name="Object 8"/>
          <p:cNvSpPr/>
          <p:nvPr/>
        </p:nvSpPr>
        <p:spPr>
          <a:xfrm>
            <a:off x="0" y="5742139"/>
            <a:ext cx="12188952" cy="1114146"/>
          </a:xfrm>
          <a:prstGeom prst="rect">
            <a:avLst/>
          </a:prstGeom>
          <a:solidFill>
            <a:srgbClr val="F9F9F8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Object 9"/>
          <p:cNvSpPr/>
          <p:nvPr/>
        </p:nvSpPr>
        <p:spPr>
          <a:xfrm>
            <a:off x="1399825" y="5939473"/>
            <a:ext cx="10328191" cy="70303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ts val="2771"/>
              </a:lnSpc>
              <a:buNone/>
            </a:pPr>
            <a:r>
              <a:rPr lang="en-US" sz="1600" kern="0" spc="41" dirty="0">
                <a:solidFill>
                  <a:srgbClr val="00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Возможные проблемы с данными ранних лет? Удалите нерепрезентативные данные перед подгонкой, используйте только высококачественные данные</a:t>
            </a:r>
            <a:endParaRPr lang="en-US" sz="1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98EB06A-285A-517A-10DA-55078C2A47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1713" y="791958"/>
            <a:ext cx="8071322" cy="451187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3E641F549574BB805BD9C73365D4F" ma:contentTypeVersion="21" ma:contentTypeDescription="Create a new document." ma:contentTypeScope="" ma:versionID="848d5250be30190ee293fa977b7b3659">
  <xsd:schema xmlns:xsd="http://www.w3.org/2001/XMLSchema" xmlns:xs="http://www.w3.org/2001/XMLSchema" xmlns:p="http://schemas.microsoft.com/office/2006/metadata/properties" xmlns:ns1="http://schemas.microsoft.com/sharepoint/v3" xmlns:ns2="288ef829-98c5-46d1-83dc-c2ef7c814da2" xmlns:ns3="2ddeef39-65d3-4660-94f2-f063f949c57e" targetNamespace="http://schemas.microsoft.com/office/2006/metadata/properties" ma:root="true" ma:fieldsID="f067d9dc7eb05f16e5031dc3fd13465b" ns1:_="" ns2:_="" ns3:_="">
    <xsd:import namespace="http://schemas.microsoft.com/sharepoint/v3"/>
    <xsd:import namespace="288ef829-98c5-46d1-83dc-c2ef7c814da2"/>
    <xsd:import namespace="2ddeef39-65d3-4660-94f2-f063f949c5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8ef829-98c5-46d1-83dc-c2ef7c814d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008808e-a4ff-498b-8b44-8869f1dca9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deef39-65d3-4660-94f2-f063f949c57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f1142ec6-8224-48c2-babf-013e8b339833}" ma:internalName="TaxCatchAll" ma:showField="CatchAllData" ma:web="2ddeef39-65d3-4660-94f2-f063f949c5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288ef829-98c5-46d1-83dc-c2ef7c814da2" xsi:nil="true"/>
    <TaxCatchAll xmlns="2ddeef39-65d3-4660-94f2-f063f949c57e" xsi:nil="true"/>
    <lcf76f155ced4ddcb4097134ff3c332f xmlns="288ef829-98c5-46d1-83dc-c2ef7c814da2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1BD5954-DF11-4157-AD64-6D289F75645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32D440F-54DA-44C5-872F-68BA7200F3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88ef829-98c5-46d1-83dc-c2ef7c814da2"/>
    <ds:schemaRef ds:uri="2ddeef39-65d3-4660-94f2-f063f949c5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9B4D72C-C969-41D7-A49B-BFF6BDAA4581}">
  <ds:schemaRefs>
    <ds:schemaRef ds:uri="http://schemas.microsoft.com/office/2006/metadata/properties"/>
    <ds:schemaRef ds:uri="http://schemas.microsoft.com/office/infopath/2007/PartnerControls"/>
    <ds:schemaRef ds:uri="288ef829-98c5-46d1-83dc-c2ef7c814da2"/>
    <ds:schemaRef ds:uri="2ddeef39-65d3-4660-94f2-f063f949c57e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1604</Words>
  <Application>Microsoft Office PowerPoint</Application>
  <PresentationFormat>Widescreen</PresentationFormat>
  <Paragraphs>150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 (Body)</vt:lpstr>
      <vt:lpstr>Calibri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Beautiful.ai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09. ANCtestingPrev PMTCT CLHIV+pedARTcov_19Feb2025_ay_ru</dc:title>
  <dc:subject>09. ANCtestingPrev PMTCT CLHIV+pedARTcov_19Feb2025_ay_ru</dc:subject>
  <dc:creator>Anna Yakusik</dc:creator>
  <cp:lastModifiedBy>RWODZI, Desire Tarwireyi</cp:lastModifiedBy>
  <cp:revision>3</cp:revision>
  <dcterms:created xsi:type="dcterms:W3CDTF">2025-02-19T09:04:49Z</dcterms:created>
  <dcterms:modified xsi:type="dcterms:W3CDTF">2025-03-20T12:08:31Z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0x0101006893E641F549574BB805BD9C73365D4F</vt:lpwstr>
  </property>
  <property fmtid="{D5CDD505-2E9C-101B-9397-08002B2CF9AE}" pid="3" name="MediaServiceImageTags">
    <vt:lpwstr/>
  </property>
</Properties>
</file>