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Layouts/slideLayout7.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7.xml" ContentType="application/vnd.openxmlformats-officedocument.presentationml.notesSl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notesSlides/notesSlide8.xml" ContentType="application/vnd.openxmlformats-officedocument.presentationml.notesSlid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852" r:id="rId4"/>
    <p:sldMasterId id="2147483856" r:id="rId5"/>
    <p:sldMasterId id="2147483859" r:id="rId6"/>
    <p:sldMasterId id="2147483862" r:id="rId7"/>
  </p:sldMasterIdLst>
  <p:notesMasterIdLst>
    <p:notesMasterId r:id="rId24"/>
  </p:notesMasterIdLst>
  <p:sldIdLst>
    <p:sldId id="1568" r:id="rId8"/>
    <p:sldId id="262" r:id="rId9"/>
    <p:sldId id="1569" r:id="rId10"/>
    <p:sldId id="1570" r:id="rId11"/>
    <p:sldId id="1571" r:id="rId12"/>
    <p:sldId id="1572" r:id="rId13"/>
    <p:sldId id="1573" r:id="rId14"/>
    <p:sldId id="1574" r:id="rId15"/>
    <p:sldId id="1575" r:id="rId16"/>
    <p:sldId id="1576" r:id="rId17"/>
    <p:sldId id="1577" r:id="rId18"/>
    <p:sldId id="1578" r:id="rId19"/>
    <p:sldId id="318" r:id="rId20"/>
    <p:sldId id="1579" r:id="rId21"/>
    <p:sldId id="1580" r:id="rId22"/>
    <p:sldId id="319" r:id="rId2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EE112BD-FC4D-406B-8886-E01A01F1EF2B}" v="4" dt="2023-12-01T09:26:37.41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866" autoAdjust="0"/>
    <p:restoredTop sz="84085"/>
  </p:normalViewPr>
  <p:slideViewPr>
    <p:cSldViewPr snapToGrid="0">
      <p:cViewPr varScale="1">
        <p:scale>
          <a:sx n="92" d="100"/>
          <a:sy n="92" d="100"/>
        </p:scale>
        <p:origin x="1356" y="66"/>
      </p:cViewPr>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varScale="1">
        <p:scale>
          <a:sx n="144" d="100"/>
          <a:sy n="144" d="100"/>
        </p:scale>
        <p:origin x="2408" y="18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slide" Target="slides/slide6.xml"/><Relationship Id="rId18" Type="http://schemas.openxmlformats.org/officeDocument/2006/relationships/slide" Target="slides/slide11.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4.xml"/><Relationship Id="rId7" Type="http://schemas.openxmlformats.org/officeDocument/2006/relationships/slideMaster" Target="slideMasters/slideMaster4.xml"/><Relationship Id="rId12" Type="http://schemas.openxmlformats.org/officeDocument/2006/relationships/slide" Target="slides/slide5.xml"/><Relationship Id="rId17" Type="http://schemas.openxmlformats.org/officeDocument/2006/relationships/slide" Target="slides/slide10.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9.xml"/><Relationship Id="rId20" Type="http://schemas.openxmlformats.org/officeDocument/2006/relationships/slide" Target="slides/slide13.xml"/><Relationship Id="rId29"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4.xml"/><Relationship Id="rId24" Type="http://schemas.openxmlformats.org/officeDocument/2006/relationships/notesMaster" Target="notesMasters/notesMaster1.xml"/><Relationship Id="rId5" Type="http://schemas.openxmlformats.org/officeDocument/2006/relationships/slideMaster" Target="slideMasters/slideMaster2.xml"/><Relationship Id="rId15" Type="http://schemas.openxmlformats.org/officeDocument/2006/relationships/slide" Target="slides/slide8.xml"/><Relationship Id="rId23" Type="http://schemas.openxmlformats.org/officeDocument/2006/relationships/slide" Target="slides/slide16.xml"/><Relationship Id="rId28" Type="http://schemas.openxmlformats.org/officeDocument/2006/relationships/tableStyles" Target="tableStyles.xml"/><Relationship Id="rId10" Type="http://schemas.openxmlformats.org/officeDocument/2006/relationships/slide" Target="slides/slide3.xml"/><Relationship Id="rId19" Type="http://schemas.openxmlformats.org/officeDocument/2006/relationships/slide" Target="slides/slide12.xml"/><Relationship Id="rId4" Type="http://schemas.openxmlformats.org/officeDocument/2006/relationships/slideMaster" Target="slideMasters/slideMaster1.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slide" Target="slides/slide15.xml"/><Relationship Id="rId27" Type="http://schemas.openxmlformats.org/officeDocument/2006/relationships/theme" Target="theme/theme1.xml"/><Relationship Id="rId30"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WODZI, Desire Tarwireyi" userId="f2e414da-657a-4eae-9cb2-9d4947cf517c" providerId="ADAL" clId="{7E8308E5-A939-496F-B1E4-1F33E2D8FBFC}"/>
    <pc:docChg chg="delSld delMainMaster">
      <pc:chgData name="RWODZI, Desire Tarwireyi" userId="f2e414da-657a-4eae-9cb2-9d4947cf517c" providerId="ADAL" clId="{7E8308E5-A939-496F-B1E4-1F33E2D8FBFC}" dt="2023-12-01T09:39:21.938" v="0" actId="47"/>
      <pc:docMkLst>
        <pc:docMk/>
      </pc:docMkLst>
      <pc:sldChg chg="del">
        <pc:chgData name="RWODZI, Desire Tarwireyi" userId="f2e414da-657a-4eae-9cb2-9d4947cf517c" providerId="ADAL" clId="{7E8308E5-A939-496F-B1E4-1F33E2D8FBFC}" dt="2023-12-01T09:39:21.938" v="0" actId="47"/>
        <pc:sldMkLst>
          <pc:docMk/>
          <pc:sldMk cId="100137037" sldId="256"/>
        </pc:sldMkLst>
      </pc:sldChg>
      <pc:sldChg chg="del">
        <pc:chgData name="RWODZI, Desire Tarwireyi" userId="f2e414da-657a-4eae-9cb2-9d4947cf517c" providerId="ADAL" clId="{7E8308E5-A939-496F-B1E4-1F33E2D8FBFC}" dt="2023-12-01T09:39:21.938" v="0" actId="47"/>
        <pc:sldMkLst>
          <pc:docMk/>
          <pc:sldMk cId="549158076" sldId="257"/>
        </pc:sldMkLst>
      </pc:sldChg>
      <pc:sldChg chg="del">
        <pc:chgData name="RWODZI, Desire Tarwireyi" userId="f2e414da-657a-4eae-9cb2-9d4947cf517c" providerId="ADAL" clId="{7E8308E5-A939-496F-B1E4-1F33E2D8FBFC}" dt="2023-12-01T09:39:21.938" v="0" actId="47"/>
        <pc:sldMkLst>
          <pc:docMk/>
          <pc:sldMk cId="242465731" sldId="258"/>
        </pc:sldMkLst>
      </pc:sldChg>
      <pc:sldChg chg="del">
        <pc:chgData name="RWODZI, Desire Tarwireyi" userId="f2e414da-657a-4eae-9cb2-9d4947cf517c" providerId="ADAL" clId="{7E8308E5-A939-496F-B1E4-1F33E2D8FBFC}" dt="2023-12-01T09:39:21.938" v="0" actId="47"/>
        <pc:sldMkLst>
          <pc:docMk/>
          <pc:sldMk cId="1199578823" sldId="259"/>
        </pc:sldMkLst>
      </pc:sldChg>
      <pc:sldChg chg="del">
        <pc:chgData name="RWODZI, Desire Tarwireyi" userId="f2e414da-657a-4eae-9cb2-9d4947cf517c" providerId="ADAL" clId="{7E8308E5-A939-496F-B1E4-1F33E2D8FBFC}" dt="2023-12-01T09:39:21.938" v="0" actId="47"/>
        <pc:sldMkLst>
          <pc:docMk/>
          <pc:sldMk cId="718785451" sldId="260"/>
        </pc:sldMkLst>
      </pc:sldChg>
      <pc:sldChg chg="del">
        <pc:chgData name="RWODZI, Desire Tarwireyi" userId="f2e414da-657a-4eae-9cb2-9d4947cf517c" providerId="ADAL" clId="{7E8308E5-A939-496F-B1E4-1F33E2D8FBFC}" dt="2023-12-01T09:39:21.938" v="0" actId="47"/>
        <pc:sldMkLst>
          <pc:docMk/>
          <pc:sldMk cId="1177070767" sldId="261"/>
        </pc:sldMkLst>
      </pc:sldChg>
      <pc:sldChg chg="del">
        <pc:chgData name="RWODZI, Desire Tarwireyi" userId="f2e414da-657a-4eae-9cb2-9d4947cf517c" providerId="ADAL" clId="{7E8308E5-A939-496F-B1E4-1F33E2D8FBFC}" dt="2023-12-01T09:39:21.938" v="0" actId="47"/>
        <pc:sldMkLst>
          <pc:docMk/>
          <pc:sldMk cId="433360201" sldId="276"/>
        </pc:sldMkLst>
      </pc:sldChg>
      <pc:sldChg chg="del">
        <pc:chgData name="RWODZI, Desire Tarwireyi" userId="f2e414da-657a-4eae-9cb2-9d4947cf517c" providerId="ADAL" clId="{7E8308E5-A939-496F-B1E4-1F33E2D8FBFC}" dt="2023-12-01T09:39:21.938" v="0" actId="47"/>
        <pc:sldMkLst>
          <pc:docMk/>
          <pc:sldMk cId="1167455718" sldId="277"/>
        </pc:sldMkLst>
      </pc:sldChg>
      <pc:sldChg chg="del">
        <pc:chgData name="RWODZI, Desire Tarwireyi" userId="f2e414da-657a-4eae-9cb2-9d4947cf517c" providerId="ADAL" clId="{7E8308E5-A939-496F-B1E4-1F33E2D8FBFC}" dt="2023-12-01T09:39:21.938" v="0" actId="47"/>
        <pc:sldMkLst>
          <pc:docMk/>
          <pc:sldMk cId="431472065" sldId="278"/>
        </pc:sldMkLst>
      </pc:sldChg>
      <pc:sldChg chg="del">
        <pc:chgData name="RWODZI, Desire Tarwireyi" userId="f2e414da-657a-4eae-9cb2-9d4947cf517c" providerId="ADAL" clId="{7E8308E5-A939-496F-B1E4-1F33E2D8FBFC}" dt="2023-12-01T09:39:21.938" v="0" actId="47"/>
        <pc:sldMkLst>
          <pc:docMk/>
          <pc:sldMk cId="3863148895" sldId="279"/>
        </pc:sldMkLst>
      </pc:sldChg>
      <pc:sldChg chg="del">
        <pc:chgData name="RWODZI, Desire Tarwireyi" userId="f2e414da-657a-4eae-9cb2-9d4947cf517c" providerId="ADAL" clId="{7E8308E5-A939-496F-B1E4-1F33E2D8FBFC}" dt="2023-12-01T09:39:21.938" v="0" actId="47"/>
        <pc:sldMkLst>
          <pc:docMk/>
          <pc:sldMk cId="1472124673" sldId="280"/>
        </pc:sldMkLst>
      </pc:sldChg>
      <pc:sldChg chg="del">
        <pc:chgData name="RWODZI, Desire Tarwireyi" userId="f2e414da-657a-4eae-9cb2-9d4947cf517c" providerId="ADAL" clId="{7E8308E5-A939-496F-B1E4-1F33E2D8FBFC}" dt="2023-12-01T09:39:21.938" v="0" actId="47"/>
        <pc:sldMkLst>
          <pc:docMk/>
          <pc:sldMk cId="3059541755" sldId="281"/>
        </pc:sldMkLst>
      </pc:sldChg>
      <pc:sldChg chg="del">
        <pc:chgData name="RWODZI, Desire Tarwireyi" userId="f2e414da-657a-4eae-9cb2-9d4947cf517c" providerId="ADAL" clId="{7E8308E5-A939-496F-B1E4-1F33E2D8FBFC}" dt="2023-12-01T09:39:21.938" v="0" actId="47"/>
        <pc:sldMkLst>
          <pc:docMk/>
          <pc:sldMk cId="3856099007" sldId="282"/>
        </pc:sldMkLst>
      </pc:sldChg>
      <pc:sldChg chg="del">
        <pc:chgData name="RWODZI, Desire Tarwireyi" userId="f2e414da-657a-4eae-9cb2-9d4947cf517c" providerId="ADAL" clId="{7E8308E5-A939-496F-B1E4-1F33E2D8FBFC}" dt="2023-12-01T09:39:21.938" v="0" actId="47"/>
        <pc:sldMkLst>
          <pc:docMk/>
          <pc:sldMk cId="1743338365" sldId="283"/>
        </pc:sldMkLst>
      </pc:sldChg>
      <pc:sldChg chg="del">
        <pc:chgData name="RWODZI, Desire Tarwireyi" userId="f2e414da-657a-4eae-9cb2-9d4947cf517c" providerId="ADAL" clId="{7E8308E5-A939-496F-B1E4-1F33E2D8FBFC}" dt="2023-12-01T09:39:21.938" v="0" actId="47"/>
        <pc:sldMkLst>
          <pc:docMk/>
          <pc:sldMk cId="957540404" sldId="284"/>
        </pc:sldMkLst>
      </pc:sldChg>
      <pc:sldChg chg="del">
        <pc:chgData name="RWODZI, Desire Tarwireyi" userId="f2e414da-657a-4eae-9cb2-9d4947cf517c" providerId="ADAL" clId="{7E8308E5-A939-496F-B1E4-1F33E2D8FBFC}" dt="2023-12-01T09:39:21.938" v="0" actId="47"/>
        <pc:sldMkLst>
          <pc:docMk/>
          <pc:sldMk cId="1837807217" sldId="285"/>
        </pc:sldMkLst>
      </pc:sldChg>
      <pc:sldChg chg="del">
        <pc:chgData name="RWODZI, Desire Tarwireyi" userId="f2e414da-657a-4eae-9cb2-9d4947cf517c" providerId="ADAL" clId="{7E8308E5-A939-496F-B1E4-1F33E2D8FBFC}" dt="2023-12-01T09:39:21.938" v="0" actId="47"/>
        <pc:sldMkLst>
          <pc:docMk/>
          <pc:sldMk cId="2872035794" sldId="286"/>
        </pc:sldMkLst>
      </pc:sldChg>
      <pc:sldChg chg="del">
        <pc:chgData name="RWODZI, Desire Tarwireyi" userId="f2e414da-657a-4eae-9cb2-9d4947cf517c" providerId="ADAL" clId="{7E8308E5-A939-496F-B1E4-1F33E2D8FBFC}" dt="2023-12-01T09:39:21.938" v="0" actId="47"/>
        <pc:sldMkLst>
          <pc:docMk/>
          <pc:sldMk cId="1233081839" sldId="287"/>
        </pc:sldMkLst>
      </pc:sldChg>
      <pc:sldChg chg="del">
        <pc:chgData name="RWODZI, Desire Tarwireyi" userId="f2e414da-657a-4eae-9cb2-9d4947cf517c" providerId="ADAL" clId="{7E8308E5-A939-496F-B1E4-1F33E2D8FBFC}" dt="2023-12-01T09:39:21.938" v="0" actId="47"/>
        <pc:sldMkLst>
          <pc:docMk/>
          <pc:sldMk cId="2840504875" sldId="288"/>
        </pc:sldMkLst>
      </pc:sldChg>
      <pc:sldChg chg="del">
        <pc:chgData name="RWODZI, Desire Tarwireyi" userId="f2e414da-657a-4eae-9cb2-9d4947cf517c" providerId="ADAL" clId="{7E8308E5-A939-496F-B1E4-1F33E2D8FBFC}" dt="2023-12-01T09:39:21.938" v="0" actId="47"/>
        <pc:sldMkLst>
          <pc:docMk/>
          <pc:sldMk cId="4147978726" sldId="289"/>
        </pc:sldMkLst>
      </pc:sldChg>
      <pc:sldChg chg="del">
        <pc:chgData name="RWODZI, Desire Tarwireyi" userId="f2e414da-657a-4eae-9cb2-9d4947cf517c" providerId="ADAL" clId="{7E8308E5-A939-496F-B1E4-1F33E2D8FBFC}" dt="2023-12-01T09:39:21.938" v="0" actId="47"/>
        <pc:sldMkLst>
          <pc:docMk/>
          <pc:sldMk cId="201601414" sldId="290"/>
        </pc:sldMkLst>
      </pc:sldChg>
      <pc:sldChg chg="del">
        <pc:chgData name="RWODZI, Desire Tarwireyi" userId="f2e414da-657a-4eae-9cb2-9d4947cf517c" providerId="ADAL" clId="{7E8308E5-A939-496F-B1E4-1F33E2D8FBFC}" dt="2023-12-01T09:39:21.938" v="0" actId="47"/>
        <pc:sldMkLst>
          <pc:docMk/>
          <pc:sldMk cId="0" sldId="291"/>
        </pc:sldMkLst>
      </pc:sldChg>
      <pc:sldChg chg="del">
        <pc:chgData name="RWODZI, Desire Tarwireyi" userId="f2e414da-657a-4eae-9cb2-9d4947cf517c" providerId="ADAL" clId="{7E8308E5-A939-496F-B1E4-1F33E2D8FBFC}" dt="2023-12-01T09:39:21.938" v="0" actId="47"/>
        <pc:sldMkLst>
          <pc:docMk/>
          <pc:sldMk cId="4269904746" sldId="314"/>
        </pc:sldMkLst>
      </pc:sldChg>
      <pc:sldChg chg="del">
        <pc:chgData name="RWODZI, Desire Tarwireyi" userId="f2e414da-657a-4eae-9cb2-9d4947cf517c" providerId="ADAL" clId="{7E8308E5-A939-496F-B1E4-1F33E2D8FBFC}" dt="2023-12-01T09:39:21.938" v="0" actId="47"/>
        <pc:sldMkLst>
          <pc:docMk/>
          <pc:sldMk cId="2014898822" sldId="320"/>
        </pc:sldMkLst>
      </pc:sldChg>
      <pc:sldChg chg="del">
        <pc:chgData name="RWODZI, Desire Tarwireyi" userId="f2e414da-657a-4eae-9cb2-9d4947cf517c" providerId="ADAL" clId="{7E8308E5-A939-496F-B1E4-1F33E2D8FBFC}" dt="2023-12-01T09:39:21.938" v="0" actId="47"/>
        <pc:sldMkLst>
          <pc:docMk/>
          <pc:sldMk cId="3803795937" sldId="321"/>
        </pc:sldMkLst>
      </pc:sldChg>
      <pc:sldChg chg="del">
        <pc:chgData name="RWODZI, Desire Tarwireyi" userId="f2e414da-657a-4eae-9cb2-9d4947cf517c" providerId="ADAL" clId="{7E8308E5-A939-496F-B1E4-1F33E2D8FBFC}" dt="2023-12-01T09:39:21.938" v="0" actId="47"/>
        <pc:sldMkLst>
          <pc:docMk/>
          <pc:sldMk cId="57345418" sldId="331"/>
        </pc:sldMkLst>
      </pc:sldChg>
      <pc:sldChg chg="del">
        <pc:chgData name="RWODZI, Desire Tarwireyi" userId="f2e414da-657a-4eae-9cb2-9d4947cf517c" providerId="ADAL" clId="{7E8308E5-A939-496F-B1E4-1F33E2D8FBFC}" dt="2023-12-01T09:39:21.938" v="0" actId="47"/>
        <pc:sldMkLst>
          <pc:docMk/>
          <pc:sldMk cId="2054666509" sldId="335"/>
        </pc:sldMkLst>
      </pc:sldChg>
      <pc:sldChg chg="del">
        <pc:chgData name="RWODZI, Desire Tarwireyi" userId="f2e414da-657a-4eae-9cb2-9d4947cf517c" providerId="ADAL" clId="{7E8308E5-A939-496F-B1E4-1F33E2D8FBFC}" dt="2023-12-01T09:39:21.938" v="0" actId="47"/>
        <pc:sldMkLst>
          <pc:docMk/>
          <pc:sldMk cId="2053177740" sldId="336"/>
        </pc:sldMkLst>
      </pc:sldChg>
      <pc:sldChg chg="del">
        <pc:chgData name="RWODZI, Desire Tarwireyi" userId="f2e414da-657a-4eae-9cb2-9d4947cf517c" providerId="ADAL" clId="{7E8308E5-A939-496F-B1E4-1F33E2D8FBFC}" dt="2023-12-01T09:39:21.938" v="0" actId="47"/>
        <pc:sldMkLst>
          <pc:docMk/>
          <pc:sldMk cId="3071123510" sldId="338"/>
        </pc:sldMkLst>
      </pc:sldChg>
      <pc:sldChg chg="del">
        <pc:chgData name="RWODZI, Desire Tarwireyi" userId="f2e414da-657a-4eae-9cb2-9d4947cf517c" providerId="ADAL" clId="{7E8308E5-A939-496F-B1E4-1F33E2D8FBFC}" dt="2023-12-01T09:39:21.938" v="0" actId="47"/>
        <pc:sldMkLst>
          <pc:docMk/>
          <pc:sldMk cId="2825030276" sldId="339"/>
        </pc:sldMkLst>
      </pc:sldChg>
      <pc:sldChg chg="del">
        <pc:chgData name="RWODZI, Desire Tarwireyi" userId="f2e414da-657a-4eae-9cb2-9d4947cf517c" providerId="ADAL" clId="{7E8308E5-A939-496F-B1E4-1F33E2D8FBFC}" dt="2023-12-01T09:39:21.938" v="0" actId="47"/>
        <pc:sldMkLst>
          <pc:docMk/>
          <pc:sldMk cId="100472854" sldId="341"/>
        </pc:sldMkLst>
      </pc:sldChg>
      <pc:sldChg chg="del">
        <pc:chgData name="RWODZI, Desire Tarwireyi" userId="f2e414da-657a-4eae-9cb2-9d4947cf517c" providerId="ADAL" clId="{7E8308E5-A939-496F-B1E4-1F33E2D8FBFC}" dt="2023-12-01T09:39:21.938" v="0" actId="47"/>
        <pc:sldMkLst>
          <pc:docMk/>
          <pc:sldMk cId="3610956604" sldId="342"/>
        </pc:sldMkLst>
      </pc:sldChg>
      <pc:sldChg chg="del">
        <pc:chgData name="RWODZI, Desire Tarwireyi" userId="f2e414da-657a-4eae-9cb2-9d4947cf517c" providerId="ADAL" clId="{7E8308E5-A939-496F-B1E4-1F33E2D8FBFC}" dt="2023-12-01T09:39:21.938" v="0" actId="47"/>
        <pc:sldMkLst>
          <pc:docMk/>
          <pc:sldMk cId="1173236044" sldId="343"/>
        </pc:sldMkLst>
      </pc:sldChg>
      <pc:sldChg chg="del">
        <pc:chgData name="RWODZI, Desire Tarwireyi" userId="f2e414da-657a-4eae-9cb2-9d4947cf517c" providerId="ADAL" clId="{7E8308E5-A939-496F-B1E4-1F33E2D8FBFC}" dt="2023-12-01T09:39:21.938" v="0" actId="47"/>
        <pc:sldMkLst>
          <pc:docMk/>
          <pc:sldMk cId="3715862132" sldId="345"/>
        </pc:sldMkLst>
      </pc:sldChg>
      <pc:sldChg chg="del">
        <pc:chgData name="RWODZI, Desire Tarwireyi" userId="f2e414da-657a-4eae-9cb2-9d4947cf517c" providerId="ADAL" clId="{7E8308E5-A939-496F-B1E4-1F33E2D8FBFC}" dt="2023-12-01T09:39:21.938" v="0" actId="47"/>
        <pc:sldMkLst>
          <pc:docMk/>
          <pc:sldMk cId="2913555288" sldId="346"/>
        </pc:sldMkLst>
      </pc:sldChg>
      <pc:sldChg chg="del">
        <pc:chgData name="RWODZI, Desire Tarwireyi" userId="f2e414da-657a-4eae-9cb2-9d4947cf517c" providerId="ADAL" clId="{7E8308E5-A939-496F-B1E4-1F33E2D8FBFC}" dt="2023-12-01T09:39:21.938" v="0" actId="47"/>
        <pc:sldMkLst>
          <pc:docMk/>
          <pc:sldMk cId="2179113961" sldId="1561"/>
        </pc:sldMkLst>
      </pc:sldChg>
      <pc:sldChg chg="del">
        <pc:chgData name="RWODZI, Desire Tarwireyi" userId="f2e414da-657a-4eae-9cb2-9d4947cf517c" providerId="ADAL" clId="{7E8308E5-A939-496F-B1E4-1F33E2D8FBFC}" dt="2023-12-01T09:39:21.938" v="0" actId="47"/>
        <pc:sldMkLst>
          <pc:docMk/>
          <pc:sldMk cId="4293453428" sldId="1562"/>
        </pc:sldMkLst>
      </pc:sldChg>
      <pc:sldChg chg="del">
        <pc:chgData name="RWODZI, Desire Tarwireyi" userId="f2e414da-657a-4eae-9cb2-9d4947cf517c" providerId="ADAL" clId="{7E8308E5-A939-496F-B1E4-1F33E2D8FBFC}" dt="2023-12-01T09:39:21.938" v="0" actId="47"/>
        <pc:sldMkLst>
          <pc:docMk/>
          <pc:sldMk cId="965281455" sldId="1563"/>
        </pc:sldMkLst>
      </pc:sldChg>
      <pc:sldChg chg="del">
        <pc:chgData name="RWODZI, Desire Tarwireyi" userId="f2e414da-657a-4eae-9cb2-9d4947cf517c" providerId="ADAL" clId="{7E8308E5-A939-496F-B1E4-1F33E2D8FBFC}" dt="2023-12-01T09:39:21.938" v="0" actId="47"/>
        <pc:sldMkLst>
          <pc:docMk/>
          <pc:sldMk cId="2313677574" sldId="1564"/>
        </pc:sldMkLst>
      </pc:sldChg>
      <pc:sldChg chg="del">
        <pc:chgData name="RWODZI, Desire Tarwireyi" userId="f2e414da-657a-4eae-9cb2-9d4947cf517c" providerId="ADAL" clId="{7E8308E5-A939-496F-B1E4-1F33E2D8FBFC}" dt="2023-12-01T09:39:21.938" v="0" actId="47"/>
        <pc:sldMkLst>
          <pc:docMk/>
          <pc:sldMk cId="2846412887" sldId="1565"/>
        </pc:sldMkLst>
      </pc:sldChg>
      <pc:sldChg chg="del">
        <pc:chgData name="RWODZI, Desire Tarwireyi" userId="f2e414da-657a-4eae-9cb2-9d4947cf517c" providerId="ADAL" clId="{7E8308E5-A939-496F-B1E4-1F33E2D8FBFC}" dt="2023-12-01T09:39:21.938" v="0" actId="47"/>
        <pc:sldMkLst>
          <pc:docMk/>
          <pc:sldMk cId="4171581977" sldId="1566"/>
        </pc:sldMkLst>
      </pc:sldChg>
      <pc:sldChg chg="del">
        <pc:chgData name="RWODZI, Desire Tarwireyi" userId="f2e414da-657a-4eae-9cb2-9d4947cf517c" providerId="ADAL" clId="{7E8308E5-A939-496F-B1E4-1F33E2D8FBFC}" dt="2023-12-01T09:39:21.938" v="0" actId="47"/>
        <pc:sldMkLst>
          <pc:docMk/>
          <pc:sldMk cId="1962402861" sldId="1567"/>
        </pc:sldMkLst>
      </pc:sldChg>
      <pc:sldMasterChg chg="del delSldLayout">
        <pc:chgData name="RWODZI, Desire Tarwireyi" userId="f2e414da-657a-4eae-9cb2-9d4947cf517c" providerId="ADAL" clId="{7E8308E5-A939-496F-B1E4-1F33E2D8FBFC}" dt="2023-12-01T09:39:21.938" v="0" actId="47"/>
        <pc:sldMasterMkLst>
          <pc:docMk/>
          <pc:sldMasterMk cId="0" sldId="2147483840"/>
        </pc:sldMasterMkLst>
        <pc:sldLayoutChg chg="del">
          <pc:chgData name="RWODZI, Desire Tarwireyi" userId="f2e414da-657a-4eae-9cb2-9d4947cf517c" providerId="ADAL" clId="{7E8308E5-A939-496F-B1E4-1F33E2D8FBFC}" dt="2023-12-01T09:39:21.938" v="0" actId="47"/>
          <pc:sldLayoutMkLst>
            <pc:docMk/>
            <pc:sldMasterMk cId="0" sldId="2147483840"/>
            <pc:sldLayoutMk cId="0" sldId="2147483841"/>
          </pc:sldLayoutMkLst>
        </pc:sldLayoutChg>
        <pc:sldLayoutChg chg="del">
          <pc:chgData name="RWODZI, Desire Tarwireyi" userId="f2e414da-657a-4eae-9cb2-9d4947cf517c" providerId="ADAL" clId="{7E8308E5-A939-496F-B1E4-1F33E2D8FBFC}" dt="2023-12-01T09:39:21.938" v="0" actId="47"/>
          <pc:sldLayoutMkLst>
            <pc:docMk/>
            <pc:sldMasterMk cId="0" sldId="2147483840"/>
            <pc:sldLayoutMk cId="0" sldId="2147483842"/>
          </pc:sldLayoutMkLst>
        </pc:sldLayoutChg>
        <pc:sldLayoutChg chg="del">
          <pc:chgData name="RWODZI, Desire Tarwireyi" userId="f2e414da-657a-4eae-9cb2-9d4947cf517c" providerId="ADAL" clId="{7E8308E5-A939-496F-B1E4-1F33E2D8FBFC}" dt="2023-12-01T09:39:21.938" v="0" actId="47"/>
          <pc:sldLayoutMkLst>
            <pc:docMk/>
            <pc:sldMasterMk cId="0" sldId="2147483840"/>
            <pc:sldLayoutMk cId="0" sldId="2147483843"/>
          </pc:sldLayoutMkLst>
        </pc:sldLayoutChg>
        <pc:sldLayoutChg chg="del">
          <pc:chgData name="RWODZI, Desire Tarwireyi" userId="f2e414da-657a-4eae-9cb2-9d4947cf517c" providerId="ADAL" clId="{7E8308E5-A939-496F-B1E4-1F33E2D8FBFC}" dt="2023-12-01T09:39:21.938" v="0" actId="47"/>
          <pc:sldLayoutMkLst>
            <pc:docMk/>
            <pc:sldMasterMk cId="0" sldId="2147483840"/>
            <pc:sldLayoutMk cId="0" sldId="2147483844"/>
          </pc:sldLayoutMkLst>
        </pc:sldLayoutChg>
        <pc:sldLayoutChg chg="del">
          <pc:chgData name="RWODZI, Desire Tarwireyi" userId="f2e414da-657a-4eae-9cb2-9d4947cf517c" providerId="ADAL" clId="{7E8308E5-A939-496F-B1E4-1F33E2D8FBFC}" dt="2023-12-01T09:39:21.938" v="0" actId="47"/>
          <pc:sldLayoutMkLst>
            <pc:docMk/>
            <pc:sldMasterMk cId="0" sldId="2147483840"/>
            <pc:sldLayoutMk cId="0" sldId="2147483845"/>
          </pc:sldLayoutMkLst>
        </pc:sldLayoutChg>
        <pc:sldLayoutChg chg="del">
          <pc:chgData name="RWODZI, Desire Tarwireyi" userId="f2e414da-657a-4eae-9cb2-9d4947cf517c" providerId="ADAL" clId="{7E8308E5-A939-496F-B1E4-1F33E2D8FBFC}" dt="2023-12-01T09:39:21.938" v="0" actId="47"/>
          <pc:sldLayoutMkLst>
            <pc:docMk/>
            <pc:sldMasterMk cId="0" sldId="2147483840"/>
            <pc:sldLayoutMk cId="0" sldId="2147483846"/>
          </pc:sldLayoutMkLst>
        </pc:sldLayoutChg>
        <pc:sldLayoutChg chg="del">
          <pc:chgData name="RWODZI, Desire Tarwireyi" userId="f2e414da-657a-4eae-9cb2-9d4947cf517c" providerId="ADAL" clId="{7E8308E5-A939-496F-B1E4-1F33E2D8FBFC}" dt="2023-12-01T09:39:21.938" v="0" actId="47"/>
          <pc:sldLayoutMkLst>
            <pc:docMk/>
            <pc:sldMasterMk cId="0" sldId="2147483840"/>
            <pc:sldLayoutMk cId="0" sldId="2147483847"/>
          </pc:sldLayoutMkLst>
        </pc:sldLayoutChg>
        <pc:sldLayoutChg chg="del">
          <pc:chgData name="RWODZI, Desire Tarwireyi" userId="f2e414da-657a-4eae-9cb2-9d4947cf517c" providerId="ADAL" clId="{7E8308E5-A939-496F-B1E4-1F33E2D8FBFC}" dt="2023-12-01T09:39:21.938" v="0" actId="47"/>
          <pc:sldLayoutMkLst>
            <pc:docMk/>
            <pc:sldMasterMk cId="0" sldId="2147483840"/>
            <pc:sldLayoutMk cId="0" sldId="2147483848"/>
          </pc:sldLayoutMkLst>
        </pc:sldLayoutChg>
        <pc:sldLayoutChg chg="del">
          <pc:chgData name="RWODZI, Desire Tarwireyi" userId="f2e414da-657a-4eae-9cb2-9d4947cf517c" providerId="ADAL" clId="{7E8308E5-A939-496F-B1E4-1F33E2D8FBFC}" dt="2023-12-01T09:39:21.938" v="0" actId="47"/>
          <pc:sldLayoutMkLst>
            <pc:docMk/>
            <pc:sldMasterMk cId="0" sldId="2147483840"/>
            <pc:sldLayoutMk cId="0" sldId="2147483849"/>
          </pc:sldLayoutMkLst>
        </pc:sldLayoutChg>
        <pc:sldLayoutChg chg="del">
          <pc:chgData name="RWODZI, Desire Tarwireyi" userId="f2e414da-657a-4eae-9cb2-9d4947cf517c" providerId="ADAL" clId="{7E8308E5-A939-496F-B1E4-1F33E2D8FBFC}" dt="2023-12-01T09:39:21.938" v="0" actId="47"/>
          <pc:sldLayoutMkLst>
            <pc:docMk/>
            <pc:sldMasterMk cId="0" sldId="2147483840"/>
            <pc:sldLayoutMk cId="0" sldId="2147483850"/>
          </pc:sldLayoutMkLst>
        </pc:sldLayoutChg>
        <pc:sldLayoutChg chg="del">
          <pc:chgData name="RWODZI, Desire Tarwireyi" userId="f2e414da-657a-4eae-9cb2-9d4947cf517c" providerId="ADAL" clId="{7E8308E5-A939-496F-B1E4-1F33E2D8FBFC}" dt="2023-12-01T09:39:21.938" v="0" actId="47"/>
          <pc:sldLayoutMkLst>
            <pc:docMk/>
            <pc:sldMasterMk cId="0" sldId="2147483840"/>
            <pc:sldLayoutMk cId="0" sldId="2147483851"/>
          </pc:sldLayoutMkLst>
        </pc:sldLayoutChg>
      </pc:sldMasterChg>
      <pc:sldMasterChg chg="delSldLayout">
        <pc:chgData name="RWODZI, Desire Tarwireyi" userId="f2e414da-657a-4eae-9cb2-9d4947cf517c" providerId="ADAL" clId="{7E8308E5-A939-496F-B1E4-1F33E2D8FBFC}" dt="2023-12-01T09:39:21.938" v="0" actId="47"/>
        <pc:sldMasterMkLst>
          <pc:docMk/>
          <pc:sldMasterMk cId="3713737543" sldId="2147483856"/>
        </pc:sldMasterMkLst>
        <pc:sldLayoutChg chg="del">
          <pc:chgData name="RWODZI, Desire Tarwireyi" userId="f2e414da-657a-4eae-9cb2-9d4947cf517c" providerId="ADAL" clId="{7E8308E5-A939-496F-B1E4-1F33E2D8FBFC}" dt="2023-12-01T09:39:21.938" v="0" actId="47"/>
          <pc:sldLayoutMkLst>
            <pc:docMk/>
            <pc:sldMasterMk cId="3713737543" sldId="2147483856"/>
            <pc:sldLayoutMk cId="1752480971" sldId="2147483858"/>
          </pc:sldLayoutMkLst>
        </pc:sldLayoutChg>
      </pc:sldMasterChg>
    </pc:docChg>
  </pc:docChgLst>
  <pc:docChgLst>
    <pc:chgData name="RWODZI, Desire Tarwireyi" userId="f2e414da-657a-4eae-9cb2-9d4947cf517c" providerId="ADAL" clId="{3EE112BD-FC4D-406B-8886-E01A01F1EF2B}"/>
    <pc:docChg chg="modSld">
      <pc:chgData name="RWODZI, Desire Tarwireyi" userId="f2e414da-657a-4eae-9cb2-9d4947cf517c" providerId="ADAL" clId="{3EE112BD-FC4D-406B-8886-E01A01F1EF2B}" dt="2023-12-01T09:26:37.410" v="144" actId="27636"/>
      <pc:docMkLst>
        <pc:docMk/>
      </pc:docMkLst>
      <pc:sldChg chg="modSp mod">
        <pc:chgData name="RWODZI, Desire Tarwireyi" userId="f2e414da-657a-4eae-9cb2-9d4947cf517c" providerId="ADAL" clId="{3EE112BD-FC4D-406B-8886-E01A01F1EF2B}" dt="2023-12-01T09:22:04.748" v="0" actId="404"/>
        <pc:sldMkLst>
          <pc:docMk/>
          <pc:sldMk cId="431472065" sldId="278"/>
        </pc:sldMkLst>
        <pc:spChg chg="mod">
          <ac:chgData name="RWODZI, Desire Tarwireyi" userId="f2e414da-657a-4eae-9cb2-9d4947cf517c" providerId="ADAL" clId="{3EE112BD-FC4D-406B-8886-E01A01F1EF2B}" dt="2023-12-01T09:22:04.748" v="0" actId="404"/>
          <ac:spMkLst>
            <pc:docMk/>
            <pc:sldMk cId="431472065" sldId="278"/>
            <ac:spMk id="5" creationId="{8C8DAEC4-7158-2651-F86B-99B36DC188D4}"/>
          </ac:spMkLst>
        </pc:spChg>
      </pc:sldChg>
      <pc:sldChg chg="modSp mod">
        <pc:chgData name="RWODZI, Desire Tarwireyi" userId="f2e414da-657a-4eae-9cb2-9d4947cf517c" providerId="ADAL" clId="{3EE112BD-FC4D-406B-8886-E01A01F1EF2B}" dt="2023-12-01T09:22:13.352" v="2" actId="404"/>
        <pc:sldMkLst>
          <pc:docMk/>
          <pc:sldMk cId="3863148895" sldId="279"/>
        </pc:sldMkLst>
        <pc:spChg chg="mod">
          <ac:chgData name="RWODZI, Desire Tarwireyi" userId="f2e414da-657a-4eae-9cb2-9d4947cf517c" providerId="ADAL" clId="{3EE112BD-FC4D-406B-8886-E01A01F1EF2B}" dt="2023-12-01T09:22:13.352" v="2" actId="404"/>
          <ac:spMkLst>
            <pc:docMk/>
            <pc:sldMk cId="3863148895" sldId="279"/>
            <ac:spMk id="2" creationId="{F0A707A5-C6CB-3D0F-0FAC-6B4629CD14C0}"/>
          </ac:spMkLst>
        </pc:spChg>
      </pc:sldChg>
      <pc:sldChg chg="modSp mod">
        <pc:chgData name="RWODZI, Desire Tarwireyi" userId="f2e414da-657a-4eae-9cb2-9d4947cf517c" providerId="ADAL" clId="{3EE112BD-FC4D-406B-8886-E01A01F1EF2B}" dt="2023-12-01T09:22:26.663" v="5" actId="404"/>
        <pc:sldMkLst>
          <pc:docMk/>
          <pc:sldMk cId="1472124673" sldId="280"/>
        </pc:sldMkLst>
        <pc:spChg chg="mod">
          <ac:chgData name="RWODZI, Desire Tarwireyi" userId="f2e414da-657a-4eae-9cb2-9d4947cf517c" providerId="ADAL" clId="{3EE112BD-FC4D-406B-8886-E01A01F1EF2B}" dt="2023-12-01T09:22:26.663" v="5" actId="404"/>
          <ac:spMkLst>
            <pc:docMk/>
            <pc:sldMk cId="1472124673" sldId="280"/>
            <ac:spMk id="2" creationId="{08A0944B-A570-9C99-642D-8A7371292529}"/>
          </ac:spMkLst>
        </pc:spChg>
        <pc:spChg chg="mod">
          <ac:chgData name="RWODZI, Desire Tarwireyi" userId="f2e414da-657a-4eae-9cb2-9d4947cf517c" providerId="ADAL" clId="{3EE112BD-FC4D-406B-8886-E01A01F1EF2B}" dt="2023-12-01T09:22:21.308" v="3" actId="404"/>
          <ac:spMkLst>
            <pc:docMk/>
            <pc:sldMk cId="1472124673" sldId="280"/>
            <ac:spMk id="3" creationId="{0D480324-9CEE-BD34-B60F-FC62C35B11C7}"/>
          </ac:spMkLst>
        </pc:spChg>
      </pc:sldChg>
      <pc:sldChg chg="modSp mod">
        <pc:chgData name="RWODZI, Desire Tarwireyi" userId="f2e414da-657a-4eae-9cb2-9d4947cf517c" providerId="ADAL" clId="{3EE112BD-FC4D-406B-8886-E01A01F1EF2B}" dt="2023-12-01T09:25:47.369" v="138" actId="1036"/>
        <pc:sldMkLst>
          <pc:docMk/>
          <pc:sldMk cId="4269904746" sldId="314"/>
        </pc:sldMkLst>
        <pc:spChg chg="mod">
          <ac:chgData name="RWODZI, Desire Tarwireyi" userId="f2e414da-657a-4eae-9cb2-9d4947cf517c" providerId="ADAL" clId="{3EE112BD-FC4D-406B-8886-E01A01F1EF2B}" dt="2023-12-01T09:25:47.369" v="138" actId="1036"/>
          <ac:spMkLst>
            <pc:docMk/>
            <pc:sldMk cId="4269904746" sldId="314"/>
            <ac:spMk id="6" creationId="{7080A27A-B45C-407A-8CCF-D944529C2B3F}"/>
          </ac:spMkLst>
        </pc:spChg>
      </pc:sldChg>
      <pc:sldChg chg="modSp mod">
        <pc:chgData name="RWODZI, Desire Tarwireyi" userId="f2e414da-657a-4eae-9cb2-9d4947cf517c" providerId="ADAL" clId="{3EE112BD-FC4D-406B-8886-E01A01F1EF2B}" dt="2023-12-01T09:25:32.614" v="118" actId="1036"/>
        <pc:sldMkLst>
          <pc:docMk/>
          <pc:sldMk cId="2014898822" sldId="320"/>
        </pc:sldMkLst>
        <pc:spChg chg="mod">
          <ac:chgData name="RWODZI, Desire Tarwireyi" userId="f2e414da-657a-4eae-9cb2-9d4947cf517c" providerId="ADAL" clId="{3EE112BD-FC4D-406B-8886-E01A01F1EF2B}" dt="2023-12-01T09:25:32.614" v="118" actId="1036"/>
          <ac:spMkLst>
            <pc:docMk/>
            <pc:sldMk cId="2014898822" sldId="320"/>
            <ac:spMk id="6" creationId="{7080A27A-B45C-407A-8CCF-D944529C2B3F}"/>
          </ac:spMkLst>
        </pc:spChg>
      </pc:sldChg>
      <pc:sldChg chg="modSp mod">
        <pc:chgData name="RWODZI, Desire Tarwireyi" userId="f2e414da-657a-4eae-9cb2-9d4947cf517c" providerId="ADAL" clId="{3EE112BD-FC4D-406B-8886-E01A01F1EF2B}" dt="2023-12-01T09:24:54.526" v="71" actId="1076"/>
        <pc:sldMkLst>
          <pc:docMk/>
          <pc:sldMk cId="3803795937" sldId="321"/>
        </pc:sldMkLst>
        <pc:spChg chg="mod">
          <ac:chgData name="RWODZI, Desire Tarwireyi" userId="f2e414da-657a-4eae-9cb2-9d4947cf517c" providerId="ADAL" clId="{3EE112BD-FC4D-406B-8886-E01A01F1EF2B}" dt="2023-12-01T09:24:54.526" v="71" actId="1076"/>
          <ac:spMkLst>
            <pc:docMk/>
            <pc:sldMk cId="3803795937" sldId="321"/>
            <ac:spMk id="7" creationId="{93ACC034-2E68-13FA-68D1-6CA9E5DB5905}"/>
          </ac:spMkLst>
        </pc:spChg>
      </pc:sldChg>
      <pc:sldChg chg="modSp mod">
        <pc:chgData name="RWODZI, Desire Tarwireyi" userId="f2e414da-657a-4eae-9cb2-9d4947cf517c" providerId="ADAL" clId="{3EE112BD-FC4D-406B-8886-E01A01F1EF2B}" dt="2023-12-01T09:24:38.596" v="69" actId="167"/>
        <pc:sldMkLst>
          <pc:docMk/>
          <pc:sldMk cId="2825030276" sldId="339"/>
        </pc:sldMkLst>
        <pc:spChg chg="mod">
          <ac:chgData name="RWODZI, Desire Tarwireyi" userId="f2e414da-657a-4eae-9cb2-9d4947cf517c" providerId="ADAL" clId="{3EE112BD-FC4D-406B-8886-E01A01F1EF2B}" dt="2023-12-01T09:24:29.628" v="67" actId="404"/>
          <ac:spMkLst>
            <pc:docMk/>
            <pc:sldMk cId="2825030276" sldId="339"/>
            <ac:spMk id="3" creationId="{F775AA5C-D77C-60A5-5041-98E0700531E6}"/>
          </ac:spMkLst>
        </pc:spChg>
        <pc:picChg chg="mod ord">
          <ac:chgData name="RWODZI, Desire Tarwireyi" userId="f2e414da-657a-4eae-9cb2-9d4947cf517c" providerId="ADAL" clId="{3EE112BD-FC4D-406B-8886-E01A01F1EF2B}" dt="2023-12-01T09:24:38.596" v="69" actId="167"/>
          <ac:picMkLst>
            <pc:docMk/>
            <pc:sldMk cId="2825030276" sldId="339"/>
            <ac:picMk id="4" creationId="{4B9D7D56-F5D8-F8C5-A330-D6E4DF8268B5}"/>
          </ac:picMkLst>
        </pc:picChg>
      </pc:sldChg>
      <pc:sldChg chg="modSp mod">
        <pc:chgData name="RWODZI, Desire Tarwireyi" userId="f2e414da-657a-4eae-9cb2-9d4947cf517c" providerId="ADAL" clId="{3EE112BD-FC4D-406B-8886-E01A01F1EF2B}" dt="2023-12-01T09:24:47.438" v="70" actId="404"/>
        <pc:sldMkLst>
          <pc:docMk/>
          <pc:sldMk cId="2913555288" sldId="346"/>
        </pc:sldMkLst>
        <pc:spChg chg="mod">
          <ac:chgData name="RWODZI, Desire Tarwireyi" userId="f2e414da-657a-4eae-9cb2-9d4947cf517c" providerId="ADAL" clId="{3EE112BD-FC4D-406B-8886-E01A01F1EF2B}" dt="2023-12-01T09:24:47.438" v="70" actId="404"/>
          <ac:spMkLst>
            <pc:docMk/>
            <pc:sldMk cId="2913555288" sldId="346"/>
            <ac:spMk id="3" creationId="{F775AA5C-D77C-60A5-5041-98E0700531E6}"/>
          </ac:spMkLst>
        </pc:spChg>
      </pc:sldChg>
      <pc:sldChg chg="modSp mod">
        <pc:chgData name="RWODZI, Desire Tarwireyi" userId="f2e414da-657a-4eae-9cb2-9d4947cf517c" providerId="ADAL" clId="{3EE112BD-FC4D-406B-8886-E01A01F1EF2B}" dt="2023-12-01T09:23:27.165" v="59" actId="1076"/>
        <pc:sldMkLst>
          <pc:docMk/>
          <pc:sldMk cId="2179113961" sldId="1561"/>
        </pc:sldMkLst>
        <pc:spChg chg="mod">
          <ac:chgData name="RWODZI, Desire Tarwireyi" userId="f2e414da-657a-4eae-9cb2-9d4947cf517c" providerId="ADAL" clId="{3EE112BD-FC4D-406B-8886-E01A01F1EF2B}" dt="2023-12-01T09:22:58.898" v="7" actId="14100"/>
          <ac:spMkLst>
            <pc:docMk/>
            <pc:sldMk cId="2179113961" sldId="1561"/>
            <ac:spMk id="4" creationId="{E217895E-E21E-B08B-C8D0-3860F5349E1B}"/>
          </ac:spMkLst>
        </pc:spChg>
        <pc:spChg chg="mod">
          <ac:chgData name="RWODZI, Desire Tarwireyi" userId="f2e414da-657a-4eae-9cb2-9d4947cf517c" providerId="ADAL" clId="{3EE112BD-FC4D-406B-8886-E01A01F1EF2B}" dt="2023-12-01T09:23:17.653" v="58" actId="1035"/>
          <ac:spMkLst>
            <pc:docMk/>
            <pc:sldMk cId="2179113961" sldId="1561"/>
            <ac:spMk id="7" creationId="{18D60644-430C-3305-97F9-F28E74EF1EC2}"/>
          </ac:spMkLst>
        </pc:spChg>
        <pc:picChg chg="mod">
          <ac:chgData name="RWODZI, Desire Tarwireyi" userId="f2e414da-657a-4eae-9cb2-9d4947cf517c" providerId="ADAL" clId="{3EE112BD-FC4D-406B-8886-E01A01F1EF2B}" dt="2023-12-01T09:23:27.165" v="59" actId="1076"/>
          <ac:picMkLst>
            <pc:docMk/>
            <pc:sldMk cId="2179113961" sldId="1561"/>
            <ac:picMk id="5" creationId="{3D128E5E-6908-04EB-0EDE-12E7624BD42D}"/>
          </ac:picMkLst>
        </pc:picChg>
      </pc:sldChg>
      <pc:sldChg chg="modSp mod">
        <pc:chgData name="RWODZI, Desire Tarwireyi" userId="f2e414da-657a-4eae-9cb2-9d4947cf517c" providerId="ADAL" clId="{3EE112BD-FC4D-406B-8886-E01A01F1EF2B}" dt="2023-12-01T09:23:47.889" v="61" actId="404"/>
        <pc:sldMkLst>
          <pc:docMk/>
          <pc:sldMk cId="4293453428" sldId="1562"/>
        </pc:sldMkLst>
        <pc:spChg chg="mod">
          <ac:chgData name="RWODZI, Desire Tarwireyi" userId="f2e414da-657a-4eae-9cb2-9d4947cf517c" providerId="ADAL" clId="{3EE112BD-FC4D-406B-8886-E01A01F1EF2B}" dt="2023-12-01T09:23:47.889" v="61" actId="404"/>
          <ac:spMkLst>
            <pc:docMk/>
            <pc:sldMk cId="4293453428" sldId="1562"/>
            <ac:spMk id="11" creationId="{0513A897-8388-5EBF-947B-5C153AA5A20B}"/>
          </ac:spMkLst>
        </pc:spChg>
      </pc:sldChg>
      <pc:sldChg chg="modSp mod">
        <pc:chgData name="RWODZI, Desire Tarwireyi" userId="f2e414da-657a-4eae-9cb2-9d4947cf517c" providerId="ADAL" clId="{3EE112BD-FC4D-406B-8886-E01A01F1EF2B}" dt="2023-12-01T09:23:57.530" v="63" actId="404"/>
        <pc:sldMkLst>
          <pc:docMk/>
          <pc:sldMk cId="4171581977" sldId="1566"/>
        </pc:sldMkLst>
        <pc:spChg chg="mod">
          <ac:chgData name="RWODZI, Desire Tarwireyi" userId="f2e414da-657a-4eae-9cb2-9d4947cf517c" providerId="ADAL" clId="{3EE112BD-FC4D-406B-8886-E01A01F1EF2B}" dt="2023-12-01T09:23:57.530" v="63" actId="404"/>
          <ac:spMkLst>
            <pc:docMk/>
            <pc:sldMk cId="4171581977" sldId="1566"/>
            <ac:spMk id="3" creationId="{F775AA5C-D77C-60A5-5041-98E0700531E6}"/>
          </ac:spMkLst>
        </pc:spChg>
      </pc:sldChg>
      <pc:sldChg chg="modSp mod">
        <pc:chgData name="RWODZI, Desire Tarwireyi" userId="f2e414da-657a-4eae-9cb2-9d4947cf517c" providerId="ADAL" clId="{3EE112BD-FC4D-406B-8886-E01A01F1EF2B}" dt="2023-12-01T09:25:14.734" v="104" actId="20577"/>
        <pc:sldMkLst>
          <pc:docMk/>
          <pc:sldMk cId="1962402861" sldId="1567"/>
        </pc:sldMkLst>
        <pc:spChg chg="mod">
          <ac:chgData name="RWODZI, Desire Tarwireyi" userId="f2e414da-657a-4eae-9cb2-9d4947cf517c" providerId="ADAL" clId="{3EE112BD-FC4D-406B-8886-E01A01F1EF2B}" dt="2023-12-01T09:25:14.734" v="104" actId="20577"/>
          <ac:spMkLst>
            <pc:docMk/>
            <pc:sldMk cId="1962402861" sldId="1567"/>
            <ac:spMk id="5" creationId="{BB429094-6C0D-3F62-F834-F646496CE014}"/>
          </ac:spMkLst>
        </pc:spChg>
      </pc:sldChg>
      <pc:sldChg chg="modSp mod">
        <pc:chgData name="RWODZI, Desire Tarwireyi" userId="f2e414da-657a-4eae-9cb2-9d4947cf517c" providerId="ADAL" clId="{3EE112BD-FC4D-406B-8886-E01A01F1EF2B}" dt="2023-12-01T09:26:20.165" v="140" actId="404"/>
        <pc:sldMkLst>
          <pc:docMk/>
          <pc:sldMk cId="1877929574" sldId="1574"/>
        </pc:sldMkLst>
        <pc:spChg chg="mod">
          <ac:chgData name="RWODZI, Desire Tarwireyi" userId="f2e414da-657a-4eae-9cb2-9d4947cf517c" providerId="ADAL" clId="{3EE112BD-FC4D-406B-8886-E01A01F1EF2B}" dt="2023-12-01T09:26:20.165" v="140" actId="404"/>
          <ac:spMkLst>
            <pc:docMk/>
            <pc:sldMk cId="1877929574" sldId="1574"/>
            <ac:spMk id="3" creationId="{62CF7DFB-E014-AA47-A7F9-495E778E7018}"/>
          </ac:spMkLst>
        </pc:spChg>
      </pc:sldChg>
      <pc:sldChg chg="modSp">
        <pc:chgData name="RWODZI, Desire Tarwireyi" userId="f2e414da-657a-4eae-9cb2-9d4947cf517c" providerId="ADAL" clId="{3EE112BD-FC4D-406B-8886-E01A01F1EF2B}" dt="2023-12-01T09:26:37.410" v="144" actId="27636"/>
        <pc:sldMkLst>
          <pc:docMk/>
          <pc:sldMk cId="4259723534" sldId="1577"/>
        </pc:sldMkLst>
        <pc:spChg chg="mod">
          <ac:chgData name="RWODZI, Desire Tarwireyi" userId="f2e414da-657a-4eae-9cb2-9d4947cf517c" providerId="ADAL" clId="{3EE112BD-FC4D-406B-8886-E01A01F1EF2B}" dt="2023-12-01T09:26:37.410" v="144" actId="27636"/>
          <ac:spMkLst>
            <pc:docMk/>
            <pc:sldMk cId="4259723534" sldId="1577"/>
            <ac:spMk id="2" creationId="{3DC6AEFE-8635-04C3-5E14-C870D1155AA3}"/>
          </ac:spMkLst>
        </pc:spChg>
      </pc:sldChg>
    </pc:docChg>
  </pc:docChgLst>
</pc:chgInfo>
</file>

<file path=ppt/charts/_rels/chart1.xml.rels><?xml version="1.0" encoding="UTF-8" standalone="yes"?>
<Relationships xmlns="http://schemas.openxmlformats.org/package/2006/relationships"><Relationship Id="rId3" Type="http://schemas.openxmlformats.org/officeDocument/2006/relationships/oleObject" Target="file:///C:\Users\ValentinaCambiano\Projects\Modelling%20Consortium\MIHPSA\Zimbabwe\Phase%201%20-%20Comparison\Output%20MIHPSA%20comparison.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C:\Users\ValentinaCambiano\Projects\Modelling%20Consortium\MIHPSA\Zimbabwe\Phase%201%20-%20Comparison\Output%20MIHPSA%20comparison.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6.xml"/><Relationship Id="rId1" Type="http://schemas.microsoft.com/office/2011/relationships/chartStyle" Target="style6.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Prev!$A$38</c:f>
              <c:strCache>
                <c:ptCount val="1"/>
                <c:pt idx="0">
                  <c:v>Buts Point Est</c:v>
                </c:pt>
              </c:strCache>
            </c:strRef>
          </c:tx>
          <c:spPr>
            <a:ln w="28575" cap="rnd">
              <a:solidFill>
                <a:schemeClr val="accent1"/>
              </a:solidFill>
              <a:prstDash val="solid"/>
              <a:round/>
            </a:ln>
            <a:effectLst/>
          </c:spPr>
          <c:marker>
            <c:symbol val="none"/>
          </c:marker>
          <c:cat>
            <c:numRef>
              <c:f>Prev!$B$2:$AZ$2</c:f>
              <c:numCache>
                <c:formatCode>General</c:formatCode>
                <c:ptCount val="51"/>
                <c:pt idx="0">
                  <c:v>1990</c:v>
                </c:pt>
                <c:pt idx="1">
                  <c:v>1991</c:v>
                </c:pt>
                <c:pt idx="2">
                  <c:v>1992</c:v>
                </c:pt>
                <c:pt idx="3">
                  <c:v>1993</c:v>
                </c:pt>
                <c:pt idx="4">
                  <c:v>1994</c:v>
                </c:pt>
                <c:pt idx="5">
                  <c:v>1995</c:v>
                </c:pt>
                <c:pt idx="6">
                  <c:v>1996</c:v>
                </c:pt>
                <c:pt idx="7">
                  <c:v>1997</c:v>
                </c:pt>
                <c:pt idx="8">
                  <c:v>1998</c:v>
                </c:pt>
                <c:pt idx="9">
                  <c:v>1999</c:v>
                </c:pt>
                <c:pt idx="10">
                  <c:v>2000</c:v>
                </c:pt>
                <c:pt idx="11">
                  <c:v>2001</c:v>
                </c:pt>
                <c:pt idx="12">
                  <c:v>2002</c:v>
                </c:pt>
                <c:pt idx="13">
                  <c:v>2003</c:v>
                </c:pt>
                <c:pt idx="14">
                  <c:v>2004</c:v>
                </c:pt>
                <c:pt idx="15">
                  <c:v>2005</c:v>
                </c:pt>
                <c:pt idx="16">
                  <c:v>2006</c:v>
                </c:pt>
                <c:pt idx="17">
                  <c:v>2007</c:v>
                </c:pt>
                <c:pt idx="18">
                  <c:v>2008</c:v>
                </c:pt>
                <c:pt idx="19">
                  <c:v>2009</c:v>
                </c:pt>
                <c:pt idx="20">
                  <c:v>2010</c:v>
                </c:pt>
                <c:pt idx="21">
                  <c:v>2011</c:v>
                </c:pt>
                <c:pt idx="22">
                  <c:v>2012</c:v>
                </c:pt>
                <c:pt idx="23">
                  <c:v>2013</c:v>
                </c:pt>
                <c:pt idx="24">
                  <c:v>2014</c:v>
                </c:pt>
                <c:pt idx="25">
                  <c:v>2015</c:v>
                </c:pt>
                <c:pt idx="26">
                  <c:v>2016</c:v>
                </c:pt>
                <c:pt idx="27">
                  <c:v>2017</c:v>
                </c:pt>
                <c:pt idx="28">
                  <c:v>2018</c:v>
                </c:pt>
                <c:pt idx="29">
                  <c:v>2019</c:v>
                </c:pt>
                <c:pt idx="30">
                  <c:v>2020</c:v>
                </c:pt>
                <c:pt idx="31">
                  <c:v>2021</c:v>
                </c:pt>
                <c:pt idx="32">
                  <c:v>2022</c:v>
                </c:pt>
                <c:pt idx="33">
                  <c:v>2023</c:v>
                </c:pt>
                <c:pt idx="34">
                  <c:v>2024</c:v>
                </c:pt>
                <c:pt idx="35">
                  <c:v>2025</c:v>
                </c:pt>
                <c:pt idx="36">
                  <c:v>2026</c:v>
                </c:pt>
                <c:pt idx="37">
                  <c:v>2027</c:v>
                </c:pt>
                <c:pt idx="38">
                  <c:v>2028</c:v>
                </c:pt>
                <c:pt idx="39">
                  <c:v>2029</c:v>
                </c:pt>
                <c:pt idx="40">
                  <c:v>2030</c:v>
                </c:pt>
                <c:pt idx="41">
                  <c:v>2031</c:v>
                </c:pt>
                <c:pt idx="42">
                  <c:v>2032</c:v>
                </c:pt>
                <c:pt idx="43">
                  <c:v>2033</c:v>
                </c:pt>
                <c:pt idx="44">
                  <c:v>2034</c:v>
                </c:pt>
                <c:pt idx="45">
                  <c:v>2035</c:v>
                </c:pt>
                <c:pt idx="46">
                  <c:v>2036</c:v>
                </c:pt>
                <c:pt idx="47">
                  <c:v>2037</c:v>
                </c:pt>
                <c:pt idx="48">
                  <c:v>2038</c:v>
                </c:pt>
                <c:pt idx="49">
                  <c:v>2039</c:v>
                </c:pt>
                <c:pt idx="50">
                  <c:v>2040</c:v>
                </c:pt>
              </c:numCache>
            </c:numRef>
          </c:cat>
          <c:val>
            <c:numRef>
              <c:f>Prev!$B$38:$AZ$38</c:f>
              <c:numCache>
                <c:formatCode>0.0</c:formatCode>
                <c:ptCount val="51"/>
                <c:pt idx="0">
                  <c:v>15.49</c:v>
                </c:pt>
                <c:pt idx="1">
                  <c:v>18.559999999999999</c:v>
                </c:pt>
                <c:pt idx="2">
                  <c:v>21.08</c:v>
                </c:pt>
                <c:pt idx="3">
                  <c:v>22.9</c:v>
                </c:pt>
                <c:pt idx="4">
                  <c:v>23.99</c:v>
                </c:pt>
                <c:pt idx="5">
                  <c:v>24.45</c:v>
                </c:pt>
                <c:pt idx="6">
                  <c:v>24.36</c:v>
                </c:pt>
                <c:pt idx="7">
                  <c:v>23.86</c:v>
                </c:pt>
                <c:pt idx="8">
                  <c:v>23.05</c:v>
                </c:pt>
                <c:pt idx="9">
                  <c:v>22.02</c:v>
                </c:pt>
                <c:pt idx="10">
                  <c:v>20.88</c:v>
                </c:pt>
                <c:pt idx="11">
                  <c:v>19.690000000000001</c:v>
                </c:pt>
                <c:pt idx="12">
                  <c:v>18.489999999999998</c:v>
                </c:pt>
                <c:pt idx="13">
                  <c:v>17.329999999999998</c:v>
                </c:pt>
                <c:pt idx="14">
                  <c:v>16.22</c:v>
                </c:pt>
                <c:pt idx="15">
                  <c:v>15.22</c:v>
                </c:pt>
                <c:pt idx="16">
                  <c:v>14.33</c:v>
                </c:pt>
                <c:pt idx="17">
                  <c:v>13.57</c:v>
                </c:pt>
                <c:pt idx="18">
                  <c:v>12.93</c:v>
                </c:pt>
                <c:pt idx="19">
                  <c:v>12.43</c:v>
                </c:pt>
                <c:pt idx="20">
                  <c:v>12.03</c:v>
                </c:pt>
                <c:pt idx="21">
                  <c:v>11.68</c:v>
                </c:pt>
                <c:pt idx="22">
                  <c:v>11.35</c:v>
                </c:pt>
                <c:pt idx="23">
                  <c:v>11.02</c:v>
                </c:pt>
                <c:pt idx="24">
                  <c:v>10.7</c:v>
                </c:pt>
                <c:pt idx="25">
                  <c:v>10.36</c:v>
                </c:pt>
                <c:pt idx="26">
                  <c:v>9.98</c:v>
                </c:pt>
                <c:pt idx="27">
                  <c:v>9.56</c:v>
                </c:pt>
                <c:pt idx="28">
                  <c:v>9.08</c:v>
                </c:pt>
                <c:pt idx="29">
                  <c:v>8.58</c:v>
                </c:pt>
                <c:pt idx="30">
                  <c:v>8.17</c:v>
                </c:pt>
                <c:pt idx="31">
                  <c:v>7.69</c:v>
                </c:pt>
                <c:pt idx="32">
                  <c:v>7.24</c:v>
                </c:pt>
                <c:pt idx="33">
                  <c:v>6.79</c:v>
                </c:pt>
                <c:pt idx="34">
                  <c:v>6.37</c:v>
                </c:pt>
                <c:pt idx="35">
                  <c:v>5.95</c:v>
                </c:pt>
                <c:pt idx="36">
                  <c:v>5.54</c:v>
                </c:pt>
                <c:pt idx="37">
                  <c:v>5.13</c:v>
                </c:pt>
                <c:pt idx="38">
                  <c:v>4.74</c:v>
                </c:pt>
                <c:pt idx="39">
                  <c:v>4.3899999999999997</c:v>
                </c:pt>
                <c:pt idx="40">
                  <c:v>4.0599999999999996</c:v>
                </c:pt>
                <c:pt idx="41">
                  <c:v>3.75</c:v>
                </c:pt>
                <c:pt idx="42">
                  <c:v>3.46</c:v>
                </c:pt>
                <c:pt idx="43">
                  <c:v>3.2</c:v>
                </c:pt>
                <c:pt idx="44">
                  <c:v>2.96</c:v>
                </c:pt>
                <c:pt idx="45">
                  <c:v>2.73</c:v>
                </c:pt>
                <c:pt idx="46">
                  <c:v>2.5299999999999998</c:v>
                </c:pt>
                <c:pt idx="47">
                  <c:v>2.34</c:v>
                </c:pt>
                <c:pt idx="48">
                  <c:v>2.1800000000000002</c:v>
                </c:pt>
                <c:pt idx="49">
                  <c:v>2.02</c:v>
                </c:pt>
                <c:pt idx="50">
                  <c:v>1.88</c:v>
                </c:pt>
              </c:numCache>
            </c:numRef>
          </c:val>
          <c:smooth val="0"/>
          <c:extLst xmlns:mc="http://schemas.openxmlformats.org/markup-compatibility/2006" xmlns:c14="http://schemas.microsoft.com/office/drawing/2007/8/2/chart" xmlns:c16="http://schemas.microsoft.com/office/drawing/2014/chart" xmlns:c15="http://schemas.microsoft.com/office/drawing/2012/chart" xmlns:c16r3="http://schemas.microsoft.com/office/drawing/2017/03/chart">
            <c:ext xmlns:c16="http://schemas.microsoft.com/office/drawing/2014/chart" uri="{C3380CC4-5D6E-409C-BE32-E72D297353CC}">
              <c16:uniqueId val="{00000000-A88A-4C76-BFEB-316C10B5F3FC}"/>
            </c:ext>
          </c:extLst>
        </c:ser>
        <c:ser>
          <c:idx val="3"/>
          <c:order val="3"/>
          <c:tx>
            <c:strRef>
              <c:f>Prev!$A$41</c:f>
              <c:strCache>
                <c:ptCount val="1"/>
                <c:pt idx="0">
                  <c:v>Optima Point Est</c:v>
                </c:pt>
              </c:strCache>
            </c:strRef>
          </c:tx>
          <c:spPr>
            <a:ln w="28575" cap="rnd">
              <a:solidFill>
                <a:srgbClr val="FF0000"/>
              </a:solidFill>
              <a:round/>
            </a:ln>
            <a:effectLst/>
          </c:spPr>
          <c:marker>
            <c:symbol val="none"/>
          </c:marker>
          <c:cat>
            <c:numRef>
              <c:f>Prev!$B$2:$AZ$2</c:f>
              <c:numCache>
                <c:formatCode>General</c:formatCode>
                <c:ptCount val="51"/>
                <c:pt idx="0">
                  <c:v>1990</c:v>
                </c:pt>
                <c:pt idx="1">
                  <c:v>1991</c:v>
                </c:pt>
                <c:pt idx="2">
                  <c:v>1992</c:v>
                </c:pt>
                <c:pt idx="3">
                  <c:v>1993</c:v>
                </c:pt>
                <c:pt idx="4">
                  <c:v>1994</c:v>
                </c:pt>
                <c:pt idx="5">
                  <c:v>1995</c:v>
                </c:pt>
                <c:pt idx="6">
                  <c:v>1996</c:v>
                </c:pt>
                <c:pt idx="7">
                  <c:v>1997</c:v>
                </c:pt>
                <c:pt idx="8">
                  <c:v>1998</c:v>
                </c:pt>
                <c:pt idx="9">
                  <c:v>1999</c:v>
                </c:pt>
                <c:pt idx="10">
                  <c:v>2000</c:v>
                </c:pt>
                <c:pt idx="11">
                  <c:v>2001</c:v>
                </c:pt>
                <c:pt idx="12">
                  <c:v>2002</c:v>
                </c:pt>
                <c:pt idx="13">
                  <c:v>2003</c:v>
                </c:pt>
                <c:pt idx="14">
                  <c:v>2004</c:v>
                </c:pt>
                <c:pt idx="15">
                  <c:v>2005</c:v>
                </c:pt>
                <c:pt idx="16">
                  <c:v>2006</c:v>
                </c:pt>
                <c:pt idx="17">
                  <c:v>2007</c:v>
                </c:pt>
                <c:pt idx="18">
                  <c:v>2008</c:v>
                </c:pt>
                <c:pt idx="19">
                  <c:v>2009</c:v>
                </c:pt>
                <c:pt idx="20">
                  <c:v>2010</c:v>
                </c:pt>
                <c:pt idx="21">
                  <c:v>2011</c:v>
                </c:pt>
                <c:pt idx="22">
                  <c:v>2012</c:v>
                </c:pt>
                <c:pt idx="23">
                  <c:v>2013</c:v>
                </c:pt>
                <c:pt idx="24">
                  <c:v>2014</c:v>
                </c:pt>
                <c:pt idx="25">
                  <c:v>2015</c:v>
                </c:pt>
                <c:pt idx="26">
                  <c:v>2016</c:v>
                </c:pt>
                <c:pt idx="27">
                  <c:v>2017</c:v>
                </c:pt>
                <c:pt idx="28">
                  <c:v>2018</c:v>
                </c:pt>
                <c:pt idx="29">
                  <c:v>2019</c:v>
                </c:pt>
                <c:pt idx="30">
                  <c:v>2020</c:v>
                </c:pt>
                <c:pt idx="31">
                  <c:v>2021</c:v>
                </c:pt>
                <c:pt idx="32">
                  <c:v>2022</c:v>
                </c:pt>
                <c:pt idx="33">
                  <c:v>2023</c:v>
                </c:pt>
                <c:pt idx="34">
                  <c:v>2024</c:v>
                </c:pt>
                <c:pt idx="35">
                  <c:v>2025</c:v>
                </c:pt>
                <c:pt idx="36">
                  <c:v>2026</c:v>
                </c:pt>
                <c:pt idx="37">
                  <c:v>2027</c:v>
                </c:pt>
                <c:pt idx="38">
                  <c:v>2028</c:v>
                </c:pt>
                <c:pt idx="39">
                  <c:v>2029</c:v>
                </c:pt>
                <c:pt idx="40">
                  <c:v>2030</c:v>
                </c:pt>
                <c:pt idx="41">
                  <c:v>2031</c:v>
                </c:pt>
                <c:pt idx="42">
                  <c:v>2032</c:v>
                </c:pt>
                <c:pt idx="43">
                  <c:v>2033</c:v>
                </c:pt>
                <c:pt idx="44">
                  <c:v>2034</c:v>
                </c:pt>
                <c:pt idx="45">
                  <c:v>2035</c:v>
                </c:pt>
                <c:pt idx="46">
                  <c:v>2036</c:v>
                </c:pt>
                <c:pt idx="47">
                  <c:v>2037</c:v>
                </c:pt>
                <c:pt idx="48">
                  <c:v>2038</c:v>
                </c:pt>
                <c:pt idx="49">
                  <c:v>2039</c:v>
                </c:pt>
                <c:pt idx="50">
                  <c:v>2040</c:v>
                </c:pt>
              </c:numCache>
            </c:numRef>
          </c:cat>
          <c:val>
            <c:numRef>
              <c:f>Prev!$B$41:$AZ$41</c:f>
              <c:numCache>
                <c:formatCode>0.0</c:formatCode>
                <c:ptCount val="51"/>
                <c:pt idx="0">
                  <c:v>16.094815002086801</c:v>
                </c:pt>
                <c:pt idx="1">
                  <c:v>15.700042307635101</c:v>
                </c:pt>
                <c:pt idx="2">
                  <c:v>15.378655323527099</c:v>
                </c:pt>
                <c:pt idx="3">
                  <c:v>15.0999201970698</c:v>
                </c:pt>
                <c:pt idx="4">
                  <c:v>14.851405884077401</c:v>
                </c:pt>
                <c:pt idx="5">
                  <c:v>14.593156524939099</c:v>
                </c:pt>
                <c:pt idx="6">
                  <c:v>14.346751130236198</c:v>
                </c:pt>
                <c:pt idx="7">
                  <c:v>14.126496239528999</c:v>
                </c:pt>
                <c:pt idx="8">
                  <c:v>13.929776511923201</c:v>
                </c:pt>
                <c:pt idx="9">
                  <c:v>13.750254972691101</c:v>
                </c:pt>
                <c:pt idx="10">
                  <c:v>13.5868131491154</c:v>
                </c:pt>
                <c:pt idx="11">
                  <c:v>13.432712394295701</c:v>
                </c:pt>
                <c:pt idx="12">
                  <c:v>13.281733978966701</c:v>
                </c:pt>
                <c:pt idx="13">
                  <c:v>13.132990813492802</c:v>
                </c:pt>
                <c:pt idx="14">
                  <c:v>12.986399149285599</c:v>
                </c:pt>
                <c:pt idx="15">
                  <c:v>12.853340556261001</c:v>
                </c:pt>
                <c:pt idx="16">
                  <c:v>12.7186690096667</c:v>
                </c:pt>
                <c:pt idx="17">
                  <c:v>12.568287904563899</c:v>
                </c:pt>
                <c:pt idx="18">
                  <c:v>12.4038034992838</c:v>
                </c:pt>
                <c:pt idx="19">
                  <c:v>12.2253284841878</c:v>
                </c:pt>
                <c:pt idx="20">
                  <c:v>12.0197417473674</c:v>
                </c:pt>
                <c:pt idx="21">
                  <c:v>11.778398970406601</c:v>
                </c:pt>
                <c:pt idx="22">
                  <c:v>11.527826858647499</c:v>
                </c:pt>
                <c:pt idx="23">
                  <c:v>11.266647710157899</c:v>
                </c:pt>
                <c:pt idx="24">
                  <c:v>10.987605836832801</c:v>
                </c:pt>
                <c:pt idx="25">
                  <c:v>10.682638409703801</c:v>
                </c:pt>
                <c:pt idx="26">
                  <c:v>10.3598213997477</c:v>
                </c:pt>
                <c:pt idx="27">
                  <c:v>9.9936024929190594</c:v>
                </c:pt>
                <c:pt idx="28">
                  <c:v>9.5868457482689795</c:v>
                </c:pt>
                <c:pt idx="29">
                  <c:v>9.1713594006365007</c:v>
                </c:pt>
                <c:pt idx="30">
                  <c:v>8.7643093296633499</c:v>
                </c:pt>
                <c:pt idx="31">
                  <c:v>8.3764622096663501</c:v>
                </c:pt>
                <c:pt idx="32">
                  <c:v>8.0099089426406795</c:v>
                </c:pt>
                <c:pt idx="33">
                  <c:v>7.6626849845095908</c:v>
                </c:pt>
                <c:pt idx="34">
                  <c:v>7.3329397043723903</c:v>
                </c:pt>
                <c:pt idx="35">
                  <c:v>7.0191392535652399</c:v>
                </c:pt>
                <c:pt idx="36">
                  <c:v>6.7200006962851306</c:v>
                </c:pt>
                <c:pt idx="37">
                  <c:v>6.4344457802400505</c:v>
                </c:pt>
                <c:pt idx="38">
                  <c:v>6.1615619118383602</c:v>
                </c:pt>
                <c:pt idx="39">
                  <c:v>5.90056904660665</c:v>
                </c:pt>
                <c:pt idx="40">
                  <c:v>5.6507925863410202</c:v>
                </c:pt>
                <c:pt idx="41">
                  <c:v>5.4116417948246802</c:v>
                </c:pt>
                <c:pt idx="42">
                  <c:v>5.1825928360655995</c:v>
                </c:pt>
                <c:pt idx="43">
                  <c:v>4.9631754835547905</c:v>
                </c:pt>
                <c:pt idx="44">
                  <c:v>4.7529626801905698</c:v>
                </c:pt>
                <c:pt idx="45">
                  <c:v>4.5515623068095703</c:v>
                </c:pt>
                <c:pt idx="46">
                  <c:v>4.3586106765899597</c:v>
                </c:pt>
                <c:pt idx="47">
                  <c:v>4.1737673945126099</c:v>
                </c:pt>
                <c:pt idx="48">
                  <c:v>3.9967113081927996</c:v>
                </c:pt>
                <c:pt idx="49">
                  <c:v>3.8271373374665401</c:v>
                </c:pt>
                <c:pt idx="50">
                  <c:v>3.66475401330952</c:v>
                </c:pt>
              </c:numCache>
            </c:numRef>
          </c:val>
          <c:smooth val="0"/>
          <c:extLst xmlns:mc="http://schemas.openxmlformats.org/markup-compatibility/2006" xmlns:c14="http://schemas.microsoft.com/office/drawing/2007/8/2/chart" xmlns:c16="http://schemas.microsoft.com/office/drawing/2014/chart" xmlns:c15="http://schemas.microsoft.com/office/drawing/2012/chart" xmlns:c16r3="http://schemas.microsoft.com/office/drawing/2017/03/chart">
            <c:ext xmlns:c16="http://schemas.microsoft.com/office/drawing/2014/chart" uri="{C3380CC4-5D6E-409C-BE32-E72D297353CC}">
              <c16:uniqueId val="{00000001-A88A-4C76-BFEB-316C10B5F3FC}"/>
            </c:ext>
          </c:extLst>
        </c:ser>
        <c:ser>
          <c:idx val="6"/>
          <c:order val="6"/>
          <c:tx>
            <c:strRef>
              <c:f>Prev!$A$44</c:f>
              <c:strCache>
                <c:ptCount val="1"/>
                <c:pt idx="0">
                  <c:v>Point de synthèse Est</c:v>
                </c:pt>
              </c:strCache>
            </c:strRef>
          </c:tx>
          <c:spPr>
            <a:ln w="28575" cap="rnd">
              <a:solidFill>
                <a:srgbClr val="00B050"/>
              </a:solidFill>
              <a:round/>
            </a:ln>
            <a:effectLst/>
          </c:spPr>
          <c:marker>
            <c:symbol val="none"/>
          </c:marker>
          <c:cat>
            <c:numRef>
              <c:f>Prev!$B$2:$AZ$2</c:f>
              <c:numCache>
                <c:formatCode>General</c:formatCode>
                <c:ptCount val="51"/>
                <c:pt idx="0">
                  <c:v>1990</c:v>
                </c:pt>
                <c:pt idx="1">
                  <c:v>1991</c:v>
                </c:pt>
                <c:pt idx="2">
                  <c:v>1992</c:v>
                </c:pt>
                <c:pt idx="3">
                  <c:v>1993</c:v>
                </c:pt>
                <c:pt idx="4">
                  <c:v>1994</c:v>
                </c:pt>
                <c:pt idx="5">
                  <c:v>1995</c:v>
                </c:pt>
                <c:pt idx="6">
                  <c:v>1996</c:v>
                </c:pt>
                <c:pt idx="7">
                  <c:v>1997</c:v>
                </c:pt>
                <c:pt idx="8">
                  <c:v>1998</c:v>
                </c:pt>
                <c:pt idx="9">
                  <c:v>1999</c:v>
                </c:pt>
                <c:pt idx="10">
                  <c:v>2000</c:v>
                </c:pt>
                <c:pt idx="11">
                  <c:v>2001</c:v>
                </c:pt>
                <c:pt idx="12">
                  <c:v>2002</c:v>
                </c:pt>
                <c:pt idx="13">
                  <c:v>2003</c:v>
                </c:pt>
                <c:pt idx="14">
                  <c:v>2004</c:v>
                </c:pt>
                <c:pt idx="15">
                  <c:v>2005</c:v>
                </c:pt>
                <c:pt idx="16">
                  <c:v>2006</c:v>
                </c:pt>
                <c:pt idx="17">
                  <c:v>2007</c:v>
                </c:pt>
                <c:pt idx="18">
                  <c:v>2008</c:v>
                </c:pt>
                <c:pt idx="19">
                  <c:v>2009</c:v>
                </c:pt>
                <c:pt idx="20">
                  <c:v>2010</c:v>
                </c:pt>
                <c:pt idx="21">
                  <c:v>2011</c:v>
                </c:pt>
                <c:pt idx="22">
                  <c:v>2012</c:v>
                </c:pt>
                <c:pt idx="23">
                  <c:v>2013</c:v>
                </c:pt>
                <c:pt idx="24">
                  <c:v>2014</c:v>
                </c:pt>
                <c:pt idx="25">
                  <c:v>2015</c:v>
                </c:pt>
                <c:pt idx="26">
                  <c:v>2016</c:v>
                </c:pt>
                <c:pt idx="27">
                  <c:v>2017</c:v>
                </c:pt>
                <c:pt idx="28">
                  <c:v>2018</c:v>
                </c:pt>
                <c:pt idx="29">
                  <c:v>2019</c:v>
                </c:pt>
                <c:pt idx="30">
                  <c:v>2020</c:v>
                </c:pt>
                <c:pt idx="31">
                  <c:v>2021</c:v>
                </c:pt>
                <c:pt idx="32">
                  <c:v>2022</c:v>
                </c:pt>
                <c:pt idx="33">
                  <c:v>2023</c:v>
                </c:pt>
                <c:pt idx="34">
                  <c:v>2024</c:v>
                </c:pt>
                <c:pt idx="35">
                  <c:v>2025</c:v>
                </c:pt>
                <c:pt idx="36">
                  <c:v>2026</c:v>
                </c:pt>
                <c:pt idx="37">
                  <c:v>2027</c:v>
                </c:pt>
                <c:pt idx="38">
                  <c:v>2028</c:v>
                </c:pt>
                <c:pt idx="39">
                  <c:v>2029</c:v>
                </c:pt>
                <c:pt idx="40">
                  <c:v>2030</c:v>
                </c:pt>
                <c:pt idx="41">
                  <c:v>2031</c:v>
                </c:pt>
                <c:pt idx="42">
                  <c:v>2032</c:v>
                </c:pt>
                <c:pt idx="43">
                  <c:v>2033</c:v>
                </c:pt>
                <c:pt idx="44">
                  <c:v>2034</c:v>
                </c:pt>
                <c:pt idx="45">
                  <c:v>2035</c:v>
                </c:pt>
                <c:pt idx="46">
                  <c:v>2036</c:v>
                </c:pt>
                <c:pt idx="47">
                  <c:v>2037</c:v>
                </c:pt>
                <c:pt idx="48">
                  <c:v>2038</c:v>
                </c:pt>
                <c:pt idx="49">
                  <c:v>2039</c:v>
                </c:pt>
                <c:pt idx="50">
                  <c:v>2040</c:v>
                </c:pt>
              </c:numCache>
            </c:numRef>
          </c:cat>
          <c:val>
            <c:numRef>
              <c:f>Prev!$B$44:$AZ$44</c:f>
              <c:numCache>
                <c:formatCode>0.0</c:formatCode>
                <c:ptCount val="51"/>
                <c:pt idx="0">
                  <c:v>0</c:v>
                </c:pt>
                <c:pt idx="1">
                  <c:v>3</c:v>
                </c:pt>
                <c:pt idx="2">
                  <c:v>7.0000000000000009</c:v>
                </c:pt>
                <c:pt idx="3">
                  <c:v>11</c:v>
                </c:pt>
                <c:pt idx="4">
                  <c:v>14.000000000000002</c:v>
                </c:pt>
                <c:pt idx="5">
                  <c:v>17</c:v>
                </c:pt>
                <c:pt idx="6">
                  <c:v>19</c:v>
                </c:pt>
                <c:pt idx="7">
                  <c:v>20</c:v>
                </c:pt>
                <c:pt idx="8">
                  <c:v>20</c:v>
                </c:pt>
                <c:pt idx="9">
                  <c:v>20</c:v>
                </c:pt>
                <c:pt idx="10">
                  <c:v>19</c:v>
                </c:pt>
                <c:pt idx="11">
                  <c:v>18</c:v>
                </c:pt>
                <c:pt idx="12">
                  <c:v>17</c:v>
                </c:pt>
                <c:pt idx="13">
                  <c:v>16</c:v>
                </c:pt>
                <c:pt idx="14">
                  <c:v>15</c:v>
                </c:pt>
                <c:pt idx="15">
                  <c:v>14.000000000000002</c:v>
                </c:pt>
                <c:pt idx="16">
                  <c:v>14.000000000000002</c:v>
                </c:pt>
                <c:pt idx="17">
                  <c:v>13</c:v>
                </c:pt>
                <c:pt idx="18">
                  <c:v>13</c:v>
                </c:pt>
                <c:pt idx="19">
                  <c:v>12</c:v>
                </c:pt>
                <c:pt idx="20">
                  <c:v>12</c:v>
                </c:pt>
                <c:pt idx="21">
                  <c:v>12</c:v>
                </c:pt>
                <c:pt idx="22">
                  <c:v>12</c:v>
                </c:pt>
                <c:pt idx="23">
                  <c:v>11</c:v>
                </c:pt>
                <c:pt idx="24">
                  <c:v>11</c:v>
                </c:pt>
                <c:pt idx="25">
                  <c:v>11</c:v>
                </c:pt>
                <c:pt idx="26">
                  <c:v>10</c:v>
                </c:pt>
                <c:pt idx="27">
                  <c:v>10</c:v>
                </c:pt>
                <c:pt idx="28">
                  <c:v>10</c:v>
                </c:pt>
                <c:pt idx="29">
                  <c:v>9</c:v>
                </c:pt>
                <c:pt idx="30">
                  <c:v>9</c:v>
                </c:pt>
                <c:pt idx="31">
                  <c:v>8</c:v>
                </c:pt>
                <c:pt idx="32">
                  <c:v>8</c:v>
                </c:pt>
                <c:pt idx="33">
                  <c:v>8</c:v>
                </c:pt>
                <c:pt idx="34">
                  <c:v>7.0000000000000009</c:v>
                </c:pt>
                <c:pt idx="35">
                  <c:v>7.0000000000000009</c:v>
                </c:pt>
                <c:pt idx="36">
                  <c:v>6</c:v>
                </c:pt>
                <c:pt idx="37">
                  <c:v>6</c:v>
                </c:pt>
                <c:pt idx="38">
                  <c:v>6</c:v>
                </c:pt>
                <c:pt idx="39">
                  <c:v>5</c:v>
                </c:pt>
                <c:pt idx="40">
                  <c:v>5</c:v>
                </c:pt>
                <c:pt idx="41">
                  <c:v>5</c:v>
                </c:pt>
                <c:pt idx="42">
                  <c:v>4</c:v>
                </c:pt>
                <c:pt idx="43">
                  <c:v>4</c:v>
                </c:pt>
                <c:pt idx="44">
                  <c:v>4</c:v>
                </c:pt>
                <c:pt idx="45">
                  <c:v>4</c:v>
                </c:pt>
                <c:pt idx="46">
                  <c:v>3</c:v>
                </c:pt>
                <c:pt idx="47">
                  <c:v>3</c:v>
                </c:pt>
                <c:pt idx="48">
                  <c:v>3</c:v>
                </c:pt>
                <c:pt idx="49">
                  <c:v>3</c:v>
                </c:pt>
                <c:pt idx="50">
                  <c:v>3</c:v>
                </c:pt>
              </c:numCache>
            </c:numRef>
          </c:val>
          <c:smooth val="0"/>
          <c:extLst xmlns:mc="http://schemas.openxmlformats.org/markup-compatibility/2006" xmlns:c14="http://schemas.microsoft.com/office/drawing/2007/8/2/chart" xmlns:c16="http://schemas.microsoft.com/office/drawing/2014/chart" xmlns:c15="http://schemas.microsoft.com/office/drawing/2012/chart" xmlns:c16r3="http://schemas.microsoft.com/office/drawing/2017/03/chart">
            <c:ext xmlns:c16="http://schemas.microsoft.com/office/drawing/2014/chart" uri="{C3380CC4-5D6E-409C-BE32-E72D297353CC}">
              <c16:uniqueId val="{00000002-A88A-4C76-BFEB-316C10B5F3FC}"/>
            </c:ext>
          </c:extLst>
        </c:ser>
        <c:ser>
          <c:idx val="9"/>
          <c:order val="9"/>
          <c:tx>
            <c:strRef>
              <c:f>Prev!$A$47</c:f>
              <c:strCache>
                <c:ptCount val="1"/>
                <c:pt idx="0">
                  <c:v>IBM Point Est</c:v>
                </c:pt>
              </c:strCache>
            </c:strRef>
          </c:tx>
          <c:spPr>
            <a:ln w="28575" cap="rnd">
              <a:solidFill>
                <a:schemeClr val="tx1"/>
              </a:solidFill>
              <a:round/>
            </a:ln>
            <a:effectLst/>
          </c:spPr>
          <c:marker>
            <c:symbol val="none"/>
          </c:marker>
          <c:cat>
            <c:numRef>
              <c:f>Prev!$B$2:$AZ$2</c:f>
              <c:numCache>
                <c:formatCode>General</c:formatCode>
                <c:ptCount val="51"/>
                <c:pt idx="0">
                  <c:v>1990</c:v>
                </c:pt>
                <c:pt idx="1">
                  <c:v>1991</c:v>
                </c:pt>
                <c:pt idx="2">
                  <c:v>1992</c:v>
                </c:pt>
                <c:pt idx="3">
                  <c:v>1993</c:v>
                </c:pt>
                <c:pt idx="4">
                  <c:v>1994</c:v>
                </c:pt>
                <c:pt idx="5">
                  <c:v>1995</c:v>
                </c:pt>
                <c:pt idx="6">
                  <c:v>1996</c:v>
                </c:pt>
                <c:pt idx="7">
                  <c:v>1997</c:v>
                </c:pt>
                <c:pt idx="8">
                  <c:v>1998</c:v>
                </c:pt>
                <c:pt idx="9">
                  <c:v>1999</c:v>
                </c:pt>
                <c:pt idx="10">
                  <c:v>2000</c:v>
                </c:pt>
                <c:pt idx="11">
                  <c:v>2001</c:v>
                </c:pt>
                <c:pt idx="12">
                  <c:v>2002</c:v>
                </c:pt>
                <c:pt idx="13">
                  <c:v>2003</c:v>
                </c:pt>
                <c:pt idx="14">
                  <c:v>2004</c:v>
                </c:pt>
                <c:pt idx="15">
                  <c:v>2005</c:v>
                </c:pt>
                <c:pt idx="16">
                  <c:v>2006</c:v>
                </c:pt>
                <c:pt idx="17">
                  <c:v>2007</c:v>
                </c:pt>
                <c:pt idx="18">
                  <c:v>2008</c:v>
                </c:pt>
                <c:pt idx="19">
                  <c:v>2009</c:v>
                </c:pt>
                <c:pt idx="20">
                  <c:v>2010</c:v>
                </c:pt>
                <c:pt idx="21">
                  <c:v>2011</c:v>
                </c:pt>
                <c:pt idx="22">
                  <c:v>2012</c:v>
                </c:pt>
                <c:pt idx="23">
                  <c:v>2013</c:v>
                </c:pt>
                <c:pt idx="24">
                  <c:v>2014</c:v>
                </c:pt>
                <c:pt idx="25">
                  <c:v>2015</c:v>
                </c:pt>
                <c:pt idx="26">
                  <c:v>2016</c:v>
                </c:pt>
                <c:pt idx="27">
                  <c:v>2017</c:v>
                </c:pt>
                <c:pt idx="28">
                  <c:v>2018</c:v>
                </c:pt>
                <c:pt idx="29">
                  <c:v>2019</c:v>
                </c:pt>
                <c:pt idx="30">
                  <c:v>2020</c:v>
                </c:pt>
                <c:pt idx="31">
                  <c:v>2021</c:v>
                </c:pt>
                <c:pt idx="32">
                  <c:v>2022</c:v>
                </c:pt>
                <c:pt idx="33">
                  <c:v>2023</c:v>
                </c:pt>
                <c:pt idx="34">
                  <c:v>2024</c:v>
                </c:pt>
                <c:pt idx="35">
                  <c:v>2025</c:v>
                </c:pt>
                <c:pt idx="36">
                  <c:v>2026</c:v>
                </c:pt>
                <c:pt idx="37">
                  <c:v>2027</c:v>
                </c:pt>
                <c:pt idx="38">
                  <c:v>2028</c:v>
                </c:pt>
                <c:pt idx="39">
                  <c:v>2029</c:v>
                </c:pt>
                <c:pt idx="40">
                  <c:v>2030</c:v>
                </c:pt>
                <c:pt idx="41">
                  <c:v>2031</c:v>
                </c:pt>
                <c:pt idx="42">
                  <c:v>2032</c:v>
                </c:pt>
                <c:pt idx="43">
                  <c:v>2033</c:v>
                </c:pt>
                <c:pt idx="44">
                  <c:v>2034</c:v>
                </c:pt>
                <c:pt idx="45">
                  <c:v>2035</c:v>
                </c:pt>
                <c:pt idx="46">
                  <c:v>2036</c:v>
                </c:pt>
                <c:pt idx="47">
                  <c:v>2037</c:v>
                </c:pt>
                <c:pt idx="48">
                  <c:v>2038</c:v>
                </c:pt>
                <c:pt idx="49">
                  <c:v>2039</c:v>
                </c:pt>
                <c:pt idx="50">
                  <c:v>2040</c:v>
                </c:pt>
              </c:numCache>
            </c:numRef>
          </c:cat>
          <c:val>
            <c:numRef>
              <c:f>Prev!$B$47:$AZ$47</c:f>
              <c:numCache>
                <c:formatCode>0.0</c:formatCode>
                <c:ptCount val="51"/>
                <c:pt idx="0">
                  <c:v>24.3693946188341</c:v>
                </c:pt>
                <c:pt idx="1">
                  <c:v>24.537322640345501</c:v>
                </c:pt>
                <c:pt idx="2">
                  <c:v>24.722638680659699</c:v>
                </c:pt>
                <c:pt idx="3">
                  <c:v>24.788691343631601</c:v>
                </c:pt>
                <c:pt idx="4">
                  <c:v>24.647987483999401</c:v>
                </c:pt>
                <c:pt idx="5">
                  <c:v>24.356490451148598</c:v>
                </c:pt>
                <c:pt idx="6">
                  <c:v>23.4379226399784</c:v>
                </c:pt>
                <c:pt idx="7">
                  <c:v>21.9277108433735</c:v>
                </c:pt>
                <c:pt idx="8">
                  <c:v>21.2564159785762</c:v>
                </c:pt>
                <c:pt idx="9">
                  <c:v>20.031545741324898</c:v>
                </c:pt>
                <c:pt idx="10">
                  <c:v>18.749194068343002</c:v>
                </c:pt>
                <c:pt idx="11">
                  <c:v>17.602713908782501</c:v>
                </c:pt>
                <c:pt idx="12">
                  <c:v>16.592349213799601</c:v>
                </c:pt>
                <c:pt idx="13">
                  <c:v>15.714938328003699</c:v>
                </c:pt>
                <c:pt idx="14">
                  <c:v>14.947016174010001</c:v>
                </c:pt>
                <c:pt idx="15">
                  <c:v>14.444686886318999</c:v>
                </c:pt>
                <c:pt idx="16">
                  <c:v>13.8875305623472</c:v>
                </c:pt>
                <c:pt idx="17">
                  <c:v>13.575226775101701</c:v>
                </c:pt>
                <c:pt idx="18">
                  <c:v>13.2561809573908</c:v>
                </c:pt>
                <c:pt idx="19">
                  <c:v>13.060471175768102</c:v>
                </c:pt>
                <c:pt idx="20">
                  <c:v>12.887718896646499</c:v>
                </c:pt>
                <c:pt idx="21">
                  <c:v>12.4678549259555</c:v>
                </c:pt>
                <c:pt idx="22">
                  <c:v>11.991701244813301</c:v>
                </c:pt>
                <c:pt idx="23">
                  <c:v>11.568573270700901</c:v>
                </c:pt>
                <c:pt idx="24">
                  <c:v>11.178461780681701</c:v>
                </c:pt>
                <c:pt idx="25">
                  <c:v>10.950142559913701</c:v>
                </c:pt>
                <c:pt idx="26">
                  <c:v>10.542623941958899</c:v>
                </c:pt>
                <c:pt idx="27">
                  <c:v>10.0652787579393</c:v>
                </c:pt>
                <c:pt idx="28">
                  <c:v>9.6617305458768996</c:v>
                </c:pt>
                <c:pt idx="29">
                  <c:v>9.1383252357817</c:v>
                </c:pt>
                <c:pt idx="30">
                  <c:v>8.5288922533433986</c:v>
                </c:pt>
                <c:pt idx="31">
                  <c:v>8.2092022509103</c:v>
                </c:pt>
                <c:pt idx="32">
                  <c:v>7.5693537231998995</c:v>
                </c:pt>
                <c:pt idx="33">
                  <c:v>7.3643101936718001</c:v>
                </c:pt>
                <c:pt idx="34">
                  <c:v>7.0910857057461003</c:v>
                </c:pt>
                <c:pt idx="35">
                  <c:v>6.8685538731622007</c:v>
                </c:pt>
                <c:pt idx="36">
                  <c:v>6.6970972113259002</c:v>
                </c:pt>
                <c:pt idx="37">
                  <c:v>6.3588667366212004</c:v>
                </c:pt>
                <c:pt idx="38">
                  <c:v>6.0083487305824006</c:v>
                </c:pt>
                <c:pt idx="39">
                  <c:v>5.7524396507446998</c:v>
                </c:pt>
                <c:pt idx="40">
                  <c:v>5.4001301236173997</c:v>
                </c:pt>
                <c:pt idx="41">
                  <c:v>5.1278516782687005</c:v>
                </c:pt>
                <c:pt idx="42">
                  <c:v>4.8445767195767004</c:v>
                </c:pt>
                <c:pt idx="43">
                  <c:v>4.5013061825976006</c:v>
                </c:pt>
                <c:pt idx="44">
                  <c:v>4.2765549606716</c:v>
                </c:pt>
                <c:pt idx="45">
                  <c:v>4.0670992245609003</c:v>
                </c:pt>
                <c:pt idx="46">
                  <c:v>3.8098204090107002</c:v>
                </c:pt>
                <c:pt idx="47">
                  <c:v>3.5551223516134005</c:v>
                </c:pt>
                <c:pt idx="48">
                  <c:v>3.3792998939233003</c:v>
                </c:pt>
                <c:pt idx="49">
                  <c:v>3.2116497107520998</c:v>
                </c:pt>
                <c:pt idx="50">
                  <c:v>3.0028105123022</c:v>
                </c:pt>
              </c:numCache>
            </c:numRef>
          </c:val>
          <c:smooth val="0"/>
          <c:extLst xmlns:mc="http://schemas.openxmlformats.org/markup-compatibility/2006" xmlns:c14="http://schemas.microsoft.com/office/drawing/2007/8/2/chart" xmlns:c16="http://schemas.microsoft.com/office/drawing/2014/chart" xmlns:c15="http://schemas.microsoft.com/office/drawing/2012/chart" xmlns:c16r3="http://schemas.microsoft.com/office/drawing/2017/03/chart">
            <c:ext xmlns:c16="http://schemas.microsoft.com/office/drawing/2014/chart" uri="{C3380CC4-5D6E-409C-BE32-E72D297353CC}">
              <c16:uniqueId val="{00000003-A88A-4C76-BFEB-316C10B5F3FC}"/>
            </c:ext>
          </c:extLst>
        </c:ser>
        <c:ser>
          <c:idx val="12"/>
          <c:order val="12"/>
          <c:tx>
            <c:strRef>
              <c:f>Prev!$A$51</c:f>
              <c:strCache>
                <c:ptCount val="1"/>
                <c:pt idx="0">
                  <c:v>DHS &amp;amp; ZIMPHIA Point Est</c:v>
                </c:pt>
              </c:strCache>
            </c:strRef>
          </c:tx>
          <c:spPr>
            <a:ln w="28575" cap="rnd">
              <a:solidFill>
                <a:schemeClr val="accent1">
                  <a:lumMod val="80000"/>
                  <a:lumOff val="20000"/>
                </a:schemeClr>
              </a:solidFill>
              <a:round/>
            </a:ln>
            <a:effectLst/>
          </c:spPr>
          <c:marker>
            <c:symbol val="circle"/>
            <c:size val="8"/>
            <c:spPr>
              <a:solidFill>
                <a:srgbClr val="FFC000"/>
              </a:solidFill>
              <a:ln w="9525">
                <a:noFill/>
              </a:ln>
              <a:effectLst/>
            </c:spPr>
          </c:marker>
          <c:dPt>
            <c:idx val="26"/>
            <c:marker>
              <c:symbol val="circle"/>
              <c:size val="8"/>
              <c:spPr>
                <a:solidFill>
                  <a:srgbClr val="FFC000"/>
                </a:solidFill>
                <a:ln w="9525">
                  <a:noFill/>
                </a:ln>
                <a:effectLst/>
              </c:spPr>
            </c:marker>
            <c:bubble3D val="0"/>
            <c:extLst xmlns:mc="http://schemas.openxmlformats.org/markup-compatibility/2006" xmlns:c14="http://schemas.microsoft.com/office/drawing/2007/8/2/chart" xmlns:c16="http://schemas.microsoft.com/office/drawing/2014/chart" xmlns:c15="http://schemas.microsoft.com/office/drawing/2012/chart" xmlns:c16r3="http://schemas.microsoft.com/office/drawing/2017/03/chart">
              <c:ext xmlns:c16="http://schemas.microsoft.com/office/drawing/2014/chart" uri="{C3380CC4-5D6E-409C-BE32-E72D297353CC}">
                <c16:uniqueId val="{00000004-A88A-4C76-BFEB-316C10B5F3FC}"/>
              </c:ext>
            </c:extLst>
          </c:dPt>
          <c:errBars>
            <c:errDir val="y"/>
            <c:errBarType val="both"/>
            <c:errValType val="stdErr"/>
            <c:noEndCap val="0"/>
            <c:spPr>
              <a:noFill/>
              <a:ln w="9525" cap="flat" cmpd="sng" algn="ctr">
                <a:solidFill>
                  <a:srgbClr val="FFC000"/>
                </a:solidFill>
                <a:round/>
              </a:ln>
              <a:effectLst/>
            </c:spPr>
          </c:errBars>
          <c:cat>
            <c:numRef>
              <c:f>Prev!$B$2:$AZ$2</c:f>
              <c:numCache>
                <c:formatCode>General</c:formatCode>
                <c:ptCount val="51"/>
                <c:pt idx="0">
                  <c:v>1990</c:v>
                </c:pt>
                <c:pt idx="1">
                  <c:v>1991</c:v>
                </c:pt>
                <c:pt idx="2">
                  <c:v>1992</c:v>
                </c:pt>
                <c:pt idx="3">
                  <c:v>1993</c:v>
                </c:pt>
                <c:pt idx="4">
                  <c:v>1994</c:v>
                </c:pt>
                <c:pt idx="5">
                  <c:v>1995</c:v>
                </c:pt>
                <c:pt idx="6">
                  <c:v>1996</c:v>
                </c:pt>
                <c:pt idx="7">
                  <c:v>1997</c:v>
                </c:pt>
                <c:pt idx="8">
                  <c:v>1998</c:v>
                </c:pt>
                <c:pt idx="9">
                  <c:v>1999</c:v>
                </c:pt>
                <c:pt idx="10">
                  <c:v>2000</c:v>
                </c:pt>
                <c:pt idx="11">
                  <c:v>2001</c:v>
                </c:pt>
                <c:pt idx="12">
                  <c:v>2002</c:v>
                </c:pt>
                <c:pt idx="13">
                  <c:v>2003</c:v>
                </c:pt>
                <c:pt idx="14">
                  <c:v>2004</c:v>
                </c:pt>
                <c:pt idx="15">
                  <c:v>2005</c:v>
                </c:pt>
                <c:pt idx="16">
                  <c:v>2006</c:v>
                </c:pt>
                <c:pt idx="17">
                  <c:v>2007</c:v>
                </c:pt>
                <c:pt idx="18">
                  <c:v>2008</c:v>
                </c:pt>
                <c:pt idx="19">
                  <c:v>2009</c:v>
                </c:pt>
                <c:pt idx="20">
                  <c:v>2010</c:v>
                </c:pt>
                <c:pt idx="21">
                  <c:v>2011</c:v>
                </c:pt>
                <c:pt idx="22">
                  <c:v>2012</c:v>
                </c:pt>
                <c:pt idx="23">
                  <c:v>2013</c:v>
                </c:pt>
                <c:pt idx="24">
                  <c:v>2014</c:v>
                </c:pt>
                <c:pt idx="25">
                  <c:v>2015</c:v>
                </c:pt>
                <c:pt idx="26">
                  <c:v>2016</c:v>
                </c:pt>
                <c:pt idx="27">
                  <c:v>2017</c:v>
                </c:pt>
                <c:pt idx="28">
                  <c:v>2018</c:v>
                </c:pt>
                <c:pt idx="29">
                  <c:v>2019</c:v>
                </c:pt>
                <c:pt idx="30">
                  <c:v>2020</c:v>
                </c:pt>
                <c:pt idx="31">
                  <c:v>2021</c:v>
                </c:pt>
                <c:pt idx="32">
                  <c:v>2022</c:v>
                </c:pt>
                <c:pt idx="33">
                  <c:v>2023</c:v>
                </c:pt>
                <c:pt idx="34">
                  <c:v>2024</c:v>
                </c:pt>
                <c:pt idx="35">
                  <c:v>2025</c:v>
                </c:pt>
                <c:pt idx="36">
                  <c:v>2026</c:v>
                </c:pt>
                <c:pt idx="37">
                  <c:v>2027</c:v>
                </c:pt>
                <c:pt idx="38">
                  <c:v>2028</c:v>
                </c:pt>
                <c:pt idx="39">
                  <c:v>2029</c:v>
                </c:pt>
                <c:pt idx="40">
                  <c:v>2030</c:v>
                </c:pt>
                <c:pt idx="41">
                  <c:v>2031</c:v>
                </c:pt>
                <c:pt idx="42">
                  <c:v>2032</c:v>
                </c:pt>
                <c:pt idx="43">
                  <c:v>2033</c:v>
                </c:pt>
                <c:pt idx="44">
                  <c:v>2034</c:v>
                </c:pt>
                <c:pt idx="45">
                  <c:v>2035</c:v>
                </c:pt>
                <c:pt idx="46">
                  <c:v>2036</c:v>
                </c:pt>
                <c:pt idx="47">
                  <c:v>2037</c:v>
                </c:pt>
                <c:pt idx="48">
                  <c:v>2038</c:v>
                </c:pt>
                <c:pt idx="49">
                  <c:v>2039</c:v>
                </c:pt>
                <c:pt idx="50">
                  <c:v>2040</c:v>
                </c:pt>
              </c:numCache>
            </c:numRef>
          </c:cat>
          <c:val>
            <c:numRef>
              <c:f>Prev!$B$51:$AF$51</c:f>
              <c:numCache>
                <c:formatCode>General</c:formatCode>
                <c:ptCount val="31"/>
                <c:pt idx="15" formatCode="0.00">
                  <c:v>14.5</c:v>
                </c:pt>
                <c:pt idx="21" formatCode="0.00">
                  <c:v>12.3</c:v>
                </c:pt>
                <c:pt idx="26" formatCode="0.00">
                  <c:v>10.7</c:v>
                </c:pt>
                <c:pt idx="30" formatCode="0.00">
                  <c:v>8.6</c:v>
                </c:pt>
              </c:numCache>
            </c:numRef>
          </c:val>
          <c:smooth val="0"/>
          <c:extLst xmlns:mc="http://schemas.openxmlformats.org/markup-compatibility/2006" xmlns:c14="http://schemas.microsoft.com/office/drawing/2007/8/2/chart" xmlns:c16="http://schemas.microsoft.com/office/drawing/2014/chart" xmlns:c15="http://schemas.microsoft.com/office/drawing/2012/chart" xmlns:c16r3="http://schemas.microsoft.com/office/drawing/2017/03/chart">
            <c:ext xmlns:c16="http://schemas.microsoft.com/office/drawing/2014/chart" uri="{C3380CC4-5D6E-409C-BE32-E72D297353CC}">
              <c16:uniqueId val="{00000005-A88A-4C76-BFEB-316C10B5F3FC}"/>
            </c:ext>
          </c:extLst>
        </c:ser>
        <c:dLbls>
          <c:showLegendKey val="0"/>
          <c:showVal val="0"/>
          <c:showCatName val="0"/>
          <c:showSerName val="0"/>
          <c:showPercent val="0"/>
          <c:showBubbleSize val="0"/>
        </c:dLbls>
        <c:smooth val="0"/>
        <c:axId val="187122063"/>
        <c:axId val="697236415"/>
        <c:extLst xmlns:mc="http://schemas.openxmlformats.org/markup-compatibility/2006" xmlns:c14="http://schemas.microsoft.com/office/drawing/2007/8/2/chart" xmlns:c16="http://schemas.microsoft.com/office/drawing/2014/chart" xmlns:c15="http://schemas.microsoft.com/office/drawing/2012/chart" xmlns:c16r3="http://schemas.microsoft.com/office/drawing/2017/03/chart">
          <c:ext xmlns:c15="http://schemas.microsoft.com/office/drawing/2012/chart" uri="{02D57815-91ED-43cb-92C2-25804820EDAC}">
            <c15:filteredLineSeries>
              <c15:ser>
                <c:idx val="1"/>
                <c:order val="1"/>
                <c:tx>
                  <c:strRef>
                    <c:extLst xmlns:mc="http://schemas.openxmlformats.org/markup-compatibility/2006" xmlns:c14="http://schemas.microsoft.com/office/drawing/2007/8/2/chart" xmlns:c16="http://schemas.microsoft.com/office/drawing/2014/chart" xmlns:c16r3="http://schemas.microsoft.com/office/drawing/2017/03/chart">
                      <c:ext uri="{02D57815-91ED-43cb-92C2-25804820EDAC}">
                        <c15:formulaRef>
                          <c15:sqref>Prev!$A$39</c15:sqref>
                        </c15:formulaRef>
                      </c:ext>
                    </c:extLst>
                    <c:strCache>
                      <c:ptCount val="1"/>
                      <c:pt idx="0">
                        <c:v>Objectifs LL</c:v>
                      </c:pt>
                    </c:strCache>
                  </c:strRef>
                </c:tx>
                <c:spPr>
                  <a:ln w="28575" cap="rnd">
                    <a:solidFill>
                      <a:srgbClr val="0070C0"/>
                    </a:solidFill>
                    <a:prstDash val="dash"/>
                    <a:round/>
                  </a:ln>
                  <a:effectLst/>
                </c:spPr>
                <c:marker>
                  <c:symbol val="none"/>
                </c:marker>
                <c:cat>
                  <c:numRef>
                    <c:extLst xmlns:mc="http://schemas.openxmlformats.org/markup-compatibility/2006" xmlns:c14="http://schemas.microsoft.com/office/drawing/2007/8/2/chart" xmlns:c16="http://schemas.microsoft.com/office/drawing/2014/chart" xmlns:c16r3="http://schemas.microsoft.com/office/drawing/2017/03/chart">
                      <c:ext uri="{02D57815-91ED-43cb-92C2-25804820EDAC}">
                        <c15:formulaRef>
                          <c15:sqref>Prev!$B$2:$AZ$2</c15:sqref>
                        </c15:formulaRef>
                      </c:ext>
                    </c:extLst>
                    <c:numCache>
                      <c:formatCode>General</c:formatCode>
                      <c:ptCount val="51"/>
                      <c:pt idx="0">
                        <c:v>1990</c:v>
                      </c:pt>
                      <c:pt idx="1">
                        <c:v>1991</c:v>
                      </c:pt>
                      <c:pt idx="2">
                        <c:v>1992</c:v>
                      </c:pt>
                      <c:pt idx="3">
                        <c:v>1993</c:v>
                      </c:pt>
                      <c:pt idx="4">
                        <c:v>1994</c:v>
                      </c:pt>
                      <c:pt idx="5">
                        <c:v>1995</c:v>
                      </c:pt>
                      <c:pt idx="6">
                        <c:v>1996</c:v>
                      </c:pt>
                      <c:pt idx="7">
                        <c:v>1997</c:v>
                      </c:pt>
                      <c:pt idx="8">
                        <c:v>1998</c:v>
                      </c:pt>
                      <c:pt idx="9">
                        <c:v>1999</c:v>
                      </c:pt>
                      <c:pt idx="10">
                        <c:v>2000</c:v>
                      </c:pt>
                      <c:pt idx="11">
                        <c:v>2001</c:v>
                      </c:pt>
                      <c:pt idx="12">
                        <c:v>2002</c:v>
                      </c:pt>
                      <c:pt idx="13">
                        <c:v>2003</c:v>
                      </c:pt>
                      <c:pt idx="14">
                        <c:v>2004</c:v>
                      </c:pt>
                      <c:pt idx="15">
                        <c:v>2005</c:v>
                      </c:pt>
                      <c:pt idx="16">
                        <c:v>2006</c:v>
                      </c:pt>
                      <c:pt idx="17">
                        <c:v>2007</c:v>
                      </c:pt>
                      <c:pt idx="18">
                        <c:v>2008</c:v>
                      </c:pt>
                      <c:pt idx="19">
                        <c:v>2009</c:v>
                      </c:pt>
                      <c:pt idx="20">
                        <c:v>2010</c:v>
                      </c:pt>
                      <c:pt idx="21">
                        <c:v>2011</c:v>
                      </c:pt>
                      <c:pt idx="22">
                        <c:v>2012</c:v>
                      </c:pt>
                      <c:pt idx="23">
                        <c:v>2013</c:v>
                      </c:pt>
                      <c:pt idx="24">
                        <c:v>2014</c:v>
                      </c:pt>
                      <c:pt idx="25">
                        <c:v>2015</c:v>
                      </c:pt>
                      <c:pt idx="26">
                        <c:v>2016</c:v>
                      </c:pt>
                      <c:pt idx="27">
                        <c:v>2017</c:v>
                      </c:pt>
                      <c:pt idx="28">
                        <c:v>2018</c:v>
                      </c:pt>
                      <c:pt idx="29">
                        <c:v>2019</c:v>
                      </c:pt>
                      <c:pt idx="30">
                        <c:v>2020</c:v>
                      </c:pt>
                      <c:pt idx="31">
                        <c:v>2021</c:v>
                      </c:pt>
                      <c:pt idx="32">
                        <c:v>2022</c:v>
                      </c:pt>
                      <c:pt idx="33">
                        <c:v>2023</c:v>
                      </c:pt>
                      <c:pt idx="34">
                        <c:v>2024</c:v>
                      </c:pt>
                      <c:pt idx="35">
                        <c:v>2025</c:v>
                      </c:pt>
                      <c:pt idx="36">
                        <c:v>2026</c:v>
                      </c:pt>
                      <c:pt idx="37">
                        <c:v>2027</c:v>
                      </c:pt>
                      <c:pt idx="38">
                        <c:v>2028</c:v>
                      </c:pt>
                      <c:pt idx="39">
                        <c:v>2029</c:v>
                      </c:pt>
                      <c:pt idx="40">
                        <c:v>2030</c:v>
                      </c:pt>
                      <c:pt idx="41">
                        <c:v>2031</c:v>
                      </c:pt>
                      <c:pt idx="42">
                        <c:v>2032</c:v>
                      </c:pt>
                      <c:pt idx="43">
                        <c:v>2033</c:v>
                      </c:pt>
                      <c:pt idx="44">
                        <c:v>2034</c:v>
                      </c:pt>
                      <c:pt idx="45">
                        <c:v>2035</c:v>
                      </c:pt>
                      <c:pt idx="46">
                        <c:v>2036</c:v>
                      </c:pt>
                      <c:pt idx="47">
                        <c:v>2037</c:v>
                      </c:pt>
                      <c:pt idx="48">
                        <c:v>2038</c:v>
                      </c:pt>
                      <c:pt idx="49">
                        <c:v>2039</c:v>
                      </c:pt>
                      <c:pt idx="50">
                        <c:v>2040</c:v>
                      </c:pt>
                    </c:numCache>
                  </c:numRef>
                </c:cat>
                <c:val>
                  <c:numRef>
                    <c:extLst xmlns:mc="http://schemas.openxmlformats.org/markup-compatibility/2006" xmlns:c14="http://schemas.microsoft.com/office/drawing/2007/8/2/chart" xmlns:c16="http://schemas.microsoft.com/office/drawing/2014/chart" xmlns:c16r3="http://schemas.microsoft.com/office/drawing/2017/03/chart">
                      <c:ext uri="{02D57815-91ED-43cb-92C2-25804820EDAC}">
                        <c15:formulaRef>
                          <c15:sqref>Prev!$B$39:$AZ$39</c15:sqref>
                        </c15:formulaRef>
                      </c:ext>
                    </c:extLst>
                    <c:numCache>
                      <c:formatCode>0.0</c:formatCode>
                      <c:ptCount val="51"/>
                      <c:pt idx="0">
                        <c:v>14.92</c:v>
                      </c:pt>
                      <c:pt idx="1">
                        <c:v>17.8</c:v>
                      </c:pt>
                      <c:pt idx="2">
                        <c:v>20.09</c:v>
                      </c:pt>
                      <c:pt idx="3">
                        <c:v>21.67</c:v>
                      </c:pt>
                      <c:pt idx="4">
                        <c:v>22.54</c:v>
                      </c:pt>
                      <c:pt idx="5">
                        <c:v>22.75</c:v>
                      </c:pt>
                      <c:pt idx="6">
                        <c:v>22.45</c:v>
                      </c:pt>
                      <c:pt idx="7">
                        <c:v>21.75</c:v>
                      </c:pt>
                      <c:pt idx="8">
                        <c:v>20.77</c:v>
                      </c:pt>
                      <c:pt idx="9">
                        <c:v>19.63</c:v>
                      </c:pt>
                      <c:pt idx="10">
                        <c:v>18.41</c:v>
                      </c:pt>
                      <c:pt idx="11">
                        <c:v>17.170000000000002</c:v>
                      </c:pt>
                      <c:pt idx="12">
                        <c:v>15.96</c:v>
                      </c:pt>
                      <c:pt idx="13">
                        <c:v>14.81</c:v>
                      </c:pt>
                      <c:pt idx="14">
                        <c:v>13.75</c:v>
                      </c:pt>
                      <c:pt idx="15">
                        <c:v>12.81</c:v>
                      </c:pt>
                      <c:pt idx="16">
                        <c:v>12</c:v>
                      </c:pt>
                      <c:pt idx="17">
                        <c:v>11.29</c:v>
                      </c:pt>
                      <c:pt idx="18">
                        <c:v>10.71</c:v>
                      </c:pt>
                      <c:pt idx="19">
                        <c:v>10.26</c:v>
                      </c:pt>
                      <c:pt idx="20">
                        <c:v>9.8800000000000008</c:v>
                      </c:pt>
                      <c:pt idx="21">
                        <c:v>9.5500000000000007</c:v>
                      </c:pt>
                      <c:pt idx="22">
                        <c:v>9.23</c:v>
                      </c:pt>
                      <c:pt idx="23">
                        <c:v>8.89</c:v>
                      </c:pt>
                      <c:pt idx="24">
                        <c:v>8.5299999999999994</c:v>
                      </c:pt>
                      <c:pt idx="25">
                        <c:v>8.15</c:v>
                      </c:pt>
                      <c:pt idx="26">
                        <c:v>7.71</c:v>
                      </c:pt>
                      <c:pt idx="27">
                        <c:v>7.25</c:v>
                      </c:pt>
                      <c:pt idx="28">
                        <c:v>6.73</c:v>
                      </c:pt>
                      <c:pt idx="29">
                        <c:v>6.24</c:v>
                      </c:pt>
                      <c:pt idx="30">
                        <c:v>5.84</c:v>
                      </c:pt>
                      <c:pt idx="31">
                        <c:v>5.4</c:v>
                      </c:pt>
                      <c:pt idx="32">
                        <c:v>4.9800000000000004</c:v>
                      </c:pt>
                      <c:pt idx="33">
                        <c:v>4.5599999999999996</c:v>
                      </c:pt>
                      <c:pt idx="34">
                        <c:v>4.17</c:v>
                      </c:pt>
                      <c:pt idx="35">
                        <c:v>3.8</c:v>
                      </c:pt>
                      <c:pt idx="36">
                        <c:v>3.45</c:v>
                      </c:pt>
                      <c:pt idx="37">
                        <c:v>3.12</c:v>
                      </c:pt>
                      <c:pt idx="38">
                        <c:v>2.82</c:v>
                      </c:pt>
                      <c:pt idx="39">
                        <c:v>2.5499999999999998</c:v>
                      </c:pt>
                      <c:pt idx="40">
                        <c:v>2.33</c:v>
                      </c:pt>
                      <c:pt idx="41">
                        <c:v>2.14</c:v>
                      </c:pt>
                      <c:pt idx="42">
                        <c:v>1.98</c:v>
                      </c:pt>
                      <c:pt idx="43">
                        <c:v>1.83</c:v>
                      </c:pt>
                      <c:pt idx="44">
                        <c:v>1.72</c:v>
                      </c:pt>
                      <c:pt idx="45">
                        <c:v>1.62</c:v>
                      </c:pt>
                      <c:pt idx="46">
                        <c:v>1.53</c:v>
                      </c:pt>
                      <c:pt idx="47">
                        <c:v>1.45</c:v>
                      </c:pt>
                      <c:pt idx="48">
                        <c:v>1.39</c:v>
                      </c:pt>
                      <c:pt idx="49">
                        <c:v>1.33</c:v>
                      </c:pt>
                      <c:pt idx="50">
                        <c:v>1.28</c:v>
                      </c:pt>
                    </c:numCache>
                  </c:numRef>
                </c:val>
                <c:smooth val="0"/>
                <c:extLst xmlns:mc="http://schemas.openxmlformats.org/markup-compatibility/2006" xmlns:c14="http://schemas.microsoft.com/office/drawing/2007/8/2/chart" xmlns:c16="http://schemas.microsoft.com/office/drawing/2014/chart" xmlns:c16r3="http://schemas.microsoft.com/office/drawing/2017/03/chart">
                  <c:ext xmlns:c16="http://schemas.microsoft.com/office/drawing/2014/chart" uri="{C3380CC4-5D6E-409C-BE32-E72D297353CC}">
                    <c16:uniqueId val="{00000006-A88A-4C76-BFEB-316C10B5F3FC}"/>
                  </c:ext>
                </c:extLst>
              </c15:ser>
            </c15:filteredLineSeries>
            <c15:filteredLineSeries>
              <c15:ser>
                <c:idx val="2"/>
                <c:order val="2"/>
                <c:tx>
                  <c:strRef>
                    <c:extLst xmlns:c15="http://schemas.microsoft.com/office/drawing/2012/chart" xmlns:mc="http://schemas.openxmlformats.org/markup-compatibility/2006" xmlns:c14="http://schemas.microsoft.com/office/drawing/2007/8/2/chart" xmlns:c16="http://schemas.microsoft.com/office/drawing/2014/chart" xmlns:c16r3="http://schemas.microsoft.com/office/drawing/2017/03/chart">
                      <c:ext xmlns:c15="http://schemas.microsoft.com/office/drawing/2012/chart" uri="{02D57815-91ED-43cb-92C2-25804820EDAC}">
                        <c15:formulaRef>
                          <c15:sqref>Prev!$A$40</c15:sqref>
                        </c15:formulaRef>
                      </c:ext>
                    </c:extLst>
                    <c:strCache>
                      <c:ptCount val="1"/>
                      <c:pt idx="0">
                        <c:v>Buts UL</c:v>
                      </c:pt>
                    </c:strCache>
                  </c:strRef>
                </c:tx>
                <c:spPr>
                  <a:ln w="28575" cap="rnd">
                    <a:solidFill>
                      <a:srgbClr val="0070C0"/>
                    </a:solidFill>
                    <a:prstDash val="dash"/>
                    <a:round/>
                  </a:ln>
                  <a:effectLst/>
                </c:spPr>
                <c:marker>
                  <c:symbol val="none"/>
                </c:marker>
                <c:cat>
                  <c:numRef>
                    <c:extLst xmlns:c15="http://schemas.microsoft.com/office/drawing/2012/chart" xmlns:mc="http://schemas.openxmlformats.org/markup-compatibility/2006" xmlns:c14="http://schemas.microsoft.com/office/drawing/2007/8/2/chart" xmlns:c16="http://schemas.microsoft.com/office/drawing/2014/chart" xmlns:c16r3="http://schemas.microsoft.com/office/drawing/2017/03/chart">
                      <c:ext xmlns:c15="http://schemas.microsoft.com/office/drawing/2012/chart" uri="{02D57815-91ED-43cb-92C2-25804820EDAC}">
                        <c15:formulaRef>
                          <c15:sqref>Prev!$B$2:$AZ$2</c15:sqref>
                        </c15:formulaRef>
                      </c:ext>
                    </c:extLst>
                    <c:numCache>
                      <c:formatCode>General</c:formatCode>
                      <c:ptCount val="51"/>
                      <c:pt idx="0">
                        <c:v>1990</c:v>
                      </c:pt>
                      <c:pt idx="1">
                        <c:v>1991</c:v>
                      </c:pt>
                      <c:pt idx="2">
                        <c:v>1992</c:v>
                      </c:pt>
                      <c:pt idx="3">
                        <c:v>1993</c:v>
                      </c:pt>
                      <c:pt idx="4">
                        <c:v>1994</c:v>
                      </c:pt>
                      <c:pt idx="5">
                        <c:v>1995</c:v>
                      </c:pt>
                      <c:pt idx="6">
                        <c:v>1996</c:v>
                      </c:pt>
                      <c:pt idx="7">
                        <c:v>1997</c:v>
                      </c:pt>
                      <c:pt idx="8">
                        <c:v>1998</c:v>
                      </c:pt>
                      <c:pt idx="9">
                        <c:v>1999</c:v>
                      </c:pt>
                      <c:pt idx="10">
                        <c:v>2000</c:v>
                      </c:pt>
                      <c:pt idx="11">
                        <c:v>2001</c:v>
                      </c:pt>
                      <c:pt idx="12">
                        <c:v>2002</c:v>
                      </c:pt>
                      <c:pt idx="13">
                        <c:v>2003</c:v>
                      </c:pt>
                      <c:pt idx="14">
                        <c:v>2004</c:v>
                      </c:pt>
                      <c:pt idx="15">
                        <c:v>2005</c:v>
                      </c:pt>
                      <c:pt idx="16">
                        <c:v>2006</c:v>
                      </c:pt>
                      <c:pt idx="17">
                        <c:v>2007</c:v>
                      </c:pt>
                      <c:pt idx="18">
                        <c:v>2008</c:v>
                      </c:pt>
                      <c:pt idx="19">
                        <c:v>2009</c:v>
                      </c:pt>
                      <c:pt idx="20">
                        <c:v>2010</c:v>
                      </c:pt>
                      <c:pt idx="21">
                        <c:v>2011</c:v>
                      </c:pt>
                      <c:pt idx="22">
                        <c:v>2012</c:v>
                      </c:pt>
                      <c:pt idx="23">
                        <c:v>2013</c:v>
                      </c:pt>
                      <c:pt idx="24">
                        <c:v>2014</c:v>
                      </c:pt>
                      <c:pt idx="25">
                        <c:v>2015</c:v>
                      </c:pt>
                      <c:pt idx="26">
                        <c:v>2016</c:v>
                      </c:pt>
                      <c:pt idx="27">
                        <c:v>2017</c:v>
                      </c:pt>
                      <c:pt idx="28">
                        <c:v>2018</c:v>
                      </c:pt>
                      <c:pt idx="29">
                        <c:v>2019</c:v>
                      </c:pt>
                      <c:pt idx="30">
                        <c:v>2020</c:v>
                      </c:pt>
                      <c:pt idx="31">
                        <c:v>2021</c:v>
                      </c:pt>
                      <c:pt idx="32">
                        <c:v>2022</c:v>
                      </c:pt>
                      <c:pt idx="33">
                        <c:v>2023</c:v>
                      </c:pt>
                      <c:pt idx="34">
                        <c:v>2024</c:v>
                      </c:pt>
                      <c:pt idx="35">
                        <c:v>2025</c:v>
                      </c:pt>
                      <c:pt idx="36">
                        <c:v>2026</c:v>
                      </c:pt>
                      <c:pt idx="37">
                        <c:v>2027</c:v>
                      </c:pt>
                      <c:pt idx="38">
                        <c:v>2028</c:v>
                      </c:pt>
                      <c:pt idx="39">
                        <c:v>2029</c:v>
                      </c:pt>
                      <c:pt idx="40">
                        <c:v>2030</c:v>
                      </c:pt>
                      <c:pt idx="41">
                        <c:v>2031</c:v>
                      </c:pt>
                      <c:pt idx="42">
                        <c:v>2032</c:v>
                      </c:pt>
                      <c:pt idx="43">
                        <c:v>2033</c:v>
                      </c:pt>
                      <c:pt idx="44">
                        <c:v>2034</c:v>
                      </c:pt>
                      <c:pt idx="45">
                        <c:v>2035</c:v>
                      </c:pt>
                      <c:pt idx="46">
                        <c:v>2036</c:v>
                      </c:pt>
                      <c:pt idx="47">
                        <c:v>2037</c:v>
                      </c:pt>
                      <c:pt idx="48">
                        <c:v>2038</c:v>
                      </c:pt>
                      <c:pt idx="49">
                        <c:v>2039</c:v>
                      </c:pt>
                      <c:pt idx="50">
                        <c:v>2040</c:v>
                      </c:pt>
                    </c:numCache>
                  </c:numRef>
                </c:cat>
                <c:val>
                  <c:numRef>
                    <c:extLst xmlns:c15="http://schemas.microsoft.com/office/drawing/2012/chart" xmlns:mc="http://schemas.openxmlformats.org/markup-compatibility/2006" xmlns:c14="http://schemas.microsoft.com/office/drawing/2007/8/2/chart" xmlns:c16="http://schemas.microsoft.com/office/drawing/2014/chart" xmlns:c16r3="http://schemas.microsoft.com/office/drawing/2017/03/chart">
                      <c:ext xmlns:c15="http://schemas.microsoft.com/office/drawing/2012/chart" uri="{02D57815-91ED-43cb-92C2-25804820EDAC}">
                        <c15:formulaRef>
                          <c15:sqref>Prev!$B$40:$AZ$40</c15:sqref>
                        </c15:formulaRef>
                      </c:ext>
                    </c:extLst>
                    <c:numCache>
                      <c:formatCode>0.0</c:formatCode>
                      <c:ptCount val="51"/>
                      <c:pt idx="0">
                        <c:v>15.81</c:v>
                      </c:pt>
                      <c:pt idx="1">
                        <c:v>18.95</c:v>
                      </c:pt>
                      <c:pt idx="2">
                        <c:v>21.54</c:v>
                      </c:pt>
                      <c:pt idx="3">
                        <c:v>23.42</c:v>
                      </c:pt>
                      <c:pt idx="4">
                        <c:v>24.58</c:v>
                      </c:pt>
                      <c:pt idx="5">
                        <c:v>25.06</c:v>
                      </c:pt>
                      <c:pt idx="6">
                        <c:v>25.01</c:v>
                      </c:pt>
                      <c:pt idx="7">
                        <c:v>24.52</c:v>
                      </c:pt>
                      <c:pt idx="8">
                        <c:v>23.75</c:v>
                      </c:pt>
                      <c:pt idx="9">
                        <c:v>22.74</c:v>
                      </c:pt>
                      <c:pt idx="10">
                        <c:v>21.61</c:v>
                      </c:pt>
                      <c:pt idx="11">
                        <c:v>20.420000000000002</c:v>
                      </c:pt>
                      <c:pt idx="12">
                        <c:v>19.23</c:v>
                      </c:pt>
                      <c:pt idx="13">
                        <c:v>18.07</c:v>
                      </c:pt>
                      <c:pt idx="14">
                        <c:v>16.96</c:v>
                      </c:pt>
                      <c:pt idx="15">
                        <c:v>15.94</c:v>
                      </c:pt>
                      <c:pt idx="16">
                        <c:v>15.07</c:v>
                      </c:pt>
                      <c:pt idx="17">
                        <c:v>14.27</c:v>
                      </c:pt>
                      <c:pt idx="18">
                        <c:v>13.64</c:v>
                      </c:pt>
                      <c:pt idx="19">
                        <c:v>13.16</c:v>
                      </c:pt>
                      <c:pt idx="20">
                        <c:v>12.76</c:v>
                      </c:pt>
                      <c:pt idx="21">
                        <c:v>12.43</c:v>
                      </c:pt>
                      <c:pt idx="22">
                        <c:v>12.11</c:v>
                      </c:pt>
                      <c:pt idx="23">
                        <c:v>11.79</c:v>
                      </c:pt>
                      <c:pt idx="24">
                        <c:v>11.46</c:v>
                      </c:pt>
                      <c:pt idx="25">
                        <c:v>11.13</c:v>
                      </c:pt>
                      <c:pt idx="26">
                        <c:v>10.78</c:v>
                      </c:pt>
                      <c:pt idx="27">
                        <c:v>10.42</c:v>
                      </c:pt>
                      <c:pt idx="28">
                        <c:v>9.9700000000000006</c:v>
                      </c:pt>
                      <c:pt idx="29">
                        <c:v>9.51</c:v>
                      </c:pt>
                      <c:pt idx="30">
                        <c:v>9.11</c:v>
                      </c:pt>
                      <c:pt idx="31">
                        <c:v>8.6</c:v>
                      </c:pt>
                      <c:pt idx="32">
                        <c:v>8.1300000000000008</c:v>
                      </c:pt>
                      <c:pt idx="33">
                        <c:v>7.65</c:v>
                      </c:pt>
                      <c:pt idx="34">
                        <c:v>7.21</c:v>
                      </c:pt>
                      <c:pt idx="35">
                        <c:v>6.76</c:v>
                      </c:pt>
                      <c:pt idx="36">
                        <c:v>6.33</c:v>
                      </c:pt>
                      <c:pt idx="37">
                        <c:v>5.9</c:v>
                      </c:pt>
                      <c:pt idx="38">
                        <c:v>5.49</c:v>
                      </c:pt>
                      <c:pt idx="39">
                        <c:v>5.1100000000000003</c:v>
                      </c:pt>
                      <c:pt idx="40">
                        <c:v>4.7699999999999996</c:v>
                      </c:pt>
                      <c:pt idx="41">
                        <c:v>4.46</c:v>
                      </c:pt>
                      <c:pt idx="42">
                        <c:v>4.17</c:v>
                      </c:pt>
                      <c:pt idx="43">
                        <c:v>3.88</c:v>
                      </c:pt>
                      <c:pt idx="44">
                        <c:v>3.63</c:v>
                      </c:pt>
                      <c:pt idx="45">
                        <c:v>3.4</c:v>
                      </c:pt>
                      <c:pt idx="46">
                        <c:v>3.15</c:v>
                      </c:pt>
                      <c:pt idx="47">
                        <c:v>2.94</c:v>
                      </c:pt>
                      <c:pt idx="48">
                        <c:v>2.77</c:v>
                      </c:pt>
                      <c:pt idx="49">
                        <c:v>2.6</c:v>
                      </c:pt>
                      <c:pt idx="50">
                        <c:v>2.4300000000000002</c:v>
                      </c:pt>
                    </c:numCache>
                  </c:numRef>
                </c:val>
                <c:smooth val="0"/>
                <c:extLst xmlns:c15="http://schemas.microsoft.com/office/drawing/2012/chart" xmlns:mc="http://schemas.openxmlformats.org/markup-compatibility/2006" xmlns:c14="http://schemas.microsoft.com/office/drawing/2007/8/2/chart" xmlns:c16="http://schemas.microsoft.com/office/drawing/2014/chart" xmlns:c16r3="http://schemas.microsoft.com/office/drawing/2017/03/chart">
                  <c:ext xmlns:c16="http://schemas.microsoft.com/office/drawing/2014/chart" uri="{C3380CC4-5D6E-409C-BE32-E72D297353CC}">
                    <c16:uniqueId val="{00000007-A88A-4C76-BFEB-316C10B5F3FC}"/>
                  </c:ext>
                </c:extLst>
              </c15:ser>
            </c15:filteredLineSeries>
            <c15:filteredLineSeries>
              <c15:ser>
                <c:idx val="4"/>
                <c:order val="4"/>
                <c:tx>
                  <c:strRef>
                    <c:extLst xmlns:c15="http://schemas.microsoft.com/office/drawing/2012/chart" xmlns:mc="http://schemas.openxmlformats.org/markup-compatibility/2006" xmlns:c14="http://schemas.microsoft.com/office/drawing/2007/8/2/chart" xmlns:c16="http://schemas.microsoft.com/office/drawing/2014/chart" xmlns:c16r3="http://schemas.microsoft.com/office/drawing/2017/03/chart">
                      <c:ext xmlns:c15="http://schemas.microsoft.com/office/drawing/2012/chart" uri="{02D57815-91ED-43cb-92C2-25804820EDAC}">
                        <c15:formulaRef>
                          <c15:sqref>Prev!$A$42</c15:sqref>
                        </c15:formulaRef>
                      </c:ext>
                    </c:extLst>
                    <c:strCache>
                      <c:ptCount val="1"/>
                      <c:pt idx="0">
                        <c:v>Optima LL</c:v>
                      </c:pt>
                    </c:strCache>
                  </c:strRef>
                </c:tx>
                <c:spPr>
                  <a:ln w="28575" cap="rnd">
                    <a:solidFill>
                      <a:srgbClr val="FF0000"/>
                    </a:solidFill>
                    <a:prstDash val="dash"/>
                    <a:round/>
                  </a:ln>
                  <a:effectLst/>
                </c:spPr>
                <c:marker>
                  <c:symbol val="none"/>
                </c:marker>
                <c:cat>
                  <c:numRef>
                    <c:extLst xmlns:c15="http://schemas.microsoft.com/office/drawing/2012/chart" xmlns:mc="http://schemas.openxmlformats.org/markup-compatibility/2006" xmlns:c14="http://schemas.microsoft.com/office/drawing/2007/8/2/chart" xmlns:c16="http://schemas.microsoft.com/office/drawing/2014/chart" xmlns:c16r3="http://schemas.microsoft.com/office/drawing/2017/03/chart">
                      <c:ext xmlns:c15="http://schemas.microsoft.com/office/drawing/2012/chart" uri="{02D57815-91ED-43cb-92C2-25804820EDAC}">
                        <c15:formulaRef>
                          <c15:sqref>Prev!$B$2:$AZ$2</c15:sqref>
                        </c15:formulaRef>
                      </c:ext>
                    </c:extLst>
                    <c:numCache>
                      <c:formatCode>General</c:formatCode>
                      <c:ptCount val="51"/>
                      <c:pt idx="0">
                        <c:v>1990</c:v>
                      </c:pt>
                      <c:pt idx="1">
                        <c:v>1991</c:v>
                      </c:pt>
                      <c:pt idx="2">
                        <c:v>1992</c:v>
                      </c:pt>
                      <c:pt idx="3">
                        <c:v>1993</c:v>
                      </c:pt>
                      <c:pt idx="4">
                        <c:v>1994</c:v>
                      </c:pt>
                      <c:pt idx="5">
                        <c:v>1995</c:v>
                      </c:pt>
                      <c:pt idx="6">
                        <c:v>1996</c:v>
                      </c:pt>
                      <c:pt idx="7">
                        <c:v>1997</c:v>
                      </c:pt>
                      <c:pt idx="8">
                        <c:v>1998</c:v>
                      </c:pt>
                      <c:pt idx="9">
                        <c:v>1999</c:v>
                      </c:pt>
                      <c:pt idx="10">
                        <c:v>2000</c:v>
                      </c:pt>
                      <c:pt idx="11">
                        <c:v>2001</c:v>
                      </c:pt>
                      <c:pt idx="12">
                        <c:v>2002</c:v>
                      </c:pt>
                      <c:pt idx="13">
                        <c:v>2003</c:v>
                      </c:pt>
                      <c:pt idx="14">
                        <c:v>2004</c:v>
                      </c:pt>
                      <c:pt idx="15">
                        <c:v>2005</c:v>
                      </c:pt>
                      <c:pt idx="16">
                        <c:v>2006</c:v>
                      </c:pt>
                      <c:pt idx="17">
                        <c:v>2007</c:v>
                      </c:pt>
                      <c:pt idx="18">
                        <c:v>2008</c:v>
                      </c:pt>
                      <c:pt idx="19">
                        <c:v>2009</c:v>
                      </c:pt>
                      <c:pt idx="20">
                        <c:v>2010</c:v>
                      </c:pt>
                      <c:pt idx="21">
                        <c:v>2011</c:v>
                      </c:pt>
                      <c:pt idx="22">
                        <c:v>2012</c:v>
                      </c:pt>
                      <c:pt idx="23">
                        <c:v>2013</c:v>
                      </c:pt>
                      <c:pt idx="24">
                        <c:v>2014</c:v>
                      </c:pt>
                      <c:pt idx="25">
                        <c:v>2015</c:v>
                      </c:pt>
                      <c:pt idx="26">
                        <c:v>2016</c:v>
                      </c:pt>
                      <c:pt idx="27">
                        <c:v>2017</c:v>
                      </c:pt>
                      <c:pt idx="28">
                        <c:v>2018</c:v>
                      </c:pt>
                      <c:pt idx="29">
                        <c:v>2019</c:v>
                      </c:pt>
                      <c:pt idx="30">
                        <c:v>2020</c:v>
                      </c:pt>
                      <c:pt idx="31">
                        <c:v>2021</c:v>
                      </c:pt>
                      <c:pt idx="32">
                        <c:v>2022</c:v>
                      </c:pt>
                      <c:pt idx="33">
                        <c:v>2023</c:v>
                      </c:pt>
                      <c:pt idx="34">
                        <c:v>2024</c:v>
                      </c:pt>
                      <c:pt idx="35">
                        <c:v>2025</c:v>
                      </c:pt>
                      <c:pt idx="36">
                        <c:v>2026</c:v>
                      </c:pt>
                      <c:pt idx="37">
                        <c:v>2027</c:v>
                      </c:pt>
                      <c:pt idx="38">
                        <c:v>2028</c:v>
                      </c:pt>
                      <c:pt idx="39">
                        <c:v>2029</c:v>
                      </c:pt>
                      <c:pt idx="40">
                        <c:v>2030</c:v>
                      </c:pt>
                      <c:pt idx="41">
                        <c:v>2031</c:v>
                      </c:pt>
                      <c:pt idx="42">
                        <c:v>2032</c:v>
                      </c:pt>
                      <c:pt idx="43">
                        <c:v>2033</c:v>
                      </c:pt>
                      <c:pt idx="44">
                        <c:v>2034</c:v>
                      </c:pt>
                      <c:pt idx="45">
                        <c:v>2035</c:v>
                      </c:pt>
                      <c:pt idx="46">
                        <c:v>2036</c:v>
                      </c:pt>
                      <c:pt idx="47">
                        <c:v>2037</c:v>
                      </c:pt>
                      <c:pt idx="48">
                        <c:v>2038</c:v>
                      </c:pt>
                      <c:pt idx="49">
                        <c:v>2039</c:v>
                      </c:pt>
                      <c:pt idx="50">
                        <c:v>2040</c:v>
                      </c:pt>
                    </c:numCache>
                  </c:numRef>
                </c:cat>
                <c:val>
                  <c:numRef>
                    <c:extLst xmlns:c15="http://schemas.microsoft.com/office/drawing/2012/chart" xmlns:mc="http://schemas.openxmlformats.org/markup-compatibility/2006" xmlns:c14="http://schemas.microsoft.com/office/drawing/2007/8/2/chart" xmlns:c16="http://schemas.microsoft.com/office/drawing/2014/chart" xmlns:c16r3="http://schemas.microsoft.com/office/drawing/2017/03/chart">
                      <c:ext xmlns:c15="http://schemas.microsoft.com/office/drawing/2012/chart" uri="{02D57815-91ED-43cb-92C2-25804820EDAC}">
                        <c15:formulaRef>
                          <c15:sqref>Prev!$B$42:$AZ$42</c15:sqref>
                        </c15:formulaRef>
                      </c:ext>
                    </c:extLst>
                    <c:numCache>
                      <c:formatCode>0.0</c:formatCode>
                      <c:ptCount val="51"/>
                      <c:pt idx="0">
                        <c:v>14.820417551239601</c:v>
                      </c:pt>
                      <c:pt idx="1">
                        <c:v>14.3807065992139</c:v>
                      </c:pt>
                      <c:pt idx="2">
                        <c:v>14.0172237443201</c:v>
                      </c:pt>
                      <c:pt idx="3">
                        <c:v>13.702753434564698</c:v>
                      </c:pt>
                      <c:pt idx="4">
                        <c:v>13.423868892078101</c:v>
                      </c:pt>
                      <c:pt idx="5">
                        <c:v>13.142745598882399</c:v>
                      </c:pt>
                      <c:pt idx="6">
                        <c:v>12.877714316734401</c:v>
                      </c:pt>
                      <c:pt idx="7">
                        <c:v>12.6403389941255</c:v>
                      </c:pt>
                      <c:pt idx="8">
                        <c:v>12.427161266918899</c:v>
                      </c:pt>
                      <c:pt idx="9">
                        <c:v>12.2316927694919</c:v>
                      </c:pt>
                      <c:pt idx="10">
                        <c:v>12.052354018334301</c:v>
                      </c:pt>
                      <c:pt idx="11">
                        <c:v>11.8826472224104</c:v>
                      </c:pt>
                      <c:pt idx="12">
                        <c:v>11.716635371184999</c:v>
                      </c:pt>
                      <c:pt idx="13">
                        <c:v>11.553291761862999</c:v>
                      </c:pt>
                      <c:pt idx="14">
                        <c:v>11.392380998779</c:v>
                      </c:pt>
                      <c:pt idx="15">
                        <c:v>11.243748409075099</c:v>
                      </c:pt>
                      <c:pt idx="16">
                        <c:v>11.093869874392199</c:v>
                      </c:pt>
                      <c:pt idx="17">
                        <c:v>10.9302861916995</c:v>
                      </c:pt>
                      <c:pt idx="18">
                        <c:v>10.7539794379238</c:v>
                      </c:pt>
                      <c:pt idx="19">
                        <c:v>10.5646896324987</c:v>
                      </c:pt>
                      <c:pt idx="20">
                        <c:v>10.348445854648499</c:v>
                      </c:pt>
                      <c:pt idx="21">
                        <c:v>10.1011787917123</c:v>
                      </c:pt>
                      <c:pt idx="22">
                        <c:v>9.8381494288759193</c:v>
                      </c:pt>
                      <c:pt idx="23">
                        <c:v>9.5601163664951798</c:v>
                      </c:pt>
                      <c:pt idx="24">
                        <c:v>9.2615945204628307</c:v>
                      </c:pt>
                      <c:pt idx="25">
                        <c:v>8.9364649664796811</c:v>
                      </c:pt>
                      <c:pt idx="26">
                        <c:v>8.5958693038714795</c:v>
                      </c:pt>
                      <c:pt idx="27">
                        <c:v>8.2386298753340803</c:v>
                      </c:pt>
                      <c:pt idx="28">
                        <c:v>7.8670872280359401</c:v>
                      </c:pt>
                      <c:pt idx="29">
                        <c:v>7.4931223238184508</c:v>
                      </c:pt>
                      <c:pt idx="30">
                        <c:v>7.1307065826834197</c:v>
                      </c:pt>
                      <c:pt idx="31">
                        <c:v>6.7881167797872894</c:v>
                      </c:pt>
                      <c:pt idx="32">
                        <c:v>6.4660811933017497</c:v>
                      </c:pt>
                      <c:pt idx="33">
                        <c:v>6.1627171028609897</c:v>
                      </c:pt>
                      <c:pt idx="34">
                        <c:v>5.8762797276604006</c:v>
                      </c:pt>
                      <c:pt idx="35">
                        <c:v>5.6052449501214996</c:v>
                      </c:pt>
                      <c:pt idx="36">
                        <c:v>5.34829578713628</c:v>
                      </c:pt>
                      <c:pt idx="37">
                        <c:v>5.1043001644725301</c:v>
                      </c:pt>
                      <c:pt idx="38">
                        <c:v>4.87228493433593</c:v>
                      </c:pt>
                      <c:pt idx="39">
                        <c:v>4.6514103046801401</c:v>
                      </c:pt>
                      <c:pt idx="40">
                        <c:v>4.4409468900550104</c:v>
                      </c:pt>
                      <c:pt idx="41">
                        <c:v>4.2402561271695802</c:v>
                      </c:pt>
                      <c:pt idx="42">
                        <c:v>4.0487740097933305</c:v>
                      </c:pt>
                      <c:pt idx="43">
                        <c:v>3.8659977713939897</c:v>
                      </c:pt>
                      <c:pt idx="44">
                        <c:v>3.6914750617948</c:v>
                      </c:pt>
                      <c:pt idx="45">
                        <c:v>3.5247951865641398</c:v>
                      </c:pt>
                      <c:pt idx="46">
                        <c:v>3.3655820348910397</c:v>
                      </c:pt>
                      <c:pt idx="47">
                        <c:v>3.2134883831373799</c:v>
                      </c:pt>
                      <c:pt idx="48">
                        <c:v>3.0681913163794898</c:v>
                      </c:pt>
                      <c:pt idx="49">
                        <c:v>2.9293885567275297</c:v>
                      </c:pt>
                      <c:pt idx="50">
                        <c:v>2.7967955254997601</c:v>
                      </c:pt>
                    </c:numCache>
                  </c:numRef>
                </c:val>
                <c:smooth val="0"/>
                <c:extLst xmlns:c15="http://schemas.microsoft.com/office/drawing/2012/chart" xmlns:mc="http://schemas.openxmlformats.org/markup-compatibility/2006" xmlns:c14="http://schemas.microsoft.com/office/drawing/2007/8/2/chart" xmlns:c16="http://schemas.microsoft.com/office/drawing/2014/chart" xmlns:c16r3="http://schemas.microsoft.com/office/drawing/2017/03/chart">
                  <c:ext xmlns:c16="http://schemas.microsoft.com/office/drawing/2014/chart" uri="{C3380CC4-5D6E-409C-BE32-E72D297353CC}">
                    <c16:uniqueId val="{00000008-A88A-4C76-BFEB-316C10B5F3FC}"/>
                  </c:ext>
                </c:extLst>
              </c15:ser>
            </c15:filteredLineSeries>
            <c15:filteredLineSeries>
              <c15:ser>
                <c:idx val="5"/>
                <c:order val="5"/>
                <c:tx>
                  <c:strRef>
                    <c:extLst xmlns:c15="http://schemas.microsoft.com/office/drawing/2012/chart" xmlns:mc="http://schemas.openxmlformats.org/markup-compatibility/2006" xmlns:c14="http://schemas.microsoft.com/office/drawing/2007/8/2/chart" xmlns:c16="http://schemas.microsoft.com/office/drawing/2014/chart" xmlns:c16r3="http://schemas.microsoft.com/office/drawing/2017/03/chart">
                      <c:ext xmlns:c15="http://schemas.microsoft.com/office/drawing/2012/chart" uri="{02D57815-91ED-43cb-92C2-25804820EDAC}">
                        <c15:formulaRef>
                          <c15:sqref>Prev!$A$43</c15:sqref>
                        </c15:formulaRef>
                      </c:ext>
                    </c:extLst>
                    <c:strCache>
                      <c:ptCount val="1"/>
                      <c:pt idx="0">
                        <c:v>Optima UL</c:v>
                      </c:pt>
                    </c:strCache>
                  </c:strRef>
                </c:tx>
                <c:spPr>
                  <a:ln w="28575" cap="rnd">
                    <a:solidFill>
                      <a:srgbClr val="FF0000"/>
                    </a:solidFill>
                    <a:prstDash val="dash"/>
                    <a:round/>
                  </a:ln>
                  <a:effectLst/>
                </c:spPr>
                <c:marker>
                  <c:symbol val="none"/>
                </c:marker>
                <c:cat>
                  <c:numRef>
                    <c:extLst xmlns:c15="http://schemas.microsoft.com/office/drawing/2012/chart" xmlns:mc="http://schemas.openxmlformats.org/markup-compatibility/2006" xmlns:c14="http://schemas.microsoft.com/office/drawing/2007/8/2/chart" xmlns:c16="http://schemas.microsoft.com/office/drawing/2014/chart" xmlns:c16r3="http://schemas.microsoft.com/office/drawing/2017/03/chart">
                      <c:ext xmlns:c15="http://schemas.microsoft.com/office/drawing/2012/chart" uri="{02D57815-91ED-43cb-92C2-25804820EDAC}">
                        <c15:formulaRef>
                          <c15:sqref>Prev!$B$2:$AZ$2</c15:sqref>
                        </c15:formulaRef>
                      </c:ext>
                    </c:extLst>
                    <c:numCache>
                      <c:formatCode>General</c:formatCode>
                      <c:ptCount val="51"/>
                      <c:pt idx="0">
                        <c:v>1990</c:v>
                      </c:pt>
                      <c:pt idx="1">
                        <c:v>1991</c:v>
                      </c:pt>
                      <c:pt idx="2">
                        <c:v>1992</c:v>
                      </c:pt>
                      <c:pt idx="3">
                        <c:v>1993</c:v>
                      </c:pt>
                      <c:pt idx="4">
                        <c:v>1994</c:v>
                      </c:pt>
                      <c:pt idx="5">
                        <c:v>1995</c:v>
                      </c:pt>
                      <c:pt idx="6">
                        <c:v>1996</c:v>
                      </c:pt>
                      <c:pt idx="7">
                        <c:v>1997</c:v>
                      </c:pt>
                      <c:pt idx="8">
                        <c:v>1998</c:v>
                      </c:pt>
                      <c:pt idx="9">
                        <c:v>1999</c:v>
                      </c:pt>
                      <c:pt idx="10">
                        <c:v>2000</c:v>
                      </c:pt>
                      <c:pt idx="11">
                        <c:v>2001</c:v>
                      </c:pt>
                      <c:pt idx="12">
                        <c:v>2002</c:v>
                      </c:pt>
                      <c:pt idx="13">
                        <c:v>2003</c:v>
                      </c:pt>
                      <c:pt idx="14">
                        <c:v>2004</c:v>
                      </c:pt>
                      <c:pt idx="15">
                        <c:v>2005</c:v>
                      </c:pt>
                      <c:pt idx="16">
                        <c:v>2006</c:v>
                      </c:pt>
                      <c:pt idx="17">
                        <c:v>2007</c:v>
                      </c:pt>
                      <c:pt idx="18">
                        <c:v>2008</c:v>
                      </c:pt>
                      <c:pt idx="19">
                        <c:v>2009</c:v>
                      </c:pt>
                      <c:pt idx="20">
                        <c:v>2010</c:v>
                      </c:pt>
                      <c:pt idx="21">
                        <c:v>2011</c:v>
                      </c:pt>
                      <c:pt idx="22">
                        <c:v>2012</c:v>
                      </c:pt>
                      <c:pt idx="23">
                        <c:v>2013</c:v>
                      </c:pt>
                      <c:pt idx="24">
                        <c:v>2014</c:v>
                      </c:pt>
                      <c:pt idx="25">
                        <c:v>2015</c:v>
                      </c:pt>
                      <c:pt idx="26">
                        <c:v>2016</c:v>
                      </c:pt>
                      <c:pt idx="27">
                        <c:v>2017</c:v>
                      </c:pt>
                      <c:pt idx="28">
                        <c:v>2018</c:v>
                      </c:pt>
                      <c:pt idx="29">
                        <c:v>2019</c:v>
                      </c:pt>
                      <c:pt idx="30">
                        <c:v>2020</c:v>
                      </c:pt>
                      <c:pt idx="31">
                        <c:v>2021</c:v>
                      </c:pt>
                      <c:pt idx="32">
                        <c:v>2022</c:v>
                      </c:pt>
                      <c:pt idx="33">
                        <c:v>2023</c:v>
                      </c:pt>
                      <c:pt idx="34">
                        <c:v>2024</c:v>
                      </c:pt>
                      <c:pt idx="35">
                        <c:v>2025</c:v>
                      </c:pt>
                      <c:pt idx="36">
                        <c:v>2026</c:v>
                      </c:pt>
                      <c:pt idx="37">
                        <c:v>2027</c:v>
                      </c:pt>
                      <c:pt idx="38">
                        <c:v>2028</c:v>
                      </c:pt>
                      <c:pt idx="39">
                        <c:v>2029</c:v>
                      </c:pt>
                      <c:pt idx="40">
                        <c:v>2030</c:v>
                      </c:pt>
                      <c:pt idx="41">
                        <c:v>2031</c:v>
                      </c:pt>
                      <c:pt idx="42">
                        <c:v>2032</c:v>
                      </c:pt>
                      <c:pt idx="43">
                        <c:v>2033</c:v>
                      </c:pt>
                      <c:pt idx="44">
                        <c:v>2034</c:v>
                      </c:pt>
                      <c:pt idx="45">
                        <c:v>2035</c:v>
                      </c:pt>
                      <c:pt idx="46">
                        <c:v>2036</c:v>
                      </c:pt>
                      <c:pt idx="47">
                        <c:v>2037</c:v>
                      </c:pt>
                      <c:pt idx="48">
                        <c:v>2038</c:v>
                      </c:pt>
                      <c:pt idx="49">
                        <c:v>2039</c:v>
                      </c:pt>
                      <c:pt idx="50">
                        <c:v>2040</c:v>
                      </c:pt>
                    </c:numCache>
                  </c:numRef>
                </c:cat>
                <c:val>
                  <c:numRef>
                    <c:extLst xmlns:c15="http://schemas.microsoft.com/office/drawing/2012/chart" xmlns:mc="http://schemas.openxmlformats.org/markup-compatibility/2006" xmlns:c14="http://schemas.microsoft.com/office/drawing/2007/8/2/chart" xmlns:c16="http://schemas.microsoft.com/office/drawing/2014/chart" xmlns:c16r3="http://schemas.microsoft.com/office/drawing/2017/03/chart">
                      <c:ext xmlns:c15="http://schemas.microsoft.com/office/drawing/2012/chart" uri="{02D57815-91ED-43cb-92C2-25804820EDAC}">
                        <c15:formulaRef>
                          <c15:sqref>Prev!$B$43:$AZ$43</c15:sqref>
                        </c15:formulaRef>
                      </c:ext>
                    </c:extLst>
                    <c:numCache>
                      <c:formatCode>0.0</c:formatCode>
                      <c:ptCount val="51"/>
                      <c:pt idx="0">
                        <c:v>17.463977929303002</c:v>
                      </c:pt>
                      <c:pt idx="1">
                        <c:v>17.120198960883002</c:v>
                      </c:pt>
                      <c:pt idx="2">
                        <c:v>16.8458202328498</c:v>
                      </c:pt>
                      <c:pt idx="3">
                        <c:v>16.6062114367171</c:v>
                      </c:pt>
                      <c:pt idx="4">
                        <c:v>16.390378705827001</c:v>
                      </c:pt>
                      <c:pt idx="5">
                        <c:v>16.156288785038601</c:v>
                      </c:pt>
                      <c:pt idx="6">
                        <c:v>15.929201076274898</c:v>
                      </c:pt>
                      <c:pt idx="7">
                        <c:v>15.726557998983601</c:v>
                      </c:pt>
                      <c:pt idx="8">
                        <c:v>15.5467756911808</c:v>
                      </c:pt>
                      <c:pt idx="9">
                        <c:v>15.383782130097801</c:v>
                      </c:pt>
                      <c:pt idx="10">
                        <c:v>15.237004589693701</c:v>
                      </c:pt>
                      <c:pt idx="11">
                        <c:v>15.099498876546599</c:v>
                      </c:pt>
                      <c:pt idx="12">
                        <c:v>14.9647900312397</c:v>
                      </c:pt>
                      <c:pt idx="13">
                        <c:v>14.8321365471832</c:v>
                      </c:pt>
                      <c:pt idx="14">
                        <c:v>14.701579698234902</c:v>
                      </c:pt>
                      <c:pt idx="15">
                        <c:v>14.585609129237001</c:v>
                      </c:pt>
                      <c:pt idx="16">
                        <c:v>14.466714724115102</c:v>
                      </c:pt>
                      <c:pt idx="17">
                        <c:v>14.328049978846499</c:v>
                      </c:pt>
                      <c:pt idx="18">
                        <c:v>14.170831395385001</c:v>
                      </c:pt>
                      <c:pt idx="19">
                        <c:v>13.9949516885702</c:v>
                      </c:pt>
                      <c:pt idx="20">
                        <c:v>13.7862464795633</c:v>
                      </c:pt>
                      <c:pt idx="21">
                        <c:v>13.530444612961201</c:v>
                      </c:pt>
                      <c:pt idx="22">
                        <c:v>13.257427595706201</c:v>
                      </c:pt>
                      <c:pt idx="23">
                        <c:v>12.971271673408099</c:v>
                      </c:pt>
                      <c:pt idx="24">
                        <c:v>12.664948295564299</c:v>
                      </c:pt>
                      <c:pt idx="25">
                        <c:v>12.3301876220309</c:v>
                      </c:pt>
                      <c:pt idx="26">
                        <c:v>11.9779092990133</c:v>
                      </c:pt>
                      <c:pt idx="27">
                        <c:v>11.582758474342899</c:v>
                      </c:pt>
                      <c:pt idx="28">
                        <c:v>11.1467551823721</c:v>
                      </c:pt>
                      <c:pt idx="29">
                        <c:v>10.699612947336099</c:v>
                      </c:pt>
                      <c:pt idx="30">
                        <c:v>10.259635462346999</c:v>
                      </c:pt>
                      <c:pt idx="31">
                        <c:v>9.8386326817541399</c:v>
                      </c:pt>
                      <c:pt idx="32">
                        <c:v>9.4385814349933597</c:v>
                      </c:pt>
                      <c:pt idx="33">
                        <c:v>9.0575727687253806</c:v>
                      </c:pt>
                      <c:pt idx="34">
                        <c:v>8.6938246590686585</c:v>
                      </c:pt>
                      <c:pt idx="35">
                        <c:v>8.345858280654749</c:v>
                      </c:pt>
                      <c:pt idx="36">
                        <c:v>8.0124504249379402</c:v>
                      </c:pt>
                      <c:pt idx="37">
                        <c:v>7.6925896316630107</c:v>
                      </c:pt>
                      <c:pt idx="38">
                        <c:v>7.3854366393293693</c:v>
                      </c:pt>
                      <c:pt idx="39">
                        <c:v>7.09028982744573</c:v>
                      </c:pt>
                      <c:pt idx="40">
                        <c:v>6.8065560846007402</c:v>
                      </c:pt>
                      <c:pt idx="41">
                        <c:v>6.5337268922638208</c:v>
                      </c:pt>
                      <c:pt idx="42">
                        <c:v>6.2713590329088298</c:v>
                      </c:pt>
                      <c:pt idx="43">
                        <c:v>6.0190592156583307</c:v>
                      </c:pt>
                      <c:pt idx="44">
                        <c:v>5.7764719440797707</c:v>
                      </c:pt>
                      <c:pt idx="45">
                        <c:v>5.5432700374179893</c:v>
                      </c:pt>
                      <c:pt idx="46">
                        <c:v>5.3191473111192602</c:v>
                      </c:pt>
                      <c:pt idx="47">
                        <c:v>5.1038130070220102</c:v>
                      </c:pt>
                      <c:pt idx="48">
                        <c:v>4.89698763419534</c:v>
                      </c:pt>
                      <c:pt idx="49">
                        <c:v>4.6983999394587599</c:v>
                      </c:pt>
                      <c:pt idx="50">
                        <c:v>4.5077847745097399</c:v>
                      </c:pt>
                    </c:numCache>
                  </c:numRef>
                </c:val>
                <c:smooth val="0"/>
                <c:extLst xmlns:c15="http://schemas.microsoft.com/office/drawing/2012/chart" xmlns:mc="http://schemas.openxmlformats.org/markup-compatibility/2006" xmlns:c14="http://schemas.microsoft.com/office/drawing/2007/8/2/chart" xmlns:c16="http://schemas.microsoft.com/office/drawing/2014/chart" xmlns:c16r3="http://schemas.microsoft.com/office/drawing/2017/03/chart">
                  <c:ext xmlns:c16="http://schemas.microsoft.com/office/drawing/2014/chart" uri="{C3380CC4-5D6E-409C-BE32-E72D297353CC}">
                    <c16:uniqueId val="{00000009-A88A-4C76-BFEB-316C10B5F3FC}"/>
                  </c:ext>
                </c:extLst>
              </c15:ser>
            </c15:filteredLineSeries>
            <c15:filteredLineSeries>
              <c15:ser>
                <c:idx val="7"/>
                <c:order val="7"/>
                <c:tx>
                  <c:strRef>
                    <c:extLst xmlns:c15="http://schemas.microsoft.com/office/drawing/2012/chart" xmlns:mc="http://schemas.openxmlformats.org/markup-compatibility/2006" xmlns:c14="http://schemas.microsoft.com/office/drawing/2007/8/2/chart" xmlns:c16="http://schemas.microsoft.com/office/drawing/2014/chart" xmlns:c16r3="http://schemas.microsoft.com/office/drawing/2017/03/chart">
                      <c:ext xmlns:c15="http://schemas.microsoft.com/office/drawing/2012/chart" uri="{02D57815-91ED-43cb-92C2-25804820EDAC}">
                        <c15:formulaRef>
                          <c15:sqref>Prev!$A$45</c15:sqref>
                        </c15:formulaRef>
                      </c:ext>
                    </c:extLst>
                    <c:strCache>
                      <c:ptCount val="1"/>
                      <c:pt idx="0">
                        <c:v>Synthèse LL</c:v>
                      </c:pt>
                    </c:strCache>
                  </c:strRef>
                </c:tx>
                <c:spPr>
                  <a:ln w="28575" cap="rnd">
                    <a:solidFill>
                      <a:srgbClr val="00B050"/>
                    </a:solidFill>
                    <a:prstDash val="dash"/>
                    <a:round/>
                  </a:ln>
                  <a:effectLst/>
                </c:spPr>
                <c:marker>
                  <c:symbol val="none"/>
                </c:marker>
                <c:cat>
                  <c:numRef>
                    <c:extLst xmlns:c15="http://schemas.microsoft.com/office/drawing/2012/chart" xmlns:mc="http://schemas.openxmlformats.org/markup-compatibility/2006" xmlns:c14="http://schemas.microsoft.com/office/drawing/2007/8/2/chart" xmlns:c16="http://schemas.microsoft.com/office/drawing/2014/chart" xmlns:c16r3="http://schemas.microsoft.com/office/drawing/2017/03/chart">
                      <c:ext xmlns:c15="http://schemas.microsoft.com/office/drawing/2012/chart" uri="{02D57815-91ED-43cb-92C2-25804820EDAC}">
                        <c15:formulaRef>
                          <c15:sqref>Prev!$B$2:$AZ$2</c15:sqref>
                        </c15:formulaRef>
                      </c:ext>
                    </c:extLst>
                    <c:numCache>
                      <c:formatCode>General</c:formatCode>
                      <c:ptCount val="51"/>
                      <c:pt idx="0">
                        <c:v>1990</c:v>
                      </c:pt>
                      <c:pt idx="1">
                        <c:v>1991</c:v>
                      </c:pt>
                      <c:pt idx="2">
                        <c:v>1992</c:v>
                      </c:pt>
                      <c:pt idx="3">
                        <c:v>1993</c:v>
                      </c:pt>
                      <c:pt idx="4">
                        <c:v>1994</c:v>
                      </c:pt>
                      <c:pt idx="5">
                        <c:v>1995</c:v>
                      </c:pt>
                      <c:pt idx="6">
                        <c:v>1996</c:v>
                      </c:pt>
                      <c:pt idx="7">
                        <c:v>1997</c:v>
                      </c:pt>
                      <c:pt idx="8">
                        <c:v>1998</c:v>
                      </c:pt>
                      <c:pt idx="9">
                        <c:v>1999</c:v>
                      </c:pt>
                      <c:pt idx="10">
                        <c:v>2000</c:v>
                      </c:pt>
                      <c:pt idx="11">
                        <c:v>2001</c:v>
                      </c:pt>
                      <c:pt idx="12">
                        <c:v>2002</c:v>
                      </c:pt>
                      <c:pt idx="13">
                        <c:v>2003</c:v>
                      </c:pt>
                      <c:pt idx="14">
                        <c:v>2004</c:v>
                      </c:pt>
                      <c:pt idx="15">
                        <c:v>2005</c:v>
                      </c:pt>
                      <c:pt idx="16">
                        <c:v>2006</c:v>
                      </c:pt>
                      <c:pt idx="17">
                        <c:v>2007</c:v>
                      </c:pt>
                      <c:pt idx="18">
                        <c:v>2008</c:v>
                      </c:pt>
                      <c:pt idx="19">
                        <c:v>2009</c:v>
                      </c:pt>
                      <c:pt idx="20">
                        <c:v>2010</c:v>
                      </c:pt>
                      <c:pt idx="21">
                        <c:v>2011</c:v>
                      </c:pt>
                      <c:pt idx="22">
                        <c:v>2012</c:v>
                      </c:pt>
                      <c:pt idx="23">
                        <c:v>2013</c:v>
                      </c:pt>
                      <c:pt idx="24">
                        <c:v>2014</c:v>
                      </c:pt>
                      <c:pt idx="25">
                        <c:v>2015</c:v>
                      </c:pt>
                      <c:pt idx="26">
                        <c:v>2016</c:v>
                      </c:pt>
                      <c:pt idx="27">
                        <c:v>2017</c:v>
                      </c:pt>
                      <c:pt idx="28">
                        <c:v>2018</c:v>
                      </c:pt>
                      <c:pt idx="29">
                        <c:v>2019</c:v>
                      </c:pt>
                      <c:pt idx="30">
                        <c:v>2020</c:v>
                      </c:pt>
                      <c:pt idx="31">
                        <c:v>2021</c:v>
                      </c:pt>
                      <c:pt idx="32">
                        <c:v>2022</c:v>
                      </c:pt>
                      <c:pt idx="33">
                        <c:v>2023</c:v>
                      </c:pt>
                      <c:pt idx="34">
                        <c:v>2024</c:v>
                      </c:pt>
                      <c:pt idx="35">
                        <c:v>2025</c:v>
                      </c:pt>
                      <c:pt idx="36">
                        <c:v>2026</c:v>
                      </c:pt>
                      <c:pt idx="37">
                        <c:v>2027</c:v>
                      </c:pt>
                      <c:pt idx="38">
                        <c:v>2028</c:v>
                      </c:pt>
                      <c:pt idx="39">
                        <c:v>2029</c:v>
                      </c:pt>
                      <c:pt idx="40">
                        <c:v>2030</c:v>
                      </c:pt>
                      <c:pt idx="41">
                        <c:v>2031</c:v>
                      </c:pt>
                      <c:pt idx="42">
                        <c:v>2032</c:v>
                      </c:pt>
                      <c:pt idx="43">
                        <c:v>2033</c:v>
                      </c:pt>
                      <c:pt idx="44">
                        <c:v>2034</c:v>
                      </c:pt>
                      <c:pt idx="45">
                        <c:v>2035</c:v>
                      </c:pt>
                      <c:pt idx="46">
                        <c:v>2036</c:v>
                      </c:pt>
                      <c:pt idx="47">
                        <c:v>2037</c:v>
                      </c:pt>
                      <c:pt idx="48">
                        <c:v>2038</c:v>
                      </c:pt>
                      <c:pt idx="49">
                        <c:v>2039</c:v>
                      </c:pt>
                      <c:pt idx="50">
                        <c:v>2040</c:v>
                      </c:pt>
                    </c:numCache>
                  </c:numRef>
                </c:cat>
                <c:val>
                  <c:numRef>
                    <c:extLst xmlns:c15="http://schemas.microsoft.com/office/drawing/2012/chart" xmlns:mc="http://schemas.openxmlformats.org/markup-compatibility/2006" xmlns:c14="http://schemas.microsoft.com/office/drawing/2007/8/2/chart" xmlns:c16="http://schemas.microsoft.com/office/drawing/2014/chart" xmlns:c16r3="http://schemas.microsoft.com/office/drawing/2017/03/chart">
                      <c:ext xmlns:c15="http://schemas.microsoft.com/office/drawing/2012/chart" uri="{02D57815-91ED-43cb-92C2-25804820EDAC}">
                        <c15:formulaRef>
                          <c15:sqref>Prev!$B$45:$AZ$45</c15:sqref>
                        </c15:formulaRef>
                      </c:ext>
                    </c:extLst>
                    <c:numCache>
                      <c:formatCode>0.0</c:formatCode>
                      <c:ptCount val="51"/>
                      <c:pt idx="0">
                        <c:v>0</c:v>
                      </c:pt>
                      <c:pt idx="1">
                        <c:v>2</c:v>
                      </c:pt>
                      <c:pt idx="2">
                        <c:v>3</c:v>
                      </c:pt>
                      <c:pt idx="3">
                        <c:v>5</c:v>
                      </c:pt>
                      <c:pt idx="4">
                        <c:v>7.0000000000000009</c:v>
                      </c:pt>
                      <c:pt idx="5">
                        <c:v>9</c:v>
                      </c:pt>
                      <c:pt idx="6">
                        <c:v>10</c:v>
                      </c:pt>
                      <c:pt idx="7">
                        <c:v>11</c:v>
                      </c:pt>
                      <c:pt idx="8">
                        <c:v>13</c:v>
                      </c:pt>
                      <c:pt idx="9">
                        <c:v>13</c:v>
                      </c:pt>
                      <c:pt idx="10">
                        <c:v>14.000000000000002</c:v>
                      </c:pt>
                      <c:pt idx="11">
                        <c:v>14.000000000000002</c:v>
                      </c:pt>
                      <c:pt idx="12">
                        <c:v>13</c:v>
                      </c:pt>
                      <c:pt idx="13">
                        <c:v>13</c:v>
                      </c:pt>
                      <c:pt idx="14">
                        <c:v>12</c:v>
                      </c:pt>
                      <c:pt idx="15">
                        <c:v>12</c:v>
                      </c:pt>
                      <c:pt idx="16">
                        <c:v>11</c:v>
                      </c:pt>
                      <c:pt idx="17">
                        <c:v>11</c:v>
                      </c:pt>
                      <c:pt idx="18">
                        <c:v>11</c:v>
                      </c:pt>
                      <c:pt idx="19">
                        <c:v>11</c:v>
                      </c:pt>
                      <c:pt idx="20">
                        <c:v>11</c:v>
                      </c:pt>
                      <c:pt idx="21">
                        <c:v>10</c:v>
                      </c:pt>
                      <c:pt idx="22">
                        <c:v>10</c:v>
                      </c:pt>
                      <c:pt idx="23">
                        <c:v>10</c:v>
                      </c:pt>
                      <c:pt idx="24">
                        <c:v>10</c:v>
                      </c:pt>
                      <c:pt idx="25">
                        <c:v>10</c:v>
                      </c:pt>
                      <c:pt idx="26">
                        <c:v>9</c:v>
                      </c:pt>
                      <c:pt idx="27">
                        <c:v>9</c:v>
                      </c:pt>
                      <c:pt idx="28">
                        <c:v>8</c:v>
                      </c:pt>
                      <c:pt idx="29">
                        <c:v>8</c:v>
                      </c:pt>
                      <c:pt idx="30">
                        <c:v>8</c:v>
                      </c:pt>
                      <c:pt idx="31">
                        <c:v>7.0000000000000009</c:v>
                      </c:pt>
                      <c:pt idx="32">
                        <c:v>7.0000000000000009</c:v>
                      </c:pt>
                      <c:pt idx="33">
                        <c:v>6</c:v>
                      </c:pt>
                      <c:pt idx="34">
                        <c:v>6</c:v>
                      </c:pt>
                      <c:pt idx="35">
                        <c:v>5</c:v>
                      </c:pt>
                      <c:pt idx="36">
                        <c:v>5</c:v>
                      </c:pt>
                      <c:pt idx="37">
                        <c:v>4</c:v>
                      </c:pt>
                      <c:pt idx="38">
                        <c:v>4</c:v>
                      </c:pt>
                      <c:pt idx="39">
                        <c:v>4</c:v>
                      </c:pt>
                      <c:pt idx="40">
                        <c:v>3</c:v>
                      </c:pt>
                      <c:pt idx="41">
                        <c:v>3</c:v>
                      </c:pt>
                      <c:pt idx="42">
                        <c:v>3</c:v>
                      </c:pt>
                      <c:pt idx="43">
                        <c:v>2</c:v>
                      </c:pt>
                      <c:pt idx="44">
                        <c:v>2</c:v>
                      </c:pt>
                      <c:pt idx="45">
                        <c:v>2</c:v>
                      </c:pt>
                      <c:pt idx="46">
                        <c:v>2</c:v>
                      </c:pt>
                      <c:pt idx="47">
                        <c:v>2</c:v>
                      </c:pt>
                      <c:pt idx="48">
                        <c:v>2</c:v>
                      </c:pt>
                      <c:pt idx="49">
                        <c:v>1</c:v>
                      </c:pt>
                      <c:pt idx="50">
                        <c:v>1</c:v>
                      </c:pt>
                    </c:numCache>
                  </c:numRef>
                </c:val>
                <c:smooth val="0"/>
                <c:extLst xmlns:c15="http://schemas.microsoft.com/office/drawing/2012/chart" xmlns:mc="http://schemas.openxmlformats.org/markup-compatibility/2006" xmlns:c14="http://schemas.microsoft.com/office/drawing/2007/8/2/chart" xmlns:c16="http://schemas.microsoft.com/office/drawing/2014/chart" xmlns:c16r3="http://schemas.microsoft.com/office/drawing/2017/03/chart">
                  <c:ext xmlns:c16="http://schemas.microsoft.com/office/drawing/2014/chart" uri="{C3380CC4-5D6E-409C-BE32-E72D297353CC}">
                    <c16:uniqueId val="{0000000A-A88A-4C76-BFEB-316C10B5F3FC}"/>
                  </c:ext>
                </c:extLst>
              </c15:ser>
            </c15:filteredLineSeries>
            <c15:filteredLineSeries>
              <c15:ser>
                <c:idx val="8"/>
                <c:order val="8"/>
                <c:tx>
                  <c:strRef>
                    <c:extLst xmlns:c15="http://schemas.microsoft.com/office/drawing/2012/chart" xmlns:mc="http://schemas.openxmlformats.org/markup-compatibility/2006" xmlns:c14="http://schemas.microsoft.com/office/drawing/2007/8/2/chart" xmlns:c16="http://schemas.microsoft.com/office/drawing/2014/chart" xmlns:c16r3="http://schemas.microsoft.com/office/drawing/2017/03/chart">
                      <c:ext xmlns:c15="http://schemas.microsoft.com/office/drawing/2012/chart" uri="{02D57815-91ED-43cb-92C2-25804820EDAC}">
                        <c15:formulaRef>
                          <c15:sqref>Prev!$A$46</c15:sqref>
                        </c15:formulaRef>
                      </c:ext>
                    </c:extLst>
                    <c:strCache>
                      <c:ptCount val="1"/>
                      <c:pt idx="0">
                        <c:v>Synthèse UL</c:v>
                      </c:pt>
                    </c:strCache>
                  </c:strRef>
                </c:tx>
                <c:spPr>
                  <a:ln w="28575" cap="rnd">
                    <a:solidFill>
                      <a:srgbClr val="00B050"/>
                    </a:solidFill>
                    <a:prstDash val="dash"/>
                    <a:round/>
                  </a:ln>
                  <a:effectLst/>
                </c:spPr>
                <c:marker>
                  <c:symbol val="none"/>
                </c:marker>
                <c:cat>
                  <c:numRef>
                    <c:extLst xmlns:c15="http://schemas.microsoft.com/office/drawing/2012/chart" xmlns:mc="http://schemas.openxmlformats.org/markup-compatibility/2006" xmlns:c14="http://schemas.microsoft.com/office/drawing/2007/8/2/chart" xmlns:c16="http://schemas.microsoft.com/office/drawing/2014/chart" xmlns:c16r3="http://schemas.microsoft.com/office/drawing/2017/03/chart">
                      <c:ext xmlns:c15="http://schemas.microsoft.com/office/drawing/2012/chart" uri="{02D57815-91ED-43cb-92C2-25804820EDAC}">
                        <c15:formulaRef>
                          <c15:sqref>Prev!$B$2:$AZ$2</c15:sqref>
                        </c15:formulaRef>
                      </c:ext>
                    </c:extLst>
                    <c:numCache>
                      <c:formatCode>General</c:formatCode>
                      <c:ptCount val="51"/>
                      <c:pt idx="0">
                        <c:v>1990</c:v>
                      </c:pt>
                      <c:pt idx="1">
                        <c:v>1991</c:v>
                      </c:pt>
                      <c:pt idx="2">
                        <c:v>1992</c:v>
                      </c:pt>
                      <c:pt idx="3">
                        <c:v>1993</c:v>
                      </c:pt>
                      <c:pt idx="4">
                        <c:v>1994</c:v>
                      </c:pt>
                      <c:pt idx="5">
                        <c:v>1995</c:v>
                      </c:pt>
                      <c:pt idx="6">
                        <c:v>1996</c:v>
                      </c:pt>
                      <c:pt idx="7">
                        <c:v>1997</c:v>
                      </c:pt>
                      <c:pt idx="8">
                        <c:v>1998</c:v>
                      </c:pt>
                      <c:pt idx="9">
                        <c:v>1999</c:v>
                      </c:pt>
                      <c:pt idx="10">
                        <c:v>2000</c:v>
                      </c:pt>
                      <c:pt idx="11">
                        <c:v>2001</c:v>
                      </c:pt>
                      <c:pt idx="12">
                        <c:v>2002</c:v>
                      </c:pt>
                      <c:pt idx="13">
                        <c:v>2003</c:v>
                      </c:pt>
                      <c:pt idx="14">
                        <c:v>2004</c:v>
                      </c:pt>
                      <c:pt idx="15">
                        <c:v>2005</c:v>
                      </c:pt>
                      <c:pt idx="16">
                        <c:v>2006</c:v>
                      </c:pt>
                      <c:pt idx="17">
                        <c:v>2007</c:v>
                      </c:pt>
                      <c:pt idx="18">
                        <c:v>2008</c:v>
                      </c:pt>
                      <c:pt idx="19">
                        <c:v>2009</c:v>
                      </c:pt>
                      <c:pt idx="20">
                        <c:v>2010</c:v>
                      </c:pt>
                      <c:pt idx="21">
                        <c:v>2011</c:v>
                      </c:pt>
                      <c:pt idx="22">
                        <c:v>2012</c:v>
                      </c:pt>
                      <c:pt idx="23">
                        <c:v>2013</c:v>
                      </c:pt>
                      <c:pt idx="24">
                        <c:v>2014</c:v>
                      </c:pt>
                      <c:pt idx="25">
                        <c:v>2015</c:v>
                      </c:pt>
                      <c:pt idx="26">
                        <c:v>2016</c:v>
                      </c:pt>
                      <c:pt idx="27">
                        <c:v>2017</c:v>
                      </c:pt>
                      <c:pt idx="28">
                        <c:v>2018</c:v>
                      </c:pt>
                      <c:pt idx="29">
                        <c:v>2019</c:v>
                      </c:pt>
                      <c:pt idx="30">
                        <c:v>2020</c:v>
                      </c:pt>
                      <c:pt idx="31">
                        <c:v>2021</c:v>
                      </c:pt>
                      <c:pt idx="32">
                        <c:v>2022</c:v>
                      </c:pt>
                      <c:pt idx="33">
                        <c:v>2023</c:v>
                      </c:pt>
                      <c:pt idx="34">
                        <c:v>2024</c:v>
                      </c:pt>
                      <c:pt idx="35">
                        <c:v>2025</c:v>
                      </c:pt>
                      <c:pt idx="36">
                        <c:v>2026</c:v>
                      </c:pt>
                      <c:pt idx="37">
                        <c:v>2027</c:v>
                      </c:pt>
                      <c:pt idx="38">
                        <c:v>2028</c:v>
                      </c:pt>
                      <c:pt idx="39">
                        <c:v>2029</c:v>
                      </c:pt>
                      <c:pt idx="40">
                        <c:v>2030</c:v>
                      </c:pt>
                      <c:pt idx="41">
                        <c:v>2031</c:v>
                      </c:pt>
                      <c:pt idx="42">
                        <c:v>2032</c:v>
                      </c:pt>
                      <c:pt idx="43">
                        <c:v>2033</c:v>
                      </c:pt>
                      <c:pt idx="44">
                        <c:v>2034</c:v>
                      </c:pt>
                      <c:pt idx="45">
                        <c:v>2035</c:v>
                      </c:pt>
                      <c:pt idx="46">
                        <c:v>2036</c:v>
                      </c:pt>
                      <c:pt idx="47">
                        <c:v>2037</c:v>
                      </c:pt>
                      <c:pt idx="48">
                        <c:v>2038</c:v>
                      </c:pt>
                      <c:pt idx="49">
                        <c:v>2039</c:v>
                      </c:pt>
                      <c:pt idx="50">
                        <c:v>2040</c:v>
                      </c:pt>
                    </c:numCache>
                  </c:numRef>
                </c:cat>
                <c:val>
                  <c:numRef>
                    <c:extLst xmlns:c15="http://schemas.microsoft.com/office/drawing/2012/chart" xmlns:mc="http://schemas.openxmlformats.org/markup-compatibility/2006" xmlns:c14="http://schemas.microsoft.com/office/drawing/2007/8/2/chart" xmlns:c16="http://schemas.microsoft.com/office/drawing/2014/chart" xmlns:c16r3="http://schemas.microsoft.com/office/drawing/2017/03/chart">
                      <c:ext xmlns:c15="http://schemas.microsoft.com/office/drawing/2012/chart" uri="{02D57815-91ED-43cb-92C2-25804820EDAC}">
                        <c15:formulaRef>
                          <c15:sqref>Prev!$B$46:$AZ$46</c15:sqref>
                        </c15:formulaRef>
                      </c:ext>
                    </c:extLst>
                    <c:numCache>
                      <c:formatCode>0.0</c:formatCode>
                      <c:ptCount val="51"/>
                      <c:pt idx="0">
                        <c:v>0</c:v>
                      </c:pt>
                      <c:pt idx="1">
                        <c:v>8</c:v>
                      </c:pt>
                      <c:pt idx="2">
                        <c:v>14.000000000000002</c:v>
                      </c:pt>
                      <c:pt idx="3">
                        <c:v>19</c:v>
                      </c:pt>
                      <c:pt idx="4">
                        <c:v>22</c:v>
                      </c:pt>
                      <c:pt idx="5">
                        <c:v>25</c:v>
                      </c:pt>
                      <c:pt idx="6">
                        <c:v>26</c:v>
                      </c:pt>
                      <c:pt idx="7">
                        <c:v>27</c:v>
                      </c:pt>
                      <c:pt idx="8">
                        <c:v>26</c:v>
                      </c:pt>
                      <c:pt idx="9">
                        <c:v>25</c:v>
                      </c:pt>
                      <c:pt idx="10">
                        <c:v>25</c:v>
                      </c:pt>
                      <c:pt idx="11">
                        <c:v>23</c:v>
                      </c:pt>
                      <c:pt idx="12">
                        <c:v>21</c:v>
                      </c:pt>
                      <c:pt idx="13">
                        <c:v>20</c:v>
                      </c:pt>
                      <c:pt idx="14">
                        <c:v>19</c:v>
                      </c:pt>
                      <c:pt idx="15">
                        <c:v>17</c:v>
                      </c:pt>
                      <c:pt idx="16">
                        <c:v>17</c:v>
                      </c:pt>
                      <c:pt idx="17">
                        <c:v>16</c:v>
                      </c:pt>
                      <c:pt idx="18">
                        <c:v>15</c:v>
                      </c:pt>
                      <c:pt idx="19">
                        <c:v>15</c:v>
                      </c:pt>
                      <c:pt idx="20">
                        <c:v>15</c:v>
                      </c:pt>
                      <c:pt idx="21">
                        <c:v>14.000000000000002</c:v>
                      </c:pt>
                      <c:pt idx="22">
                        <c:v>14.000000000000002</c:v>
                      </c:pt>
                      <c:pt idx="23">
                        <c:v>13</c:v>
                      </c:pt>
                      <c:pt idx="24">
                        <c:v>13</c:v>
                      </c:pt>
                      <c:pt idx="25">
                        <c:v>12</c:v>
                      </c:pt>
                      <c:pt idx="26">
                        <c:v>12</c:v>
                      </c:pt>
                      <c:pt idx="27">
                        <c:v>12</c:v>
                      </c:pt>
                      <c:pt idx="28">
                        <c:v>11</c:v>
                      </c:pt>
                      <c:pt idx="29">
                        <c:v>11</c:v>
                      </c:pt>
                      <c:pt idx="30">
                        <c:v>11</c:v>
                      </c:pt>
                      <c:pt idx="31">
                        <c:v>10</c:v>
                      </c:pt>
                      <c:pt idx="32">
                        <c:v>10</c:v>
                      </c:pt>
                      <c:pt idx="33">
                        <c:v>9</c:v>
                      </c:pt>
                      <c:pt idx="34">
                        <c:v>9</c:v>
                      </c:pt>
                      <c:pt idx="35">
                        <c:v>8</c:v>
                      </c:pt>
                      <c:pt idx="36">
                        <c:v>8</c:v>
                      </c:pt>
                      <c:pt idx="37">
                        <c:v>8</c:v>
                      </c:pt>
                      <c:pt idx="38">
                        <c:v>8</c:v>
                      </c:pt>
                      <c:pt idx="39">
                        <c:v>8</c:v>
                      </c:pt>
                      <c:pt idx="40">
                        <c:v>8</c:v>
                      </c:pt>
                      <c:pt idx="41">
                        <c:v>7.0000000000000009</c:v>
                      </c:pt>
                      <c:pt idx="42">
                        <c:v>7.0000000000000009</c:v>
                      </c:pt>
                      <c:pt idx="43">
                        <c:v>7.0000000000000009</c:v>
                      </c:pt>
                      <c:pt idx="44">
                        <c:v>7.0000000000000009</c:v>
                      </c:pt>
                      <c:pt idx="45">
                        <c:v>6</c:v>
                      </c:pt>
                      <c:pt idx="46">
                        <c:v>6</c:v>
                      </c:pt>
                      <c:pt idx="47">
                        <c:v>6</c:v>
                      </c:pt>
                      <c:pt idx="48">
                        <c:v>6</c:v>
                      </c:pt>
                      <c:pt idx="49">
                        <c:v>6</c:v>
                      </c:pt>
                      <c:pt idx="50">
                        <c:v>6</c:v>
                      </c:pt>
                    </c:numCache>
                  </c:numRef>
                </c:val>
                <c:smooth val="0"/>
                <c:extLst xmlns:c15="http://schemas.microsoft.com/office/drawing/2012/chart" xmlns:mc="http://schemas.openxmlformats.org/markup-compatibility/2006" xmlns:c14="http://schemas.microsoft.com/office/drawing/2007/8/2/chart" xmlns:c16="http://schemas.microsoft.com/office/drawing/2014/chart" xmlns:c16r3="http://schemas.microsoft.com/office/drawing/2017/03/chart">
                  <c:ext xmlns:c16="http://schemas.microsoft.com/office/drawing/2014/chart" uri="{C3380CC4-5D6E-409C-BE32-E72D297353CC}">
                    <c16:uniqueId val="{0000000B-A88A-4C76-BFEB-316C10B5F3FC}"/>
                  </c:ext>
                </c:extLst>
              </c15:ser>
            </c15:filteredLineSeries>
            <c15:filteredLineSeries>
              <c15:ser>
                <c:idx val="10"/>
                <c:order val="10"/>
                <c:tx>
                  <c:strRef>
                    <c:extLst xmlns:c15="http://schemas.microsoft.com/office/drawing/2012/chart" xmlns:mc="http://schemas.openxmlformats.org/markup-compatibility/2006" xmlns:c14="http://schemas.microsoft.com/office/drawing/2007/8/2/chart" xmlns:c16="http://schemas.microsoft.com/office/drawing/2014/chart" xmlns:c16r3="http://schemas.microsoft.com/office/drawing/2017/03/chart">
                      <c:ext xmlns:c15="http://schemas.microsoft.com/office/drawing/2012/chart" uri="{02D57815-91ED-43cb-92C2-25804820EDAC}">
                        <c15:formulaRef>
                          <c15:sqref>Prev!$A$48</c15:sqref>
                        </c15:formulaRef>
                      </c:ext>
                    </c:extLst>
                    <c:strCache>
                      <c:ptCount val="1"/>
                      <c:pt idx="0">
                        <c:v>IBM LL</c:v>
                      </c:pt>
                    </c:strCache>
                  </c:strRef>
                </c:tx>
                <c:spPr>
                  <a:ln w="28575" cap="rnd">
                    <a:solidFill>
                      <a:schemeClr val="tx1"/>
                    </a:solidFill>
                    <a:prstDash val="dash"/>
                    <a:round/>
                  </a:ln>
                  <a:effectLst/>
                </c:spPr>
                <c:marker>
                  <c:symbol val="none"/>
                </c:marker>
                <c:cat>
                  <c:numRef>
                    <c:extLst xmlns:c15="http://schemas.microsoft.com/office/drawing/2012/chart" xmlns:mc="http://schemas.openxmlformats.org/markup-compatibility/2006" xmlns:c14="http://schemas.microsoft.com/office/drawing/2007/8/2/chart" xmlns:c16="http://schemas.microsoft.com/office/drawing/2014/chart" xmlns:c16r3="http://schemas.microsoft.com/office/drawing/2017/03/chart">
                      <c:ext xmlns:c15="http://schemas.microsoft.com/office/drawing/2012/chart" uri="{02D57815-91ED-43cb-92C2-25804820EDAC}">
                        <c15:formulaRef>
                          <c15:sqref>Prev!$B$2:$AZ$2</c15:sqref>
                        </c15:formulaRef>
                      </c:ext>
                    </c:extLst>
                    <c:numCache>
                      <c:formatCode>General</c:formatCode>
                      <c:ptCount val="51"/>
                      <c:pt idx="0">
                        <c:v>1990</c:v>
                      </c:pt>
                      <c:pt idx="1">
                        <c:v>1991</c:v>
                      </c:pt>
                      <c:pt idx="2">
                        <c:v>1992</c:v>
                      </c:pt>
                      <c:pt idx="3">
                        <c:v>1993</c:v>
                      </c:pt>
                      <c:pt idx="4">
                        <c:v>1994</c:v>
                      </c:pt>
                      <c:pt idx="5">
                        <c:v>1995</c:v>
                      </c:pt>
                      <c:pt idx="6">
                        <c:v>1996</c:v>
                      </c:pt>
                      <c:pt idx="7">
                        <c:v>1997</c:v>
                      </c:pt>
                      <c:pt idx="8">
                        <c:v>1998</c:v>
                      </c:pt>
                      <c:pt idx="9">
                        <c:v>1999</c:v>
                      </c:pt>
                      <c:pt idx="10">
                        <c:v>2000</c:v>
                      </c:pt>
                      <c:pt idx="11">
                        <c:v>2001</c:v>
                      </c:pt>
                      <c:pt idx="12">
                        <c:v>2002</c:v>
                      </c:pt>
                      <c:pt idx="13">
                        <c:v>2003</c:v>
                      </c:pt>
                      <c:pt idx="14">
                        <c:v>2004</c:v>
                      </c:pt>
                      <c:pt idx="15">
                        <c:v>2005</c:v>
                      </c:pt>
                      <c:pt idx="16">
                        <c:v>2006</c:v>
                      </c:pt>
                      <c:pt idx="17">
                        <c:v>2007</c:v>
                      </c:pt>
                      <c:pt idx="18">
                        <c:v>2008</c:v>
                      </c:pt>
                      <c:pt idx="19">
                        <c:v>2009</c:v>
                      </c:pt>
                      <c:pt idx="20">
                        <c:v>2010</c:v>
                      </c:pt>
                      <c:pt idx="21">
                        <c:v>2011</c:v>
                      </c:pt>
                      <c:pt idx="22">
                        <c:v>2012</c:v>
                      </c:pt>
                      <c:pt idx="23">
                        <c:v>2013</c:v>
                      </c:pt>
                      <c:pt idx="24">
                        <c:v>2014</c:v>
                      </c:pt>
                      <c:pt idx="25">
                        <c:v>2015</c:v>
                      </c:pt>
                      <c:pt idx="26">
                        <c:v>2016</c:v>
                      </c:pt>
                      <c:pt idx="27">
                        <c:v>2017</c:v>
                      </c:pt>
                      <c:pt idx="28">
                        <c:v>2018</c:v>
                      </c:pt>
                      <c:pt idx="29">
                        <c:v>2019</c:v>
                      </c:pt>
                      <c:pt idx="30">
                        <c:v>2020</c:v>
                      </c:pt>
                      <c:pt idx="31">
                        <c:v>2021</c:v>
                      </c:pt>
                      <c:pt idx="32">
                        <c:v>2022</c:v>
                      </c:pt>
                      <c:pt idx="33">
                        <c:v>2023</c:v>
                      </c:pt>
                      <c:pt idx="34">
                        <c:v>2024</c:v>
                      </c:pt>
                      <c:pt idx="35">
                        <c:v>2025</c:v>
                      </c:pt>
                      <c:pt idx="36">
                        <c:v>2026</c:v>
                      </c:pt>
                      <c:pt idx="37">
                        <c:v>2027</c:v>
                      </c:pt>
                      <c:pt idx="38">
                        <c:v>2028</c:v>
                      </c:pt>
                      <c:pt idx="39">
                        <c:v>2029</c:v>
                      </c:pt>
                      <c:pt idx="40">
                        <c:v>2030</c:v>
                      </c:pt>
                      <c:pt idx="41">
                        <c:v>2031</c:v>
                      </c:pt>
                      <c:pt idx="42">
                        <c:v>2032</c:v>
                      </c:pt>
                      <c:pt idx="43">
                        <c:v>2033</c:v>
                      </c:pt>
                      <c:pt idx="44">
                        <c:v>2034</c:v>
                      </c:pt>
                      <c:pt idx="45">
                        <c:v>2035</c:v>
                      </c:pt>
                      <c:pt idx="46">
                        <c:v>2036</c:v>
                      </c:pt>
                      <c:pt idx="47">
                        <c:v>2037</c:v>
                      </c:pt>
                      <c:pt idx="48">
                        <c:v>2038</c:v>
                      </c:pt>
                      <c:pt idx="49">
                        <c:v>2039</c:v>
                      </c:pt>
                      <c:pt idx="50">
                        <c:v>2040</c:v>
                      </c:pt>
                    </c:numCache>
                  </c:numRef>
                </c:cat>
                <c:val>
                  <c:numRef>
                    <c:extLst xmlns:c15="http://schemas.microsoft.com/office/drawing/2012/chart" xmlns:mc="http://schemas.openxmlformats.org/markup-compatibility/2006" xmlns:c14="http://schemas.microsoft.com/office/drawing/2007/8/2/chart" xmlns:c16="http://schemas.microsoft.com/office/drawing/2014/chart" xmlns:c16r3="http://schemas.microsoft.com/office/drawing/2017/03/chart">
                      <c:ext xmlns:c15="http://schemas.microsoft.com/office/drawing/2012/chart" uri="{02D57815-91ED-43cb-92C2-25804820EDAC}">
                        <c15:formulaRef>
                          <c15:sqref>Prev!$B$48:$AZ$48</c15:sqref>
                        </c15:formulaRef>
                      </c:ext>
                    </c:extLst>
                    <c:numCache>
                      <c:formatCode>0.0</c:formatCode>
                      <c:ptCount val="51"/>
                      <c:pt idx="0">
                        <c:v>21.139852279146201</c:v>
                      </c:pt>
                      <c:pt idx="1">
                        <c:v>21.183379193836998</c:v>
                      </c:pt>
                      <c:pt idx="2">
                        <c:v>21.1002319623224</c:v>
                      </c:pt>
                      <c:pt idx="3">
                        <c:v>21.011539104202701</c:v>
                      </c:pt>
                      <c:pt idx="4">
                        <c:v>20.946231110217301</c:v>
                      </c:pt>
                      <c:pt idx="5">
                        <c:v>20.438945299455899</c:v>
                      </c:pt>
                      <c:pt idx="6">
                        <c:v>19.7760301378569</c:v>
                      </c:pt>
                      <c:pt idx="7">
                        <c:v>19.296020101356302</c:v>
                      </c:pt>
                      <c:pt idx="8">
                        <c:v>18.615035529268102</c:v>
                      </c:pt>
                      <c:pt idx="9">
                        <c:v>17.841329550405398</c:v>
                      </c:pt>
                      <c:pt idx="10">
                        <c:v>16.850501866579901</c:v>
                      </c:pt>
                      <c:pt idx="11">
                        <c:v>16.099333006830697</c:v>
                      </c:pt>
                      <c:pt idx="12">
                        <c:v>15.4068747399588</c:v>
                      </c:pt>
                      <c:pt idx="13">
                        <c:v>14.601583998696999</c:v>
                      </c:pt>
                      <c:pt idx="14">
                        <c:v>14.1281289779843</c:v>
                      </c:pt>
                      <c:pt idx="15">
                        <c:v>13.446169636990499</c:v>
                      </c:pt>
                      <c:pt idx="16">
                        <c:v>13.1534290965905</c:v>
                      </c:pt>
                      <c:pt idx="17">
                        <c:v>12.615111450460601</c:v>
                      </c:pt>
                      <c:pt idx="18">
                        <c:v>12.441850274543501</c:v>
                      </c:pt>
                      <c:pt idx="19">
                        <c:v>12.234828782189899</c:v>
                      </c:pt>
                      <c:pt idx="20">
                        <c:v>11.8368343120205</c:v>
                      </c:pt>
                      <c:pt idx="21">
                        <c:v>11.591171482466001</c:v>
                      </c:pt>
                      <c:pt idx="22">
                        <c:v>11.463031200105799</c:v>
                      </c:pt>
                      <c:pt idx="23">
                        <c:v>10.908611321846399</c:v>
                      </c:pt>
                      <c:pt idx="24">
                        <c:v>10.528948690765599</c:v>
                      </c:pt>
                      <c:pt idx="25">
                        <c:v>10.054567370027</c:v>
                      </c:pt>
                      <c:pt idx="26">
                        <c:v>9.5728613773324014</c:v>
                      </c:pt>
                      <c:pt idx="27">
                        <c:v>9.2177202176678996</c:v>
                      </c:pt>
                      <c:pt idx="28">
                        <c:v>8.8259806028682988</c:v>
                      </c:pt>
                      <c:pt idx="29">
                        <c:v>8.3040185624417013</c:v>
                      </c:pt>
                      <c:pt idx="30">
                        <c:v>7.9049792456720001</c:v>
                      </c:pt>
                      <c:pt idx="31">
                        <c:v>7.5148682296848994</c:v>
                      </c:pt>
                      <c:pt idx="32">
                        <c:v>7.1083125704453005</c:v>
                      </c:pt>
                      <c:pt idx="33">
                        <c:v>6.8211626699469994</c:v>
                      </c:pt>
                      <c:pt idx="34">
                        <c:v>6.5247782659096005</c:v>
                      </c:pt>
                      <c:pt idx="35">
                        <c:v>6.1896343837194001</c:v>
                      </c:pt>
                      <c:pt idx="36">
                        <c:v>5.7860054934927998</c:v>
                      </c:pt>
                      <c:pt idx="37">
                        <c:v>5.2382861421775999</c:v>
                      </c:pt>
                      <c:pt idx="38">
                        <c:v>4.8494002042664999</c:v>
                      </c:pt>
                      <c:pt idx="39">
                        <c:v>4.4804509024222998</c:v>
                      </c:pt>
                      <c:pt idx="40">
                        <c:v>4.1783381732922003</c:v>
                      </c:pt>
                      <c:pt idx="41">
                        <c:v>3.9241538970625003</c:v>
                      </c:pt>
                      <c:pt idx="42">
                        <c:v>3.6544870438905002</c:v>
                      </c:pt>
                      <c:pt idx="43">
                        <c:v>3.4008752695622002</c:v>
                      </c:pt>
                      <c:pt idx="44">
                        <c:v>3.1592979133723</c:v>
                      </c:pt>
                      <c:pt idx="45">
                        <c:v>2.8998462082934999</c:v>
                      </c:pt>
                      <c:pt idx="46">
                        <c:v>2.6930032756880999</c:v>
                      </c:pt>
                      <c:pt idx="47">
                        <c:v>2.5197496411351001</c:v>
                      </c:pt>
                      <c:pt idx="48">
                        <c:v>2.3527646996928002</c:v>
                      </c:pt>
                      <c:pt idx="49">
                        <c:v>2.2078102737983998</c:v>
                      </c:pt>
                      <c:pt idx="50">
                        <c:v>2.0773142874062001</c:v>
                      </c:pt>
                    </c:numCache>
                  </c:numRef>
                </c:val>
                <c:smooth val="0"/>
                <c:extLst xmlns:c15="http://schemas.microsoft.com/office/drawing/2012/chart" xmlns:mc="http://schemas.openxmlformats.org/markup-compatibility/2006" xmlns:c14="http://schemas.microsoft.com/office/drawing/2007/8/2/chart" xmlns:c16="http://schemas.microsoft.com/office/drawing/2014/chart" xmlns:c16r3="http://schemas.microsoft.com/office/drawing/2017/03/chart">
                  <c:ext xmlns:c16="http://schemas.microsoft.com/office/drawing/2014/chart" uri="{C3380CC4-5D6E-409C-BE32-E72D297353CC}">
                    <c16:uniqueId val="{0000000C-A88A-4C76-BFEB-316C10B5F3FC}"/>
                  </c:ext>
                </c:extLst>
              </c15:ser>
            </c15:filteredLineSeries>
            <c15:filteredLineSeries>
              <c15:ser>
                <c:idx val="11"/>
                <c:order val="11"/>
                <c:tx>
                  <c:strRef>
                    <c:extLst xmlns:c15="http://schemas.microsoft.com/office/drawing/2012/chart" xmlns:mc="http://schemas.openxmlformats.org/markup-compatibility/2006" xmlns:c14="http://schemas.microsoft.com/office/drawing/2007/8/2/chart" xmlns:c16="http://schemas.microsoft.com/office/drawing/2014/chart" xmlns:c16r3="http://schemas.microsoft.com/office/drawing/2017/03/chart">
                      <c:ext xmlns:c15="http://schemas.microsoft.com/office/drawing/2012/chart" uri="{02D57815-91ED-43cb-92C2-25804820EDAC}">
                        <c15:formulaRef>
                          <c15:sqref>Prev!$A$49</c15:sqref>
                        </c15:formulaRef>
                      </c:ext>
                    </c:extLst>
                    <c:strCache>
                      <c:ptCount val="1"/>
                      <c:pt idx="0">
                        <c:v>IBM UL</c:v>
                      </c:pt>
                    </c:strCache>
                  </c:strRef>
                </c:tx>
                <c:spPr>
                  <a:ln w="28575" cap="rnd">
                    <a:solidFill>
                      <a:schemeClr val="tx1"/>
                    </a:solidFill>
                    <a:prstDash val="dash"/>
                    <a:round/>
                  </a:ln>
                  <a:effectLst/>
                </c:spPr>
                <c:marker>
                  <c:symbol val="none"/>
                </c:marker>
                <c:cat>
                  <c:numRef>
                    <c:extLst xmlns:c15="http://schemas.microsoft.com/office/drawing/2012/chart" xmlns:mc="http://schemas.openxmlformats.org/markup-compatibility/2006" xmlns:c14="http://schemas.microsoft.com/office/drawing/2007/8/2/chart" xmlns:c16="http://schemas.microsoft.com/office/drawing/2014/chart" xmlns:c16r3="http://schemas.microsoft.com/office/drawing/2017/03/chart">
                      <c:ext xmlns:c15="http://schemas.microsoft.com/office/drawing/2012/chart" uri="{02D57815-91ED-43cb-92C2-25804820EDAC}">
                        <c15:formulaRef>
                          <c15:sqref>Prev!$B$2:$AZ$2</c15:sqref>
                        </c15:formulaRef>
                      </c:ext>
                    </c:extLst>
                    <c:numCache>
                      <c:formatCode>General</c:formatCode>
                      <c:ptCount val="51"/>
                      <c:pt idx="0">
                        <c:v>1990</c:v>
                      </c:pt>
                      <c:pt idx="1">
                        <c:v>1991</c:v>
                      </c:pt>
                      <c:pt idx="2">
                        <c:v>1992</c:v>
                      </c:pt>
                      <c:pt idx="3">
                        <c:v>1993</c:v>
                      </c:pt>
                      <c:pt idx="4">
                        <c:v>1994</c:v>
                      </c:pt>
                      <c:pt idx="5">
                        <c:v>1995</c:v>
                      </c:pt>
                      <c:pt idx="6">
                        <c:v>1996</c:v>
                      </c:pt>
                      <c:pt idx="7">
                        <c:v>1997</c:v>
                      </c:pt>
                      <c:pt idx="8">
                        <c:v>1998</c:v>
                      </c:pt>
                      <c:pt idx="9">
                        <c:v>1999</c:v>
                      </c:pt>
                      <c:pt idx="10">
                        <c:v>2000</c:v>
                      </c:pt>
                      <c:pt idx="11">
                        <c:v>2001</c:v>
                      </c:pt>
                      <c:pt idx="12">
                        <c:v>2002</c:v>
                      </c:pt>
                      <c:pt idx="13">
                        <c:v>2003</c:v>
                      </c:pt>
                      <c:pt idx="14">
                        <c:v>2004</c:v>
                      </c:pt>
                      <c:pt idx="15">
                        <c:v>2005</c:v>
                      </c:pt>
                      <c:pt idx="16">
                        <c:v>2006</c:v>
                      </c:pt>
                      <c:pt idx="17">
                        <c:v>2007</c:v>
                      </c:pt>
                      <c:pt idx="18">
                        <c:v>2008</c:v>
                      </c:pt>
                      <c:pt idx="19">
                        <c:v>2009</c:v>
                      </c:pt>
                      <c:pt idx="20">
                        <c:v>2010</c:v>
                      </c:pt>
                      <c:pt idx="21">
                        <c:v>2011</c:v>
                      </c:pt>
                      <c:pt idx="22">
                        <c:v>2012</c:v>
                      </c:pt>
                      <c:pt idx="23">
                        <c:v>2013</c:v>
                      </c:pt>
                      <c:pt idx="24">
                        <c:v>2014</c:v>
                      </c:pt>
                      <c:pt idx="25">
                        <c:v>2015</c:v>
                      </c:pt>
                      <c:pt idx="26">
                        <c:v>2016</c:v>
                      </c:pt>
                      <c:pt idx="27">
                        <c:v>2017</c:v>
                      </c:pt>
                      <c:pt idx="28">
                        <c:v>2018</c:v>
                      </c:pt>
                      <c:pt idx="29">
                        <c:v>2019</c:v>
                      </c:pt>
                      <c:pt idx="30">
                        <c:v>2020</c:v>
                      </c:pt>
                      <c:pt idx="31">
                        <c:v>2021</c:v>
                      </c:pt>
                      <c:pt idx="32">
                        <c:v>2022</c:v>
                      </c:pt>
                      <c:pt idx="33">
                        <c:v>2023</c:v>
                      </c:pt>
                      <c:pt idx="34">
                        <c:v>2024</c:v>
                      </c:pt>
                      <c:pt idx="35">
                        <c:v>2025</c:v>
                      </c:pt>
                      <c:pt idx="36">
                        <c:v>2026</c:v>
                      </c:pt>
                      <c:pt idx="37">
                        <c:v>2027</c:v>
                      </c:pt>
                      <c:pt idx="38">
                        <c:v>2028</c:v>
                      </c:pt>
                      <c:pt idx="39">
                        <c:v>2029</c:v>
                      </c:pt>
                      <c:pt idx="40">
                        <c:v>2030</c:v>
                      </c:pt>
                      <c:pt idx="41">
                        <c:v>2031</c:v>
                      </c:pt>
                      <c:pt idx="42">
                        <c:v>2032</c:v>
                      </c:pt>
                      <c:pt idx="43">
                        <c:v>2033</c:v>
                      </c:pt>
                      <c:pt idx="44">
                        <c:v>2034</c:v>
                      </c:pt>
                      <c:pt idx="45">
                        <c:v>2035</c:v>
                      </c:pt>
                      <c:pt idx="46">
                        <c:v>2036</c:v>
                      </c:pt>
                      <c:pt idx="47">
                        <c:v>2037</c:v>
                      </c:pt>
                      <c:pt idx="48">
                        <c:v>2038</c:v>
                      </c:pt>
                      <c:pt idx="49">
                        <c:v>2039</c:v>
                      </c:pt>
                      <c:pt idx="50">
                        <c:v>2040</c:v>
                      </c:pt>
                    </c:numCache>
                  </c:numRef>
                </c:cat>
                <c:val>
                  <c:numRef>
                    <c:extLst xmlns:c15="http://schemas.microsoft.com/office/drawing/2012/chart" xmlns:mc="http://schemas.openxmlformats.org/markup-compatibility/2006" xmlns:c14="http://schemas.microsoft.com/office/drawing/2007/8/2/chart" xmlns:c16="http://schemas.microsoft.com/office/drawing/2014/chart" xmlns:c16r3="http://schemas.microsoft.com/office/drawing/2017/03/chart">
                      <c:ext xmlns:c15="http://schemas.microsoft.com/office/drawing/2012/chart" uri="{02D57815-91ED-43cb-92C2-25804820EDAC}">
                        <c15:formulaRef>
                          <c15:sqref>Prev!$B$49:$AZ$49</c15:sqref>
                        </c15:formulaRef>
                      </c:ext>
                    </c:extLst>
                    <c:numCache>
                      <c:formatCode>0.0</c:formatCode>
                      <c:ptCount val="51"/>
                      <c:pt idx="0">
                        <c:v>30.490831356706</c:v>
                      </c:pt>
                      <c:pt idx="1">
                        <c:v>30.577736493981298</c:v>
                      </c:pt>
                      <c:pt idx="2">
                        <c:v>30.762962955499599</c:v>
                      </c:pt>
                      <c:pt idx="3">
                        <c:v>30.5627736615263</c:v>
                      </c:pt>
                      <c:pt idx="4">
                        <c:v>29.523139829056699</c:v>
                      </c:pt>
                      <c:pt idx="5">
                        <c:v>28.173961970303402</c:v>
                      </c:pt>
                      <c:pt idx="6">
                        <c:v>26.441592572953798</c:v>
                      </c:pt>
                      <c:pt idx="7">
                        <c:v>25.0551382491408</c:v>
                      </c:pt>
                      <c:pt idx="8">
                        <c:v>23.817775467775501</c:v>
                      </c:pt>
                      <c:pt idx="9">
                        <c:v>22.594269548112798</c:v>
                      </c:pt>
                      <c:pt idx="10">
                        <c:v>21.197047346977797</c:v>
                      </c:pt>
                      <c:pt idx="11">
                        <c:v>19.982974707132801</c:v>
                      </c:pt>
                      <c:pt idx="12">
                        <c:v>18.682517899540301</c:v>
                      </c:pt>
                      <c:pt idx="13">
                        <c:v>17.665200692234201</c:v>
                      </c:pt>
                      <c:pt idx="14">
                        <c:v>16.532094364630101</c:v>
                      </c:pt>
                      <c:pt idx="15">
                        <c:v>15.610832583915398</c:v>
                      </c:pt>
                      <c:pt idx="16">
                        <c:v>14.769059867525399</c:v>
                      </c:pt>
                      <c:pt idx="17">
                        <c:v>14.343260218936098</c:v>
                      </c:pt>
                      <c:pt idx="18">
                        <c:v>14.076798221258899</c:v>
                      </c:pt>
                      <c:pt idx="19">
                        <c:v>13.633390039237501</c:v>
                      </c:pt>
                      <c:pt idx="20">
                        <c:v>13.3335149728633</c:v>
                      </c:pt>
                      <c:pt idx="21">
                        <c:v>13.047737246574401</c:v>
                      </c:pt>
                      <c:pt idx="22">
                        <c:v>12.638553970231001</c:v>
                      </c:pt>
                      <c:pt idx="23">
                        <c:v>12.201836707160799</c:v>
                      </c:pt>
                      <c:pt idx="24">
                        <c:v>11.8624086132725</c:v>
                      </c:pt>
                      <c:pt idx="25">
                        <c:v>11.4191372124592</c:v>
                      </c:pt>
                      <c:pt idx="26">
                        <c:v>11.033829300337301</c:v>
                      </c:pt>
                      <c:pt idx="27">
                        <c:v>10.714134227787101</c:v>
                      </c:pt>
                      <c:pt idx="28">
                        <c:v>10.3854362412463</c:v>
                      </c:pt>
                      <c:pt idx="29">
                        <c:v>10.126586011019601</c:v>
                      </c:pt>
                      <c:pt idx="30">
                        <c:v>9.8344375844345002</c:v>
                      </c:pt>
                      <c:pt idx="31">
                        <c:v>9.3693296264932009</c:v>
                      </c:pt>
                      <c:pt idx="32">
                        <c:v>8.8956123226769996</c:v>
                      </c:pt>
                      <c:pt idx="33">
                        <c:v>8.5406525535981004</c:v>
                      </c:pt>
                      <c:pt idx="34">
                        <c:v>8.1059354614606001</c:v>
                      </c:pt>
                      <c:pt idx="35">
                        <c:v>7.7081005999286996</c:v>
                      </c:pt>
                      <c:pt idx="36">
                        <c:v>7.4409724137886002</c:v>
                      </c:pt>
                      <c:pt idx="37">
                        <c:v>7.1235127591687002</c:v>
                      </c:pt>
                      <c:pt idx="38">
                        <c:v>6.7664267014988999</c:v>
                      </c:pt>
                      <c:pt idx="39">
                        <c:v>6.5033111993847994</c:v>
                      </c:pt>
                      <c:pt idx="40">
                        <c:v>6.3569353348225999</c:v>
                      </c:pt>
                      <c:pt idx="41">
                        <c:v>6.0263217412894994</c:v>
                      </c:pt>
                      <c:pt idx="42">
                        <c:v>5.5786665056585996</c:v>
                      </c:pt>
                      <c:pt idx="43">
                        <c:v>5.4335625291784</c:v>
                      </c:pt>
                      <c:pt idx="44">
                        <c:v>5.2943883271037002</c:v>
                      </c:pt>
                      <c:pt idx="45">
                        <c:v>5.1762359881439002</c:v>
                      </c:pt>
                      <c:pt idx="46">
                        <c:v>5.0455841470563003</c:v>
                      </c:pt>
                      <c:pt idx="47">
                        <c:v>4.9818130269176004</c:v>
                      </c:pt>
                      <c:pt idx="48">
                        <c:v>4.8483243618716996</c:v>
                      </c:pt>
                      <c:pt idx="49">
                        <c:v>4.7540241668523997</c:v>
                      </c:pt>
                      <c:pt idx="50">
                        <c:v>4.7066377606736998</c:v>
                      </c:pt>
                    </c:numCache>
                  </c:numRef>
                </c:val>
                <c:smooth val="0"/>
                <c:extLst xmlns:c15="http://schemas.microsoft.com/office/drawing/2012/chart" xmlns:mc="http://schemas.openxmlformats.org/markup-compatibility/2006" xmlns:c14="http://schemas.microsoft.com/office/drawing/2007/8/2/chart" xmlns:c16="http://schemas.microsoft.com/office/drawing/2014/chart" xmlns:c16r3="http://schemas.microsoft.com/office/drawing/2017/03/chart">
                  <c:ext xmlns:c16="http://schemas.microsoft.com/office/drawing/2014/chart" uri="{C3380CC4-5D6E-409C-BE32-E72D297353CC}">
                    <c16:uniqueId val="{0000000D-A88A-4C76-BFEB-316C10B5F3FC}"/>
                  </c:ext>
                </c:extLst>
              </c15:ser>
            </c15:filteredLineSeries>
          </c:ext>
        </c:extLst>
      </c:lineChart>
      <c:catAx>
        <c:axId val="187122063"/>
        <c:scaling>
          <c:orientation val="minMax"/>
        </c:scaling>
        <c:delete val="0"/>
        <c:axPos val="b"/>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Durée en années</a:t>
                </a:r>
              </a:p>
            </c:rich>
          </c:tx>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KE"/>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KE"/>
          </a:p>
        </c:txPr>
        <c:crossAx val="697236415"/>
        <c:crosses val="autoZero"/>
        <c:auto val="1"/>
        <c:lblAlgn val="ctr"/>
        <c:lblOffset val="100"/>
        <c:noMultiLvlLbl val="0"/>
      </c:catAx>
      <c:valAx>
        <c:axId val="697236415"/>
        <c:scaling>
          <c:orientation val="minMax"/>
          <c:max val="35"/>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Prévalence du VIH Hommes 15-49</a:t>
                </a:r>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KE"/>
            </a:p>
          </c:txPr>
        </c:title>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KE"/>
          </a:p>
        </c:txPr>
        <c:crossAx val="187122063"/>
        <c:crosses val="autoZero"/>
        <c:crossBetween val="between"/>
      </c:valAx>
      <c:spPr>
        <a:noFill/>
        <a:ln>
          <a:noFill/>
        </a:ln>
        <a:effectLst/>
      </c:spPr>
    </c:plotArea>
    <c:plotVisOnly val="1"/>
    <c:dispBlanksAs val="gap"/>
    <c:extLst xmlns:mc="http://schemas.openxmlformats.org/markup-compatibility/2006" xmlns:c14="http://schemas.microsoft.com/office/drawing/2007/8/2/chart" xmlns:c16="http://schemas.microsoft.com/office/drawing/2014/chart" xmlns:c15="http://schemas.microsoft.com/office/drawing/2012/chart" xmlns:c16r3="http://schemas.microsoft.com/office/drawing/2017/03/char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KE"/>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Prev!$A$72</c:f>
              <c:strCache>
                <c:ptCount val="1"/>
                <c:pt idx="0">
                  <c:v>Buts Point Est</c:v>
                </c:pt>
              </c:strCache>
            </c:strRef>
          </c:tx>
          <c:spPr>
            <a:ln w="28575" cap="rnd">
              <a:solidFill>
                <a:schemeClr val="accent1"/>
              </a:solidFill>
              <a:round/>
            </a:ln>
            <a:effectLst/>
          </c:spPr>
          <c:marker>
            <c:symbol val="none"/>
          </c:marker>
          <c:cat>
            <c:numRef>
              <c:f>Prev!$B$71:$AZ$71</c:f>
              <c:numCache>
                <c:formatCode>General</c:formatCode>
                <c:ptCount val="51"/>
                <c:pt idx="0">
                  <c:v>1990</c:v>
                </c:pt>
                <c:pt idx="1">
                  <c:v>1991</c:v>
                </c:pt>
                <c:pt idx="2">
                  <c:v>1992</c:v>
                </c:pt>
                <c:pt idx="3">
                  <c:v>1993</c:v>
                </c:pt>
                <c:pt idx="4">
                  <c:v>1994</c:v>
                </c:pt>
                <c:pt idx="5">
                  <c:v>1995</c:v>
                </c:pt>
                <c:pt idx="6">
                  <c:v>1996</c:v>
                </c:pt>
                <c:pt idx="7">
                  <c:v>1997</c:v>
                </c:pt>
                <c:pt idx="8">
                  <c:v>1998</c:v>
                </c:pt>
                <c:pt idx="9">
                  <c:v>1999</c:v>
                </c:pt>
                <c:pt idx="10">
                  <c:v>2000</c:v>
                </c:pt>
                <c:pt idx="11">
                  <c:v>2001</c:v>
                </c:pt>
                <c:pt idx="12">
                  <c:v>2002</c:v>
                </c:pt>
                <c:pt idx="13">
                  <c:v>2003</c:v>
                </c:pt>
                <c:pt idx="14">
                  <c:v>2004</c:v>
                </c:pt>
                <c:pt idx="15">
                  <c:v>2005</c:v>
                </c:pt>
                <c:pt idx="16">
                  <c:v>2006</c:v>
                </c:pt>
                <c:pt idx="17">
                  <c:v>2007</c:v>
                </c:pt>
                <c:pt idx="18">
                  <c:v>2008</c:v>
                </c:pt>
                <c:pt idx="19">
                  <c:v>2009</c:v>
                </c:pt>
                <c:pt idx="20">
                  <c:v>2010</c:v>
                </c:pt>
                <c:pt idx="21">
                  <c:v>2011</c:v>
                </c:pt>
                <c:pt idx="22">
                  <c:v>2012</c:v>
                </c:pt>
                <c:pt idx="23">
                  <c:v>2013</c:v>
                </c:pt>
                <c:pt idx="24">
                  <c:v>2014</c:v>
                </c:pt>
                <c:pt idx="25">
                  <c:v>2015</c:v>
                </c:pt>
                <c:pt idx="26">
                  <c:v>2016</c:v>
                </c:pt>
                <c:pt idx="27">
                  <c:v>2017</c:v>
                </c:pt>
                <c:pt idx="28">
                  <c:v>2018</c:v>
                </c:pt>
                <c:pt idx="29">
                  <c:v>2019</c:v>
                </c:pt>
                <c:pt idx="30">
                  <c:v>2020</c:v>
                </c:pt>
                <c:pt idx="31">
                  <c:v>2021</c:v>
                </c:pt>
                <c:pt idx="32">
                  <c:v>2022</c:v>
                </c:pt>
                <c:pt idx="33">
                  <c:v>2023</c:v>
                </c:pt>
                <c:pt idx="34">
                  <c:v>2024</c:v>
                </c:pt>
                <c:pt idx="35">
                  <c:v>2025</c:v>
                </c:pt>
                <c:pt idx="36">
                  <c:v>2026</c:v>
                </c:pt>
                <c:pt idx="37">
                  <c:v>2027</c:v>
                </c:pt>
                <c:pt idx="38">
                  <c:v>2028</c:v>
                </c:pt>
                <c:pt idx="39">
                  <c:v>2029</c:v>
                </c:pt>
                <c:pt idx="40">
                  <c:v>2030</c:v>
                </c:pt>
                <c:pt idx="41">
                  <c:v>2031</c:v>
                </c:pt>
                <c:pt idx="42">
                  <c:v>2032</c:v>
                </c:pt>
                <c:pt idx="43">
                  <c:v>2033</c:v>
                </c:pt>
                <c:pt idx="44">
                  <c:v>2034</c:v>
                </c:pt>
                <c:pt idx="45">
                  <c:v>2035</c:v>
                </c:pt>
                <c:pt idx="46">
                  <c:v>2036</c:v>
                </c:pt>
                <c:pt idx="47">
                  <c:v>2037</c:v>
                </c:pt>
                <c:pt idx="48">
                  <c:v>2038</c:v>
                </c:pt>
                <c:pt idx="49">
                  <c:v>2039</c:v>
                </c:pt>
                <c:pt idx="50">
                  <c:v>2040</c:v>
                </c:pt>
              </c:numCache>
            </c:numRef>
          </c:cat>
          <c:val>
            <c:numRef>
              <c:f>Prev!$B$72:$AZ$72</c:f>
              <c:numCache>
                <c:formatCode>0.0</c:formatCode>
                <c:ptCount val="51"/>
                <c:pt idx="0">
                  <c:v>14.81</c:v>
                </c:pt>
                <c:pt idx="1">
                  <c:v>18.22</c:v>
                </c:pt>
                <c:pt idx="2">
                  <c:v>21.24</c:v>
                </c:pt>
                <c:pt idx="3">
                  <c:v>23.69</c:v>
                </c:pt>
                <c:pt idx="4">
                  <c:v>25.49</c:v>
                </c:pt>
                <c:pt idx="5">
                  <c:v>26.68</c:v>
                </c:pt>
                <c:pt idx="6">
                  <c:v>27.32</c:v>
                </c:pt>
                <c:pt idx="7">
                  <c:v>27.5</c:v>
                </c:pt>
                <c:pt idx="8">
                  <c:v>27.32</c:v>
                </c:pt>
                <c:pt idx="9">
                  <c:v>26.84</c:v>
                </c:pt>
                <c:pt idx="10">
                  <c:v>26.17</c:v>
                </c:pt>
                <c:pt idx="11">
                  <c:v>25.37</c:v>
                </c:pt>
                <c:pt idx="12">
                  <c:v>24.48</c:v>
                </c:pt>
                <c:pt idx="13">
                  <c:v>23.55</c:v>
                </c:pt>
                <c:pt idx="14">
                  <c:v>22.58</c:v>
                </c:pt>
                <c:pt idx="15">
                  <c:v>21.66</c:v>
                </c:pt>
                <c:pt idx="16">
                  <c:v>20.79</c:v>
                </c:pt>
                <c:pt idx="17">
                  <c:v>20.010000000000002</c:v>
                </c:pt>
                <c:pt idx="18">
                  <c:v>19.329999999999998</c:v>
                </c:pt>
                <c:pt idx="19">
                  <c:v>18.75</c:v>
                </c:pt>
                <c:pt idx="20">
                  <c:v>18.29</c:v>
                </c:pt>
                <c:pt idx="21">
                  <c:v>17.95</c:v>
                </c:pt>
                <c:pt idx="22">
                  <c:v>17.64</c:v>
                </c:pt>
                <c:pt idx="23">
                  <c:v>17.329999999999998</c:v>
                </c:pt>
                <c:pt idx="24">
                  <c:v>16.96</c:v>
                </c:pt>
                <c:pt idx="25">
                  <c:v>16.510000000000002</c:v>
                </c:pt>
                <c:pt idx="26">
                  <c:v>16.02</c:v>
                </c:pt>
                <c:pt idx="27">
                  <c:v>15.46</c:v>
                </c:pt>
                <c:pt idx="28">
                  <c:v>14.8</c:v>
                </c:pt>
                <c:pt idx="29">
                  <c:v>14.12</c:v>
                </c:pt>
                <c:pt idx="30">
                  <c:v>13.56</c:v>
                </c:pt>
                <c:pt idx="31">
                  <c:v>12.87</c:v>
                </c:pt>
                <c:pt idx="32">
                  <c:v>12.2</c:v>
                </c:pt>
                <c:pt idx="33">
                  <c:v>11.53</c:v>
                </c:pt>
                <c:pt idx="34">
                  <c:v>10.88</c:v>
                </c:pt>
                <c:pt idx="35">
                  <c:v>10.220000000000001</c:v>
                </c:pt>
                <c:pt idx="36">
                  <c:v>9.57</c:v>
                </c:pt>
                <c:pt idx="37">
                  <c:v>8.91</c:v>
                </c:pt>
                <c:pt idx="38">
                  <c:v>8.2799999999999994</c:v>
                </c:pt>
                <c:pt idx="39">
                  <c:v>7.67</c:v>
                </c:pt>
                <c:pt idx="40">
                  <c:v>7.09</c:v>
                </c:pt>
                <c:pt idx="41">
                  <c:v>6.54</c:v>
                </c:pt>
                <c:pt idx="42">
                  <c:v>6.02</c:v>
                </c:pt>
                <c:pt idx="43">
                  <c:v>5.53</c:v>
                </c:pt>
                <c:pt idx="44">
                  <c:v>5.07</c:v>
                </c:pt>
                <c:pt idx="45">
                  <c:v>4.6399999999999997</c:v>
                </c:pt>
                <c:pt idx="46">
                  <c:v>4.2300000000000004</c:v>
                </c:pt>
                <c:pt idx="47">
                  <c:v>3.86</c:v>
                </c:pt>
                <c:pt idx="48">
                  <c:v>3.53</c:v>
                </c:pt>
                <c:pt idx="49">
                  <c:v>3.22</c:v>
                </c:pt>
                <c:pt idx="50">
                  <c:v>2.94</c:v>
                </c:pt>
              </c:numCache>
            </c:numRef>
          </c:val>
          <c:smooth val="0"/>
          <c:extLst xmlns:mc="http://schemas.openxmlformats.org/markup-compatibility/2006" xmlns:c14="http://schemas.microsoft.com/office/drawing/2007/8/2/chart" xmlns:c16="http://schemas.microsoft.com/office/drawing/2014/chart" xmlns:c15="http://schemas.microsoft.com/office/drawing/2012/chart" xmlns:c16r3="http://schemas.microsoft.com/office/drawing/2017/03/chart">
            <c:ext xmlns:c16="http://schemas.microsoft.com/office/drawing/2014/chart" uri="{C3380CC4-5D6E-409C-BE32-E72D297353CC}">
              <c16:uniqueId val="{00000000-5D9B-4095-832A-E36D62602378}"/>
            </c:ext>
          </c:extLst>
        </c:ser>
        <c:ser>
          <c:idx val="3"/>
          <c:order val="3"/>
          <c:tx>
            <c:strRef>
              <c:f>Prev!$A$75</c:f>
              <c:strCache>
                <c:ptCount val="1"/>
                <c:pt idx="0">
                  <c:v>Optima Point Est</c:v>
                </c:pt>
              </c:strCache>
            </c:strRef>
          </c:tx>
          <c:spPr>
            <a:ln w="28575" cap="rnd">
              <a:solidFill>
                <a:srgbClr val="FF0000"/>
              </a:solidFill>
              <a:round/>
            </a:ln>
            <a:effectLst/>
          </c:spPr>
          <c:marker>
            <c:symbol val="none"/>
          </c:marker>
          <c:cat>
            <c:numRef>
              <c:f>Prev!$B$71:$AZ$71</c:f>
              <c:numCache>
                <c:formatCode>General</c:formatCode>
                <c:ptCount val="51"/>
                <c:pt idx="0">
                  <c:v>1990</c:v>
                </c:pt>
                <c:pt idx="1">
                  <c:v>1991</c:v>
                </c:pt>
                <c:pt idx="2">
                  <c:v>1992</c:v>
                </c:pt>
                <c:pt idx="3">
                  <c:v>1993</c:v>
                </c:pt>
                <c:pt idx="4">
                  <c:v>1994</c:v>
                </c:pt>
                <c:pt idx="5">
                  <c:v>1995</c:v>
                </c:pt>
                <c:pt idx="6">
                  <c:v>1996</c:v>
                </c:pt>
                <c:pt idx="7">
                  <c:v>1997</c:v>
                </c:pt>
                <c:pt idx="8">
                  <c:v>1998</c:v>
                </c:pt>
                <c:pt idx="9">
                  <c:v>1999</c:v>
                </c:pt>
                <c:pt idx="10">
                  <c:v>2000</c:v>
                </c:pt>
                <c:pt idx="11">
                  <c:v>2001</c:v>
                </c:pt>
                <c:pt idx="12">
                  <c:v>2002</c:v>
                </c:pt>
                <c:pt idx="13">
                  <c:v>2003</c:v>
                </c:pt>
                <c:pt idx="14">
                  <c:v>2004</c:v>
                </c:pt>
                <c:pt idx="15">
                  <c:v>2005</c:v>
                </c:pt>
                <c:pt idx="16">
                  <c:v>2006</c:v>
                </c:pt>
                <c:pt idx="17">
                  <c:v>2007</c:v>
                </c:pt>
                <c:pt idx="18">
                  <c:v>2008</c:v>
                </c:pt>
                <c:pt idx="19">
                  <c:v>2009</c:v>
                </c:pt>
                <c:pt idx="20">
                  <c:v>2010</c:v>
                </c:pt>
                <c:pt idx="21">
                  <c:v>2011</c:v>
                </c:pt>
                <c:pt idx="22">
                  <c:v>2012</c:v>
                </c:pt>
                <c:pt idx="23">
                  <c:v>2013</c:v>
                </c:pt>
                <c:pt idx="24">
                  <c:v>2014</c:v>
                </c:pt>
                <c:pt idx="25">
                  <c:v>2015</c:v>
                </c:pt>
                <c:pt idx="26">
                  <c:v>2016</c:v>
                </c:pt>
                <c:pt idx="27">
                  <c:v>2017</c:v>
                </c:pt>
                <c:pt idx="28">
                  <c:v>2018</c:v>
                </c:pt>
                <c:pt idx="29">
                  <c:v>2019</c:v>
                </c:pt>
                <c:pt idx="30">
                  <c:v>2020</c:v>
                </c:pt>
                <c:pt idx="31">
                  <c:v>2021</c:v>
                </c:pt>
                <c:pt idx="32">
                  <c:v>2022</c:v>
                </c:pt>
                <c:pt idx="33">
                  <c:v>2023</c:v>
                </c:pt>
                <c:pt idx="34">
                  <c:v>2024</c:v>
                </c:pt>
                <c:pt idx="35">
                  <c:v>2025</c:v>
                </c:pt>
                <c:pt idx="36">
                  <c:v>2026</c:v>
                </c:pt>
                <c:pt idx="37">
                  <c:v>2027</c:v>
                </c:pt>
                <c:pt idx="38">
                  <c:v>2028</c:v>
                </c:pt>
                <c:pt idx="39">
                  <c:v>2029</c:v>
                </c:pt>
                <c:pt idx="40">
                  <c:v>2030</c:v>
                </c:pt>
                <c:pt idx="41">
                  <c:v>2031</c:v>
                </c:pt>
                <c:pt idx="42">
                  <c:v>2032</c:v>
                </c:pt>
                <c:pt idx="43">
                  <c:v>2033</c:v>
                </c:pt>
                <c:pt idx="44">
                  <c:v>2034</c:v>
                </c:pt>
                <c:pt idx="45">
                  <c:v>2035</c:v>
                </c:pt>
                <c:pt idx="46">
                  <c:v>2036</c:v>
                </c:pt>
                <c:pt idx="47">
                  <c:v>2037</c:v>
                </c:pt>
                <c:pt idx="48">
                  <c:v>2038</c:v>
                </c:pt>
                <c:pt idx="49">
                  <c:v>2039</c:v>
                </c:pt>
                <c:pt idx="50">
                  <c:v>2040</c:v>
                </c:pt>
              </c:numCache>
            </c:numRef>
          </c:cat>
          <c:val>
            <c:numRef>
              <c:f>Prev!$B$75:$AZ$75</c:f>
              <c:numCache>
                <c:formatCode>0.0</c:formatCode>
                <c:ptCount val="51"/>
                <c:pt idx="0">
                  <c:v>21.6923774281627</c:v>
                </c:pt>
                <c:pt idx="1">
                  <c:v>21.724638475710901</c:v>
                </c:pt>
                <c:pt idx="2">
                  <c:v>21.7357767537857</c:v>
                </c:pt>
                <c:pt idx="3">
                  <c:v>21.6907409920255</c:v>
                </c:pt>
                <c:pt idx="4">
                  <c:v>21.605139878980701</c:v>
                </c:pt>
                <c:pt idx="5">
                  <c:v>21.472698655697101</c:v>
                </c:pt>
                <c:pt idx="6">
                  <c:v>21.3205602311528</c:v>
                </c:pt>
                <c:pt idx="7">
                  <c:v>21.172990114166502</c:v>
                </c:pt>
                <c:pt idx="8">
                  <c:v>21.038209989556599</c:v>
                </c:pt>
                <c:pt idx="9">
                  <c:v>20.910891356912202</c:v>
                </c:pt>
                <c:pt idx="10">
                  <c:v>20.765444737447599</c:v>
                </c:pt>
                <c:pt idx="11">
                  <c:v>20.616584644655799</c:v>
                </c:pt>
                <c:pt idx="12">
                  <c:v>20.477294291904499</c:v>
                </c:pt>
                <c:pt idx="13">
                  <c:v>20.345705459002399</c:v>
                </c:pt>
                <c:pt idx="14">
                  <c:v>20.216033425144499</c:v>
                </c:pt>
                <c:pt idx="15">
                  <c:v>20.0810648879391</c:v>
                </c:pt>
                <c:pt idx="16">
                  <c:v>19.9202858777209</c:v>
                </c:pt>
                <c:pt idx="17">
                  <c:v>19.7121425156116</c:v>
                </c:pt>
                <c:pt idx="18">
                  <c:v>19.458862754839</c:v>
                </c:pt>
                <c:pt idx="19">
                  <c:v>19.161616405748898</c:v>
                </c:pt>
                <c:pt idx="20">
                  <c:v>18.823160442689801</c:v>
                </c:pt>
                <c:pt idx="21">
                  <c:v>18.4311173299287</c:v>
                </c:pt>
                <c:pt idx="22">
                  <c:v>18.029680466845001</c:v>
                </c:pt>
                <c:pt idx="23">
                  <c:v>17.6194119784805</c:v>
                </c:pt>
                <c:pt idx="24">
                  <c:v>17.186246917950402</c:v>
                </c:pt>
                <c:pt idx="25">
                  <c:v>16.719266569450401</c:v>
                </c:pt>
                <c:pt idx="26">
                  <c:v>16.2258180400461</c:v>
                </c:pt>
                <c:pt idx="27">
                  <c:v>15.664636094610602</c:v>
                </c:pt>
                <c:pt idx="28">
                  <c:v>15.0377807668823</c:v>
                </c:pt>
                <c:pt idx="29">
                  <c:v>14.398307910650098</c:v>
                </c:pt>
                <c:pt idx="30">
                  <c:v>13.768027995306001</c:v>
                </c:pt>
                <c:pt idx="31">
                  <c:v>13.161084157568901</c:v>
                </c:pt>
                <c:pt idx="32">
                  <c:v>12.583620827840001</c:v>
                </c:pt>
                <c:pt idx="33">
                  <c:v>12.0338650823295</c:v>
                </c:pt>
                <c:pt idx="34">
                  <c:v>11.5097692186431</c:v>
                </c:pt>
                <c:pt idx="35">
                  <c:v>11.009632977173499</c:v>
                </c:pt>
                <c:pt idx="36">
                  <c:v>10.5320001418016</c:v>
                </c:pt>
                <c:pt idx="37">
                  <c:v>10.075598799277099</c:v>
                </c:pt>
                <c:pt idx="38">
                  <c:v>9.6393007707769804</c:v>
                </c:pt>
                <c:pt idx="39">
                  <c:v>9.2220920941963502</c:v>
                </c:pt>
                <c:pt idx="40">
                  <c:v>8.8230508841428197</c:v>
                </c:pt>
                <c:pt idx="41">
                  <c:v>8.4413304461643488</c:v>
                </c:pt>
                <c:pt idx="42">
                  <c:v>8.0761463001937308</c:v>
                </c:pt>
                <c:pt idx="43">
                  <c:v>7.7267661825182801</c:v>
                </c:pt>
                <c:pt idx="44">
                  <c:v>7.3925023298333201</c:v>
                </c:pt>
                <c:pt idx="45">
                  <c:v>7.0727055034389599</c:v>
                </c:pt>
                <c:pt idx="46">
                  <c:v>6.7667603301794994</c:v>
                </c:pt>
                <c:pt idx="47">
                  <c:v>6.4740816337956195</c:v>
                </c:pt>
                <c:pt idx="48">
                  <c:v>6.1941115097004094</c:v>
                </c:pt>
                <c:pt idx="49">
                  <c:v>5.92631695916055</c:v>
                </c:pt>
                <c:pt idx="50">
                  <c:v>5.67018794732651</c:v>
                </c:pt>
              </c:numCache>
            </c:numRef>
          </c:val>
          <c:smooth val="0"/>
          <c:extLst xmlns:mc="http://schemas.openxmlformats.org/markup-compatibility/2006" xmlns:c14="http://schemas.microsoft.com/office/drawing/2007/8/2/chart" xmlns:c16="http://schemas.microsoft.com/office/drawing/2014/chart" xmlns:c15="http://schemas.microsoft.com/office/drawing/2012/chart" xmlns:c16r3="http://schemas.microsoft.com/office/drawing/2017/03/chart">
            <c:ext xmlns:c16="http://schemas.microsoft.com/office/drawing/2014/chart" uri="{C3380CC4-5D6E-409C-BE32-E72D297353CC}">
              <c16:uniqueId val="{00000001-5D9B-4095-832A-E36D62602378}"/>
            </c:ext>
          </c:extLst>
        </c:ser>
        <c:ser>
          <c:idx val="6"/>
          <c:order val="6"/>
          <c:tx>
            <c:strRef>
              <c:f>Prev!$A$78</c:f>
              <c:strCache>
                <c:ptCount val="1"/>
                <c:pt idx="0">
                  <c:v>Point de synthèse Est</c:v>
                </c:pt>
              </c:strCache>
            </c:strRef>
          </c:tx>
          <c:spPr>
            <a:ln w="28575" cap="rnd">
              <a:solidFill>
                <a:srgbClr val="00B050"/>
              </a:solidFill>
              <a:round/>
            </a:ln>
            <a:effectLst/>
          </c:spPr>
          <c:marker>
            <c:symbol val="none"/>
          </c:marker>
          <c:cat>
            <c:numRef>
              <c:f>Prev!$B$71:$AZ$71</c:f>
              <c:numCache>
                <c:formatCode>General</c:formatCode>
                <c:ptCount val="51"/>
                <c:pt idx="0">
                  <c:v>1990</c:v>
                </c:pt>
                <c:pt idx="1">
                  <c:v>1991</c:v>
                </c:pt>
                <c:pt idx="2">
                  <c:v>1992</c:v>
                </c:pt>
                <c:pt idx="3">
                  <c:v>1993</c:v>
                </c:pt>
                <c:pt idx="4">
                  <c:v>1994</c:v>
                </c:pt>
                <c:pt idx="5">
                  <c:v>1995</c:v>
                </c:pt>
                <c:pt idx="6">
                  <c:v>1996</c:v>
                </c:pt>
                <c:pt idx="7">
                  <c:v>1997</c:v>
                </c:pt>
                <c:pt idx="8">
                  <c:v>1998</c:v>
                </c:pt>
                <c:pt idx="9">
                  <c:v>1999</c:v>
                </c:pt>
                <c:pt idx="10">
                  <c:v>2000</c:v>
                </c:pt>
                <c:pt idx="11">
                  <c:v>2001</c:v>
                </c:pt>
                <c:pt idx="12">
                  <c:v>2002</c:v>
                </c:pt>
                <c:pt idx="13">
                  <c:v>2003</c:v>
                </c:pt>
                <c:pt idx="14">
                  <c:v>2004</c:v>
                </c:pt>
                <c:pt idx="15">
                  <c:v>2005</c:v>
                </c:pt>
                <c:pt idx="16">
                  <c:v>2006</c:v>
                </c:pt>
                <c:pt idx="17">
                  <c:v>2007</c:v>
                </c:pt>
                <c:pt idx="18">
                  <c:v>2008</c:v>
                </c:pt>
                <c:pt idx="19">
                  <c:v>2009</c:v>
                </c:pt>
                <c:pt idx="20">
                  <c:v>2010</c:v>
                </c:pt>
                <c:pt idx="21">
                  <c:v>2011</c:v>
                </c:pt>
                <c:pt idx="22">
                  <c:v>2012</c:v>
                </c:pt>
                <c:pt idx="23">
                  <c:v>2013</c:v>
                </c:pt>
                <c:pt idx="24">
                  <c:v>2014</c:v>
                </c:pt>
                <c:pt idx="25">
                  <c:v>2015</c:v>
                </c:pt>
                <c:pt idx="26">
                  <c:v>2016</c:v>
                </c:pt>
                <c:pt idx="27">
                  <c:v>2017</c:v>
                </c:pt>
                <c:pt idx="28">
                  <c:v>2018</c:v>
                </c:pt>
                <c:pt idx="29">
                  <c:v>2019</c:v>
                </c:pt>
                <c:pt idx="30">
                  <c:v>2020</c:v>
                </c:pt>
                <c:pt idx="31">
                  <c:v>2021</c:v>
                </c:pt>
                <c:pt idx="32">
                  <c:v>2022</c:v>
                </c:pt>
                <c:pt idx="33">
                  <c:v>2023</c:v>
                </c:pt>
                <c:pt idx="34">
                  <c:v>2024</c:v>
                </c:pt>
                <c:pt idx="35">
                  <c:v>2025</c:v>
                </c:pt>
                <c:pt idx="36">
                  <c:v>2026</c:v>
                </c:pt>
                <c:pt idx="37">
                  <c:v>2027</c:v>
                </c:pt>
                <c:pt idx="38">
                  <c:v>2028</c:v>
                </c:pt>
                <c:pt idx="39">
                  <c:v>2029</c:v>
                </c:pt>
                <c:pt idx="40">
                  <c:v>2030</c:v>
                </c:pt>
                <c:pt idx="41">
                  <c:v>2031</c:v>
                </c:pt>
                <c:pt idx="42">
                  <c:v>2032</c:v>
                </c:pt>
                <c:pt idx="43">
                  <c:v>2033</c:v>
                </c:pt>
                <c:pt idx="44">
                  <c:v>2034</c:v>
                </c:pt>
                <c:pt idx="45">
                  <c:v>2035</c:v>
                </c:pt>
                <c:pt idx="46">
                  <c:v>2036</c:v>
                </c:pt>
                <c:pt idx="47">
                  <c:v>2037</c:v>
                </c:pt>
                <c:pt idx="48">
                  <c:v>2038</c:v>
                </c:pt>
                <c:pt idx="49">
                  <c:v>2039</c:v>
                </c:pt>
                <c:pt idx="50">
                  <c:v>2040</c:v>
                </c:pt>
              </c:numCache>
            </c:numRef>
          </c:cat>
          <c:val>
            <c:numRef>
              <c:f>Prev!$B$78:$AZ$78</c:f>
              <c:numCache>
                <c:formatCode>0.0</c:formatCode>
                <c:ptCount val="51"/>
                <c:pt idx="0">
                  <c:v>0</c:v>
                </c:pt>
                <c:pt idx="1">
                  <c:v>3</c:v>
                </c:pt>
                <c:pt idx="2">
                  <c:v>8</c:v>
                </c:pt>
                <c:pt idx="3">
                  <c:v>12</c:v>
                </c:pt>
                <c:pt idx="4">
                  <c:v>16</c:v>
                </c:pt>
                <c:pt idx="5">
                  <c:v>20</c:v>
                </c:pt>
                <c:pt idx="6">
                  <c:v>21</c:v>
                </c:pt>
                <c:pt idx="7">
                  <c:v>22</c:v>
                </c:pt>
                <c:pt idx="8">
                  <c:v>23</c:v>
                </c:pt>
                <c:pt idx="9">
                  <c:v>23</c:v>
                </c:pt>
                <c:pt idx="10">
                  <c:v>23</c:v>
                </c:pt>
                <c:pt idx="11">
                  <c:v>22</c:v>
                </c:pt>
                <c:pt idx="12">
                  <c:v>22</c:v>
                </c:pt>
                <c:pt idx="13">
                  <c:v>21</c:v>
                </c:pt>
                <c:pt idx="14">
                  <c:v>20</c:v>
                </c:pt>
                <c:pt idx="15">
                  <c:v>19</c:v>
                </c:pt>
                <c:pt idx="16">
                  <c:v>19</c:v>
                </c:pt>
                <c:pt idx="17">
                  <c:v>19</c:v>
                </c:pt>
                <c:pt idx="18">
                  <c:v>19</c:v>
                </c:pt>
                <c:pt idx="19">
                  <c:v>18</c:v>
                </c:pt>
                <c:pt idx="20">
                  <c:v>18</c:v>
                </c:pt>
                <c:pt idx="21">
                  <c:v>18</c:v>
                </c:pt>
                <c:pt idx="22">
                  <c:v>17</c:v>
                </c:pt>
                <c:pt idx="23">
                  <c:v>17</c:v>
                </c:pt>
                <c:pt idx="24">
                  <c:v>17</c:v>
                </c:pt>
                <c:pt idx="25">
                  <c:v>17</c:v>
                </c:pt>
                <c:pt idx="26">
                  <c:v>16</c:v>
                </c:pt>
                <c:pt idx="27">
                  <c:v>16</c:v>
                </c:pt>
                <c:pt idx="28">
                  <c:v>15</c:v>
                </c:pt>
                <c:pt idx="29">
                  <c:v>14.000000000000002</c:v>
                </c:pt>
                <c:pt idx="30">
                  <c:v>14.000000000000002</c:v>
                </c:pt>
                <c:pt idx="31">
                  <c:v>13</c:v>
                </c:pt>
                <c:pt idx="32">
                  <c:v>13</c:v>
                </c:pt>
                <c:pt idx="33">
                  <c:v>12</c:v>
                </c:pt>
                <c:pt idx="34">
                  <c:v>12</c:v>
                </c:pt>
                <c:pt idx="35">
                  <c:v>11</c:v>
                </c:pt>
                <c:pt idx="36">
                  <c:v>11</c:v>
                </c:pt>
                <c:pt idx="37">
                  <c:v>11</c:v>
                </c:pt>
                <c:pt idx="38">
                  <c:v>10</c:v>
                </c:pt>
                <c:pt idx="39">
                  <c:v>10</c:v>
                </c:pt>
                <c:pt idx="40">
                  <c:v>9</c:v>
                </c:pt>
                <c:pt idx="41">
                  <c:v>9</c:v>
                </c:pt>
                <c:pt idx="42">
                  <c:v>8</c:v>
                </c:pt>
                <c:pt idx="43">
                  <c:v>8</c:v>
                </c:pt>
                <c:pt idx="44">
                  <c:v>7.0000000000000009</c:v>
                </c:pt>
                <c:pt idx="45">
                  <c:v>7.0000000000000009</c:v>
                </c:pt>
                <c:pt idx="46">
                  <c:v>6</c:v>
                </c:pt>
                <c:pt idx="47">
                  <c:v>6</c:v>
                </c:pt>
                <c:pt idx="48">
                  <c:v>6</c:v>
                </c:pt>
                <c:pt idx="49">
                  <c:v>6</c:v>
                </c:pt>
                <c:pt idx="50">
                  <c:v>5</c:v>
                </c:pt>
              </c:numCache>
            </c:numRef>
          </c:val>
          <c:smooth val="0"/>
          <c:extLst xmlns:mc="http://schemas.openxmlformats.org/markup-compatibility/2006" xmlns:c14="http://schemas.microsoft.com/office/drawing/2007/8/2/chart" xmlns:c16="http://schemas.microsoft.com/office/drawing/2014/chart" xmlns:c15="http://schemas.microsoft.com/office/drawing/2012/chart" xmlns:c16r3="http://schemas.microsoft.com/office/drawing/2017/03/chart">
            <c:ext xmlns:c16="http://schemas.microsoft.com/office/drawing/2014/chart" uri="{C3380CC4-5D6E-409C-BE32-E72D297353CC}">
              <c16:uniqueId val="{00000002-5D9B-4095-832A-E36D62602378}"/>
            </c:ext>
          </c:extLst>
        </c:ser>
        <c:ser>
          <c:idx val="9"/>
          <c:order val="9"/>
          <c:tx>
            <c:strRef>
              <c:f>Prev!$A$81</c:f>
              <c:strCache>
                <c:ptCount val="1"/>
                <c:pt idx="0">
                  <c:v>IBM Point Est</c:v>
                </c:pt>
              </c:strCache>
            </c:strRef>
          </c:tx>
          <c:spPr>
            <a:ln w="28575" cap="rnd">
              <a:solidFill>
                <a:schemeClr val="tx1"/>
              </a:solidFill>
              <a:round/>
            </a:ln>
            <a:effectLst/>
          </c:spPr>
          <c:marker>
            <c:symbol val="none"/>
          </c:marker>
          <c:cat>
            <c:numRef>
              <c:f>Prev!$B$71:$AZ$71</c:f>
              <c:numCache>
                <c:formatCode>General</c:formatCode>
                <c:ptCount val="51"/>
                <c:pt idx="0">
                  <c:v>1990</c:v>
                </c:pt>
                <c:pt idx="1">
                  <c:v>1991</c:v>
                </c:pt>
                <c:pt idx="2">
                  <c:v>1992</c:v>
                </c:pt>
                <c:pt idx="3">
                  <c:v>1993</c:v>
                </c:pt>
                <c:pt idx="4">
                  <c:v>1994</c:v>
                </c:pt>
                <c:pt idx="5">
                  <c:v>1995</c:v>
                </c:pt>
                <c:pt idx="6">
                  <c:v>1996</c:v>
                </c:pt>
                <c:pt idx="7">
                  <c:v>1997</c:v>
                </c:pt>
                <c:pt idx="8">
                  <c:v>1998</c:v>
                </c:pt>
                <c:pt idx="9">
                  <c:v>1999</c:v>
                </c:pt>
                <c:pt idx="10">
                  <c:v>2000</c:v>
                </c:pt>
                <c:pt idx="11">
                  <c:v>2001</c:v>
                </c:pt>
                <c:pt idx="12">
                  <c:v>2002</c:v>
                </c:pt>
                <c:pt idx="13">
                  <c:v>2003</c:v>
                </c:pt>
                <c:pt idx="14">
                  <c:v>2004</c:v>
                </c:pt>
                <c:pt idx="15">
                  <c:v>2005</c:v>
                </c:pt>
                <c:pt idx="16">
                  <c:v>2006</c:v>
                </c:pt>
                <c:pt idx="17">
                  <c:v>2007</c:v>
                </c:pt>
                <c:pt idx="18">
                  <c:v>2008</c:v>
                </c:pt>
                <c:pt idx="19">
                  <c:v>2009</c:v>
                </c:pt>
                <c:pt idx="20">
                  <c:v>2010</c:v>
                </c:pt>
                <c:pt idx="21">
                  <c:v>2011</c:v>
                </c:pt>
                <c:pt idx="22">
                  <c:v>2012</c:v>
                </c:pt>
                <c:pt idx="23">
                  <c:v>2013</c:v>
                </c:pt>
                <c:pt idx="24">
                  <c:v>2014</c:v>
                </c:pt>
                <c:pt idx="25">
                  <c:v>2015</c:v>
                </c:pt>
                <c:pt idx="26">
                  <c:v>2016</c:v>
                </c:pt>
                <c:pt idx="27">
                  <c:v>2017</c:v>
                </c:pt>
                <c:pt idx="28">
                  <c:v>2018</c:v>
                </c:pt>
                <c:pt idx="29">
                  <c:v>2019</c:v>
                </c:pt>
                <c:pt idx="30">
                  <c:v>2020</c:v>
                </c:pt>
                <c:pt idx="31">
                  <c:v>2021</c:v>
                </c:pt>
                <c:pt idx="32">
                  <c:v>2022</c:v>
                </c:pt>
                <c:pt idx="33">
                  <c:v>2023</c:v>
                </c:pt>
                <c:pt idx="34">
                  <c:v>2024</c:v>
                </c:pt>
                <c:pt idx="35">
                  <c:v>2025</c:v>
                </c:pt>
                <c:pt idx="36">
                  <c:v>2026</c:v>
                </c:pt>
                <c:pt idx="37">
                  <c:v>2027</c:v>
                </c:pt>
                <c:pt idx="38">
                  <c:v>2028</c:v>
                </c:pt>
                <c:pt idx="39">
                  <c:v>2029</c:v>
                </c:pt>
                <c:pt idx="40">
                  <c:v>2030</c:v>
                </c:pt>
                <c:pt idx="41">
                  <c:v>2031</c:v>
                </c:pt>
                <c:pt idx="42">
                  <c:v>2032</c:v>
                </c:pt>
                <c:pt idx="43">
                  <c:v>2033</c:v>
                </c:pt>
                <c:pt idx="44">
                  <c:v>2034</c:v>
                </c:pt>
                <c:pt idx="45">
                  <c:v>2035</c:v>
                </c:pt>
                <c:pt idx="46">
                  <c:v>2036</c:v>
                </c:pt>
                <c:pt idx="47">
                  <c:v>2037</c:v>
                </c:pt>
                <c:pt idx="48">
                  <c:v>2038</c:v>
                </c:pt>
                <c:pt idx="49">
                  <c:v>2039</c:v>
                </c:pt>
                <c:pt idx="50">
                  <c:v>2040</c:v>
                </c:pt>
              </c:numCache>
            </c:numRef>
          </c:cat>
          <c:val>
            <c:numRef>
              <c:f>Prev!$B$81:$AZ$81</c:f>
              <c:numCache>
                <c:formatCode>0.0</c:formatCode>
                <c:ptCount val="51"/>
                <c:pt idx="0">
                  <c:v>33.561058923996598</c:v>
                </c:pt>
                <c:pt idx="1">
                  <c:v>33.8924433684939</c:v>
                </c:pt>
                <c:pt idx="2">
                  <c:v>34.090155783891305</c:v>
                </c:pt>
                <c:pt idx="3">
                  <c:v>34.402079722703597</c:v>
                </c:pt>
                <c:pt idx="4">
                  <c:v>33.844267320662205</c:v>
                </c:pt>
                <c:pt idx="5">
                  <c:v>33.167645729778599</c:v>
                </c:pt>
                <c:pt idx="6">
                  <c:v>32.047128129602399</c:v>
                </c:pt>
                <c:pt idx="7">
                  <c:v>30.977637614678898</c:v>
                </c:pt>
                <c:pt idx="8">
                  <c:v>29.035000708516399</c:v>
                </c:pt>
                <c:pt idx="9">
                  <c:v>27.254782872760401</c:v>
                </c:pt>
                <c:pt idx="10">
                  <c:v>25.811569441054399</c:v>
                </c:pt>
                <c:pt idx="11">
                  <c:v>24.6330110991765</c:v>
                </c:pt>
                <c:pt idx="12">
                  <c:v>23.272159312768402</c:v>
                </c:pt>
                <c:pt idx="13">
                  <c:v>22.1930625285258</c:v>
                </c:pt>
                <c:pt idx="14">
                  <c:v>21.313883933256399</c:v>
                </c:pt>
                <c:pt idx="15">
                  <c:v>20.7505977752365</c:v>
                </c:pt>
                <c:pt idx="16">
                  <c:v>20.1555411535969</c:v>
                </c:pt>
                <c:pt idx="17">
                  <c:v>19.702475584828498</c:v>
                </c:pt>
                <c:pt idx="18">
                  <c:v>19.477164703451098</c:v>
                </c:pt>
                <c:pt idx="19">
                  <c:v>19.1258378174266</c:v>
                </c:pt>
                <c:pt idx="20">
                  <c:v>18.649204459357101</c:v>
                </c:pt>
                <c:pt idx="21">
                  <c:v>18.2159456560601</c:v>
                </c:pt>
                <c:pt idx="22">
                  <c:v>17.736382095877101</c:v>
                </c:pt>
                <c:pt idx="23">
                  <c:v>17.269638217069801</c:v>
                </c:pt>
                <c:pt idx="24">
                  <c:v>16.836335160532499</c:v>
                </c:pt>
                <c:pt idx="25">
                  <c:v>16.454329518462497</c:v>
                </c:pt>
                <c:pt idx="26">
                  <c:v>15.9713442899284</c:v>
                </c:pt>
                <c:pt idx="27">
                  <c:v>15.5311882078016</c:v>
                </c:pt>
                <c:pt idx="28">
                  <c:v>14.9338542129095</c:v>
                </c:pt>
                <c:pt idx="29">
                  <c:v>14.3402711476036</c:v>
                </c:pt>
                <c:pt idx="30">
                  <c:v>13.814297212263099</c:v>
                </c:pt>
                <c:pt idx="31">
                  <c:v>13.274652926864199</c:v>
                </c:pt>
                <c:pt idx="32">
                  <c:v>12.929540860525602</c:v>
                </c:pt>
                <c:pt idx="33">
                  <c:v>12.635604464216</c:v>
                </c:pt>
                <c:pt idx="34">
                  <c:v>12.408759124087601</c:v>
                </c:pt>
                <c:pt idx="35">
                  <c:v>11.9384709573735</c:v>
                </c:pt>
                <c:pt idx="36">
                  <c:v>11.54675066313</c:v>
                </c:pt>
                <c:pt idx="37">
                  <c:v>11.0931305121774</c:v>
                </c:pt>
                <c:pt idx="38">
                  <c:v>10.5506047103756</c:v>
                </c:pt>
                <c:pt idx="39">
                  <c:v>10.1352401678843</c:v>
                </c:pt>
                <c:pt idx="40">
                  <c:v>9.7122029007517998</c:v>
                </c:pt>
                <c:pt idx="41">
                  <c:v>9.1854289774851985</c:v>
                </c:pt>
                <c:pt idx="42">
                  <c:v>8.624502432552001</c:v>
                </c:pt>
                <c:pt idx="43">
                  <c:v>8.2623140257113992</c:v>
                </c:pt>
                <c:pt idx="44">
                  <c:v>7.8406351906989995</c:v>
                </c:pt>
                <c:pt idx="45">
                  <c:v>7.4799021321216008</c:v>
                </c:pt>
                <c:pt idx="46">
                  <c:v>7.1305347901092997</c:v>
                </c:pt>
                <c:pt idx="47">
                  <c:v>6.6814684773068</c:v>
                </c:pt>
                <c:pt idx="48">
                  <c:v>6.3778764222664996</c:v>
                </c:pt>
                <c:pt idx="49">
                  <c:v>6.0426599749058996</c:v>
                </c:pt>
                <c:pt idx="50">
                  <c:v>5.7462723534947999</c:v>
                </c:pt>
              </c:numCache>
            </c:numRef>
          </c:val>
          <c:smooth val="0"/>
          <c:extLst xmlns:mc="http://schemas.openxmlformats.org/markup-compatibility/2006" xmlns:c14="http://schemas.microsoft.com/office/drawing/2007/8/2/chart" xmlns:c16="http://schemas.microsoft.com/office/drawing/2014/chart" xmlns:c15="http://schemas.microsoft.com/office/drawing/2012/chart" xmlns:c16r3="http://schemas.microsoft.com/office/drawing/2017/03/chart">
            <c:ext xmlns:c16="http://schemas.microsoft.com/office/drawing/2014/chart" uri="{C3380CC4-5D6E-409C-BE32-E72D297353CC}">
              <c16:uniqueId val="{00000003-5D9B-4095-832A-E36D62602378}"/>
            </c:ext>
          </c:extLst>
        </c:ser>
        <c:ser>
          <c:idx val="13"/>
          <c:order val="12"/>
          <c:tx>
            <c:strRef>
              <c:f>Prev!$A$85</c:f>
              <c:strCache>
                <c:ptCount val="1"/>
                <c:pt idx="0">
                  <c:v>DHS &amp;amp; ZIMPHIA Point Est</c:v>
                </c:pt>
              </c:strCache>
            </c:strRef>
          </c:tx>
          <c:spPr>
            <a:ln w="28575" cap="rnd">
              <a:noFill/>
              <a:round/>
            </a:ln>
            <a:effectLst/>
          </c:spPr>
          <c:marker>
            <c:symbol val="circle"/>
            <c:size val="8"/>
            <c:spPr>
              <a:solidFill>
                <a:srgbClr val="FFC000"/>
              </a:solidFill>
              <a:ln w="9525">
                <a:noFill/>
              </a:ln>
              <a:effectLst/>
            </c:spPr>
          </c:marker>
          <c:errBars>
            <c:errDir val="y"/>
            <c:errBarType val="both"/>
            <c:errValType val="stdErr"/>
            <c:noEndCap val="0"/>
            <c:spPr>
              <a:noFill/>
              <a:ln w="9525" cap="flat" cmpd="sng" algn="ctr">
                <a:solidFill>
                  <a:srgbClr val="FFC000"/>
                </a:solidFill>
                <a:round/>
              </a:ln>
              <a:effectLst/>
            </c:spPr>
          </c:errBars>
          <c:cat>
            <c:numRef>
              <c:f>Prev!$B$71:$AZ$71</c:f>
              <c:numCache>
                <c:formatCode>General</c:formatCode>
                <c:ptCount val="51"/>
                <c:pt idx="0">
                  <c:v>1990</c:v>
                </c:pt>
                <c:pt idx="1">
                  <c:v>1991</c:v>
                </c:pt>
                <c:pt idx="2">
                  <c:v>1992</c:v>
                </c:pt>
                <c:pt idx="3">
                  <c:v>1993</c:v>
                </c:pt>
                <c:pt idx="4">
                  <c:v>1994</c:v>
                </c:pt>
                <c:pt idx="5">
                  <c:v>1995</c:v>
                </c:pt>
                <c:pt idx="6">
                  <c:v>1996</c:v>
                </c:pt>
                <c:pt idx="7">
                  <c:v>1997</c:v>
                </c:pt>
                <c:pt idx="8">
                  <c:v>1998</c:v>
                </c:pt>
                <c:pt idx="9">
                  <c:v>1999</c:v>
                </c:pt>
                <c:pt idx="10">
                  <c:v>2000</c:v>
                </c:pt>
                <c:pt idx="11">
                  <c:v>2001</c:v>
                </c:pt>
                <c:pt idx="12">
                  <c:v>2002</c:v>
                </c:pt>
                <c:pt idx="13">
                  <c:v>2003</c:v>
                </c:pt>
                <c:pt idx="14">
                  <c:v>2004</c:v>
                </c:pt>
                <c:pt idx="15">
                  <c:v>2005</c:v>
                </c:pt>
                <c:pt idx="16">
                  <c:v>2006</c:v>
                </c:pt>
                <c:pt idx="17">
                  <c:v>2007</c:v>
                </c:pt>
                <c:pt idx="18">
                  <c:v>2008</c:v>
                </c:pt>
                <c:pt idx="19">
                  <c:v>2009</c:v>
                </c:pt>
                <c:pt idx="20">
                  <c:v>2010</c:v>
                </c:pt>
                <c:pt idx="21">
                  <c:v>2011</c:v>
                </c:pt>
                <c:pt idx="22">
                  <c:v>2012</c:v>
                </c:pt>
                <c:pt idx="23">
                  <c:v>2013</c:v>
                </c:pt>
                <c:pt idx="24">
                  <c:v>2014</c:v>
                </c:pt>
                <c:pt idx="25">
                  <c:v>2015</c:v>
                </c:pt>
                <c:pt idx="26">
                  <c:v>2016</c:v>
                </c:pt>
                <c:pt idx="27">
                  <c:v>2017</c:v>
                </c:pt>
                <c:pt idx="28">
                  <c:v>2018</c:v>
                </c:pt>
                <c:pt idx="29">
                  <c:v>2019</c:v>
                </c:pt>
                <c:pt idx="30">
                  <c:v>2020</c:v>
                </c:pt>
                <c:pt idx="31">
                  <c:v>2021</c:v>
                </c:pt>
                <c:pt idx="32">
                  <c:v>2022</c:v>
                </c:pt>
                <c:pt idx="33">
                  <c:v>2023</c:v>
                </c:pt>
                <c:pt idx="34">
                  <c:v>2024</c:v>
                </c:pt>
                <c:pt idx="35">
                  <c:v>2025</c:v>
                </c:pt>
                <c:pt idx="36">
                  <c:v>2026</c:v>
                </c:pt>
                <c:pt idx="37">
                  <c:v>2027</c:v>
                </c:pt>
                <c:pt idx="38">
                  <c:v>2028</c:v>
                </c:pt>
                <c:pt idx="39">
                  <c:v>2029</c:v>
                </c:pt>
                <c:pt idx="40">
                  <c:v>2030</c:v>
                </c:pt>
                <c:pt idx="41">
                  <c:v>2031</c:v>
                </c:pt>
                <c:pt idx="42">
                  <c:v>2032</c:v>
                </c:pt>
                <c:pt idx="43">
                  <c:v>2033</c:v>
                </c:pt>
                <c:pt idx="44">
                  <c:v>2034</c:v>
                </c:pt>
                <c:pt idx="45">
                  <c:v>2035</c:v>
                </c:pt>
                <c:pt idx="46">
                  <c:v>2036</c:v>
                </c:pt>
                <c:pt idx="47">
                  <c:v>2037</c:v>
                </c:pt>
                <c:pt idx="48">
                  <c:v>2038</c:v>
                </c:pt>
                <c:pt idx="49">
                  <c:v>2039</c:v>
                </c:pt>
                <c:pt idx="50">
                  <c:v>2040</c:v>
                </c:pt>
              </c:numCache>
            </c:numRef>
          </c:cat>
          <c:val>
            <c:numRef>
              <c:f>Prev!$B$85:$AZ$85</c:f>
              <c:numCache>
                <c:formatCode>General</c:formatCode>
                <c:ptCount val="51"/>
                <c:pt idx="15" formatCode="0.00">
                  <c:v>21.1</c:v>
                </c:pt>
                <c:pt idx="21" formatCode="0.00">
                  <c:v>17.7</c:v>
                </c:pt>
                <c:pt idx="26" formatCode="0.00">
                  <c:v>15.9</c:v>
                </c:pt>
                <c:pt idx="30" formatCode="0.00">
                  <c:v>14.8</c:v>
                </c:pt>
              </c:numCache>
            </c:numRef>
          </c:val>
          <c:smooth val="0"/>
          <c:extLst xmlns:mc="http://schemas.openxmlformats.org/markup-compatibility/2006" xmlns:c14="http://schemas.microsoft.com/office/drawing/2007/8/2/chart" xmlns:c16="http://schemas.microsoft.com/office/drawing/2014/chart" xmlns:c15="http://schemas.microsoft.com/office/drawing/2012/chart" xmlns:c16r3="http://schemas.microsoft.com/office/drawing/2017/03/chart">
            <c:ext xmlns:c16="http://schemas.microsoft.com/office/drawing/2014/chart" uri="{C3380CC4-5D6E-409C-BE32-E72D297353CC}">
              <c16:uniqueId val="{00000004-5D9B-4095-832A-E36D62602378}"/>
            </c:ext>
          </c:extLst>
        </c:ser>
        <c:dLbls>
          <c:showLegendKey val="0"/>
          <c:showVal val="0"/>
          <c:showCatName val="0"/>
          <c:showSerName val="0"/>
          <c:showPercent val="0"/>
          <c:showBubbleSize val="0"/>
        </c:dLbls>
        <c:smooth val="0"/>
        <c:axId val="187122063"/>
        <c:axId val="697236415"/>
        <c:extLst xmlns:mc="http://schemas.openxmlformats.org/markup-compatibility/2006" xmlns:c14="http://schemas.microsoft.com/office/drawing/2007/8/2/chart" xmlns:c16="http://schemas.microsoft.com/office/drawing/2014/chart" xmlns:c15="http://schemas.microsoft.com/office/drawing/2012/chart" xmlns:c16r3="http://schemas.microsoft.com/office/drawing/2017/03/chart">
          <c:ext xmlns:c15="http://schemas.microsoft.com/office/drawing/2012/chart" uri="{02D57815-91ED-43cb-92C2-25804820EDAC}">
            <c15:filteredLineSeries>
              <c15:ser>
                <c:idx val="1"/>
                <c:order val="1"/>
                <c:tx>
                  <c:strRef>
                    <c:extLst xmlns:mc="http://schemas.openxmlformats.org/markup-compatibility/2006" xmlns:c14="http://schemas.microsoft.com/office/drawing/2007/8/2/chart" xmlns:c16="http://schemas.microsoft.com/office/drawing/2014/chart" xmlns:c16r3="http://schemas.microsoft.com/office/drawing/2017/03/chart">
                      <c:ext uri="{02D57815-91ED-43cb-92C2-25804820EDAC}">
                        <c15:formulaRef>
                          <c15:sqref>Prev!$A$73</c15:sqref>
                        </c15:formulaRef>
                      </c:ext>
                    </c:extLst>
                    <c:strCache>
                      <c:ptCount val="1"/>
                      <c:pt idx="0">
                        <c:v>Objectifs LL</c:v>
                      </c:pt>
                    </c:strCache>
                  </c:strRef>
                </c:tx>
                <c:spPr>
                  <a:ln w="28575" cap="rnd">
                    <a:solidFill>
                      <a:srgbClr val="0070C0"/>
                    </a:solidFill>
                    <a:prstDash val="dash"/>
                    <a:round/>
                  </a:ln>
                  <a:effectLst/>
                </c:spPr>
                <c:marker>
                  <c:symbol val="none"/>
                </c:marker>
                <c:cat>
                  <c:numRef>
                    <c:extLst xmlns:mc="http://schemas.openxmlformats.org/markup-compatibility/2006" xmlns:c14="http://schemas.microsoft.com/office/drawing/2007/8/2/chart" xmlns:c16="http://schemas.microsoft.com/office/drawing/2014/chart" xmlns:c16r3="http://schemas.microsoft.com/office/drawing/2017/03/chart">
                      <c:ext uri="{02D57815-91ED-43cb-92C2-25804820EDAC}">
                        <c15:formulaRef>
                          <c15:sqref>Prev!$B$71:$AZ$71</c15:sqref>
                        </c15:formulaRef>
                      </c:ext>
                    </c:extLst>
                    <c:numCache>
                      <c:formatCode>General</c:formatCode>
                      <c:ptCount val="51"/>
                      <c:pt idx="0">
                        <c:v>1990</c:v>
                      </c:pt>
                      <c:pt idx="1">
                        <c:v>1991</c:v>
                      </c:pt>
                      <c:pt idx="2">
                        <c:v>1992</c:v>
                      </c:pt>
                      <c:pt idx="3">
                        <c:v>1993</c:v>
                      </c:pt>
                      <c:pt idx="4">
                        <c:v>1994</c:v>
                      </c:pt>
                      <c:pt idx="5">
                        <c:v>1995</c:v>
                      </c:pt>
                      <c:pt idx="6">
                        <c:v>1996</c:v>
                      </c:pt>
                      <c:pt idx="7">
                        <c:v>1997</c:v>
                      </c:pt>
                      <c:pt idx="8">
                        <c:v>1998</c:v>
                      </c:pt>
                      <c:pt idx="9">
                        <c:v>1999</c:v>
                      </c:pt>
                      <c:pt idx="10">
                        <c:v>2000</c:v>
                      </c:pt>
                      <c:pt idx="11">
                        <c:v>2001</c:v>
                      </c:pt>
                      <c:pt idx="12">
                        <c:v>2002</c:v>
                      </c:pt>
                      <c:pt idx="13">
                        <c:v>2003</c:v>
                      </c:pt>
                      <c:pt idx="14">
                        <c:v>2004</c:v>
                      </c:pt>
                      <c:pt idx="15">
                        <c:v>2005</c:v>
                      </c:pt>
                      <c:pt idx="16">
                        <c:v>2006</c:v>
                      </c:pt>
                      <c:pt idx="17">
                        <c:v>2007</c:v>
                      </c:pt>
                      <c:pt idx="18">
                        <c:v>2008</c:v>
                      </c:pt>
                      <c:pt idx="19">
                        <c:v>2009</c:v>
                      </c:pt>
                      <c:pt idx="20">
                        <c:v>2010</c:v>
                      </c:pt>
                      <c:pt idx="21">
                        <c:v>2011</c:v>
                      </c:pt>
                      <c:pt idx="22">
                        <c:v>2012</c:v>
                      </c:pt>
                      <c:pt idx="23">
                        <c:v>2013</c:v>
                      </c:pt>
                      <c:pt idx="24">
                        <c:v>2014</c:v>
                      </c:pt>
                      <c:pt idx="25">
                        <c:v>2015</c:v>
                      </c:pt>
                      <c:pt idx="26">
                        <c:v>2016</c:v>
                      </c:pt>
                      <c:pt idx="27">
                        <c:v>2017</c:v>
                      </c:pt>
                      <c:pt idx="28">
                        <c:v>2018</c:v>
                      </c:pt>
                      <c:pt idx="29">
                        <c:v>2019</c:v>
                      </c:pt>
                      <c:pt idx="30">
                        <c:v>2020</c:v>
                      </c:pt>
                      <c:pt idx="31">
                        <c:v>2021</c:v>
                      </c:pt>
                      <c:pt idx="32">
                        <c:v>2022</c:v>
                      </c:pt>
                      <c:pt idx="33">
                        <c:v>2023</c:v>
                      </c:pt>
                      <c:pt idx="34">
                        <c:v>2024</c:v>
                      </c:pt>
                      <c:pt idx="35">
                        <c:v>2025</c:v>
                      </c:pt>
                      <c:pt idx="36">
                        <c:v>2026</c:v>
                      </c:pt>
                      <c:pt idx="37">
                        <c:v>2027</c:v>
                      </c:pt>
                      <c:pt idx="38">
                        <c:v>2028</c:v>
                      </c:pt>
                      <c:pt idx="39">
                        <c:v>2029</c:v>
                      </c:pt>
                      <c:pt idx="40">
                        <c:v>2030</c:v>
                      </c:pt>
                      <c:pt idx="41">
                        <c:v>2031</c:v>
                      </c:pt>
                      <c:pt idx="42">
                        <c:v>2032</c:v>
                      </c:pt>
                      <c:pt idx="43">
                        <c:v>2033</c:v>
                      </c:pt>
                      <c:pt idx="44">
                        <c:v>2034</c:v>
                      </c:pt>
                      <c:pt idx="45">
                        <c:v>2035</c:v>
                      </c:pt>
                      <c:pt idx="46">
                        <c:v>2036</c:v>
                      </c:pt>
                      <c:pt idx="47">
                        <c:v>2037</c:v>
                      </c:pt>
                      <c:pt idx="48">
                        <c:v>2038</c:v>
                      </c:pt>
                      <c:pt idx="49">
                        <c:v>2039</c:v>
                      </c:pt>
                      <c:pt idx="50">
                        <c:v>2040</c:v>
                      </c:pt>
                    </c:numCache>
                  </c:numRef>
                </c:cat>
                <c:val>
                  <c:numRef>
                    <c:extLst xmlns:mc="http://schemas.openxmlformats.org/markup-compatibility/2006" xmlns:c14="http://schemas.microsoft.com/office/drawing/2007/8/2/chart" xmlns:c16="http://schemas.microsoft.com/office/drawing/2014/chart" xmlns:c16r3="http://schemas.microsoft.com/office/drawing/2017/03/chart">
                      <c:ext uri="{02D57815-91ED-43cb-92C2-25804820EDAC}">
                        <c15:formulaRef>
                          <c15:sqref>Prev!$B$73:$AZ$73</c15:sqref>
                        </c15:formulaRef>
                      </c:ext>
                    </c:extLst>
                    <c:numCache>
                      <c:formatCode>0.0</c:formatCode>
                      <c:ptCount val="51"/>
                      <c:pt idx="0">
                        <c:v>14.36</c:v>
                      </c:pt>
                      <c:pt idx="1">
                        <c:v>17.62</c:v>
                      </c:pt>
                      <c:pt idx="2">
                        <c:v>20.49</c:v>
                      </c:pt>
                      <c:pt idx="3">
                        <c:v>22.78</c:v>
                      </c:pt>
                      <c:pt idx="4">
                        <c:v>24.43</c:v>
                      </c:pt>
                      <c:pt idx="5">
                        <c:v>25.53</c:v>
                      </c:pt>
                      <c:pt idx="6">
                        <c:v>26.01</c:v>
                      </c:pt>
                      <c:pt idx="7">
                        <c:v>26.06</c:v>
                      </c:pt>
                      <c:pt idx="8">
                        <c:v>25.76</c:v>
                      </c:pt>
                      <c:pt idx="9">
                        <c:v>25.17</c:v>
                      </c:pt>
                      <c:pt idx="10">
                        <c:v>24.39</c:v>
                      </c:pt>
                      <c:pt idx="11">
                        <c:v>23.47</c:v>
                      </c:pt>
                      <c:pt idx="12">
                        <c:v>22.48</c:v>
                      </c:pt>
                      <c:pt idx="13">
                        <c:v>21.43</c:v>
                      </c:pt>
                      <c:pt idx="14">
                        <c:v>20.37</c:v>
                      </c:pt>
                      <c:pt idx="15">
                        <c:v>19.350000000000001</c:v>
                      </c:pt>
                      <c:pt idx="16">
                        <c:v>18.399999999999999</c:v>
                      </c:pt>
                      <c:pt idx="17">
                        <c:v>17.54</c:v>
                      </c:pt>
                      <c:pt idx="18">
                        <c:v>16.77</c:v>
                      </c:pt>
                      <c:pt idx="19">
                        <c:v>16.14</c:v>
                      </c:pt>
                      <c:pt idx="20">
                        <c:v>15.61</c:v>
                      </c:pt>
                      <c:pt idx="21">
                        <c:v>15.2</c:v>
                      </c:pt>
                      <c:pt idx="22">
                        <c:v>14.83</c:v>
                      </c:pt>
                      <c:pt idx="23">
                        <c:v>14.46</c:v>
                      </c:pt>
                      <c:pt idx="24">
                        <c:v>14.05</c:v>
                      </c:pt>
                      <c:pt idx="25">
                        <c:v>13.53</c:v>
                      </c:pt>
                      <c:pt idx="26">
                        <c:v>12.99</c:v>
                      </c:pt>
                      <c:pt idx="27">
                        <c:v>12.4</c:v>
                      </c:pt>
                      <c:pt idx="28">
                        <c:v>11.69</c:v>
                      </c:pt>
                      <c:pt idx="29">
                        <c:v>10.96</c:v>
                      </c:pt>
                      <c:pt idx="30">
                        <c:v>10.35</c:v>
                      </c:pt>
                      <c:pt idx="31">
                        <c:v>9.6999999999999993</c:v>
                      </c:pt>
                      <c:pt idx="32">
                        <c:v>9.06</c:v>
                      </c:pt>
                      <c:pt idx="33">
                        <c:v>8.43</c:v>
                      </c:pt>
                      <c:pt idx="34">
                        <c:v>7.82</c:v>
                      </c:pt>
                      <c:pt idx="35">
                        <c:v>7.22</c:v>
                      </c:pt>
                      <c:pt idx="36">
                        <c:v>6.64</c:v>
                      </c:pt>
                      <c:pt idx="37">
                        <c:v>6.06</c:v>
                      </c:pt>
                      <c:pt idx="38">
                        <c:v>5.5</c:v>
                      </c:pt>
                      <c:pt idx="39">
                        <c:v>4.99</c:v>
                      </c:pt>
                      <c:pt idx="40">
                        <c:v>4.5</c:v>
                      </c:pt>
                      <c:pt idx="41">
                        <c:v>4.05</c:v>
                      </c:pt>
                      <c:pt idx="42">
                        <c:v>3.67</c:v>
                      </c:pt>
                      <c:pt idx="43">
                        <c:v>3.32</c:v>
                      </c:pt>
                      <c:pt idx="44">
                        <c:v>2.99</c:v>
                      </c:pt>
                      <c:pt idx="45">
                        <c:v>2.71</c:v>
                      </c:pt>
                      <c:pt idx="46">
                        <c:v>2.46</c:v>
                      </c:pt>
                      <c:pt idx="47">
                        <c:v>2.25</c:v>
                      </c:pt>
                      <c:pt idx="48">
                        <c:v>2.08</c:v>
                      </c:pt>
                      <c:pt idx="49">
                        <c:v>1.93</c:v>
                      </c:pt>
                      <c:pt idx="50">
                        <c:v>1.8</c:v>
                      </c:pt>
                    </c:numCache>
                  </c:numRef>
                </c:val>
                <c:smooth val="0"/>
                <c:extLst xmlns:mc="http://schemas.openxmlformats.org/markup-compatibility/2006" xmlns:c14="http://schemas.microsoft.com/office/drawing/2007/8/2/chart" xmlns:c16="http://schemas.microsoft.com/office/drawing/2014/chart" xmlns:c16r3="http://schemas.microsoft.com/office/drawing/2017/03/chart">
                  <c:ext xmlns:c16="http://schemas.microsoft.com/office/drawing/2014/chart" uri="{C3380CC4-5D6E-409C-BE32-E72D297353CC}">
                    <c16:uniqueId val="{00000005-5D9B-4095-832A-E36D62602378}"/>
                  </c:ext>
                </c:extLst>
              </c15:ser>
            </c15:filteredLineSeries>
            <c15:filteredLineSeries>
              <c15:ser>
                <c:idx val="2"/>
                <c:order val="2"/>
                <c:tx>
                  <c:strRef>
                    <c:extLst xmlns:c15="http://schemas.microsoft.com/office/drawing/2012/chart" xmlns:mc="http://schemas.openxmlformats.org/markup-compatibility/2006" xmlns:c14="http://schemas.microsoft.com/office/drawing/2007/8/2/chart" xmlns:c16="http://schemas.microsoft.com/office/drawing/2014/chart" xmlns:c16r3="http://schemas.microsoft.com/office/drawing/2017/03/chart">
                      <c:ext xmlns:c15="http://schemas.microsoft.com/office/drawing/2012/chart" uri="{02D57815-91ED-43cb-92C2-25804820EDAC}">
                        <c15:formulaRef>
                          <c15:sqref>Prev!$A$74</c15:sqref>
                        </c15:formulaRef>
                      </c:ext>
                    </c:extLst>
                    <c:strCache>
                      <c:ptCount val="1"/>
                      <c:pt idx="0">
                        <c:v>Buts UL</c:v>
                      </c:pt>
                    </c:strCache>
                  </c:strRef>
                </c:tx>
                <c:spPr>
                  <a:ln w="28575" cap="rnd">
                    <a:solidFill>
                      <a:srgbClr val="0070C0"/>
                    </a:solidFill>
                    <a:prstDash val="dash"/>
                    <a:round/>
                  </a:ln>
                  <a:effectLst/>
                </c:spPr>
                <c:marker>
                  <c:symbol val="none"/>
                </c:marker>
                <c:cat>
                  <c:numRef>
                    <c:extLst xmlns:c15="http://schemas.microsoft.com/office/drawing/2012/chart" xmlns:mc="http://schemas.openxmlformats.org/markup-compatibility/2006" xmlns:c14="http://schemas.microsoft.com/office/drawing/2007/8/2/chart" xmlns:c16="http://schemas.microsoft.com/office/drawing/2014/chart" xmlns:c16r3="http://schemas.microsoft.com/office/drawing/2017/03/chart">
                      <c:ext xmlns:c15="http://schemas.microsoft.com/office/drawing/2012/chart" uri="{02D57815-91ED-43cb-92C2-25804820EDAC}">
                        <c15:formulaRef>
                          <c15:sqref>Prev!$B$71:$AZ$71</c15:sqref>
                        </c15:formulaRef>
                      </c:ext>
                    </c:extLst>
                    <c:numCache>
                      <c:formatCode>General</c:formatCode>
                      <c:ptCount val="51"/>
                      <c:pt idx="0">
                        <c:v>1990</c:v>
                      </c:pt>
                      <c:pt idx="1">
                        <c:v>1991</c:v>
                      </c:pt>
                      <c:pt idx="2">
                        <c:v>1992</c:v>
                      </c:pt>
                      <c:pt idx="3">
                        <c:v>1993</c:v>
                      </c:pt>
                      <c:pt idx="4">
                        <c:v>1994</c:v>
                      </c:pt>
                      <c:pt idx="5">
                        <c:v>1995</c:v>
                      </c:pt>
                      <c:pt idx="6">
                        <c:v>1996</c:v>
                      </c:pt>
                      <c:pt idx="7">
                        <c:v>1997</c:v>
                      </c:pt>
                      <c:pt idx="8">
                        <c:v>1998</c:v>
                      </c:pt>
                      <c:pt idx="9">
                        <c:v>1999</c:v>
                      </c:pt>
                      <c:pt idx="10">
                        <c:v>2000</c:v>
                      </c:pt>
                      <c:pt idx="11">
                        <c:v>2001</c:v>
                      </c:pt>
                      <c:pt idx="12">
                        <c:v>2002</c:v>
                      </c:pt>
                      <c:pt idx="13">
                        <c:v>2003</c:v>
                      </c:pt>
                      <c:pt idx="14">
                        <c:v>2004</c:v>
                      </c:pt>
                      <c:pt idx="15">
                        <c:v>2005</c:v>
                      </c:pt>
                      <c:pt idx="16">
                        <c:v>2006</c:v>
                      </c:pt>
                      <c:pt idx="17">
                        <c:v>2007</c:v>
                      </c:pt>
                      <c:pt idx="18">
                        <c:v>2008</c:v>
                      </c:pt>
                      <c:pt idx="19">
                        <c:v>2009</c:v>
                      </c:pt>
                      <c:pt idx="20">
                        <c:v>2010</c:v>
                      </c:pt>
                      <c:pt idx="21">
                        <c:v>2011</c:v>
                      </c:pt>
                      <c:pt idx="22">
                        <c:v>2012</c:v>
                      </c:pt>
                      <c:pt idx="23">
                        <c:v>2013</c:v>
                      </c:pt>
                      <c:pt idx="24">
                        <c:v>2014</c:v>
                      </c:pt>
                      <c:pt idx="25">
                        <c:v>2015</c:v>
                      </c:pt>
                      <c:pt idx="26">
                        <c:v>2016</c:v>
                      </c:pt>
                      <c:pt idx="27">
                        <c:v>2017</c:v>
                      </c:pt>
                      <c:pt idx="28">
                        <c:v>2018</c:v>
                      </c:pt>
                      <c:pt idx="29">
                        <c:v>2019</c:v>
                      </c:pt>
                      <c:pt idx="30">
                        <c:v>2020</c:v>
                      </c:pt>
                      <c:pt idx="31">
                        <c:v>2021</c:v>
                      </c:pt>
                      <c:pt idx="32">
                        <c:v>2022</c:v>
                      </c:pt>
                      <c:pt idx="33">
                        <c:v>2023</c:v>
                      </c:pt>
                      <c:pt idx="34">
                        <c:v>2024</c:v>
                      </c:pt>
                      <c:pt idx="35">
                        <c:v>2025</c:v>
                      </c:pt>
                      <c:pt idx="36">
                        <c:v>2026</c:v>
                      </c:pt>
                      <c:pt idx="37">
                        <c:v>2027</c:v>
                      </c:pt>
                      <c:pt idx="38">
                        <c:v>2028</c:v>
                      </c:pt>
                      <c:pt idx="39">
                        <c:v>2029</c:v>
                      </c:pt>
                      <c:pt idx="40">
                        <c:v>2030</c:v>
                      </c:pt>
                      <c:pt idx="41">
                        <c:v>2031</c:v>
                      </c:pt>
                      <c:pt idx="42">
                        <c:v>2032</c:v>
                      </c:pt>
                      <c:pt idx="43">
                        <c:v>2033</c:v>
                      </c:pt>
                      <c:pt idx="44">
                        <c:v>2034</c:v>
                      </c:pt>
                      <c:pt idx="45">
                        <c:v>2035</c:v>
                      </c:pt>
                      <c:pt idx="46">
                        <c:v>2036</c:v>
                      </c:pt>
                      <c:pt idx="47">
                        <c:v>2037</c:v>
                      </c:pt>
                      <c:pt idx="48">
                        <c:v>2038</c:v>
                      </c:pt>
                      <c:pt idx="49">
                        <c:v>2039</c:v>
                      </c:pt>
                      <c:pt idx="50">
                        <c:v>2040</c:v>
                      </c:pt>
                    </c:numCache>
                  </c:numRef>
                </c:cat>
                <c:val>
                  <c:numRef>
                    <c:extLst xmlns:c15="http://schemas.microsoft.com/office/drawing/2012/chart" xmlns:mc="http://schemas.openxmlformats.org/markup-compatibility/2006" xmlns:c14="http://schemas.microsoft.com/office/drawing/2007/8/2/chart" xmlns:c16="http://schemas.microsoft.com/office/drawing/2014/chart" xmlns:c16r3="http://schemas.microsoft.com/office/drawing/2017/03/chart">
                      <c:ext xmlns:c15="http://schemas.microsoft.com/office/drawing/2012/chart" uri="{02D57815-91ED-43cb-92C2-25804820EDAC}">
                        <c15:formulaRef>
                          <c15:sqref>Prev!$B$74:$AZ$74</c15:sqref>
                        </c15:formulaRef>
                      </c:ext>
                    </c:extLst>
                    <c:numCache>
                      <c:formatCode>0.0</c:formatCode>
                      <c:ptCount val="51"/>
                      <c:pt idx="0">
                        <c:v>15.15</c:v>
                      </c:pt>
                      <c:pt idx="1">
                        <c:v>18.649999999999999</c:v>
                      </c:pt>
                      <c:pt idx="2">
                        <c:v>21.76</c:v>
                      </c:pt>
                      <c:pt idx="3">
                        <c:v>24.3</c:v>
                      </c:pt>
                      <c:pt idx="4">
                        <c:v>26.2</c:v>
                      </c:pt>
                      <c:pt idx="5">
                        <c:v>27.47</c:v>
                      </c:pt>
                      <c:pt idx="6">
                        <c:v>28.18</c:v>
                      </c:pt>
                      <c:pt idx="7">
                        <c:v>28.44</c:v>
                      </c:pt>
                      <c:pt idx="8">
                        <c:v>28.32</c:v>
                      </c:pt>
                      <c:pt idx="9">
                        <c:v>27.89</c:v>
                      </c:pt>
                      <c:pt idx="10">
                        <c:v>27.28</c:v>
                      </c:pt>
                      <c:pt idx="11">
                        <c:v>26.52</c:v>
                      </c:pt>
                      <c:pt idx="12">
                        <c:v>25.69</c:v>
                      </c:pt>
                      <c:pt idx="13">
                        <c:v>24.78</c:v>
                      </c:pt>
                      <c:pt idx="14">
                        <c:v>23.85</c:v>
                      </c:pt>
                      <c:pt idx="15">
                        <c:v>22.94</c:v>
                      </c:pt>
                      <c:pt idx="16">
                        <c:v>22.09</c:v>
                      </c:pt>
                      <c:pt idx="17">
                        <c:v>21.32</c:v>
                      </c:pt>
                      <c:pt idx="18">
                        <c:v>20.65</c:v>
                      </c:pt>
                      <c:pt idx="19">
                        <c:v>20.100000000000001</c:v>
                      </c:pt>
                      <c:pt idx="20">
                        <c:v>19.64</c:v>
                      </c:pt>
                      <c:pt idx="21">
                        <c:v>19.309999999999999</c:v>
                      </c:pt>
                      <c:pt idx="22">
                        <c:v>19.03</c:v>
                      </c:pt>
                      <c:pt idx="23">
                        <c:v>18.71</c:v>
                      </c:pt>
                      <c:pt idx="24">
                        <c:v>18.350000000000001</c:v>
                      </c:pt>
                      <c:pt idx="25">
                        <c:v>17.88</c:v>
                      </c:pt>
                      <c:pt idx="26">
                        <c:v>17.43</c:v>
                      </c:pt>
                      <c:pt idx="27">
                        <c:v>16.940000000000001</c:v>
                      </c:pt>
                      <c:pt idx="28">
                        <c:v>16.309999999999999</c:v>
                      </c:pt>
                      <c:pt idx="29">
                        <c:v>15.63</c:v>
                      </c:pt>
                      <c:pt idx="30">
                        <c:v>15.04</c:v>
                      </c:pt>
                      <c:pt idx="31">
                        <c:v>14.3</c:v>
                      </c:pt>
                      <c:pt idx="32">
                        <c:v>13.61</c:v>
                      </c:pt>
                      <c:pt idx="33">
                        <c:v>12.9</c:v>
                      </c:pt>
                      <c:pt idx="34">
                        <c:v>12.24</c:v>
                      </c:pt>
                      <c:pt idx="35">
                        <c:v>11.51</c:v>
                      </c:pt>
                      <c:pt idx="36">
                        <c:v>10.84</c:v>
                      </c:pt>
                      <c:pt idx="37">
                        <c:v>10.16</c:v>
                      </c:pt>
                      <c:pt idx="38">
                        <c:v>9.51</c:v>
                      </c:pt>
                      <c:pt idx="39">
                        <c:v>8.85</c:v>
                      </c:pt>
                      <c:pt idx="40">
                        <c:v>8.2100000000000009</c:v>
                      </c:pt>
                      <c:pt idx="41">
                        <c:v>7.65</c:v>
                      </c:pt>
                      <c:pt idx="42">
                        <c:v>7.08</c:v>
                      </c:pt>
                      <c:pt idx="43">
                        <c:v>6.51</c:v>
                      </c:pt>
                      <c:pt idx="44">
                        <c:v>5.99</c:v>
                      </c:pt>
                      <c:pt idx="45">
                        <c:v>5.51</c:v>
                      </c:pt>
                      <c:pt idx="46">
                        <c:v>5.07</c:v>
                      </c:pt>
                      <c:pt idx="47">
                        <c:v>4.68</c:v>
                      </c:pt>
                      <c:pt idx="48">
                        <c:v>4.3099999999999996</c:v>
                      </c:pt>
                      <c:pt idx="49">
                        <c:v>3.99</c:v>
                      </c:pt>
                      <c:pt idx="50">
                        <c:v>3.69</c:v>
                      </c:pt>
                    </c:numCache>
                  </c:numRef>
                </c:val>
                <c:smooth val="0"/>
                <c:extLst xmlns:c15="http://schemas.microsoft.com/office/drawing/2012/chart" xmlns:mc="http://schemas.openxmlformats.org/markup-compatibility/2006" xmlns:c14="http://schemas.microsoft.com/office/drawing/2007/8/2/chart" xmlns:c16="http://schemas.microsoft.com/office/drawing/2014/chart" xmlns:c16r3="http://schemas.microsoft.com/office/drawing/2017/03/chart">
                  <c:ext xmlns:c16="http://schemas.microsoft.com/office/drawing/2014/chart" uri="{C3380CC4-5D6E-409C-BE32-E72D297353CC}">
                    <c16:uniqueId val="{00000006-5D9B-4095-832A-E36D62602378}"/>
                  </c:ext>
                </c:extLst>
              </c15:ser>
            </c15:filteredLineSeries>
            <c15:filteredLineSeries>
              <c15:ser>
                <c:idx val="4"/>
                <c:order val="4"/>
                <c:tx>
                  <c:strRef>
                    <c:extLst xmlns:c15="http://schemas.microsoft.com/office/drawing/2012/chart" xmlns:mc="http://schemas.openxmlformats.org/markup-compatibility/2006" xmlns:c14="http://schemas.microsoft.com/office/drawing/2007/8/2/chart" xmlns:c16="http://schemas.microsoft.com/office/drawing/2014/chart" xmlns:c16r3="http://schemas.microsoft.com/office/drawing/2017/03/chart">
                      <c:ext xmlns:c15="http://schemas.microsoft.com/office/drawing/2012/chart" uri="{02D57815-91ED-43cb-92C2-25804820EDAC}">
                        <c15:formulaRef>
                          <c15:sqref>Prev!$A$76</c15:sqref>
                        </c15:formulaRef>
                      </c:ext>
                    </c:extLst>
                    <c:strCache>
                      <c:ptCount val="1"/>
                      <c:pt idx="0">
                        <c:v>Optima LL</c:v>
                      </c:pt>
                    </c:strCache>
                  </c:strRef>
                </c:tx>
                <c:spPr>
                  <a:ln w="28575" cap="rnd">
                    <a:solidFill>
                      <a:srgbClr val="FF0000"/>
                    </a:solidFill>
                    <a:prstDash val="dash"/>
                    <a:round/>
                  </a:ln>
                  <a:effectLst/>
                </c:spPr>
                <c:marker>
                  <c:symbol val="none"/>
                </c:marker>
                <c:cat>
                  <c:numRef>
                    <c:extLst xmlns:c15="http://schemas.microsoft.com/office/drawing/2012/chart" xmlns:mc="http://schemas.openxmlformats.org/markup-compatibility/2006" xmlns:c14="http://schemas.microsoft.com/office/drawing/2007/8/2/chart" xmlns:c16="http://schemas.microsoft.com/office/drawing/2014/chart" xmlns:c16r3="http://schemas.microsoft.com/office/drawing/2017/03/chart">
                      <c:ext xmlns:c15="http://schemas.microsoft.com/office/drawing/2012/chart" uri="{02D57815-91ED-43cb-92C2-25804820EDAC}">
                        <c15:formulaRef>
                          <c15:sqref>Prev!$B$71:$AZ$71</c15:sqref>
                        </c15:formulaRef>
                      </c:ext>
                    </c:extLst>
                    <c:numCache>
                      <c:formatCode>General</c:formatCode>
                      <c:ptCount val="51"/>
                      <c:pt idx="0">
                        <c:v>1990</c:v>
                      </c:pt>
                      <c:pt idx="1">
                        <c:v>1991</c:v>
                      </c:pt>
                      <c:pt idx="2">
                        <c:v>1992</c:v>
                      </c:pt>
                      <c:pt idx="3">
                        <c:v>1993</c:v>
                      </c:pt>
                      <c:pt idx="4">
                        <c:v>1994</c:v>
                      </c:pt>
                      <c:pt idx="5">
                        <c:v>1995</c:v>
                      </c:pt>
                      <c:pt idx="6">
                        <c:v>1996</c:v>
                      </c:pt>
                      <c:pt idx="7">
                        <c:v>1997</c:v>
                      </c:pt>
                      <c:pt idx="8">
                        <c:v>1998</c:v>
                      </c:pt>
                      <c:pt idx="9">
                        <c:v>1999</c:v>
                      </c:pt>
                      <c:pt idx="10">
                        <c:v>2000</c:v>
                      </c:pt>
                      <c:pt idx="11">
                        <c:v>2001</c:v>
                      </c:pt>
                      <c:pt idx="12">
                        <c:v>2002</c:v>
                      </c:pt>
                      <c:pt idx="13">
                        <c:v>2003</c:v>
                      </c:pt>
                      <c:pt idx="14">
                        <c:v>2004</c:v>
                      </c:pt>
                      <c:pt idx="15">
                        <c:v>2005</c:v>
                      </c:pt>
                      <c:pt idx="16">
                        <c:v>2006</c:v>
                      </c:pt>
                      <c:pt idx="17">
                        <c:v>2007</c:v>
                      </c:pt>
                      <c:pt idx="18">
                        <c:v>2008</c:v>
                      </c:pt>
                      <c:pt idx="19">
                        <c:v>2009</c:v>
                      </c:pt>
                      <c:pt idx="20">
                        <c:v>2010</c:v>
                      </c:pt>
                      <c:pt idx="21">
                        <c:v>2011</c:v>
                      </c:pt>
                      <c:pt idx="22">
                        <c:v>2012</c:v>
                      </c:pt>
                      <c:pt idx="23">
                        <c:v>2013</c:v>
                      </c:pt>
                      <c:pt idx="24">
                        <c:v>2014</c:v>
                      </c:pt>
                      <c:pt idx="25">
                        <c:v>2015</c:v>
                      </c:pt>
                      <c:pt idx="26">
                        <c:v>2016</c:v>
                      </c:pt>
                      <c:pt idx="27">
                        <c:v>2017</c:v>
                      </c:pt>
                      <c:pt idx="28">
                        <c:v>2018</c:v>
                      </c:pt>
                      <c:pt idx="29">
                        <c:v>2019</c:v>
                      </c:pt>
                      <c:pt idx="30">
                        <c:v>2020</c:v>
                      </c:pt>
                      <c:pt idx="31">
                        <c:v>2021</c:v>
                      </c:pt>
                      <c:pt idx="32">
                        <c:v>2022</c:v>
                      </c:pt>
                      <c:pt idx="33">
                        <c:v>2023</c:v>
                      </c:pt>
                      <c:pt idx="34">
                        <c:v>2024</c:v>
                      </c:pt>
                      <c:pt idx="35">
                        <c:v>2025</c:v>
                      </c:pt>
                      <c:pt idx="36">
                        <c:v>2026</c:v>
                      </c:pt>
                      <c:pt idx="37">
                        <c:v>2027</c:v>
                      </c:pt>
                      <c:pt idx="38">
                        <c:v>2028</c:v>
                      </c:pt>
                      <c:pt idx="39">
                        <c:v>2029</c:v>
                      </c:pt>
                      <c:pt idx="40">
                        <c:v>2030</c:v>
                      </c:pt>
                      <c:pt idx="41">
                        <c:v>2031</c:v>
                      </c:pt>
                      <c:pt idx="42">
                        <c:v>2032</c:v>
                      </c:pt>
                      <c:pt idx="43">
                        <c:v>2033</c:v>
                      </c:pt>
                      <c:pt idx="44">
                        <c:v>2034</c:v>
                      </c:pt>
                      <c:pt idx="45">
                        <c:v>2035</c:v>
                      </c:pt>
                      <c:pt idx="46">
                        <c:v>2036</c:v>
                      </c:pt>
                      <c:pt idx="47">
                        <c:v>2037</c:v>
                      </c:pt>
                      <c:pt idx="48">
                        <c:v>2038</c:v>
                      </c:pt>
                      <c:pt idx="49">
                        <c:v>2039</c:v>
                      </c:pt>
                      <c:pt idx="50">
                        <c:v>2040</c:v>
                      </c:pt>
                    </c:numCache>
                  </c:numRef>
                </c:cat>
                <c:val>
                  <c:numRef>
                    <c:extLst xmlns:c15="http://schemas.microsoft.com/office/drawing/2012/chart" xmlns:mc="http://schemas.openxmlformats.org/markup-compatibility/2006" xmlns:c14="http://schemas.microsoft.com/office/drawing/2007/8/2/chart" xmlns:c16="http://schemas.microsoft.com/office/drawing/2014/chart" xmlns:c16r3="http://schemas.microsoft.com/office/drawing/2017/03/chart">
                      <c:ext xmlns:c15="http://schemas.microsoft.com/office/drawing/2012/chart" uri="{02D57815-91ED-43cb-92C2-25804820EDAC}">
                        <c15:formulaRef>
                          <c15:sqref>Prev!$B$76:$AZ$76</c15:sqref>
                        </c15:formulaRef>
                      </c:ext>
                    </c:extLst>
                    <c:numCache>
                      <c:formatCode>0.0</c:formatCode>
                      <c:ptCount val="51"/>
                      <c:pt idx="0">
                        <c:v>19.9735359875251</c:v>
                      </c:pt>
                      <c:pt idx="1">
                        <c:v>19.901429802062403</c:v>
                      </c:pt>
                      <c:pt idx="2">
                        <c:v>19.8164138665541</c:v>
                      </c:pt>
                      <c:pt idx="3">
                        <c:v>19.691039696334201</c:v>
                      </c:pt>
                      <c:pt idx="4">
                        <c:v>19.5376757363282</c:v>
                      </c:pt>
                      <c:pt idx="5">
                        <c:v>19.349386509635099</c:v>
                      </c:pt>
                      <c:pt idx="6">
                        <c:v>19.149345357931598</c:v>
                      </c:pt>
                      <c:pt idx="7">
                        <c:v>18.958048679661498</c:v>
                      </c:pt>
                      <c:pt idx="8">
                        <c:v>18.781818806349801</c:v>
                      </c:pt>
                      <c:pt idx="9">
                        <c:v>18.6149845990352</c:v>
                      </c:pt>
                      <c:pt idx="10">
                        <c:v>18.434168732025199</c:v>
                      </c:pt>
                      <c:pt idx="11">
                        <c:v>18.252078181500401</c:v>
                      </c:pt>
                      <c:pt idx="12">
                        <c:v>18.079925943087698</c:v>
                      </c:pt>
                      <c:pt idx="13">
                        <c:v>17.915792277007402</c:v>
                      </c:pt>
                      <c:pt idx="14">
                        <c:v>17.754261484485401</c:v>
                      </c:pt>
                      <c:pt idx="15">
                        <c:v>17.5885005801807</c:v>
                      </c:pt>
                      <c:pt idx="16">
                        <c:v>17.399732982491699</c:v>
                      </c:pt>
                      <c:pt idx="17">
                        <c:v>17.1681206585022</c:v>
                      </c:pt>
                      <c:pt idx="18">
                        <c:v>16.894784927381899</c:v>
                      </c:pt>
                      <c:pt idx="19">
                        <c:v>16.580178084697</c:v>
                      </c:pt>
                      <c:pt idx="20">
                        <c:v>16.224467673635402</c:v>
                      </c:pt>
                      <c:pt idx="21">
                        <c:v>15.824383993407301</c:v>
                      </c:pt>
                      <c:pt idx="22">
                        <c:v>15.407042150716698</c:v>
                      </c:pt>
                      <c:pt idx="23">
                        <c:v>14.9744749156835</c:v>
                      </c:pt>
                      <c:pt idx="24">
                        <c:v>14.5151370265722</c:v>
                      </c:pt>
                      <c:pt idx="25">
                        <c:v>14.0199873906313</c:v>
                      </c:pt>
                      <c:pt idx="26">
                        <c:v>13.498907832166099</c:v>
                      </c:pt>
                      <c:pt idx="27">
                        <c:v>12.944853080841801</c:v>
                      </c:pt>
                      <c:pt idx="28">
                        <c:v>12.359729992245001</c:v>
                      </c:pt>
                      <c:pt idx="29">
                        <c:v>11.767043913134801</c:v>
                      </c:pt>
                      <c:pt idx="30">
                        <c:v>11.186537453288899</c:v>
                      </c:pt>
                      <c:pt idx="31">
                        <c:v>10.630479894414901</c:v>
                      </c:pt>
                      <c:pt idx="32">
                        <c:v>10.1022758720389</c:v>
                      </c:pt>
                      <c:pt idx="33">
                        <c:v>9.6007500666814192</c:v>
                      </c:pt>
                      <c:pt idx="34">
                        <c:v>9.1245304264430889</c:v>
                      </c:pt>
                      <c:pt idx="35">
                        <c:v>8.6722785922370988</c:v>
                      </c:pt>
                      <c:pt idx="36">
                        <c:v>8.2427095562176014</c:v>
                      </c:pt>
                      <c:pt idx="37">
                        <c:v>7.8346044297652906</c:v>
                      </c:pt>
                      <c:pt idx="38">
                        <c:v>7.4468164930070895</c:v>
                      </c:pt>
                      <c:pt idx="39">
                        <c:v>7.0782721311962504</c:v>
                      </c:pt>
                      <c:pt idx="40">
                        <c:v>6.7279682984372604</c:v>
                      </c:pt>
                      <c:pt idx="41">
                        <c:v>6.3949679532309203</c:v>
                      </c:pt>
                      <c:pt idx="42">
                        <c:v>6.0783945885327997</c:v>
                      </c:pt>
                      <c:pt idx="43">
                        <c:v>5.77742661516307</c:v>
                      </c:pt>
                      <c:pt idx="44">
                        <c:v>5.4912920420244999</c:v>
                      </c:pt>
                      <c:pt idx="45">
                        <c:v>5.2192636675685602</c:v>
                      </c:pt>
                      <c:pt idx="46">
                        <c:v>4.96065485178526</c:v>
                      </c:pt>
                      <c:pt idx="47">
                        <c:v>4.7148158564831499</c:v>
                      </c:pt>
                      <c:pt idx="48">
                        <c:v>4.48113070202914</c:v>
                      </c:pt>
                      <c:pt idx="49">
                        <c:v>4.2590144739914706</c:v>
                      </c:pt>
                      <c:pt idx="50">
                        <c:v>4.0479110119810802</c:v>
                      </c:pt>
                    </c:numCache>
                  </c:numRef>
                </c:val>
                <c:smooth val="0"/>
                <c:extLst xmlns:c15="http://schemas.microsoft.com/office/drawing/2012/chart" xmlns:mc="http://schemas.openxmlformats.org/markup-compatibility/2006" xmlns:c14="http://schemas.microsoft.com/office/drawing/2007/8/2/chart" xmlns:c16="http://schemas.microsoft.com/office/drawing/2014/chart" xmlns:c16r3="http://schemas.microsoft.com/office/drawing/2017/03/chart">
                  <c:ext xmlns:c16="http://schemas.microsoft.com/office/drawing/2014/chart" uri="{C3380CC4-5D6E-409C-BE32-E72D297353CC}">
                    <c16:uniqueId val="{00000007-5D9B-4095-832A-E36D62602378}"/>
                  </c:ext>
                </c:extLst>
              </c15:ser>
            </c15:filteredLineSeries>
            <c15:filteredLineSeries>
              <c15:ser>
                <c:idx val="5"/>
                <c:order val="5"/>
                <c:tx>
                  <c:strRef>
                    <c:extLst xmlns:c15="http://schemas.microsoft.com/office/drawing/2012/chart" xmlns:mc="http://schemas.openxmlformats.org/markup-compatibility/2006" xmlns:c14="http://schemas.microsoft.com/office/drawing/2007/8/2/chart" xmlns:c16="http://schemas.microsoft.com/office/drawing/2014/chart" xmlns:c16r3="http://schemas.microsoft.com/office/drawing/2017/03/chart">
                      <c:ext xmlns:c15="http://schemas.microsoft.com/office/drawing/2012/chart" uri="{02D57815-91ED-43cb-92C2-25804820EDAC}">
                        <c15:formulaRef>
                          <c15:sqref>Prev!$A$77</c15:sqref>
                        </c15:formulaRef>
                      </c:ext>
                    </c:extLst>
                    <c:strCache>
                      <c:ptCount val="1"/>
                      <c:pt idx="0">
                        <c:v>Optima UL</c:v>
                      </c:pt>
                    </c:strCache>
                  </c:strRef>
                </c:tx>
                <c:spPr>
                  <a:ln w="28575" cap="rnd">
                    <a:solidFill>
                      <a:srgbClr val="FF0000"/>
                    </a:solidFill>
                    <a:prstDash val="dash"/>
                    <a:round/>
                  </a:ln>
                  <a:effectLst/>
                </c:spPr>
                <c:marker>
                  <c:symbol val="none"/>
                </c:marker>
                <c:cat>
                  <c:numRef>
                    <c:extLst xmlns:c15="http://schemas.microsoft.com/office/drawing/2012/chart" xmlns:mc="http://schemas.openxmlformats.org/markup-compatibility/2006" xmlns:c14="http://schemas.microsoft.com/office/drawing/2007/8/2/chart" xmlns:c16="http://schemas.microsoft.com/office/drawing/2014/chart" xmlns:c16r3="http://schemas.microsoft.com/office/drawing/2017/03/chart">
                      <c:ext xmlns:c15="http://schemas.microsoft.com/office/drawing/2012/chart" uri="{02D57815-91ED-43cb-92C2-25804820EDAC}">
                        <c15:formulaRef>
                          <c15:sqref>Prev!$B$71:$AZ$71</c15:sqref>
                        </c15:formulaRef>
                      </c:ext>
                    </c:extLst>
                    <c:numCache>
                      <c:formatCode>General</c:formatCode>
                      <c:ptCount val="51"/>
                      <c:pt idx="0">
                        <c:v>1990</c:v>
                      </c:pt>
                      <c:pt idx="1">
                        <c:v>1991</c:v>
                      </c:pt>
                      <c:pt idx="2">
                        <c:v>1992</c:v>
                      </c:pt>
                      <c:pt idx="3">
                        <c:v>1993</c:v>
                      </c:pt>
                      <c:pt idx="4">
                        <c:v>1994</c:v>
                      </c:pt>
                      <c:pt idx="5">
                        <c:v>1995</c:v>
                      </c:pt>
                      <c:pt idx="6">
                        <c:v>1996</c:v>
                      </c:pt>
                      <c:pt idx="7">
                        <c:v>1997</c:v>
                      </c:pt>
                      <c:pt idx="8">
                        <c:v>1998</c:v>
                      </c:pt>
                      <c:pt idx="9">
                        <c:v>1999</c:v>
                      </c:pt>
                      <c:pt idx="10">
                        <c:v>2000</c:v>
                      </c:pt>
                      <c:pt idx="11">
                        <c:v>2001</c:v>
                      </c:pt>
                      <c:pt idx="12">
                        <c:v>2002</c:v>
                      </c:pt>
                      <c:pt idx="13">
                        <c:v>2003</c:v>
                      </c:pt>
                      <c:pt idx="14">
                        <c:v>2004</c:v>
                      </c:pt>
                      <c:pt idx="15">
                        <c:v>2005</c:v>
                      </c:pt>
                      <c:pt idx="16">
                        <c:v>2006</c:v>
                      </c:pt>
                      <c:pt idx="17">
                        <c:v>2007</c:v>
                      </c:pt>
                      <c:pt idx="18">
                        <c:v>2008</c:v>
                      </c:pt>
                      <c:pt idx="19">
                        <c:v>2009</c:v>
                      </c:pt>
                      <c:pt idx="20">
                        <c:v>2010</c:v>
                      </c:pt>
                      <c:pt idx="21">
                        <c:v>2011</c:v>
                      </c:pt>
                      <c:pt idx="22">
                        <c:v>2012</c:v>
                      </c:pt>
                      <c:pt idx="23">
                        <c:v>2013</c:v>
                      </c:pt>
                      <c:pt idx="24">
                        <c:v>2014</c:v>
                      </c:pt>
                      <c:pt idx="25">
                        <c:v>2015</c:v>
                      </c:pt>
                      <c:pt idx="26">
                        <c:v>2016</c:v>
                      </c:pt>
                      <c:pt idx="27">
                        <c:v>2017</c:v>
                      </c:pt>
                      <c:pt idx="28">
                        <c:v>2018</c:v>
                      </c:pt>
                      <c:pt idx="29">
                        <c:v>2019</c:v>
                      </c:pt>
                      <c:pt idx="30">
                        <c:v>2020</c:v>
                      </c:pt>
                      <c:pt idx="31">
                        <c:v>2021</c:v>
                      </c:pt>
                      <c:pt idx="32">
                        <c:v>2022</c:v>
                      </c:pt>
                      <c:pt idx="33">
                        <c:v>2023</c:v>
                      </c:pt>
                      <c:pt idx="34">
                        <c:v>2024</c:v>
                      </c:pt>
                      <c:pt idx="35">
                        <c:v>2025</c:v>
                      </c:pt>
                      <c:pt idx="36">
                        <c:v>2026</c:v>
                      </c:pt>
                      <c:pt idx="37">
                        <c:v>2027</c:v>
                      </c:pt>
                      <c:pt idx="38">
                        <c:v>2028</c:v>
                      </c:pt>
                      <c:pt idx="39">
                        <c:v>2029</c:v>
                      </c:pt>
                      <c:pt idx="40">
                        <c:v>2030</c:v>
                      </c:pt>
                      <c:pt idx="41">
                        <c:v>2031</c:v>
                      </c:pt>
                      <c:pt idx="42">
                        <c:v>2032</c:v>
                      </c:pt>
                      <c:pt idx="43">
                        <c:v>2033</c:v>
                      </c:pt>
                      <c:pt idx="44">
                        <c:v>2034</c:v>
                      </c:pt>
                      <c:pt idx="45">
                        <c:v>2035</c:v>
                      </c:pt>
                      <c:pt idx="46">
                        <c:v>2036</c:v>
                      </c:pt>
                      <c:pt idx="47">
                        <c:v>2037</c:v>
                      </c:pt>
                      <c:pt idx="48">
                        <c:v>2038</c:v>
                      </c:pt>
                      <c:pt idx="49">
                        <c:v>2039</c:v>
                      </c:pt>
                      <c:pt idx="50">
                        <c:v>2040</c:v>
                      </c:pt>
                    </c:numCache>
                  </c:numRef>
                </c:cat>
                <c:val>
                  <c:numRef>
                    <c:extLst xmlns:c15="http://schemas.microsoft.com/office/drawing/2012/chart" xmlns:mc="http://schemas.openxmlformats.org/markup-compatibility/2006" xmlns:c14="http://schemas.microsoft.com/office/drawing/2007/8/2/chart" xmlns:c16="http://schemas.microsoft.com/office/drawing/2014/chart" xmlns:c16r3="http://schemas.microsoft.com/office/drawing/2017/03/chart">
                      <c:ext xmlns:c15="http://schemas.microsoft.com/office/drawing/2012/chart" uri="{02D57815-91ED-43cb-92C2-25804820EDAC}">
                        <c15:formulaRef>
                          <c15:sqref>Prev!$B$77:$AZ$77</c15:sqref>
                        </c15:formulaRef>
                      </c:ext>
                    </c:extLst>
                    <c:numCache>
                      <c:formatCode>0.0</c:formatCode>
                      <c:ptCount val="51"/>
                      <c:pt idx="0">
                        <c:v>23.539242218416202</c:v>
                      </c:pt>
                      <c:pt idx="1">
                        <c:v>23.6864263112661</c:v>
                      </c:pt>
                      <c:pt idx="2">
                        <c:v>23.803984742128101</c:v>
                      </c:pt>
                      <c:pt idx="3">
                        <c:v>23.847537764750701</c:v>
                      </c:pt>
                      <c:pt idx="4">
                        <c:v>23.836156383206799</c:v>
                      </c:pt>
                      <c:pt idx="5">
                        <c:v>23.764230977753499</c:v>
                      </c:pt>
                      <c:pt idx="6">
                        <c:v>23.663268870485702</c:v>
                      </c:pt>
                      <c:pt idx="7">
                        <c:v>23.5617446674771</c:v>
                      </c:pt>
                      <c:pt idx="8">
                        <c:v>23.470090890653601</c:v>
                      </c:pt>
                      <c:pt idx="9">
                        <c:v>23.383563368607501</c:v>
                      </c:pt>
                      <c:pt idx="10">
                        <c:v>23.274420402131497</c:v>
                      </c:pt>
                      <c:pt idx="11">
                        <c:v>23.159614438220398</c:v>
                      </c:pt>
                      <c:pt idx="12">
                        <c:v>23.054054969403701</c:v>
                      </c:pt>
                      <c:pt idx="13">
                        <c:v>22.956011021635998</c:v>
                      </c:pt>
                      <c:pt idx="14">
                        <c:v>22.859323892069199</c:v>
                      </c:pt>
                      <c:pt idx="15">
                        <c:v>22.755477114366098</c:v>
                      </c:pt>
                      <c:pt idx="16">
                        <c:v>22.621008369317298</c:v>
                      </c:pt>
                      <c:pt idx="17">
                        <c:v>22.430713619509199</c:v>
                      </c:pt>
                      <c:pt idx="18">
                        <c:v>22.1859256287566</c:v>
                      </c:pt>
                      <c:pt idx="19">
                        <c:v>21.887462150273603</c:v>
                      </c:pt>
                      <c:pt idx="20">
                        <c:v>21.538055024825599</c:v>
                      </c:pt>
                      <c:pt idx="21">
                        <c:v>21.114205123154399</c:v>
                      </c:pt>
                      <c:pt idx="22">
                        <c:v>20.6658020272566</c:v>
                      </c:pt>
                      <c:pt idx="23">
                        <c:v>20.203731235728199</c:v>
                      </c:pt>
                      <c:pt idx="24">
                        <c:v>19.714944198370802</c:v>
                      </c:pt>
                      <c:pt idx="25">
                        <c:v>19.188456715791499</c:v>
                      </c:pt>
                      <c:pt idx="26">
                        <c:v>18.634624725093701</c:v>
                      </c:pt>
                      <c:pt idx="27">
                        <c:v>18.014290690202099</c:v>
                      </c:pt>
                      <c:pt idx="28">
                        <c:v>17.328704117158299</c:v>
                      </c:pt>
                      <c:pt idx="29">
                        <c:v>16.6318568183165</c:v>
                      </c:pt>
                      <c:pt idx="30">
                        <c:v>15.945679062814101</c:v>
                      </c:pt>
                      <c:pt idx="31">
                        <c:v>15.285342056569101</c:v>
                      </c:pt>
                      <c:pt idx="32">
                        <c:v>14.655915583729801</c:v>
                      </c:pt>
                      <c:pt idx="33">
                        <c:v>14.0557927403751</c:v>
                      </c:pt>
                      <c:pt idx="34">
                        <c:v>13.483112750548601</c:v>
                      </c:pt>
                      <c:pt idx="35">
                        <c:v>12.936191535710101</c:v>
                      </c:pt>
                      <c:pt idx="36">
                        <c:v>12.4134909459487</c:v>
                      </c:pt>
                      <c:pt idx="37">
                        <c:v>11.9136023823032</c:v>
                      </c:pt>
                      <c:pt idx="38">
                        <c:v>11.435237081573101</c:v>
                      </c:pt>
                      <c:pt idx="39">
                        <c:v>10.9772174394475</c:v>
                      </c:pt>
                      <c:pt idx="40">
                        <c:v>10.538467696205899</c:v>
                      </c:pt>
                      <c:pt idx="41">
                        <c:v>10.1180040103806</c:v>
                      </c:pt>
                      <c:pt idx="42">
                        <c:v>9.7149244570116888</c:v>
                      </c:pt>
                      <c:pt idx="43">
                        <c:v>9.3283994709785301</c:v>
                      </c:pt>
                      <c:pt idx="44">
                        <c:v>8.9576630746506396</c:v>
                      </c:pt>
                      <c:pt idx="45">
                        <c:v>8.6020050477627894</c:v>
                      </c:pt>
                      <c:pt idx="46">
                        <c:v>8.26076406797036</c:v>
                      </c:pt>
                      <c:pt idx="47">
                        <c:v>7.9333217744823505</c:v>
                      </c:pt>
                      <c:pt idx="48">
                        <c:v>7.6190976701857993</c:v>
                      </c:pt>
                      <c:pt idx="49">
                        <c:v>7.3175447649914096</c:v>
                      </c:pt>
                      <c:pt idx="50">
                        <c:v>7.0281458637623597</c:v>
                      </c:pt>
                    </c:numCache>
                  </c:numRef>
                </c:val>
                <c:smooth val="0"/>
                <c:extLst xmlns:c15="http://schemas.microsoft.com/office/drawing/2012/chart" xmlns:mc="http://schemas.openxmlformats.org/markup-compatibility/2006" xmlns:c14="http://schemas.microsoft.com/office/drawing/2007/8/2/chart" xmlns:c16="http://schemas.microsoft.com/office/drawing/2014/chart" xmlns:c16r3="http://schemas.microsoft.com/office/drawing/2017/03/chart">
                  <c:ext xmlns:c16="http://schemas.microsoft.com/office/drawing/2014/chart" uri="{C3380CC4-5D6E-409C-BE32-E72D297353CC}">
                    <c16:uniqueId val="{00000008-5D9B-4095-832A-E36D62602378}"/>
                  </c:ext>
                </c:extLst>
              </c15:ser>
            </c15:filteredLineSeries>
            <c15:filteredLineSeries>
              <c15:ser>
                <c:idx val="7"/>
                <c:order val="7"/>
                <c:tx>
                  <c:strRef>
                    <c:extLst xmlns:c15="http://schemas.microsoft.com/office/drawing/2012/chart" xmlns:mc="http://schemas.openxmlformats.org/markup-compatibility/2006" xmlns:c14="http://schemas.microsoft.com/office/drawing/2007/8/2/chart" xmlns:c16="http://schemas.microsoft.com/office/drawing/2014/chart" xmlns:c16r3="http://schemas.microsoft.com/office/drawing/2017/03/chart">
                      <c:ext xmlns:c15="http://schemas.microsoft.com/office/drawing/2012/chart" uri="{02D57815-91ED-43cb-92C2-25804820EDAC}">
                        <c15:formulaRef>
                          <c15:sqref>Prev!$A$79</c15:sqref>
                        </c15:formulaRef>
                      </c:ext>
                    </c:extLst>
                    <c:strCache>
                      <c:ptCount val="1"/>
                      <c:pt idx="0">
                        <c:v>Synthèse LL</c:v>
                      </c:pt>
                    </c:strCache>
                  </c:strRef>
                </c:tx>
                <c:spPr>
                  <a:ln w="28575" cap="rnd">
                    <a:solidFill>
                      <a:srgbClr val="00B050"/>
                    </a:solidFill>
                    <a:prstDash val="dash"/>
                    <a:round/>
                  </a:ln>
                  <a:effectLst/>
                </c:spPr>
                <c:marker>
                  <c:symbol val="none"/>
                </c:marker>
                <c:cat>
                  <c:numRef>
                    <c:extLst xmlns:c15="http://schemas.microsoft.com/office/drawing/2012/chart" xmlns:mc="http://schemas.openxmlformats.org/markup-compatibility/2006" xmlns:c14="http://schemas.microsoft.com/office/drawing/2007/8/2/chart" xmlns:c16="http://schemas.microsoft.com/office/drawing/2014/chart" xmlns:c16r3="http://schemas.microsoft.com/office/drawing/2017/03/chart">
                      <c:ext xmlns:c15="http://schemas.microsoft.com/office/drawing/2012/chart" uri="{02D57815-91ED-43cb-92C2-25804820EDAC}">
                        <c15:formulaRef>
                          <c15:sqref>Prev!$B$71:$AZ$71</c15:sqref>
                        </c15:formulaRef>
                      </c:ext>
                    </c:extLst>
                    <c:numCache>
                      <c:formatCode>General</c:formatCode>
                      <c:ptCount val="51"/>
                      <c:pt idx="0">
                        <c:v>1990</c:v>
                      </c:pt>
                      <c:pt idx="1">
                        <c:v>1991</c:v>
                      </c:pt>
                      <c:pt idx="2">
                        <c:v>1992</c:v>
                      </c:pt>
                      <c:pt idx="3">
                        <c:v>1993</c:v>
                      </c:pt>
                      <c:pt idx="4">
                        <c:v>1994</c:v>
                      </c:pt>
                      <c:pt idx="5">
                        <c:v>1995</c:v>
                      </c:pt>
                      <c:pt idx="6">
                        <c:v>1996</c:v>
                      </c:pt>
                      <c:pt idx="7">
                        <c:v>1997</c:v>
                      </c:pt>
                      <c:pt idx="8">
                        <c:v>1998</c:v>
                      </c:pt>
                      <c:pt idx="9">
                        <c:v>1999</c:v>
                      </c:pt>
                      <c:pt idx="10">
                        <c:v>2000</c:v>
                      </c:pt>
                      <c:pt idx="11">
                        <c:v>2001</c:v>
                      </c:pt>
                      <c:pt idx="12">
                        <c:v>2002</c:v>
                      </c:pt>
                      <c:pt idx="13">
                        <c:v>2003</c:v>
                      </c:pt>
                      <c:pt idx="14">
                        <c:v>2004</c:v>
                      </c:pt>
                      <c:pt idx="15">
                        <c:v>2005</c:v>
                      </c:pt>
                      <c:pt idx="16">
                        <c:v>2006</c:v>
                      </c:pt>
                      <c:pt idx="17">
                        <c:v>2007</c:v>
                      </c:pt>
                      <c:pt idx="18">
                        <c:v>2008</c:v>
                      </c:pt>
                      <c:pt idx="19">
                        <c:v>2009</c:v>
                      </c:pt>
                      <c:pt idx="20">
                        <c:v>2010</c:v>
                      </c:pt>
                      <c:pt idx="21">
                        <c:v>2011</c:v>
                      </c:pt>
                      <c:pt idx="22">
                        <c:v>2012</c:v>
                      </c:pt>
                      <c:pt idx="23">
                        <c:v>2013</c:v>
                      </c:pt>
                      <c:pt idx="24">
                        <c:v>2014</c:v>
                      </c:pt>
                      <c:pt idx="25">
                        <c:v>2015</c:v>
                      </c:pt>
                      <c:pt idx="26">
                        <c:v>2016</c:v>
                      </c:pt>
                      <c:pt idx="27">
                        <c:v>2017</c:v>
                      </c:pt>
                      <c:pt idx="28">
                        <c:v>2018</c:v>
                      </c:pt>
                      <c:pt idx="29">
                        <c:v>2019</c:v>
                      </c:pt>
                      <c:pt idx="30">
                        <c:v>2020</c:v>
                      </c:pt>
                      <c:pt idx="31">
                        <c:v>2021</c:v>
                      </c:pt>
                      <c:pt idx="32">
                        <c:v>2022</c:v>
                      </c:pt>
                      <c:pt idx="33">
                        <c:v>2023</c:v>
                      </c:pt>
                      <c:pt idx="34">
                        <c:v>2024</c:v>
                      </c:pt>
                      <c:pt idx="35">
                        <c:v>2025</c:v>
                      </c:pt>
                      <c:pt idx="36">
                        <c:v>2026</c:v>
                      </c:pt>
                      <c:pt idx="37">
                        <c:v>2027</c:v>
                      </c:pt>
                      <c:pt idx="38">
                        <c:v>2028</c:v>
                      </c:pt>
                      <c:pt idx="39">
                        <c:v>2029</c:v>
                      </c:pt>
                      <c:pt idx="40">
                        <c:v>2030</c:v>
                      </c:pt>
                      <c:pt idx="41">
                        <c:v>2031</c:v>
                      </c:pt>
                      <c:pt idx="42">
                        <c:v>2032</c:v>
                      </c:pt>
                      <c:pt idx="43">
                        <c:v>2033</c:v>
                      </c:pt>
                      <c:pt idx="44">
                        <c:v>2034</c:v>
                      </c:pt>
                      <c:pt idx="45">
                        <c:v>2035</c:v>
                      </c:pt>
                      <c:pt idx="46">
                        <c:v>2036</c:v>
                      </c:pt>
                      <c:pt idx="47">
                        <c:v>2037</c:v>
                      </c:pt>
                      <c:pt idx="48">
                        <c:v>2038</c:v>
                      </c:pt>
                      <c:pt idx="49">
                        <c:v>2039</c:v>
                      </c:pt>
                      <c:pt idx="50">
                        <c:v>2040</c:v>
                      </c:pt>
                    </c:numCache>
                  </c:numRef>
                </c:cat>
                <c:val>
                  <c:numRef>
                    <c:extLst xmlns:c15="http://schemas.microsoft.com/office/drawing/2012/chart" xmlns:mc="http://schemas.openxmlformats.org/markup-compatibility/2006" xmlns:c14="http://schemas.microsoft.com/office/drawing/2007/8/2/chart" xmlns:c16="http://schemas.microsoft.com/office/drawing/2014/chart" xmlns:c16r3="http://schemas.microsoft.com/office/drawing/2017/03/chart">
                      <c:ext xmlns:c15="http://schemas.microsoft.com/office/drawing/2012/chart" uri="{02D57815-91ED-43cb-92C2-25804820EDAC}">
                        <c15:formulaRef>
                          <c15:sqref>Prev!$B$79:$AZ$79</c15:sqref>
                        </c15:formulaRef>
                      </c:ext>
                    </c:extLst>
                    <c:numCache>
                      <c:formatCode>0.0</c:formatCode>
                      <c:ptCount val="51"/>
                      <c:pt idx="0">
                        <c:v>0</c:v>
                      </c:pt>
                      <c:pt idx="1">
                        <c:v>1</c:v>
                      </c:pt>
                      <c:pt idx="2">
                        <c:v>4</c:v>
                      </c:pt>
                      <c:pt idx="3">
                        <c:v>6</c:v>
                      </c:pt>
                      <c:pt idx="4">
                        <c:v>8</c:v>
                      </c:pt>
                      <c:pt idx="5">
                        <c:v>10</c:v>
                      </c:pt>
                      <c:pt idx="6">
                        <c:v>11</c:v>
                      </c:pt>
                      <c:pt idx="7">
                        <c:v>13</c:v>
                      </c:pt>
                      <c:pt idx="8">
                        <c:v>14.000000000000002</c:v>
                      </c:pt>
                      <c:pt idx="9">
                        <c:v>15</c:v>
                      </c:pt>
                      <c:pt idx="10">
                        <c:v>15</c:v>
                      </c:pt>
                      <c:pt idx="11">
                        <c:v>15</c:v>
                      </c:pt>
                      <c:pt idx="12">
                        <c:v>15</c:v>
                      </c:pt>
                      <c:pt idx="13">
                        <c:v>16</c:v>
                      </c:pt>
                      <c:pt idx="14">
                        <c:v>15</c:v>
                      </c:pt>
                      <c:pt idx="15">
                        <c:v>15</c:v>
                      </c:pt>
                      <c:pt idx="16">
                        <c:v>15</c:v>
                      </c:pt>
                      <c:pt idx="17">
                        <c:v>16</c:v>
                      </c:pt>
                      <c:pt idx="18">
                        <c:v>15</c:v>
                      </c:pt>
                      <c:pt idx="19">
                        <c:v>16</c:v>
                      </c:pt>
                      <c:pt idx="20">
                        <c:v>16</c:v>
                      </c:pt>
                      <c:pt idx="21">
                        <c:v>15</c:v>
                      </c:pt>
                      <c:pt idx="22">
                        <c:v>16</c:v>
                      </c:pt>
                      <c:pt idx="23">
                        <c:v>15</c:v>
                      </c:pt>
                      <c:pt idx="24">
                        <c:v>15</c:v>
                      </c:pt>
                      <c:pt idx="25">
                        <c:v>14.000000000000002</c:v>
                      </c:pt>
                      <c:pt idx="26">
                        <c:v>14.000000000000002</c:v>
                      </c:pt>
                      <c:pt idx="27">
                        <c:v>13</c:v>
                      </c:pt>
                      <c:pt idx="28">
                        <c:v>13</c:v>
                      </c:pt>
                      <c:pt idx="29">
                        <c:v>12</c:v>
                      </c:pt>
                      <c:pt idx="30">
                        <c:v>12</c:v>
                      </c:pt>
                      <c:pt idx="31">
                        <c:v>11</c:v>
                      </c:pt>
                      <c:pt idx="32">
                        <c:v>10</c:v>
                      </c:pt>
                      <c:pt idx="33">
                        <c:v>10</c:v>
                      </c:pt>
                      <c:pt idx="34">
                        <c:v>9</c:v>
                      </c:pt>
                      <c:pt idx="35">
                        <c:v>8</c:v>
                      </c:pt>
                      <c:pt idx="36">
                        <c:v>8</c:v>
                      </c:pt>
                      <c:pt idx="37">
                        <c:v>7.0000000000000009</c:v>
                      </c:pt>
                      <c:pt idx="38">
                        <c:v>6</c:v>
                      </c:pt>
                      <c:pt idx="39">
                        <c:v>6</c:v>
                      </c:pt>
                      <c:pt idx="40">
                        <c:v>5</c:v>
                      </c:pt>
                      <c:pt idx="41">
                        <c:v>5</c:v>
                      </c:pt>
                      <c:pt idx="42">
                        <c:v>4</c:v>
                      </c:pt>
                      <c:pt idx="43">
                        <c:v>4</c:v>
                      </c:pt>
                      <c:pt idx="44">
                        <c:v>3</c:v>
                      </c:pt>
                      <c:pt idx="45">
                        <c:v>3</c:v>
                      </c:pt>
                      <c:pt idx="46">
                        <c:v>3</c:v>
                      </c:pt>
                      <c:pt idx="47">
                        <c:v>2</c:v>
                      </c:pt>
                      <c:pt idx="48">
                        <c:v>2</c:v>
                      </c:pt>
                      <c:pt idx="49">
                        <c:v>2</c:v>
                      </c:pt>
                      <c:pt idx="50">
                        <c:v>2</c:v>
                      </c:pt>
                    </c:numCache>
                  </c:numRef>
                </c:val>
                <c:smooth val="0"/>
                <c:extLst xmlns:c15="http://schemas.microsoft.com/office/drawing/2012/chart" xmlns:mc="http://schemas.openxmlformats.org/markup-compatibility/2006" xmlns:c14="http://schemas.microsoft.com/office/drawing/2007/8/2/chart" xmlns:c16="http://schemas.microsoft.com/office/drawing/2014/chart" xmlns:c16r3="http://schemas.microsoft.com/office/drawing/2017/03/chart">
                  <c:ext xmlns:c16="http://schemas.microsoft.com/office/drawing/2014/chart" uri="{C3380CC4-5D6E-409C-BE32-E72D297353CC}">
                    <c16:uniqueId val="{00000009-5D9B-4095-832A-E36D62602378}"/>
                  </c:ext>
                </c:extLst>
              </c15:ser>
            </c15:filteredLineSeries>
            <c15:filteredLineSeries>
              <c15:ser>
                <c:idx val="8"/>
                <c:order val="8"/>
                <c:tx>
                  <c:strRef>
                    <c:extLst xmlns:c15="http://schemas.microsoft.com/office/drawing/2012/chart" xmlns:mc="http://schemas.openxmlformats.org/markup-compatibility/2006" xmlns:c14="http://schemas.microsoft.com/office/drawing/2007/8/2/chart" xmlns:c16="http://schemas.microsoft.com/office/drawing/2014/chart" xmlns:c16r3="http://schemas.microsoft.com/office/drawing/2017/03/chart">
                      <c:ext xmlns:c15="http://schemas.microsoft.com/office/drawing/2012/chart" uri="{02D57815-91ED-43cb-92C2-25804820EDAC}">
                        <c15:formulaRef>
                          <c15:sqref>Prev!$A$80</c15:sqref>
                        </c15:formulaRef>
                      </c:ext>
                    </c:extLst>
                    <c:strCache>
                      <c:ptCount val="1"/>
                      <c:pt idx="0">
                        <c:v>Synthèse UL</c:v>
                      </c:pt>
                    </c:strCache>
                  </c:strRef>
                </c:tx>
                <c:spPr>
                  <a:ln w="28575" cap="rnd">
                    <a:solidFill>
                      <a:srgbClr val="00B050"/>
                    </a:solidFill>
                    <a:prstDash val="dash"/>
                    <a:round/>
                  </a:ln>
                  <a:effectLst/>
                </c:spPr>
                <c:marker>
                  <c:symbol val="none"/>
                </c:marker>
                <c:cat>
                  <c:numRef>
                    <c:extLst xmlns:c15="http://schemas.microsoft.com/office/drawing/2012/chart" xmlns:mc="http://schemas.openxmlformats.org/markup-compatibility/2006" xmlns:c14="http://schemas.microsoft.com/office/drawing/2007/8/2/chart" xmlns:c16="http://schemas.microsoft.com/office/drawing/2014/chart" xmlns:c16r3="http://schemas.microsoft.com/office/drawing/2017/03/chart">
                      <c:ext xmlns:c15="http://schemas.microsoft.com/office/drawing/2012/chart" uri="{02D57815-91ED-43cb-92C2-25804820EDAC}">
                        <c15:formulaRef>
                          <c15:sqref>Prev!$B$71:$AZ$71</c15:sqref>
                        </c15:formulaRef>
                      </c:ext>
                    </c:extLst>
                    <c:numCache>
                      <c:formatCode>General</c:formatCode>
                      <c:ptCount val="51"/>
                      <c:pt idx="0">
                        <c:v>1990</c:v>
                      </c:pt>
                      <c:pt idx="1">
                        <c:v>1991</c:v>
                      </c:pt>
                      <c:pt idx="2">
                        <c:v>1992</c:v>
                      </c:pt>
                      <c:pt idx="3">
                        <c:v>1993</c:v>
                      </c:pt>
                      <c:pt idx="4">
                        <c:v>1994</c:v>
                      </c:pt>
                      <c:pt idx="5">
                        <c:v>1995</c:v>
                      </c:pt>
                      <c:pt idx="6">
                        <c:v>1996</c:v>
                      </c:pt>
                      <c:pt idx="7">
                        <c:v>1997</c:v>
                      </c:pt>
                      <c:pt idx="8">
                        <c:v>1998</c:v>
                      </c:pt>
                      <c:pt idx="9">
                        <c:v>1999</c:v>
                      </c:pt>
                      <c:pt idx="10">
                        <c:v>2000</c:v>
                      </c:pt>
                      <c:pt idx="11">
                        <c:v>2001</c:v>
                      </c:pt>
                      <c:pt idx="12">
                        <c:v>2002</c:v>
                      </c:pt>
                      <c:pt idx="13">
                        <c:v>2003</c:v>
                      </c:pt>
                      <c:pt idx="14">
                        <c:v>2004</c:v>
                      </c:pt>
                      <c:pt idx="15">
                        <c:v>2005</c:v>
                      </c:pt>
                      <c:pt idx="16">
                        <c:v>2006</c:v>
                      </c:pt>
                      <c:pt idx="17">
                        <c:v>2007</c:v>
                      </c:pt>
                      <c:pt idx="18">
                        <c:v>2008</c:v>
                      </c:pt>
                      <c:pt idx="19">
                        <c:v>2009</c:v>
                      </c:pt>
                      <c:pt idx="20">
                        <c:v>2010</c:v>
                      </c:pt>
                      <c:pt idx="21">
                        <c:v>2011</c:v>
                      </c:pt>
                      <c:pt idx="22">
                        <c:v>2012</c:v>
                      </c:pt>
                      <c:pt idx="23">
                        <c:v>2013</c:v>
                      </c:pt>
                      <c:pt idx="24">
                        <c:v>2014</c:v>
                      </c:pt>
                      <c:pt idx="25">
                        <c:v>2015</c:v>
                      </c:pt>
                      <c:pt idx="26">
                        <c:v>2016</c:v>
                      </c:pt>
                      <c:pt idx="27">
                        <c:v>2017</c:v>
                      </c:pt>
                      <c:pt idx="28">
                        <c:v>2018</c:v>
                      </c:pt>
                      <c:pt idx="29">
                        <c:v>2019</c:v>
                      </c:pt>
                      <c:pt idx="30">
                        <c:v>2020</c:v>
                      </c:pt>
                      <c:pt idx="31">
                        <c:v>2021</c:v>
                      </c:pt>
                      <c:pt idx="32">
                        <c:v>2022</c:v>
                      </c:pt>
                      <c:pt idx="33">
                        <c:v>2023</c:v>
                      </c:pt>
                      <c:pt idx="34">
                        <c:v>2024</c:v>
                      </c:pt>
                      <c:pt idx="35">
                        <c:v>2025</c:v>
                      </c:pt>
                      <c:pt idx="36">
                        <c:v>2026</c:v>
                      </c:pt>
                      <c:pt idx="37">
                        <c:v>2027</c:v>
                      </c:pt>
                      <c:pt idx="38">
                        <c:v>2028</c:v>
                      </c:pt>
                      <c:pt idx="39">
                        <c:v>2029</c:v>
                      </c:pt>
                      <c:pt idx="40">
                        <c:v>2030</c:v>
                      </c:pt>
                      <c:pt idx="41">
                        <c:v>2031</c:v>
                      </c:pt>
                      <c:pt idx="42">
                        <c:v>2032</c:v>
                      </c:pt>
                      <c:pt idx="43">
                        <c:v>2033</c:v>
                      </c:pt>
                      <c:pt idx="44">
                        <c:v>2034</c:v>
                      </c:pt>
                      <c:pt idx="45">
                        <c:v>2035</c:v>
                      </c:pt>
                      <c:pt idx="46">
                        <c:v>2036</c:v>
                      </c:pt>
                      <c:pt idx="47">
                        <c:v>2037</c:v>
                      </c:pt>
                      <c:pt idx="48">
                        <c:v>2038</c:v>
                      </c:pt>
                      <c:pt idx="49">
                        <c:v>2039</c:v>
                      </c:pt>
                      <c:pt idx="50">
                        <c:v>2040</c:v>
                      </c:pt>
                    </c:numCache>
                  </c:numRef>
                </c:cat>
                <c:val>
                  <c:numRef>
                    <c:extLst xmlns:c15="http://schemas.microsoft.com/office/drawing/2012/chart" xmlns:mc="http://schemas.openxmlformats.org/markup-compatibility/2006" xmlns:c14="http://schemas.microsoft.com/office/drawing/2007/8/2/chart" xmlns:c16="http://schemas.microsoft.com/office/drawing/2014/chart" xmlns:c16r3="http://schemas.microsoft.com/office/drawing/2017/03/chart">
                      <c:ext xmlns:c15="http://schemas.microsoft.com/office/drawing/2012/chart" uri="{02D57815-91ED-43cb-92C2-25804820EDAC}">
                        <c15:formulaRef>
                          <c15:sqref>Prev!$B$80:$AZ$80</c15:sqref>
                        </c15:formulaRef>
                      </c:ext>
                    </c:extLst>
                    <c:numCache>
                      <c:formatCode>0.0</c:formatCode>
                      <c:ptCount val="51"/>
                      <c:pt idx="0">
                        <c:v>0</c:v>
                      </c:pt>
                      <c:pt idx="1">
                        <c:v>6</c:v>
                      </c:pt>
                      <c:pt idx="2">
                        <c:v>14.000000000000002</c:v>
                      </c:pt>
                      <c:pt idx="3">
                        <c:v>18</c:v>
                      </c:pt>
                      <c:pt idx="4">
                        <c:v>23</c:v>
                      </c:pt>
                      <c:pt idx="5">
                        <c:v>26</c:v>
                      </c:pt>
                      <c:pt idx="6">
                        <c:v>27</c:v>
                      </c:pt>
                      <c:pt idx="7">
                        <c:v>28.999999999999996</c:v>
                      </c:pt>
                      <c:pt idx="8">
                        <c:v>30</c:v>
                      </c:pt>
                      <c:pt idx="9">
                        <c:v>30</c:v>
                      </c:pt>
                      <c:pt idx="10">
                        <c:v>28.999999999999996</c:v>
                      </c:pt>
                      <c:pt idx="11">
                        <c:v>27</c:v>
                      </c:pt>
                      <c:pt idx="12">
                        <c:v>27</c:v>
                      </c:pt>
                      <c:pt idx="13">
                        <c:v>26</c:v>
                      </c:pt>
                      <c:pt idx="14">
                        <c:v>25</c:v>
                      </c:pt>
                      <c:pt idx="15">
                        <c:v>24</c:v>
                      </c:pt>
                      <c:pt idx="16">
                        <c:v>23</c:v>
                      </c:pt>
                      <c:pt idx="17">
                        <c:v>23</c:v>
                      </c:pt>
                      <c:pt idx="18">
                        <c:v>22</c:v>
                      </c:pt>
                      <c:pt idx="19">
                        <c:v>21</c:v>
                      </c:pt>
                      <c:pt idx="20">
                        <c:v>20</c:v>
                      </c:pt>
                      <c:pt idx="21">
                        <c:v>20</c:v>
                      </c:pt>
                      <c:pt idx="22">
                        <c:v>19</c:v>
                      </c:pt>
                      <c:pt idx="23">
                        <c:v>19</c:v>
                      </c:pt>
                      <c:pt idx="24">
                        <c:v>18</c:v>
                      </c:pt>
                      <c:pt idx="25">
                        <c:v>18</c:v>
                      </c:pt>
                      <c:pt idx="26">
                        <c:v>18</c:v>
                      </c:pt>
                      <c:pt idx="27">
                        <c:v>18</c:v>
                      </c:pt>
                      <c:pt idx="28">
                        <c:v>17</c:v>
                      </c:pt>
                      <c:pt idx="29">
                        <c:v>17</c:v>
                      </c:pt>
                      <c:pt idx="30">
                        <c:v>17</c:v>
                      </c:pt>
                      <c:pt idx="31">
                        <c:v>17</c:v>
                      </c:pt>
                      <c:pt idx="32">
                        <c:v>16</c:v>
                      </c:pt>
                      <c:pt idx="33">
                        <c:v>16</c:v>
                      </c:pt>
                      <c:pt idx="34">
                        <c:v>15</c:v>
                      </c:pt>
                      <c:pt idx="35">
                        <c:v>15</c:v>
                      </c:pt>
                      <c:pt idx="36">
                        <c:v>15</c:v>
                      </c:pt>
                      <c:pt idx="37">
                        <c:v>15</c:v>
                      </c:pt>
                      <c:pt idx="38">
                        <c:v>14.000000000000002</c:v>
                      </c:pt>
                      <c:pt idx="39">
                        <c:v>13</c:v>
                      </c:pt>
                      <c:pt idx="40">
                        <c:v>13</c:v>
                      </c:pt>
                      <c:pt idx="41">
                        <c:v>12</c:v>
                      </c:pt>
                      <c:pt idx="42">
                        <c:v>12</c:v>
                      </c:pt>
                      <c:pt idx="43">
                        <c:v>12</c:v>
                      </c:pt>
                      <c:pt idx="44">
                        <c:v>12</c:v>
                      </c:pt>
                      <c:pt idx="45">
                        <c:v>12</c:v>
                      </c:pt>
                      <c:pt idx="46">
                        <c:v>11</c:v>
                      </c:pt>
                      <c:pt idx="47">
                        <c:v>11</c:v>
                      </c:pt>
                      <c:pt idx="48">
                        <c:v>11</c:v>
                      </c:pt>
                      <c:pt idx="49">
                        <c:v>10</c:v>
                      </c:pt>
                      <c:pt idx="50">
                        <c:v>10</c:v>
                      </c:pt>
                    </c:numCache>
                  </c:numRef>
                </c:val>
                <c:smooth val="0"/>
                <c:extLst xmlns:c15="http://schemas.microsoft.com/office/drawing/2012/chart" xmlns:mc="http://schemas.openxmlformats.org/markup-compatibility/2006" xmlns:c14="http://schemas.microsoft.com/office/drawing/2007/8/2/chart" xmlns:c16="http://schemas.microsoft.com/office/drawing/2014/chart" xmlns:c16r3="http://schemas.microsoft.com/office/drawing/2017/03/chart">
                  <c:ext xmlns:c16="http://schemas.microsoft.com/office/drawing/2014/chart" uri="{C3380CC4-5D6E-409C-BE32-E72D297353CC}">
                    <c16:uniqueId val="{0000000A-5D9B-4095-832A-E36D62602378}"/>
                  </c:ext>
                </c:extLst>
              </c15:ser>
            </c15:filteredLineSeries>
            <c15:filteredLineSeries>
              <c15:ser>
                <c:idx val="10"/>
                <c:order val="10"/>
                <c:tx>
                  <c:strRef>
                    <c:extLst xmlns:c15="http://schemas.microsoft.com/office/drawing/2012/chart" xmlns:mc="http://schemas.openxmlformats.org/markup-compatibility/2006" xmlns:c14="http://schemas.microsoft.com/office/drawing/2007/8/2/chart" xmlns:c16="http://schemas.microsoft.com/office/drawing/2014/chart" xmlns:c16r3="http://schemas.microsoft.com/office/drawing/2017/03/chart">
                      <c:ext xmlns:c15="http://schemas.microsoft.com/office/drawing/2012/chart" uri="{02D57815-91ED-43cb-92C2-25804820EDAC}">
                        <c15:formulaRef>
                          <c15:sqref>Prev!$A$82</c15:sqref>
                        </c15:formulaRef>
                      </c:ext>
                    </c:extLst>
                    <c:strCache>
                      <c:ptCount val="1"/>
                      <c:pt idx="0">
                        <c:v>IBM LL</c:v>
                      </c:pt>
                    </c:strCache>
                  </c:strRef>
                </c:tx>
                <c:spPr>
                  <a:ln w="28575" cap="rnd">
                    <a:solidFill>
                      <a:schemeClr val="tx1"/>
                    </a:solidFill>
                    <a:prstDash val="dash"/>
                    <a:round/>
                  </a:ln>
                  <a:effectLst/>
                </c:spPr>
                <c:marker>
                  <c:symbol val="none"/>
                </c:marker>
                <c:cat>
                  <c:numRef>
                    <c:extLst xmlns:c15="http://schemas.microsoft.com/office/drawing/2012/chart" xmlns:mc="http://schemas.openxmlformats.org/markup-compatibility/2006" xmlns:c14="http://schemas.microsoft.com/office/drawing/2007/8/2/chart" xmlns:c16="http://schemas.microsoft.com/office/drawing/2014/chart" xmlns:c16r3="http://schemas.microsoft.com/office/drawing/2017/03/chart">
                      <c:ext xmlns:c15="http://schemas.microsoft.com/office/drawing/2012/chart" uri="{02D57815-91ED-43cb-92C2-25804820EDAC}">
                        <c15:formulaRef>
                          <c15:sqref>Prev!$B$71:$AZ$71</c15:sqref>
                        </c15:formulaRef>
                      </c:ext>
                    </c:extLst>
                    <c:numCache>
                      <c:formatCode>General</c:formatCode>
                      <c:ptCount val="51"/>
                      <c:pt idx="0">
                        <c:v>1990</c:v>
                      </c:pt>
                      <c:pt idx="1">
                        <c:v>1991</c:v>
                      </c:pt>
                      <c:pt idx="2">
                        <c:v>1992</c:v>
                      </c:pt>
                      <c:pt idx="3">
                        <c:v>1993</c:v>
                      </c:pt>
                      <c:pt idx="4">
                        <c:v>1994</c:v>
                      </c:pt>
                      <c:pt idx="5">
                        <c:v>1995</c:v>
                      </c:pt>
                      <c:pt idx="6">
                        <c:v>1996</c:v>
                      </c:pt>
                      <c:pt idx="7">
                        <c:v>1997</c:v>
                      </c:pt>
                      <c:pt idx="8">
                        <c:v>1998</c:v>
                      </c:pt>
                      <c:pt idx="9">
                        <c:v>1999</c:v>
                      </c:pt>
                      <c:pt idx="10">
                        <c:v>2000</c:v>
                      </c:pt>
                      <c:pt idx="11">
                        <c:v>2001</c:v>
                      </c:pt>
                      <c:pt idx="12">
                        <c:v>2002</c:v>
                      </c:pt>
                      <c:pt idx="13">
                        <c:v>2003</c:v>
                      </c:pt>
                      <c:pt idx="14">
                        <c:v>2004</c:v>
                      </c:pt>
                      <c:pt idx="15">
                        <c:v>2005</c:v>
                      </c:pt>
                      <c:pt idx="16">
                        <c:v>2006</c:v>
                      </c:pt>
                      <c:pt idx="17">
                        <c:v>2007</c:v>
                      </c:pt>
                      <c:pt idx="18">
                        <c:v>2008</c:v>
                      </c:pt>
                      <c:pt idx="19">
                        <c:v>2009</c:v>
                      </c:pt>
                      <c:pt idx="20">
                        <c:v>2010</c:v>
                      </c:pt>
                      <c:pt idx="21">
                        <c:v>2011</c:v>
                      </c:pt>
                      <c:pt idx="22">
                        <c:v>2012</c:v>
                      </c:pt>
                      <c:pt idx="23">
                        <c:v>2013</c:v>
                      </c:pt>
                      <c:pt idx="24">
                        <c:v>2014</c:v>
                      </c:pt>
                      <c:pt idx="25">
                        <c:v>2015</c:v>
                      </c:pt>
                      <c:pt idx="26">
                        <c:v>2016</c:v>
                      </c:pt>
                      <c:pt idx="27">
                        <c:v>2017</c:v>
                      </c:pt>
                      <c:pt idx="28">
                        <c:v>2018</c:v>
                      </c:pt>
                      <c:pt idx="29">
                        <c:v>2019</c:v>
                      </c:pt>
                      <c:pt idx="30">
                        <c:v>2020</c:v>
                      </c:pt>
                      <c:pt idx="31">
                        <c:v>2021</c:v>
                      </c:pt>
                      <c:pt idx="32">
                        <c:v>2022</c:v>
                      </c:pt>
                      <c:pt idx="33">
                        <c:v>2023</c:v>
                      </c:pt>
                      <c:pt idx="34">
                        <c:v>2024</c:v>
                      </c:pt>
                      <c:pt idx="35">
                        <c:v>2025</c:v>
                      </c:pt>
                      <c:pt idx="36">
                        <c:v>2026</c:v>
                      </c:pt>
                      <c:pt idx="37">
                        <c:v>2027</c:v>
                      </c:pt>
                      <c:pt idx="38">
                        <c:v>2028</c:v>
                      </c:pt>
                      <c:pt idx="39">
                        <c:v>2029</c:v>
                      </c:pt>
                      <c:pt idx="40">
                        <c:v>2030</c:v>
                      </c:pt>
                      <c:pt idx="41">
                        <c:v>2031</c:v>
                      </c:pt>
                      <c:pt idx="42">
                        <c:v>2032</c:v>
                      </c:pt>
                      <c:pt idx="43">
                        <c:v>2033</c:v>
                      </c:pt>
                      <c:pt idx="44">
                        <c:v>2034</c:v>
                      </c:pt>
                      <c:pt idx="45">
                        <c:v>2035</c:v>
                      </c:pt>
                      <c:pt idx="46">
                        <c:v>2036</c:v>
                      </c:pt>
                      <c:pt idx="47">
                        <c:v>2037</c:v>
                      </c:pt>
                      <c:pt idx="48">
                        <c:v>2038</c:v>
                      </c:pt>
                      <c:pt idx="49">
                        <c:v>2039</c:v>
                      </c:pt>
                      <c:pt idx="50">
                        <c:v>2040</c:v>
                      </c:pt>
                    </c:numCache>
                  </c:numRef>
                </c:cat>
                <c:val>
                  <c:numRef>
                    <c:extLst xmlns:c15="http://schemas.microsoft.com/office/drawing/2012/chart" xmlns:mc="http://schemas.openxmlformats.org/markup-compatibility/2006" xmlns:c14="http://schemas.microsoft.com/office/drawing/2007/8/2/chart" xmlns:c16="http://schemas.microsoft.com/office/drawing/2014/chart" xmlns:c16r3="http://schemas.microsoft.com/office/drawing/2017/03/chart">
                      <c:ext xmlns:c15="http://schemas.microsoft.com/office/drawing/2012/chart" uri="{02D57815-91ED-43cb-92C2-25804820EDAC}">
                        <c15:formulaRef>
                          <c15:sqref>Prev!$B$82:$AZ$82</c15:sqref>
                        </c15:formulaRef>
                      </c:ext>
                    </c:extLst>
                    <c:numCache>
                      <c:formatCode>0.0</c:formatCode>
                      <c:ptCount val="51"/>
                      <c:pt idx="0">
                        <c:v>29.531482103065997</c:v>
                      </c:pt>
                      <c:pt idx="1">
                        <c:v>29.758215712676598</c:v>
                      </c:pt>
                      <c:pt idx="2">
                        <c:v>30.120768655855201</c:v>
                      </c:pt>
                      <c:pt idx="3">
                        <c:v>30.066888375060103</c:v>
                      </c:pt>
                      <c:pt idx="4">
                        <c:v>29.592088889170398</c:v>
                      </c:pt>
                      <c:pt idx="5">
                        <c:v>29.274482763432204</c:v>
                      </c:pt>
                      <c:pt idx="6">
                        <c:v>28.567939161667699</c:v>
                      </c:pt>
                      <c:pt idx="7">
                        <c:v>27.541277594141999</c:v>
                      </c:pt>
                      <c:pt idx="8">
                        <c:v>26.513035343614398</c:v>
                      </c:pt>
                      <c:pt idx="9">
                        <c:v>25.226080456542498</c:v>
                      </c:pt>
                      <c:pt idx="10">
                        <c:v>24.2958202748312</c:v>
                      </c:pt>
                      <c:pt idx="11">
                        <c:v>22.944110109701498</c:v>
                      </c:pt>
                      <c:pt idx="12">
                        <c:v>22.118293469296297</c:v>
                      </c:pt>
                      <c:pt idx="13">
                        <c:v>21.407059594663998</c:v>
                      </c:pt>
                      <c:pt idx="14">
                        <c:v>20.652617046254502</c:v>
                      </c:pt>
                      <c:pt idx="15">
                        <c:v>20.113574823623299</c:v>
                      </c:pt>
                      <c:pt idx="16">
                        <c:v>19.595008506031501</c:v>
                      </c:pt>
                      <c:pt idx="17">
                        <c:v>19.359100740351103</c:v>
                      </c:pt>
                      <c:pt idx="18">
                        <c:v>18.908286879858601</c:v>
                      </c:pt>
                      <c:pt idx="19">
                        <c:v>18.522602896397</c:v>
                      </c:pt>
                      <c:pt idx="20">
                        <c:v>18.170465506542797</c:v>
                      </c:pt>
                      <c:pt idx="21">
                        <c:v>17.5741823748514</c:v>
                      </c:pt>
                      <c:pt idx="22">
                        <c:v>17.188586461676</c:v>
                      </c:pt>
                      <c:pt idx="23">
                        <c:v>16.843423104222801</c:v>
                      </c:pt>
                      <c:pt idx="24">
                        <c:v>16.234110393699499</c:v>
                      </c:pt>
                      <c:pt idx="25">
                        <c:v>15.894545437450299</c:v>
                      </c:pt>
                      <c:pt idx="26">
                        <c:v>15.452464630984</c:v>
                      </c:pt>
                      <c:pt idx="27">
                        <c:v>14.985504246200701</c:v>
                      </c:pt>
                      <c:pt idx="28">
                        <c:v>14.4050165280974</c:v>
                      </c:pt>
                      <c:pt idx="29">
                        <c:v>13.811399136744301</c:v>
                      </c:pt>
                      <c:pt idx="30">
                        <c:v>13.379926814362101</c:v>
                      </c:pt>
                      <c:pt idx="31">
                        <c:v>13.0279920764207</c:v>
                      </c:pt>
                      <c:pt idx="32">
                        <c:v>12.4800191123981</c:v>
                      </c:pt>
                      <c:pt idx="33">
                        <c:v>12.010652958771701</c:v>
                      </c:pt>
                      <c:pt idx="34">
                        <c:v>11.3473398895289</c:v>
                      </c:pt>
                      <c:pt idx="35">
                        <c:v>10.8378324421043</c:v>
                      </c:pt>
                      <c:pt idx="36">
                        <c:v>10.353139478134201</c:v>
                      </c:pt>
                      <c:pt idx="37">
                        <c:v>9.8851412058959003</c:v>
                      </c:pt>
                      <c:pt idx="38">
                        <c:v>9.3674179607015997</c:v>
                      </c:pt>
                      <c:pt idx="39">
                        <c:v>8.8156097762471006</c:v>
                      </c:pt>
                      <c:pt idx="40">
                        <c:v>8.3271157672357994</c:v>
                      </c:pt>
                      <c:pt idx="41">
                        <c:v>7.8634122072109003</c:v>
                      </c:pt>
                      <c:pt idx="42">
                        <c:v>7.4387841020431997</c:v>
                      </c:pt>
                      <c:pt idx="43">
                        <c:v>6.9875482436025997</c:v>
                      </c:pt>
                      <c:pt idx="44">
                        <c:v>6.5835026549668001</c:v>
                      </c:pt>
                      <c:pt idx="45">
                        <c:v>6.2199929911596001</c:v>
                      </c:pt>
                      <c:pt idx="46">
                        <c:v>5.8954883230627999</c:v>
                      </c:pt>
                      <c:pt idx="47">
                        <c:v>5.5905911674641997</c:v>
                      </c:pt>
                      <c:pt idx="48">
                        <c:v>5.2138909933935</c:v>
                      </c:pt>
                      <c:pt idx="49">
                        <c:v>4.9427909794908995</c:v>
                      </c:pt>
                      <c:pt idx="50">
                        <c:v>4.6861930545053001</c:v>
                      </c:pt>
                    </c:numCache>
                  </c:numRef>
                </c:val>
                <c:smooth val="0"/>
                <c:extLst xmlns:c15="http://schemas.microsoft.com/office/drawing/2012/chart" xmlns:mc="http://schemas.openxmlformats.org/markup-compatibility/2006" xmlns:c14="http://schemas.microsoft.com/office/drawing/2007/8/2/chart" xmlns:c16="http://schemas.microsoft.com/office/drawing/2014/chart" xmlns:c16r3="http://schemas.microsoft.com/office/drawing/2017/03/chart">
                  <c:ext xmlns:c16="http://schemas.microsoft.com/office/drawing/2014/chart" uri="{C3380CC4-5D6E-409C-BE32-E72D297353CC}">
                    <c16:uniqueId val="{0000000B-5D9B-4095-832A-E36D62602378}"/>
                  </c:ext>
                </c:extLst>
              </c15:ser>
            </c15:filteredLineSeries>
            <c15:filteredLineSeries>
              <c15:ser>
                <c:idx val="11"/>
                <c:order val="11"/>
                <c:tx>
                  <c:strRef>
                    <c:extLst xmlns:c15="http://schemas.microsoft.com/office/drawing/2012/chart" xmlns:mc="http://schemas.openxmlformats.org/markup-compatibility/2006" xmlns:c14="http://schemas.microsoft.com/office/drawing/2007/8/2/chart" xmlns:c16="http://schemas.microsoft.com/office/drawing/2014/chart" xmlns:c16r3="http://schemas.microsoft.com/office/drawing/2017/03/chart">
                      <c:ext xmlns:c15="http://schemas.microsoft.com/office/drawing/2012/chart" uri="{02D57815-91ED-43cb-92C2-25804820EDAC}">
                        <c15:formulaRef>
                          <c15:sqref>Prev!$A$83</c15:sqref>
                        </c15:formulaRef>
                      </c:ext>
                    </c:extLst>
                    <c:strCache>
                      <c:ptCount val="1"/>
                      <c:pt idx="0">
                        <c:v>IBM UL</c:v>
                      </c:pt>
                    </c:strCache>
                  </c:strRef>
                </c:tx>
                <c:spPr>
                  <a:ln w="28575" cap="rnd">
                    <a:solidFill>
                      <a:schemeClr val="tx1"/>
                    </a:solidFill>
                    <a:prstDash val="dash"/>
                    <a:round/>
                  </a:ln>
                  <a:effectLst/>
                </c:spPr>
                <c:marker>
                  <c:symbol val="none"/>
                </c:marker>
                <c:cat>
                  <c:numRef>
                    <c:extLst xmlns:c15="http://schemas.microsoft.com/office/drawing/2012/chart" xmlns:mc="http://schemas.openxmlformats.org/markup-compatibility/2006" xmlns:c14="http://schemas.microsoft.com/office/drawing/2007/8/2/chart" xmlns:c16="http://schemas.microsoft.com/office/drawing/2014/chart" xmlns:c16r3="http://schemas.microsoft.com/office/drawing/2017/03/chart">
                      <c:ext xmlns:c15="http://schemas.microsoft.com/office/drawing/2012/chart" uri="{02D57815-91ED-43cb-92C2-25804820EDAC}">
                        <c15:formulaRef>
                          <c15:sqref>Prev!$B$71:$AZ$71</c15:sqref>
                        </c15:formulaRef>
                      </c:ext>
                    </c:extLst>
                    <c:numCache>
                      <c:formatCode>General</c:formatCode>
                      <c:ptCount val="51"/>
                      <c:pt idx="0">
                        <c:v>1990</c:v>
                      </c:pt>
                      <c:pt idx="1">
                        <c:v>1991</c:v>
                      </c:pt>
                      <c:pt idx="2">
                        <c:v>1992</c:v>
                      </c:pt>
                      <c:pt idx="3">
                        <c:v>1993</c:v>
                      </c:pt>
                      <c:pt idx="4">
                        <c:v>1994</c:v>
                      </c:pt>
                      <c:pt idx="5">
                        <c:v>1995</c:v>
                      </c:pt>
                      <c:pt idx="6">
                        <c:v>1996</c:v>
                      </c:pt>
                      <c:pt idx="7">
                        <c:v>1997</c:v>
                      </c:pt>
                      <c:pt idx="8">
                        <c:v>1998</c:v>
                      </c:pt>
                      <c:pt idx="9">
                        <c:v>1999</c:v>
                      </c:pt>
                      <c:pt idx="10">
                        <c:v>2000</c:v>
                      </c:pt>
                      <c:pt idx="11">
                        <c:v>2001</c:v>
                      </c:pt>
                      <c:pt idx="12">
                        <c:v>2002</c:v>
                      </c:pt>
                      <c:pt idx="13">
                        <c:v>2003</c:v>
                      </c:pt>
                      <c:pt idx="14">
                        <c:v>2004</c:v>
                      </c:pt>
                      <c:pt idx="15">
                        <c:v>2005</c:v>
                      </c:pt>
                      <c:pt idx="16">
                        <c:v>2006</c:v>
                      </c:pt>
                      <c:pt idx="17">
                        <c:v>2007</c:v>
                      </c:pt>
                      <c:pt idx="18">
                        <c:v>2008</c:v>
                      </c:pt>
                      <c:pt idx="19">
                        <c:v>2009</c:v>
                      </c:pt>
                      <c:pt idx="20">
                        <c:v>2010</c:v>
                      </c:pt>
                      <c:pt idx="21">
                        <c:v>2011</c:v>
                      </c:pt>
                      <c:pt idx="22">
                        <c:v>2012</c:v>
                      </c:pt>
                      <c:pt idx="23">
                        <c:v>2013</c:v>
                      </c:pt>
                      <c:pt idx="24">
                        <c:v>2014</c:v>
                      </c:pt>
                      <c:pt idx="25">
                        <c:v>2015</c:v>
                      </c:pt>
                      <c:pt idx="26">
                        <c:v>2016</c:v>
                      </c:pt>
                      <c:pt idx="27">
                        <c:v>2017</c:v>
                      </c:pt>
                      <c:pt idx="28">
                        <c:v>2018</c:v>
                      </c:pt>
                      <c:pt idx="29">
                        <c:v>2019</c:v>
                      </c:pt>
                      <c:pt idx="30">
                        <c:v>2020</c:v>
                      </c:pt>
                      <c:pt idx="31">
                        <c:v>2021</c:v>
                      </c:pt>
                      <c:pt idx="32">
                        <c:v>2022</c:v>
                      </c:pt>
                      <c:pt idx="33">
                        <c:v>2023</c:v>
                      </c:pt>
                      <c:pt idx="34">
                        <c:v>2024</c:v>
                      </c:pt>
                      <c:pt idx="35">
                        <c:v>2025</c:v>
                      </c:pt>
                      <c:pt idx="36">
                        <c:v>2026</c:v>
                      </c:pt>
                      <c:pt idx="37">
                        <c:v>2027</c:v>
                      </c:pt>
                      <c:pt idx="38">
                        <c:v>2028</c:v>
                      </c:pt>
                      <c:pt idx="39">
                        <c:v>2029</c:v>
                      </c:pt>
                      <c:pt idx="40">
                        <c:v>2030</c:v>
                      </c:pt>
                      <c:pt idx="41">
                        <c:v>2031</c:v>
                      </c:pt>
                      <c:pt idx="42">
                        <c:v>2032</c:v>
                      </c:pt>
                      <c:pt idx="43">
                        <c:v>2033</c:v>
                      </c:pt>
                      <c:pt idx="44">
                        <c:v>2034</c:v>
                      </c:pt>
                      <c:pt idx="45">
                        <c:v>2035</c:v>
                      </c:pt>
                      <c:pt idx="46">
                        <c:v>2036</c:v>
                      </c:pt>
                      <c:pt idx="47">
                        <c:v>2037</c:v>
                      </c:pt>
                      <c:pt idx="48">
                        <c:v>2038</c:v>
                      </c:pt>
                      <c:pt idx="49">
                        <c:v>2039</c:v>
                      </c:pt>
                      <c:pt idx="50">
                        <c:v>2040</c:v>
                      </c:pt>
                    </c:numCache>
                  </c:numRef>
                </c:cat>
                <c:val>
                  <c:numRef>
                    <c:extLst xmlns:c15="http://schemas.microsoft.com/office/drawing/2012/chart" xmlns:mc="http://schemas.openxmlformats.org/markup-compatibility/2006" xmlns:c14="http://schemas.microsoft.com/office/drawing/2007/8/2/chart" xmlns:c16="http://schemas.microsoft.com/office/drawing/2014/chart" xmlns:c16r3="http://schemas.microsoft.com/office/drawing/2017/03/chart">
                      <c:ext xmlns:c15="http://schemas.microsoft.com/office/drawing/2012/chart" uri="{02D57815-91ED-43cb-92C2-25804820EDAC}">
                        <c15:formulaRef>
                          <c15:sqref>Prev!$B$83:$AZ$83</c15:sqref>
                        </c15:formulaRef>
                      </c:ext>
                    </c:extLst>
                    <c:numCache>
                      <c:formatCode>0.0</c:formatCode>
                      <c:ptCount val="51"/>
                      <c:pt idx="0">
                        <c:v>40.054511668110699</c:v>
                      </c:pt>
                      <c:pt idx="1">
                        <c:v>40.1355306303821</c:v>
                      </c:pt>
                      <c:pt idx="2">
                        <c:v>40.096374757814203</c:v>
                      </c:pt>
                      <c:pt idx="3">
                        <c:v>39.9180484864089</c:v>
                      </c:pt>
                      <c:pt idx="4">
                        <c:v>39.363878907355002</c:v>
                      </c:pt>
                      <c:pt idx="5">
                        <c:v>37.9624907316487</c:v>
                      </c:pt>
                      <c:pt idx="6">
                        <c:v>35.899701019063798</c:v>
                      </c:pt>
                      <c:pt idx="7">
                        <c:v>33.535237651709799</c:v>
                      </c:pt>
                      <c:pt idx="8">
                        <c:v>31.862338939922502</c:v>
                      </c:pt>
                      <c:pt idx="9">
                        <c:v>30.230125795811201</c:v>
                      </c:pt>
                      <c:pt idx="10">
                        <c:v>28.823987210568802</c:v>
                      </c:pt>
                      <c:pt idx="11">
                        <c:v>27.250449532005099</c:v>
                      </c:pt>
                      <c:pt idx="12">
                        <c:v>25.651899604108902</c:v>
                      </c:pt>
                      <c:pt idx="13">
                        <c:v>23.8275974574494</c:v>
                      </c:pt>
                      <c:pt idx="14">
                        <c:v>22.403090995111199</c:v>
                      </c:pt>
                      <c:pt idx="15">
                        <c:v>21.620555410391201</c:v>
                      </c:pt>
                      <c:pt idx="16">
                        <c:v>20.991828124419101</c:v>
                      </c:pt>
                      <c:pt idx="17">
                        <c:v>20.3323017669913</c:v>
                      </c:pt>
                      <c:pt idx="18">
                        <c:v>19.859460562310399</c:v>
                      </c:pt>
                      <c:pt idx="19">
                        <c:v>19.502989912155698</c:v>
                      </c:pt>
                      <c:pt idx="20">
                        <c:v>18.874043938038401</c:v>
                      </c:pt>
                      <c:pt idx="21">
                        <c:v>18.462561444371101</c:v>
                      </c:pt>
                      <c:pt idx="22">
                        <c:v>18.0830033696068</c:v>
                      </c:pt>
                      <c:pt idx="23">
                        <c:v>17.711836295957799</c:v>
                      </c:pt>
                      <c:pt idx="24">
                        <c:v>17.389363343709299</c:v>
                      </c:pt>
                      <c:pt idx="25">
                        <c:v>16.883095473129302</c:v>
                      </c:pt>
                      <c:pt idx="26">
                        <c:v>16.5038670978543</c:v>
                      </c:pt>
                      <c:pt idx="27">
                        <c:v>16.0035329461749</c:v>
                      </c:pt>
                      <c:pt idx="28">
                        <c:v>15.647996642357</c:v>
                      </c:pt>
                      <c:pt idx="29">
                        <c:v>15.1554066127461</c:v>
                      </c:pt>
                      <c:pt idx="30">
                        <c:v>14.764315243440802</c:v>
                      </c:pt>
                      <c:pt idx="31">
                        <c:v>14.2945229010737</c:v>
                      </c:pt>
                      <c:pt idx="32">
                        <c:v>13.9438003522871</c:v>
                      </c:pt>
                      <c:pt idx="33">
                        <c:v>13.488759916073601</c:v>
                      </c:pt>
                      <c:pt idx="34">
                        <c:v>13.023775390567</c:v>
                      </c:pt>
                      <c:pt idx="35">
                        <c:v>12.745123624698302</c:v>
                      </c:pt>
                      <c:pt idx="36">
                        <c:v>12.339573656220699</c:v>
                      </c:pt>
                      <c:pt idx="37">
                        <c:v>11.9193081477273</c:v>
                      </c:pt>
                      <c:pt idx="38">
                        <c:v>11.563697530062999</c:v>
                      </c:pt>
                      <c:pt idx="39">
                        <c:v>11.307180842616599</c:v>
                      </c:pt>
                      <c:pt idx="40">
                        <c:v>11.0663548420663</c:v>
                      </c:pt>
                      <c:pt idx="41">
                        <c:v>10.7516219593331</c:v>
                      </c:pt>
                      <c:pt idx="42">
                        <c:v>10.500825753159999</c:v>
                      </c:pt>
                      <c:pt idx="43">
                        <c:v>10.203036075167001</c:v>
                      </c:pt>
                      <c:pt idx="44">
                        <c:v>9.9266983640528004</c:v>
                      </c:pt>
                      <c:pt idx="45">
                        <c:v>9.6739388742574004</c:v>
                      </c:pt>
                      <c:pt idx="46">
                        <c:v>9.5601534106871</c:v>
                      </c:pt>
                      <c:pt idx="47">
                        <c:v>9.3822351763355005</c:v>
                      </c:pt>
                      <c:pt idx="48">
                        <c:v>9.188123468143699</c:v>
                      </c:pt>
                      <c:pt idx="49">
                        <c:v>9.0299202079918004</c:v>
                      </c:pt>
                      <c:pt idx="50">
                        <c:v>8.9552351932355005</c:v>
                      </c:pt>
                    </c:numCache>
                  </c:numRef>
                </c:val>
                <c:smooth val="0"/>
                <c:extLst xmlns:c15="http://schemas.microsoft.com/office/drawing/2012/chart" xmlns:mc="http://schemas.openxmlformats.org/markup-compatibility/2006" xmlns:c14="http://schemas.microsoft.com/office/drawing/2007/8/2/chart" xmlns:c16="http://schemas.microsoft.com/office/drawing/2014/chart" xmlns:c16r3="http://schemas.microsoft.com/office/drawing/2017/03/chart">
                  <c:ext xmlns:c16="http://schemas.microsoft.com/office/drawing/2014/chart" uri="{C3380CC4-5D6E-409C-BE32-E72D297353CC}">
                    <c16:uniqueId val="{0000000C-5D9B-4095-832A-E36D62602378}"/>
                  </c:ext>
                </c:extLst>
              </c15:ser>
            </c15:filteredLineSeries>
          </c:ext>
        </c:extLst>
      </c:lineChart>
      <c:catAx>
        <c:axId val="187122063"/>
        <c:scaling>
          <c:orientation val="minMax"/>
        </c:scaling>
        <c:delete val="0"/>
        <c:axPos val="b"/>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Durée en années</a:t>
                </a:r>
              </a:p>
            </c:rich>
          </c:tx>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KE"/>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KE"/>
          </a:p>
        </c:txPr>
        <c:crossAx val="697236415"/>
        <c:crosses val="autoZero"/>
        <c:auto val="1"/>
        <c:lblAlgn val="ctr"/>
        <c:lblOffset val="100"/>
        <c:noMultiLvlLbl val="0"/>
      </c:catAx>
      <c:valAx>
        <c:axId val="697236415"/>
        <c:scaling>
          <c:orientation val="minMax"/>
          <c:max val="35"/>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Prévalence du VIH chez les femmes de 15 à 49 ans</a:t>
                </a:r>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KE"/>
            </a:p>
          </c:txPr>
        </c:title>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KE"/>
          </a:p>
        </c:txPr>
        <c:crossAx val="187122063"/>
        <c:crosses val="autoZero"/>
        <c:crossBetween val="between"/>
      </c:valAx>
      <c:spPr>
        <a:noFill/>
        <a:ln>
          <a:noFill/>
        </a:ln>
        <a:effectLst/>
      </c:spPr>
    </c:plotArea>
    <c:legend>
      <c:legendPos val="r"/>
      <c:layout>
        <c:manualLayout>
          <c:xMode val="edge"/>
          <c:yMode val="edge"/>
          <c:x val="0.73971769005847954"/>
          <c:y val="2.9081837606837607E-2"/>
          <c:w val="0.25818084795321633"/>
          <c:h val="0.30806752136752136"/>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KE"/>
        </a:p>
      </c:txPr>
    </c:legend>
    <c:plotVisOnly val="1"/>
    <c:dispBlanksAs val="gap"/>
    <c:extLst xmlns:mc="http://schemas.openxmlformats.org/markup-compatibility/2006" xmlns:c14="http://schemas.microsoft.com/office/drawing/2007/8/2/chart" xmlns:c16="http://schemas.microsoft.com/office/drawing/2014/chart" xmlns:c15="http://schemas.microsoft.com/office/drawing/2012/chart" xmlns:c16r3="http://schemas.microsoft.com/office/drawing/2017/03/char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KE"/>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dirty="0"/>
              <a:t>Ratio de mortalité pour chaque </a:t>
            </a:r>
            <a:r>
              <a:rPr lang="en-US" baseline="0" dirty="0"/>
              <a:t>catégorie de CD4 jusqu'à &lt;50</a:t>
            </a:r>
            <a:endParaRPr lang="en-US" dirty="0"/>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KE"/>
        </a:p>
      </c:txPr>
    </c:title>
    <c:autoTitleDeleted val="0"/>
    <c:plotArea>
      <c:layout/>
      <c:barChart>
        <c:barDir val="col"/>
        <c:grouping val="clustered"/>
        <c:varyColors val="0"/>
        <c:ser>
          <c:idx val="0"/>
          <c:order val="0"/>
          <c:tx>
            <c:strRef>
              <c:f>Sheet1!$B$1</c:f>
              <c:strCache>
                <c:ptCount val="1"/>
                <c:pt idx="0">
                  <c:v>Série 1</c:v>
                </c:pt>
              </c:strCache>
            </c:strRef>
          </c:tx>
          <c:spPr>
            <a:solidFill>
              <a:schemeClr val="accent1"/>
            </a:solidFill>
            <a:ln>
              <a:noFill/>
            </a:ln>
            <a:effectLst/>
          </c:spPr>
          <c:invertIfNegative val="0"/>
          <c:errBars>
            <c:errBarType val="both"/>
            <c:errValType val="cust"/>
            <c:noEndCap val="0"/>
            <c:plus>
              <c:numRef>
                <c:f>Sheet1!$D$2:$D$8</c:f>
                <c:numCache>
                  <c:formatCode>General</c:formatCode>
                  <c:ptCount val="7"/>
                  <c:pt idx="0">
                    <c:v>0</c:v>
                  </c:pt>
                  <c:pt idx="1">
                    <c:v>0.04</c:v>
                  </c:pt>
                  <c:pt idx="2">
                    <c:v>0.02</c:v>
                  </c:pt>
                  <c:pt idx="3">
                    <c:v>0.04</c:v>
                  </c:pt>
                  <c:pt idx="4">
                    <c:v>0.03</c:v>
                  </c:pt>
                  <c:pt idx="5">
                    <c:v>7.0000000000000007E-2</c:v>
                  </c:pt>
                  <c:pt idx="6">
                    <c:v>0.55000000000000004</c:v>
                  </c:pt>
                </c:numCache>
              </c:numRef>
            </c:plus>
            <c:minus>
              <c:numRef>
                <c:f>Sheet1!$C$2:$C$8</c:f>
                <c:numCache>
                  <c:formatCode>General</c:formatCode>
                  <c:ptCount val="7"/>
                  <c:pt idx="0">
                    <c:v>0</c:v>
                  </c:pt>
                  <c:pt idx="1">
                    <c:v>0.03</c:v>
                  </c:pt>
                  <c:pt idx="2">
                    <c:v>0.02</c:v>
                  </c:pt>
                  <c:pt idx="3">
                    <c:v>0.04</c:v>
                  </c:pt>
                  <c:pt idx="4">
                    <c:v>0.02</c:v>
                  </c:pt>
                  <c:pt idx="5">
                    <c:v>0.06</c:v>
                  </c:pt>
                  <c:pt idx="6">
                    <c:v>0.16</c:v>
                  </c:pt>
                </c:numCache>
              </c:numRef>
            </c:minus>
            <c:spPr>
              <a:noFill/>
              <a:ln w="9525" cap="flat" cmpd="sng" algn="ctr">
                <a:solidFill>
                  <a:schemeClr val="tx1">
                    <a:lumMod val="65000"/>
                    <a:lumOff val="35000"/>
                  </a:schemeClr>
                </a:solidFill>
                <a:round/>
              </a:ln>
              <a:effectLst/>
            </c:spPr>
          </c:errBars>
          <c:cat>
            <c:strRef>
              <c:f>Sheet1!$A$2:$A$8</c:f>
              <c:strCache>
                <c:ptCount val="7"/>
                <c:pt idx="0">
                  <c:v>&lt;50</c:v>
                </c:pt>
                <c:pt idx="1">
                  <c:v>50-99</c:v>
                </c:pt>
                <c:pt idx="2">
                  <c:v>100-199</c:v>
                </c:pt>
                <c:pt idx="3">
                  <c:v>200-249</c:v>
                </c:pt>
                <c:pt idx="4">
                  <c:v>250-349</c:v>
                </c:pt>
                <c:pt idx="5">
                  <c:v>350-499</c:v>
                </c:pt>
                <c:pt idx="6">
                  <c:v>500+</c:v>
                </c:pt>
              </c:strCache>
            </c:strRef>
          </c:cat>
          <c:val>
            <c:numRef>
              <c:f>Sheet1!$B$2:$B$8</c:f>
              <c:numCache>
                <c:formatCode>General</c:formatCode>
                <c:ptCount val="7"/>
                <c:pt idx="0">
                  <c:v>1</c:v>
                </c:pt>
                <c:pt idx="1">
                  <c:v>0.78</c:v>
                </c:pt>
                <c:pt idx="2">
                  <c:v>0.55000000000000004</c:v>
                </c:pt>
                <c:pt idx="3">
                  <c:v>0.48</c:v>
                </c:pt>
                <c:pt idx="4">
                  <c:v>0.41</c:v>
                </c:pt>
                <c:pt idx="5">
                  <c:v>0.42</c:v>
                </c:pt>
                <c:pt idx="6">
                  <c:v>0.24</c:v>
                </c:pt>
              </c:numCache>
            </c:numRef>
          </c:val>
          <c:extLst xmlns:mc="http://schemas.openxmlformats.org/markup-compatibility/2006" xmlns:c14="http://schemas.microsoft.com/office/drawing/2007/8/2/chart" xmlns:c16="http://schemas.microsoft.com/office/drawing/2014/chart" xmlns:c16r3="http://schemas.microsoft.com/office/drawing/2017/03/chart">
            <c:ext xmlns:c16="http://schemas.microsoft.com/office/drawing/2014/chart" uri="{C3380CC4-5D6E-409C-BE32-E72D297353CC}">
              <c16:uniqueId val="{00000000-D571-407E-A210-993281594B07}"/>
            </c:ext>
          </c:extLst>
        </c:ser>
        <c:dLbls>
          <c:showLegendKey val="0"/>
          <c:showVal val="0"/>
          <c:showCatName val="0"/>
          <c:showSerName val="0"/>
          <c:showPercent val="0"/>
          <c:showBubbleSize val="0"/>
        </c:dLbls>
        <c:gapWidth val="100"/>
        <c:overlap val="-27"/>
        <c:axId val="683740976"/>
        <c:axId val="683741960"/>
      </c:barChart>
      <c:catAx>
        <c:axId val="68374097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KE"/>
          </a:p>
        </c:txPr>
        <c:crossAx val="683741960"/>
        <c:crosses val="autoZero"/>
        <c:auto val="1"/>
        <c:lblAlgn val="ctr"/>
        <c:lblOffset val="100"/>
        <c:noMultiLvlLbl val="0"/>
      </c:catAx>
      <c:valAx>
        <c:axId val="683741960"/>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KE"/>
          </a:p>
        </c:txPr>
        <c:crossAx val="683740976"/>
        <c:crosses val="autoZero"/>
        <c:crossBetween val="between"/>
      </c:valAx>
      <c:spPr>
        <a:noFill/>
        <a:ln>
          <a:noFill/>
        </a:ln>
        <a:effectLst/>
      </c:spPr>
    </c:plotArea>
    <c:plotVisOnly val="1"/>
    <c:dispBlanksAs val="gap"/>
    <c:extLst xmlns:mc="http://schemas.openxmlformats.org/markup-compatibility/2006" xmlns:c14="http://schemas.microsoft.com/office/drawing/2007/8/2/chart" xmlns:c16="http://schemas.microsoft.com/office/drawing/2014/chart" xmlns:c16r3="http://schemas.microsoft.com/office/drawing/2017/03/char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KE"/>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1" i="0" u="none" strike="noStrike" kern="1200" spc="0" baseline="0">
                <a:solidFill>
                  <a:schemeClr val="tx1">
                    <a:lumMod val="65000"/>
                    <a:lumOff val="35000"/>
                  </a:schemeClr>
                </a:solidFill>
                <a:latin typeface="+mn-lt"/>
                <a:ea typeface="+mn-ea"/>
                <a:cs typeface="+mn-cs"/>
              </a:defRPr>
            </a:pPr>
            <a:r>
              <a:rPr lang="en-US" b="1" baseline="0" dirty="0"/>
              <a:t>Couverture </a:t>
            </a:r>
            <a:r>
              <a:rPr lang="en-US" b="1" dirty="0"/>
              <a:t>ART</a:t>
            </a:r>
            <a:r>
              <a:rPr lang="en-US" b="1" baseline="0" dirty="0"/>
              <a:t>, en %</a:t>
            </a:r>
            <a:endParaRPr lang="en-US" b="1" dirty="0"/>
          </a:p>
        </c:rich>
      </c:tx>
      <c:overlay val="0"/>
      <c:spPr>
        <a:noFill/>
        <a:ln>
          <a:noFill/>
        </a:ln>
        <a:effectLst/>
      </c:spPr>
      <c:txPr>
        <a:bodyPr rot="0" spcFirstLastPara="1" vertOverflow="ellipsis" vert="horz" wrap="square" anchor="ctr" anchorCtr="1"/>
        <a:lstStyle/>
        <a:p>
          <a:pPr>
            <a:defRPr sz="1862" b="1" i="0" u="none" strike="noStrike" kern="1200" spc="0" baseline="0">
              <a:solidFill>
                <a:schemeClr val="tx1">
                  <a:lumMod val="65000"/>
                  <a:lumOff val="35000"/>
                </a:schemeClr>
              </a:solidFill>
              <a:latin typeface="+mn-lt"/>
              <a:ea typeface="+mn-ea"/>
              <a:cs typeface="+mn-cs"/>
            </a:defRPr>
          </a:pPr>
          <a:endParaRPr lang="en-KE"/>
        </a:p>
      </c:txPr>
    </c:title>
    <c:autoTitleDeleted val="0"/>
    <c:plotArea>
      <c:layout/>
      <c:lineChart>
        <c:grouping val="standard"/>
        <c:varyColors val="0"/>
        <c:ser>
          <c:idx val="0"/>
          <c:order val="0"/>
          <c:tx>
            <c:strRef>
              <c:f>Sheet1!$B$1</c:f>
              <c:strCache>
                <c:ptCount val="1"/>
                <c:pt idx="0">
                  <c:v>Série 1</c:v>
                </c:pt>
              </c:strCache>
            </c:strRef>
          </c:tx>
          <c:spPr>
            <a:ln w="38100" cap="rnd">
              <a:solidFill>
                <a:schemeClr val="tx1">
                  <a:lumMod val="95000"/>
                  <a:lumOff val="5000"/>
                </a:schemeClr>
              </a:solidFill>
              <a:round/>
            </a:ln>
            <a:effectLst/>
          </c:spPr>
          <c:marker>
            <c:symbol val="none"/>
          </c:marker>
          <c:cat>
            <c:numRef>
              <c:f>Sheet1!$A$2:$A$14</c:f>
              <c:numCache>
                <c:formatCode>General</c:formatCode>
                <c:ptCount val="13"/>
                <c:pt idx="0">
                  <c:v>2010</c:v>
                </c:pt>
                <c:pt idx="1">
                  <c:v>2011</c:v>
                </c:pt>
                <c:pt idx="2">
                  <c:v>2012</c:v>
                </c:pt>
                <c:pt idx="3">
                  <c:v>2013</c:v>
                </c:pt>
                <c:pt idx="4">
                  <c:v>2014</c:v>
                </c:pt>
                <c:pt idx="5">
                  <c:v>2015</c:v>
                </c:pt>
                <c:pt idx="6">
                  <c:v>2016</c:v>
                </c:pt>
                <c:pt idx="7">
                  <c:v>2017</c:v>
                </c:pt>
                <c:pt idx="8">
                  <c:v>2018</c:v>
                </c:pt>
                <c:pt idx="9">
                  <c:v>2019</c:v>
                </c:pt>
                <c:pt idx="10">
                  <c:v>2020</c:v>
                </c:pt>
                <c:pt idx="11">
                  <c:v>2021</c:v>
                </c:pt>
                <c:pt idx="12">
                  <c:v>2022</c:v>
                </c:pt>
              </c:numCache>
            </c:numRef>
          </c:cat>
          <c:val>
            <c:numRef>
              <c:f>Sheet1!$B$2:$B$14</c:f>
              <c:numCache>
                <c:formatCode>#,##0</c:formatCode>
                <c:ptCount val="13"/>
                <c:pt idx="0">
                  <c:v>34.729999999999997</c:v>
                </c:pt>
                <c:pt idx="1">
                  <c:v>34.729999999999997</c:v>
                </c:pt>
                <c:pt idx="2">
                  <c:v>35.28</c:v>
                </c:pt>
                <c:pt idx="3">
                  <c:v>38.44</c:v>
                </c:pt>
                <c:pt idx="4">
                  <c:v>41.98</c:v>
                </c:pt>
                <c:pt idx="5">
                  <c:v>45.33</c:v>
                </c:pt>
                <c:pt idx="6">
                  <c:v>51.68</c:v>
                </c:pt>
                <c:pt idx="7">
                  <c:v>60.6</c:v>
                </c:pt>
                <c:pt idx="8">
                  <c:v>67.89</c:v>
                </c:pt>
                <c:pt idx="9">
                  <c:v>69.8</c:v>
                </c:pt>
                <c:pt idx="10">
                  <c:v>75.349999999999994</c:v>
                </c:pt>
                <c:pt idx="11">
                  <c:v>80.56</c:v>
                </c:pt>
                <c:pt idx="12">
                  <c:v>81.25</c:v>
                </c:pt>
              </c:numCache>
            </c:numRef>
          </c:val>
          <c:smooth val="0"/>
          <c:extLst xmlns:mc="http://schemas.openxmlformats.org/markup-compatibility/2006" xmlns:c14="http://schemas.microsoft.com/office/drawing/2007/8/2/chart" xmlns:c16="http://schemas.microsoft.com/office/drawing/2014/chart" xmlns:c16r3="http://schemas.microsoft.com/office/drawing/2017/03/chart">
            <c:ext xmlns:c16="http://schemas.microsoft.com/office/drawing/2014/chart" uri="{C3380CC4-5D6E-409C-BE32-E72D297353CC}">
              <c16:uniqueId val="{00000000-9113-4CBB-AF51-03E7251F55B0}"/>
            </c:ext>
          </c:extLst>
        </c:ser>
        <c:ser>
          <c:idx val="1"/>
          <c:order val="1"/>
          <c:tx>
            <c:strRef>
              <c:f>Sheet1!$C$1</c:f>
              <c:strCache>
                <c:ptCount val="1"/>
                <c:pt idx="0">
                  <c:v>Série 2</c:v>
                </c:pt>
              </c:strCache>
            </c:strRef>
          </c:tx>
          <c:spPr>
            <a:ln w="38100" cap="rnd">
              <a:solidFill>
                <a:schemeClr val="tx1">
                  <a:lumMod val="95000"/>
                  <a:lumOff val="5000"/>
                </a:schemeClr>
              </a:solidFill>
              <a:prstDash val="dash"/>
              <a:round/>
            </a:ln>
            <a:effectLst/>
          </c:spPr>
          <c:marker>
            <c:symbol val="none"/>
          </c:marker>
          <c:cat>
            <c:numRef>
              <c:f>Sheet1!$A$2:$A$14</c:f>
              <c:numCache>
                <c:formatCode>General</c:formatCode>
                <c:ptCount val="13"/>
                <c:pt idx="0">
                  <c:v>2010</c:v>
                </c:pt>
                <c:pt idx="1">
                  <c:v>2011</c:v>
                </c:pt>
                <c:pt idx="2">
                  <c:v>2012</c:v>
                </c:pt>
                <c:pt idx="3">
                  <c:v>2013</c:v>
                </c:pt>
                <c:pt idx="4">
                  <c:v>2014</c:v>
                </c:pt>
                <c:pt idx="5">
                  <c:v>2015</c:v>
                </c:pt>
                <c:pt idx="6">
                  <c:v>2016</c:v>
                </c:pt>
                <c:pt idx="7">
                  <c:v>2017</c:v>
                </c:pt>
                <c:pt idx="8">
                  <c:v>2018</c:v>
                </c:pt>
                <c:pt idx="9">
                  <c:v>2019</c:v>
                </c:pt>
                <c:pt idx="10">
                  <c:v>2020</c:v>
                </c:pt>
                <c:pt idx="11">
                  <c:v>2021</c:v>
                </c:pt>
                <c:pt idx="12">
                  <c:v>2022</c:v>
                </c:pt>
              </c:numCache>
            </c:numRef>
          </c:cat>
          <c:val>
            <c:numRef>
              <c:f>Sheet1!$C$2:$C$14</c:f>
              <c:numCache>
                <c:formatCode>#,##0</c:formatCode>
                <c:ptCount val="13"/>
                <c:pt idx="0">
                  <c:v>28.31</c:v>
                </c:pt>
                <c:pt idx="1">
                  <c:v>28.31</c:v>
                </c:pt>
                <c:pt idx="2">
                  <c:v>28.82</c:v>
                </c:pt>
                <c:pt idx="3">
                  <c:v>31.47</c:v>
                </c:pt>
                <c:pt idx="4">
                  <c:v>34.44</c:v>
                </c:pt>
                <c:pt idx="5">
                  <c:v>37.26</c:v>
                </c:pt>
                <c:pt idx="6">
                  <c:v>42.86</c:v>
                </c:pt>
                <c:pt idx="7">
                  <c:v>50.67</c:v>
                </c:pt>
                <c:pt idx="8">
                  <c:v>57.05</c:v>
                </c:pt>
                <c:pt idx="9">
                  <c:v>59.15</c:v>
                </c:pt>
                <c:pt idx="10">
                  <c:v>64.13</c:v>
                </c:pt>
                <c:pt idx="11">
                  <c:v>68.87</c:v>
                </c:pt>
                <c:pt idx="12">
                  <c:v>69.67</c:v>
                </c:pt>
              </c:numCache>
            </c:numRef>
          </c:val>
          <c:smooth val="0"/>
          <c:extLst xmlns:mc="http://schemas.openxmlformats.org/markup-compatibility/2006" xmlns:c14="http://schemas.microsoft.com/office/drawing/2007/8/2/chart" xmlns:c16="http://schemas.microsoft.com/office/drawing/2014/chart" xmlns:c16r3="http://schemas.microsoft.com/office/drawing/2017/03/chart">
            <c:ext xmlns:c16="http://schemas.microsoft.com/office/drawing/2014/chart" uri="{C3380CC4-5D6E-409C-BE32-E72D297353CC}">
              <c16:uniqueId val="{00000001-9113-4CBB-AF51-03E7251F55B0}"/>
            </c:ext>
          </c:extLst>
        </c:ser>
        <c:ser>
          <c:idx val="2"/>
          <c:order val="2"/>
          <c:tx>
            <c:strRef>
              <c:f>Sheet1!$D$1</c:f>
              <c:strCache>
                <c:ptCount val="1"/>
                <c:pt idx="0">
                  <c:v>Série 3</c:v>
                </c:pt>
              </c:strCache>
            </c:strRef>
          </c:tx>
          <c:spPr>
            <a:ln w="38100" cap="rnd">
              <a:solidFill>
                <a:schemeClr val="tx1">
                  <a:lumMod val="95000"/>
                  <a:lumOff val="5000"/>
                </a:schemeClr>
              </a:solidFill>
              <a:prstDash val="dash"/>
              <a:round/>
            </a:ln>
            <a:effectLst/>
          </c:spPr>
          <c:marker>
            <c:symbol val="none"/>
          </c:marker>
          <c:cat>
            <c:numRef>
              <c:f>Sheet1!$A$2:$A$14</c:f>
              <c:numCache>
                <c:formatCode>General</c:formatCode>
                <c:ptCount val="13"/>
                <c:pt idx="0">
                  <c:v>2010</c:v>
                </c:pt>
                <c:pt idx="1">
                  <c:v>2011</c:v>
                </c:pt>
                <c:pt idx="2">
                  <c:v>2012</c:v>
                </c:pt>
                <c:pt idx="3">
                  <c:v>2013</c:v>
                </c:pt>
                <c:pt idx="4">
                  <c:v>2014</c:v>
                </c:pt>
                <c:pt idx="5">
                  <c:v>2015</c:v>
                </c:pt>
                <c:pt idx="6">
                  <c:v>2016</c:v>
                </c:pt>
                <c:pt idx="7">
                  <c:v>2017</c:v>
                </c:pt>
                <c:pt idx="8">
                  <c:v>2018</c:v>
                </c:pt>
                <c:pt idx="9">
                  <c:v>2019</c:v>
                </c:pt>
                <c:pt idx="10">
                  <c:v>2020</c:v>
                </c:pt>
                <c:pt idx="11">
                  <c:v>2021</c:v>
                </c:pt>
                <c:pt idx="12">
                  <c:v>2022</c:v>
                </c:pt>
              </c:numCache>
            </c:numRef>
          </c:cat>
          <c:val>
            <c:numRef>
              <c:f>Sheet1!$D$2:$D$14</c:f>
              <c:numCache>
                <c:formatCode>#,##0</c:formatCode>
                <c:ptCount val="13"/>
                <c:pt idx="0">
                  <c:v>41.05</c:v>
                </c:pt>
                <c:pt idx="1">
                  <c:v>41.05</c:v>
                </c:pt>
                <c:pt idx="2">
                  <c:v>41.76</c:v>
                </c:pt>
                <c:pt idx="3">
                  <c:v>45.52</c:v>
                </c:pt>
                <c:pt idx="4">
                  <c:v>49.73</c:v>
                </c:pt>
                <c:pt idx="5">
                  <c:v>53.71</c:v>
                </c:pt>
                <c:pt idx="6">
                  <c:v>61.12</c:v>
                </c:pt>
                <c:pt idx="7">
                  <c:v>71.59</c:v>
                </c:pt>
                <c:pt idx="8">
                  <c:v>80.150000000000006</c:v>
                </c:pt>
                <c:pt idx="9">
                  <c:v>82.18</c:v>
                </c:pt>
                <c:pt idx="10">
                  <c:v>88.58</c:v>
                </c:pt>
                <c:pt idx="11">
                  <c:v>94.3</c:v>
                </c:pt>
                <c:pt idx="12">
                  <c:v>95.09</c:v>
                </c:pt>
              </c:numCache>
            </c:numRef>
          </c:val>
          <c:smooth val="0"/>
          <c:extLst xmlns:mc="http://schemas.openxmlformats.org/markup-compatibility/2006" xmlns:c14="http://schemas.microsoft.com/office/drawing/2007/8/2/chart" xmlns:c16="http://schemas.microsoft.com/office/drawing/2014/chart" xmlns:c16r3="http://schemas.microsoft.com/office/drawing/2017/03/chart">
            <c:ext xmlns:c16="http://schemas.microsoft.com/office/drawing/2014/chart" uri="{C3380CC4-5D6E-409C-BE32-E72D297353CC}">
              <c16:uniqueId val="{00000002-9113-4CBB-AF51-03E7251F55B0}"/>
            </c:ext>
          </c:extLst>
        </c:ser>
        <c:dLbls>
          <c:showLegendKey val="0"/>
          <c:showVal val="0"/>
          <c:showCatName val="0"/>
          <c:showSerName val="0"/>
          <c:showPercent val="0"/>
          <c:showBubbleSize val="0"/>
        </c:dLbls>
        <c:smooth val="0"/>
        <c:axId val="616704416"/>
        <c:axId val="616706712"/>
      </c:lineChart>
      <c:catAx>
        <c:axId val="61670441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KE"/>
          </a:p>
        </c:txPr>
        <c:crossAx val="616706712"/>
        <c:crosses val="autoZero"/>
        <c:auto val="1"/>
        <c:lblAlgn val="ctr"/>
        <c:lblOffset val="100"/>
        <c:noMultiLvlLbl val="0"/>
      </c:catAx>
      <c:valAx>
        <c:axId val="616706712"/>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KE"/>
          </a:p>
        </c:txPr>
        <c:crossAx val="616704416"/>
        <c:crosses val="autoZero"/>
        <c:crossBetween val="between"/>
      </c:valAx>
      <c:spPr>
        <a:noFill/>
        <a:ln>
          <a:noFill/>
        </a:ln>
        <a:effectLst/>
      </c:spPr>
    </c:plotArea>
    <c:plotVisOnly val="1"/>
    <c:dispBlanksAs val="gap"/>
    <c:extLst xmlns:mc="http://schemas.openxmlformats.org/markup-compatibility/2006" xmlns:c14="http://schemas.microsoft.com/office/drawing/2007/8/2/chart" xmlns:c16="http://schemas.microsoft.com/office/drawing/2014/chart" xmlns:c16r3="http://schemas.microsoft.com/office/drawing/2017/03/char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KE"/>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1" i="0" u="none" strike="noStrike" kern="1200" spc="0" baseline="0">
                <a:solidFill>
                  <a:schemeClr val="tx1">
                    <a:lumMod val="65000"/>
                    <a:lumOff val="35000"/>
                  </a:schemeClr>
                </a:solidFill>
                <a:latin typeface="+mn-lt"/>
                <a:ea typeface="+mn-ea"/>
                <a:cs typeface="+mn-cs"/>
              </a:defRPr>
            </a:pPr>
            <a:r>
              <a:rPr lang="en-US" b="1" dirty="0"/>
              <a:t>Nouvelles infections par le VIH</a:t>
            </a:r>
          </a:p>
        </c:rich>
      </c:tx>
      <c:overlay val="0"/>
      <c:spPr>
        <a:noFill/>
        <a:ln>
          <a:noFill/>
        </a:ln>
        <a:effectLst/>
      </c:spPr>
      <c:txPr>
        <a:bodyPr rot="0" spcFirstLastPara="1" vertOverflow="ellipsis" vert="horz" wrap="square" anchor="ctr" anchorCtr="1"/>
        <a:lstStyle/>
        <a:p>
          <a:pPr>
            <a:defRPr sz="1862" b="1" i="0" u="none" strike="noStrike" kern="1200" spc="0" baseline="0">
              <a:solidFill>
                <a:schemeClr val="tx1">
                  <a:lumMod val="65000"/>
                  <a:lumOff val="35000"/>
                </a:schemeClr>
              </a:solidFill>
              <a:latin typeface="+mn-lt"/>
              <a:ea typeface="+mn-ea"/>
              <a:cs typeface="+mn-cs"/>
            </a:defRPr>
          </a:pPr>
          <a:endParaRPr lang="en-KE"/>
        </a:p>
      </c:txPr>
    </c:title>
    <c:autoTitleDeleted val="0"/>
    <c:plotArea>
      <c:layout/>
      <c:lineChart>
        <c:grouping val="standard"/>
        <c:varyColors val="0"/>
        <c:ser>
          <c:idx val="0"/>
          <c:order val="0"/>
          <c:tx>
            <c:strRef>
              <c:f>Sheet1!$B$1</c:f>
              <c:strCache>
                <c:ptCount val="1"/>
                <c:pt idx="0">
                  <c:v>Série 1</c:v>
                </c:pt>
              </c:strCache>
            </c:strRef>
          </c:tx>
          <c:spPr>
            <a:ln w="38100" cap="rnd">
              <a:solidFill>
                <a:schemeClr val="tx1">
                  <a:lumMod val="95000"/>
                  <a:lumOff val="5000"/>
                </a:schemeClr>
              </a:solidFill>
              <a:round/>
            </a:ln>
            <a:effectLst/>
          </c:spPr>
          <c:marker>
            <c:symbol val="none"/>
          </c:marker>
          <c:cat>
            <c:numRef>
              <c:f>Sheet1!$A$2:$A$14</c:f>
              <c:numCache>
                <c:formatCode>General</c:formatCode>
                <c:ptCount val="13"/>
                <c:pt idx="0">
                  <c:v>2010</c:v>
                </c:pt>
                <c:pt idx="1">
                  <c:v>2011</c:v>
                </c:pt>
                <c:pt idx="2">
                  <c:v>2012</c:v>
                </c:pt>
                <c:pt idx="3">
                  <c:v>2013</c:v>
                </c:pt>
                <c:pt idx="4">
                  <c:v>2014</c:v>
                </c:pt>
                <c:pt idx="5">
                  <c:v>2015</c:v>
                </c:pt>
                <c:pt idx="6">
                  <c:v>2016</c:v>
                </c:pt>
                <c:pt idx="7">
                  <c:v>2017</c:v>
                </c:pt>
                <c:pt idx="8">
                  <c:v>2018</c:v>
                </c:pt>
                <c:pt idx="9">
                  <c:v>2019</c:v>
                </c:pt>
                <c:pt idx="10">
                  <c:v>2020</c:v>
                </c:pt>
                <c:pt idx="11">
                  <c:v>2021</c:v>
                </c:pt>
                <c:pt idx="12">
                  <c:v>2022</c:v>
                </c:pt>
              </c:numCache>
            </c:numRef>
          </c:cat>
          <c:val>
            <c:numRef>
              <c:f>Sheet1!$B$2:$B$14</c:f>
              <c:numCache>
                <c:formatCode>#,##0</c:formatCode>
                <c:ptCount val="13"/>
                <c:pt idx="0">
                  <c:v>19032</c:v>
                </c:pt>
                <c:pt idx="1">
                  <c:v>17901</c:v>
                </c:pt>
                <c:pt idx="2">
                  <c:v>18089</c:v>
                </c:pt>
                <c:pt idx="3">
                  <c:v>17858</c:v>
                </c:pt>
                <c:pt idx="4">
                  <c:v>16760</c:v>
                </c:pt>
                <c:pt idx="5">
                  <c:v>15321</c:v>
                </c:pt>
                <c:pt idx="6">
                  <c:v>13404</c:v>
                </c:pt>
                <c:pt idx="7">
                  <c:v>11675</c:v>
                </c:pt>
                <c:pt idx="8">
                  <c:v>9861</c:v>
                </c:pt>
                <c:pt idx="9">
                  <c:v>8983</c:v>
                </c:pt>
                <c:pt idx="10">
                  <c:v>8088</c:v>
                </c:pt>
                <c:pt idx="11">
                  <c:v>7439</c:v>
                </c:pt>
                <c:pt idx="12">
                  <c:v>6862</c:v>
                </c:pt>
              </c:numCache>
            </c:numRef>
          </c:val>
          <c:smooth val="0"/>
          <c:extLst xmlns:mc="http://schemas.openxmlformats.org/markup-compatibility/2006" xmlns:c14="http://schemas.microsoft.com/office/drawing/2007/8/2/chart" xmlns:c16="http://schemas.microsoft.com/office/drawing/2014/chart" xmlns:c16r3="http://schemas.microsoft.com/office/drawing/2017/03/chart">
            <c:ext xmlns:c16="http://schemas.microsoft.com/office/drawing/2014/chart" uri="{C3380CC4-5D6E-409C-BE32-E72D297353CC}">
              <c16:uniqueId val="{00000000-5E1A-4281-86E4-894454A73C52}"/>
            </c:ext>
          </c:extLst>
        </c:ser>
        <c:ser>
          <c:idx val="1"/>
          <c:order val="1"/>
          <c:tx>
            <c:strRef>
              <c:f>Sheet1!$C$1</c:f>
              <c:strCache>
                <c:ptCount val="1"/>
                <c:pt idx="0">
                  <c:v>Série 2</c:v>
                </c:pt>
              </c:strCache>
            </c:strRef>
          </c:tx>
          <c:spPr>
            <a:ln w="38100" cap="rnd">
              <a:solidFill>
                <a:schemeClr val="tx1">
                  <a:lumMod val="95000"/>
                  <a:lumOff val="5000"/>
                </a:schemeClr>
              </a:solidFill>
              <a:prstDash val="dash"/>
              <a:round/>
            </a:ln>
            <a:effectLst/>
          </c:spPr>
          <c:marker>
            <c:symbol val="none"/>
          </c:marker>
          <c:cat>
            <c:numRef>
              <c:f>Sheet1!$A$2:$A$14</c:f>
              <c:numCache>
                <c:formatCode>General</c:formatCode>
                <c:ptCount val="13"/>
                <c:pt idx="0">
                  <c:v>2010</c:v>
                </c:pt>
                <c:pt idx="1">
                  <c:v>2011</c:v>
                </c:pt>
                <c:pt idx="2">
                  <c:v>2012</c:v>
                </c:pt>
                <c:pt idx="3">
                  <c:v>2013</c:v>
                </c:pt>
                <c:pt idx="4">
                  <c:v>2014</c:v>
                </c:pt>
                <c:pt idx="5">
                  <c:v>2015</c:v>
                </c:pt>
                <c:pt idx="6">
                  <c:v>2016</c:v>
                </c:pt>
                <c:pt idx="7">
                  <c:v>2017</c:v>
                </c:pt>
                <c:pt idx="8">
                  <c:v>2018</c:v>
                </c:pt>
                <c:pt idx="9">
                  <c:v>2019</c:v>
                </c:pt>
                <c:pt idx="10">
                  <c:v>2020</c:v>
                </c:pt>
                <c:pt idx="11">
                  <c:v>2021</c:v>
                </c:pt>
                <c:pt idx="12">
                  <c:v>2022</c:v>
                </c:pt>
              </c:numCache>
            </c:numRef>
          </c:cat>
          <c:val>
            <c:numRef>
              <c:f>Sheet1!$C$2:$C$14</c:f>
              <c:numCache>
                <c:formatCode>#,##0</c:formatCode>
                <c:ptCount val="13"/>
                <c:pt idx="0">
                  <c:v>16775</c:v>
                </c:pt>
                <c:pt idx="1">
                  <c:v>15765</c:v>
                </c:pt>
                <c:pt idx="2">
                  <c:v>15776</c:v>
                </c:pt>
                <c:pt idx="3">
                  <c:v>15743</c:v>
                </c:pt>
                <c:pt idx="4">
                  <c:v>14705</c:v>
                </c:pt>
                <c:pt idx="5">
                  <c:v>13473</c:v>
                </c:pt>
                <c:pt idx="6">
                  <c:v>11857</c:v>
                </c:pt>
                <c:pt idx="7">
                  <c:v>10516</c:v>
                </c:pt>
                <c:pt idx="8">
                  <c:v>8878</c:v>
                </c:pt>
                <c:pt idx="9">
                  <c:v>8090</c:v>
                </c:pt>
                <c:pt idx="10">
                  <c:v>7442</c:v>
                </c:pt>
                <c:pt idx="11">
                  <c:v>7095</c:v>
                </c:pt>
                <c:pt idx="12">
                  <c:v>5797</c:v>
                </c:pt>
              </c:numCache>
            </c:numRef>
          </c:val>
          <c:smooth val="0"/>
          <c:extLst xmlns:mc="http://schemas.openxmlformats.org/markup-compatibility/2006" xmlns:c14="http://schemas.microsoft.com/office/drawing/2007/8/2/chart" xmlns:c16="http://schemas.microsoft.com/office/drawing/2014/chart" xmlns:c16r3="http://schemas.microsoft.com/office/drawing/2017/03/chart">
            <c:ext xmlns:c16="http://schemas.microsoft.com/office/drawing/2014/chart" uri="{C3380CC4-5D6E-409C-BE32-E72D297353CC}">
              <c16:uniqueId val="{00000001-5E1A-4281-86E4-894454A73C52}"/>
            </c:ext>
          </c:extLst>
        </c:ser>
        <c:ser>
          <c:idx val="2"/>
          <c:order val="2"/>
          <c:tx>
            <c:strRef>
              <c:f>Sheet1!$D$1</c:f>
              <c:strCache>
                <c:ptCount val="1"/>
                <c:pt idx="0">
                  <c:v>Série 3</c:v>
                </c:pt>
              </c:strCache>
            </c:strRef>
          </c:tx>
          <c:spPr>
            <a:ln w="38100" cap="rnd">
              <a:solidFill>
                <a:schemeClr val="tx1">
                  <a:lumMod val="95000"/>
                  <a:lumOff val="5000"/>
                </a:schemeClr>
              </a:solidFill>
              <a:prstDash val="dash"/>
              <a:round/>
            </a:ln>
            <a:effectLst/>
          </c:spPr>
          <c:marker>
            <c:symbol val="none"/>
          </c:marker>
          <c:cat>
            <c:numRef>
              <c:f>Sheet1!$A$2:$A$14</c:f>
              <c:numCache>
                <c:formatCode>General</c:formatCode>
                <c:ptCount val="13"/>
                <c:pt idx="0">
                  <c:v>2010</c:v>
                </c:pt>
                <c:pt idx="1">
                  <c:v>2011</c:v>
                </c:pt>
                <c:pt idx="2">
                  <c:v>2012</c:v>
                </c:pt>
                <c:pt idx="3">
                  <c:v>2013</c:v>
                </c:pt>
                <c:pt idx="4">
                  <c:v>2014</c:v>
                </c:pt>
                <c:pt idx="5">
                  <c:v>2015</c:v>
                </c:pt>
                <c:pt idx="6">
                  <c:v>2016</c:v>
                </c:pt>
                <c:pt idx="7">
                  <c:v>2017</c:v>
                </c:pt>
                <c:pt idx="8">
                  <c:v>2018</c:v>
                </c:pt>
                <c:pt idx="9">
                  <c:v>2019</c:v>
                </c:pt>
                <c:pt idx="10">
                  <c:v>2020</c:v>
                </c:pt>
                <c:pt idx="11">
                  <c:v>2021</c:v>
                </c:pt>
                <c:pt idx="12">
                  <c:v>2022</c:v>
                </c:pt>
              </c:numCache>
            </c:numRef>
          </c:cat>
          <c:val>
            <c:numRef>
              <c:f>Sheet1!$D$2:$D$14</c:f>
              <c:numCache>
                <c:formatCode>#,##0</c:formatCode>
                <c:ptCount val="13"/>
                <c:pt idx="0">
                  <c:v>22191</c:v>
                </c:pt>
                <c:pt idx="1">
                  <c:v>20957</c:v>
                </c:pt>
                <c:pt idx="2">
                  <c:v>20583</c:v>
                </c:pt>
                <c:pt idx="3">
                  <c:v>20265</c:v>
                </c:pt>
                <c:pt idx="4">
                  <c:v>18828</c:v>
                </c:pt>
                <c:pt idx="5">
                  <c:v>16592</c:v>
                </c:pt>
                <c:pt idx="6">
                  <c:v>14514</c:v>
                </c:pt>
                <c:pt idx="7">
                  <c:v>12299</c:v>
                </c:pt>
                <c:pt idx="8">
                  <c:v>10417</c:v>
                </c:pt>
                <c:pt idx="9">
                  <c:v>9551</c:v>
                </c:pt>
                <c:pt idx="10">
                  <c:v>8501</c:v>
                </c:pt>
                <c:pt idx="11">
                  <c:v>7817</c:v>
                </c:pt>
                <c:pt idx="12">
                  <c:v>7131</c:v>
                </c:pt>
              </c:numCache>
            </c:numRef>
          </c:val>
          <c:smooth val="0"/>
          <c:extLst xmlns:mc="http://schemas.openxmlformats.org/markup-compatibility/2006" xmlns:c14="http://schemas.microsoft.com/office/drawing/2007/8/2/chart" xmlns:c16="http://schemas.microsoft.com/office/drawing/2014/chart" xmlns:c16r3="http://schemas.microsoft.com/office/drawing/2017/03/chart">
            <c:ext xmlns:c16="http://schemas.microsoft.com/office/drawing/2014/chart" uri="{C3380CC4-5D6E-409C-BE32-E72D297353CC}">
              <c16:uniqueId val="{00000002-5E1A-4281-86E4-894454A73C52}"/>
            </c:ext>
          </c:extLst>
        </c:ser>
        <c:ser>
          <c:idx val="3"/>
          <c:order val="3"/>
          <c:tx>
            <c:strRef>
              <c:f>Sheet1!$E$1</c:f>
              <c:strCache>
                <c:ptCount val="1"/>
                <c:pt idx="0">
                  <c:v>Série 4</c:v>
                </c:pt>
              </c:strCache>
            </c:strRef>
          </c:tx>
          <c:spPr>
            <a:ln w="28575" cap="rnd">
              <a:noFill/>
              <a:round/>
            </a:ln>
            <a:effectLst/>
          </c:spPr>
          <c:marker>
            <c:symbol val="diamond"/>
            <c:size val="10"/>
            <c:spPr>
              <a:solidFill>
                <a:srgbClr val="FF0000"/>
              </a:solidFill>
              <a:ln w="9525">
                <a:solidFill>
                  <a:srgbClr val="FF0000"/>
                </a:solidFill>
              </a:ln>
              <a:effectLst/>
            </c:spPr>
          </c:marker>
          <c:cat>
            <c:numRef>
              <c:f>Sheet1!$A$2:$A$14</c:f>
              <c:numCache>
                <c:formatCode>General</c:formatCode>
                <c:ptCount val="13"/>
                <c:pt idx="0">
                  <c:v>2010</c:v>
                </c:pt>
                <c:pt idx="1">
                  <c:v>2011</c:v>
                </c:pt>
                <c:pt idx="2">
                  <c:v>2012</c:v>
                </c:pt>
                <c:pt idx="3">
                  <c:v>2013</c:v>
                </c:pt>
                <c:pt idx="4">
                  <c:v>2014</c:v>
                </c:pt>
                <c:pt idx="5">
                  <c:v>2015</c:v>
                </c:pt>
                <c:pt idx="6">
                  <c:v>2016</c:v>
                </c:pt>
                <c:pt idx="7">
                  <c:v>2017</c:v>
                </c:pt>
                <c:pt idx="8">
                  <c:v>2018</c:v>
                </c:pt>
                <c:pt idx="9">
                  <c:v>2019</c:v>
                </c:pt>
                <c:pt idx="10">
                  <c:v>2020</c:v>
                </c:pt>
                <c:pt idx="11">
                  <c:v>2021</c:v>
                </c:pt>
                <c:pt idx="12">
                  <c:v>2022</c:v>
                </c:pt>
              </c:numCache>
            </c:numRef>
          </c:cat>
          <c:val>
            <c:numRef>
              <c:f>Sheet1!$E$2:$E$14</c:f>
              <c:numCache>
                <c:formatCode>General</c:formatCode>
                <c:ptCount val="13"/>
                <c:pt idx="10">
                  <c:v>4758</c:v>
                </c:pt>
              </c:numCache>
            </c:numRef>
          </c:val>
          <c:smooth val="0"/>
          <c:extLst xmlns:mc="http://schemas.openxmlformats.org/markup-compatibility/2006" xmlns:c14="http://schemas.microsoft.com/office/drawing/2007/8/2/chart" xmlns:c16="http://schemas.microsoft.com/office/drawing/2014/chart" xmlns:c16r3="http://schemas.microsoft.com/office/drawing/2017/03/chart">
            <c:ext xmlns:c16="http://schemas.microsoft.com/office/drawing/2014/chart" uri="{C3380CC4-5D6E-409C-BE32-E72D297353CC}">
              <c16:uniqueId val="{00000003-5E1A-4281-86E4-894454A73C52}"/>
            </c:ext>
          </c:extLst>
        </c:ser>
        <c:dLbls>
          <c:showLegendKey val="0"/>
          <c:showVal val="0"/>
          <c:showCatName val="0"/>
          <c:showSerName val="0"/>
          <c:showPercent val="0"/>
          <c:showBubbleSize val="0"/>
        </c:dLbls>
        <c:smooth val="0"/>
        <c:axId val="616704416"/>
        <c:axId val="616706712"/>
      </c:lineChart>
      <c:catAx>
        <c:axId val="61670441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KE"/>
          </a:p>
        </c:txPr>
        <c:crossAx val="616706712"/>
        <c:crosses val="autoZero"/>
        <c:auto val="1"/>
        <c:lblAlgn val="ctr"/>
        <c:lblOffset val="100"/>
        <c:noMultiLvlLbl val="0"/>
      </c:catAx>
      <c:valAx>
        <c:axId val="616706712"/>
        <c:scaling>
          <c:orientation val="minMax"/>
          <c:max val="35000"/>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KE"/>
          </a:p>
        </c:txPr>
        <c:crossAx val="616704416"/>
        <c:crosses val="autoZero"/>
        <c:crossBetween val="between"/>
      </c:valAx>
      <c:spPr>
        <a:noFill/>
        <a:ln>
          <a:noFill/>
        </a:ln>
        <a:effectLst/>
      </c:spPr>
    </c:plotArea>
    <c:plotVisOnly val="1"/>
    <c:dispBlanksAs val="gap"/>
    <c:extLst xmlns:mc="http://schemas.openxmlformats.org/markup-compatibility/2006" xmlns:c14="http://schemas.microsoft.com/office/drawing/2007/8/2/chart" xmlns:c16="http://schemas.microsoft.com/office/drawing/2014/chart" xmlns:c16r3="http://schemas.microsoft.com/office/drawing/2017/03/char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KE"/>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1" i="0" u="none" strike="noStrike" kern="1200" spc="0" baseline="0">
                <a:solidFill>
                  <a:schemeClr val="tx1">
                    <a:lumMod val="65000"/>
                    <a:lumOff val="35000"/>
                  </a:schemeClr>
                </a:solidFill>
                <a:latin typeface="+mn-lt"/>
                <a:ea typeface="+mn-ea"/>
                <a:cs typeface="+mn-cs"/>
              </a:defRPr>
            </a:pPr>
            <a:r>
              <a:rPr lang="en-US" b="1" dirty="0"/>
              <a:t>Nouvelles infections par le VIH</a:t>
            </a:r>
          </a:p>
        </c:rich>
      </c:tx>
      <c:overlay val="0"/>
      <c:spPr>
        <a:noFill/>
        <a:ln>
          <a:noFill/>
        </a:ln>
        <a:effectLst/>
      </c:spPr>
      <c:txPr>
        <a:bodyPr rot="0" spcFirstLastPara="1" vertOverflow="ellipsis" vert="horz" wrap="square" anchor="ctr" anchorCtr="1"/>
        <a:lstStyle/>
        <a:p>
          <a:pPr>
            <a:defRPr sz="1862" b="1" i="0" u="none" strike="noStrike" kern="1200" spc="0" baseline="0">
              <a:solidFill>
                <a:schemeClr val="tx1">
                  <a:lumMod val="65000"/>
                  <a:lumOff val="35000"/>
                </a:schemeClr>
              </a:solidFill>
              <a:latin typeface="+mn-lt"/>
              <a:ea typeface="+mn-ea"/>
              <a:cs typeface="+mn-cs"/>
            </a:defRPr>
          </a:pPr>
          <a:endParaRPr lang="en-KE"/>
        </a:p>
      </c:txPr>
    </c:title>
    <c:autoTitleDeleted val="0"/>
    <c:plotArea>
      <c:layout/>
      <c:lineChart>
        <c:grouping val="standard"/>
        <c:varyColors val="0"/>
        <c:ser>
          <c:idx val="0"/>
          <c:order val="0"/>
          <c:tx>
            <c:strRef>
              <c:f>Sheet1!$B$1</c:f>
              <c:strCache>
                <c:ptCount val="1"/>
                <c:pt idx="0">
                  <c:v>Série 1</c:v>
                </c:pt>
              </c:strCache>
            </c:strRef>
          </c:tx>
          <c:spPr>
            <a:ln w="38100" cap="rnd">
              <a:solidFill>
                <a:schemeClr val="tx1">
                  <a:lumMod val="95000"/>
                  <a:lumOff val="5000"/>
                </a:schemeClr>
              </a:solidFill>
              <a:round/>
            </a:ln>
            <a:effectLst/>
          </c:spPr>
          <c:marker>
            <c:symbol val="none"/>
          </c:marker>
          <c:cat>
            <c:numRef>
              <c:f>Sheet1!$A$2:$A$14</c:f>
              <c:numCache>
                <c:formatCode>General</c:formatCode>
                <c:ptCount val="13"/>
                <c:pt idx="0">
                  <c:v>2010</c:v>
                </c:pt>
                <c:pt idx="1">
                  <c:v>2011</c:v>
                </c:pt>
                <c:pt idx="2">
                  <c:v>2012</c:v>
                </c:pt>
                <c:pt idx="3">
                  <c:v>2013</c:v>
                </c:pt>
                <c:pt idx="4">
                  <c:v>2014</c:v>
                </c:pt>
                <c:pt idx="5">
                  <c:v>2015</c:v>
                </c:pt>
                <c:pt idx="6">
                  <c:v>2016</c:v>
                </c:pt>
                <c:pt idx="7">
                  <c:v>2017</c:v>
                </c:pt>
                <c:pt idx="8">
                  <c:v>2018</c:v>
                </c:pt>
                <c:pt idx="9">
                  <c:v>2019</c:v>
                </c:pt>
                <c:pt idx="10">
                  <c:v>2020</c:v>
                </c:pt>
                <c:pt idx="11">
                  <c:v>2021</c:v>
                </c:pt>
                <c:pt idx="12">
                  <c:v>2022</c:v>
                </c:pt>
              </c:numCache>
            </c:numRef>
          </c:cat>
          <c:val>
            <c:numRef>
              <c:f>Sheet1!$B$2:$B$14</c:f>
              <c:numCache>
                <c:formatCode>#,##0</c:formatCode>
                <c:ptCount val="13"/>
                <c:pt idx="0">
                  <c:v>19032</c:v>
                </c:pt>
                <c:pt idx="1">
                  <c:v>17901</c:v>
                </c:pt>
                <c:pt idx="2">
                  <c:v>18089</c:v>
                </c:pt>
                <c:pt idx="3">
                  <c:v>17858</c:v>
                </c:pt>
                <c:pt idx="4">
                  <c:v>16760</c:v>
                </c:pt>
                <c:pt idx="5">
                  <c:v>15321</c:v>
                </c:pt>
                <c:pt idx="6">
                  <c:v>13404</c:v>
                </c:pt>
                <c:pt idx="7">
                  <c:v>11675</c:v>
                </c:pt>
                <c:pt idx="8">
                  <c:v>9861</c:v>
                </c:pt>
                <c:pt idx="9">
                  <c:v>8983</c:v>
                </c:pt>
                <c:pt idx="10">
                  <c:v>8088</c:v>
                </c:pt>
                <c:pt idx="11">
                  <c:v>7439</c:v>
                </c:pt>
                <c:pt idx="12">
                  <c:v>6862</c:v>
                </c:pt>
              </c:numCache>
            </c:numRef>
          </c:val>
          <c:smooth val="0"/>
          <c:extLst xmlns:mc="http://schemas.openxmlformats.org/markup-compatibility/2006" xmlns:c14="http://schemas.microsoft.com/office/drawing/2007/8/2/chart" xmlns:c16="http://schemas.microsoft.com/office/drawing/2014/chart" xmlns:c16r3="http://schemas.microsoft.com/office/drawing/2017/03/chart">
            <c:ext xmlns:c16="http://schemas.microsoft.com/office/drawing/2014/chart" uri="{C3380CC4-5D6E-409C-BE32-E72D297353CC}">
              <c16:uniqueId val="{00000000-5E1A-4281-86E4-894454A73C52}"/>
            </c:ext>
          </c:extLst>
        </c:ser>
        <c:ser>
          <c:idx val="1"/>
          <c:order val="1"/>
          <c:tx>
            <c:strRef>
              <c:f>Sheet1!$C$1</c:f>
              <c:strCache>
                <c:ptCount val="1"/>
                <c:pt idx="0">
                  <c:v>Série 2</c:v>
                </c:pt>
              </c:strCache>
            </c:strRef>
          </c:tx>
          <c:spPr>
            <a:ln w="38100" cap="rnd">
              <a:solidFill>
                <a:schemeClr val="tx1">
                  <a:lumMod val="95000"/>
                  <a:lumOff val="5000"/>
                </a:schemeClr>
              </a:solidFill>
              <a:prstDash val="dash"/>
              <a:round/>
            </a:ln>
            <a:effectLst/>
          </c:spPr>
          <c:marker>
            <c:symbol val="none"/>
          </c:marker>
          <c:cat>
            <c:numRef>
              <c:f>Sheet1!$A$2:$A$14</c:f>
              <c:numCache>
                <c:formatCode>General</c:formatCode>
                <c:ptCount val="13"/>
                <c:pt idx="0">
                  <c:v>2010</c:v>
                </c:pt>
                <c:pt idx="1">
                  <c:v>2011</c:v>
                </c:pt>
                <c:pt idx="2">
                  <c:v>2012</c:v>
                </c:pt>
                <c:pt idx="3">
                  <c:v>2013</c:v>
                </c:pt>
                <c:pt idx="4">
                  <c:v>2014</c:v>
                </c:pt>
                <c:pt idx="5">
                  <c:v>2015</c:v>
                </c:pt>
                <c:pt idx="6">
                  <c:v>2016</c:v>
                </c:pt>
                <c:pt idx="7">
                  <c:v>2017</c:v>
                </c:pt>
                <c:pt idx="8">
                  <c:v>2018</c:v>
                </c:pt>
                <c:pt idx="9">
                  <c:v>2019</c:v>
                </c:pt>
                <c:pt idx="10">
                  <c:v>2020</c:v>
                </c:pt>
                <c:pt idx="11">
                  <c:v>2021</c:v>
                </c:pt>
                <c:pt idx="12">
                  <c:v>2022</c:v>
                </c:pt>
              </c:numCache>
            </c:numRef>
          </c:cat>
          <c:val>
            <c:numRef>
              <c:f>Sheet1!$C$2:$C$14</c:f>
              <c:numCache>
                <c:formatCode>#,##0</c:formatCode>
                <c:ptCount val="13"/>
                <c:pt idx="0">
                  <c:v>8387.5</c:v>
                </c:pt>
                <c:pt idx="1">
                  <c:v>7882.5</c:v>
                </c:pt>
                <c:pt idx="2">
                  <c:v>7888</c:v>
                </c:pt>
                <c:pt idx="3">
                  <c:v>7871.5</c:v>
                </c:pt>
                <c:pt idx="4">
                  <c:v>7352.5</c:v>
                </c:pt>
                <c:pt idx="5">
                  <c:v>6736.5</c:v>
                </c:pt>
                <c:pt idx="6">
                  <c:v>5928.5</c:v>
                </c:pt>
                <c:pt idx="7">
                  <c:v>5258</c:v>
                </c:pt>
                <c:pt idx="8">
                  <c:v>4439</c:v>
                </c:pt>
                <c:pt idx="9">
                  <c:v>4045</c:v>
                </c:pt>
                <c:pt idx="10">
                  <c:v>3721</c:v>
                </c:pt>
                <c:pt idx="11">
                  <c:v>3547.5</c:v>
                </c:pt>
                <c:pt idx="12">
                  <c:v>2898.5</c:v>
                </c:pt>
              </c:numCache>
            </c:numRef>
          </c:val>
          <c:smooth val="0"/>
          <c:extLst xmlns:mc="http://schemas.openxmlformats.org/markup-compatibility/2006" xmlns:c14="http://schemas.microsoft.com/office/drawing/2007/8/2/chart" xmlns:c16="http://schemas.microsoft.com/office/drawing/2014/chart" xmlns:c16r3="http://schemas.microsoft.com/office/drawing/2017/03/chart">
            <c:ext xmlns:c16="http://schemas.microsoft.com/office/drawing/2014/chart" uri="{C3380CC4-5D6E-409C-BE32-E72D297353CC}">
              <c16:uniqueId val="{00000001-5E1A-4281-86E4-894454A73C52}"/>
            </c:ext>
          </c:extLst>
        </c:ser>
        <c:ser>
          <c:idx val="2"/>
          <c:order val="2"/>
          <c:tx>
            <c:strRef>
              <c:f>Sheet1!$D$1</c:f>
              <c:strCache>
                <c:ptCount val="1"/>
                <c:pt idx="0">
                  <c:v>Série 3</c:v>
                </c:pt>
              </c:strCache>
            </c:strRef>
          </c:tx>
          <c:spPr>
            <a:ln w="38100" cap="rnd">
              <a:solidFill>
                <a:schemeClr val="tx1">
                  <a:lumMod val="95000"/>
                  <a:lumOff val="5000"/>
                </a:schemeClr>
              </a:solidFill>
              <a:prstDash val="dash"/>
              <a:round/>
            </a:ln>
            <a:effectLst/>
          </c:spPr>
          <c:marker>
            <c:symbol val="none"/>
          </c:marker>
          <c:cat>
            <c:numRef>
              <c:f>Sheet1!$A$2:$A$14</c:f>
              <c:numCache>
                <c:formatCode>General</c:formatCode>
                <c:ptCount val="13"/>
                <c:pt idx="0">
                  <c:v>2010</c:v>
                </c:pt>
                <c:pt idx="1">
                  <c:v>2011</c:v>
                </c:pt>
                <c:pt idx="2">
                  <c:v>2012</c:v>
                </c:pt>
                <c:pt idx="3">
                  <c:v>2013</c:v>
                </c:pt>
                <c:pt idx="4">
                  <c:v>2014</c:v>
                </c:pt>
                <c:pt idx="5">
                  <c:v>2015</c:v>
                </c:pt>
                <c:pt idx="6">
                  <c:v>2016</c:v>
                </c:pt>
                <c:pt idx="7">
                  <c:v>2017</c:v>
                </c:pt>
                <c:pt idx="8">
                  <c:v>2018</c:v>
                </c:pt>
                <c:pt idx="9">
                  <c:v>2019</c:v>
                </c:pt>
                <c:pt idx="10">
                  <c:v>2020</c:v>
                </c:pt>
                <c:pt idx="11">
                  <c:v>2021</c:v>
                </c:pt>
                <c:pt idx="12">
                  <c:v>2022</c:v>
                </c:pt>
              </c:numCache>
            </c:numRef>
          </c:cat>
          <c:val>
            <c:numRef>
              <c:f>Sheet1!$D$2:$D$14</c:f>
              <c:numCache>
                <c:formatCode>#,##0</c:formatCode>
                <c:ptCount val="13"/>
                <c:pt idx="0">
                  <c:v>33286.5</c:v>
                </c:pt>
                <c:pt idx="1">
                  <c:v>31435.5</c:v>
                </c:pt>
                <c:pt idx="2">
                  <c:v>30874.5</c:v>
                </c:pt>
                <c:pt idx="3">
                  <c:v>30397.5</c:v>
                </c:pt>
                <c:pt idx="4">
                  <c:v>28242</c:v>
                </c:pt>
                <c:pt idx="5">
                  <c:v>24888</c:v>
                </c:pt>
                <c:pt idx="6">
                  <c:v>21771</c:v>
                </c:pt>
                <c:pt idx="7">
                  <c:v>18448.5</c:v>
                </c:pt>
                <c:pt idx="8">
                  <c:v>15625.5</c:v>
                </c:pt>
                <c:pt idx="9">
                  <c:v>14326.5</c:v>
                </c:pt>
                <c:pt idx="10">
                  <c:v>12751.5</c:v>
                </c:pt>
                <c:pt idx="11">
                  <c:v>11725.5</c:v>
                </c:pt>
                <c:pt idx="12">
                  <c:v>10696.5</c:v>
                </c:pt>
              </c:numCache>
            </c:numRef>
          </c:val>
          <c:smooth val="0"/>
          <c:extLst xmlns:mc="http://schemas.openxmlformats.org/markup-compatibility/2006" xmlns:c14="http://schemas.microsoft.com/office/drawing/2007/8/2/chart" xmlns:c16="http://schemas.microsoft.com/office/drawing/2014/chart" xmlns:c16r3="http://schemas.microsoft.com/office/drawing/2017/03/chart">
            <c:ext xmlns:c16="http://schemas.microsoft.com/office/drawing/2014/chart" uri="{C3380CC4-5D6E-409C-BE32-E72D297353CC}">
              <c16:uniqueId val="{00000002-5E1A-4281-86E4-894454A73C52}"/>
            </c:ext>
          </c:extLst>
        </c:ser>
        <c:ser>
          <c:idx val="3"/>
          <c:order val="3"/>
          <c:tx>
            <c:strRef>
              <c:f>Sheet1!$E$1</c:f>
              <c:strCache>
                <c:ptCount val="1"/>
                <c:pt idx="0">
                  <c:v>Série 4</c:v>
                </c:pt>
              </c:strCache>
            </c:strRef>
          </c:tx>
          <c:spPr>
            <a:ln w="28575" cap="rnd">
              <a:noFill/>
              <a:round/>
            </a:ln>
            <a:effectLst/>
          </c:spPr>
          <c:marker>
            <c:symbol val="diamond"/>
            <c:size val="10"/>
            <c:spPr>
              <a:solidFill>
                <a:srgbClr val="FF0000"/>
              </a:solidFill>
              <a:ln w="9525">
                <a:solidFill>
                  <a:srgbClr val="FF0000"/>
                </a:solidFill>
              </a:ln>
              <a:effectLst/>
            </c:spPr>
          </c:marker>
          <c:cat>
            <c:numRef>
              <c:f>Sheet1!$A$2:$A$14</c:f>
              <c:numCache>
                <c:formatCode>General</c:formatCode>
                <c:ptCount val="13"/>
                <c:pt idx="0">
                  <c:v>2010</c:v>
                </c:pt>
                <c:pt idx="1">
                  <c:v>2011</c:v>
                </c:pt>
                <c:pt idx="2">
                  <c:v>2012</c:v>
                </c:pt>
                <c:pt idx="3">
                  <c:v>2013</c:v>
                </c:pt>
                <c:pt idx="4">
                  <c:v>2014</c:v>
                </c:pt>
                <c:pt idx="5">
                  <c:v>2015</c:v>
                </c:pt>
                <c:pt idx="6">
                  <c:v>2016</c:v>
                </c:pt>
                <c:pt idx="7">
                  <c:v>2017</c:v>
                </c:pt>
                <c:pt idx="8">
                  <c:v>2018</c:v>
                </c:pt>
                <c:pt idx="9">
                  <c:v>2019</c:v>
                </c:pt>
                <c:pt idx="10">
                  <c:v>2020</c:v>
                </c:pt>
                <c:pt idx="11">
                  <c:v>2021</c:v>
                </c:pt>
                <c:pt idx="12">
                  <c:v>2022</c:v>
                </c:pt>
              </c:numCache>
            </c:numRef>
          </c:cat>
          <c:val>
            <c:numRef>
              <c:f>Sheet1!$E$2:$E$14</c:f>
              <c:numCache>
                <c:formatCode>General</c:formatCode>
                <c:ptCount val="13"/>
                <c:pt idx="10">
                  <c:v>4758</c:v>
                </c:pt>
              </c:numCache>
            </c:numRef>
          </c:val>
          <c:smooth val="0"/>
          <c:extLst xmlns:mc="http://schemas.openxmlformats.org/markup-compatibility/2006" xmlns:c14="http://schemas.microsoft.com/office/drawing/2007/8/2/chart" xmlns:c16="http://schemas.microsoft.com/office/drawing/2014/chart" xmlns:c16r3="http://schemas.microsoft.com/office/drawing/2017/03/chart">
            <c:ext xmlns:c16="http://schemas.microsoft.com/office/drawing/2014/chart" uri="{C3380CC4-5D6E-409C-BE32-E72D297353CC}">
              <c16:uniqueId val="{00000003-5E1A-4281-86E4-894454A73C52}"/>
            </c:ext>
          </c:extLst>
        </c:ser>
        <c:dLbls>
          <c:showLegendKey val="0"/>
          <c:showVal val="0"/>
          <c:showCatName val="0"/>
          <c:showSerName val="0"/>
          <c:showPercent val="0"/>
          <c:showBubbleSize val="0"/>
        </c:dLbls>
        <c:smooth val="0"/>
        <c:axId val="616704416"/>
        <c:axId val="616706712"/>
      </c:lineChart>
      <c:catAx>
        <c:axId val="61670441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KE"/>
          </a:p>
        </c:txPr>
        <c:crossAx val="616706712"/>
        <c:crosses val="autoZero"/>
        <c:auto val="1"/>
        <c:lblAlgn val="ctr"/>
        <c:lblOffset val="100"/>
        <c:noMultiLvlLbl val="0"/>
      </c:catAx>
      <c:valAx>
        <c:axId val="616706712"/>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KE"/>
          </a:p>
        </c:txPr>
        <c:crossAx val="616704416"/>
        <c:crosses val="autoZero"/>
        <c:crossBetween val="between"/>
      </c:valAx>
      <c:spPr>
        <a:noFill/>
        <a:ln>
          <a:noFill/>
        </a:ln>
        <a:effectLst/>
      </c:spPr>
    </c:plotArea>
    <c:plotVisOnly val="1"/>
    <c:dispBlanksAs val="gap"/>
    <c:extLst xmlns:mc="http://schemas.openxmlformats.org/markup-compatibility/2006" xmlns:c14="http://schemas.microsoft.com/office/drawing/2007/8/2/chart" xmlns:c16="http://schemas.microsoft.com/office/drawing/2014/chart" xmlns:c16r3="http://schemas.microsoft.com/office/drawing/2017/03/char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KE"/>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CA"/>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9D19278-D116-8743-9757-3CD306D62E43}" type="datetimeFigureOut">
              <a:rPr lang="fr-CA" smtClean="0"/>
              <a:t>2023-12-01</a:t>
            </a:fld>
            <a:endParaRPr lang="fr-CA"/>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CA"/>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dirty="0"/>
              <a:t>Cliquez pour modifier les styles de texte du Master</a:t>
            </a:r>
          </a:p>
          <a:p>
            <a:pPr lvl="1"/>
            <a:r>
              <a:rPr lang="en-US" dirty="0"/>
              <a:t>Deuxième niveau</a:t>
            </a:r>
          </a:p>
          <a:p>
            <a:pPr lvl="2"/>
            <a:r>
              <a:rPr lang="en-US" dirty="0"/>
              <a:t>Troisième niveau</a:t>
            </a:r>
          </a:p>
          <a:p>
            <a:pPr lvl="3"/>
            <a:r>
              <a:rPr lang="en-US" dirty="0"/>
              <a:t>Quatrième niveau</a:t>
            </a:r>
          </a:p>
          <a:p>
            <a:pPr lvl="4"/>
            <a:r>
              <a:rPr lang="en-US" dirty="0"/>
              <a:t>Cinquième niveau</a:t>
            </a:r>
            <a:endParaRPr lang="fr-CA" dirty="0"/>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CA"/>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0A15009-57C1-734E-ACD1-A889E0D15D45}" type="slidenum">
              <a:rPr lang="fr-CA" smtClean="0"/>
              <a:t>‹#›</a:t>
            </a:fld>
            <a:endParaRPr lang="fr-CA"/>
          </a:p>
        </p:txBody>
      </p:sp>
    </p:spTree>
    <p:extLst>
      <p:ext uri="{BB962C8B-B14F-4D97-AF65-F5344CB8AC3E}">
        <p14:creationId xmlns:p14="http://schemas.microsoft.com/office/powerpoint/2010/main" val="5213542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Après avoir effectué une analyse d'incertitude, les résultats affichés dans Spectrum indiquent les bornes d'incertitude des estimations du point central. Voyons un peu d'où cela vient et ce que cela signifie.</a:t>
            </a:r>
          </a:p>
        </p:txBody>
      </p:sp>
      <p:sp>
        <p:nvSpPr>
          <p:cNvPr id="4" name="Slide Number Placeholder 3"/>
          <p:cNvSpPr>
            <a:spLocks noGrp="1"/>
          </p:cNvSpPr>
          <p:nvPr>
            <p:ph type="sldNum" sz="quarter" idx="5"/>
          </p:nvPr>
        </p:nvSpPr>
        <p:spPr/>
        <p:txBody>
          <a:bodyPr/>
          <a:lstStyle/>
          <a:p>
            <a:pPr marL="0" marR="0" lvl="0" indent="0" algn="r" defTabSz="457200" rtl="0" eaLnBrk="0" fontAlgn="base" latinLnBrk="0" hangingPunct="0">
              <a:lnSpc>
                <a:spcPct val="100000"/>
              </a:lnSpc>
              <a:spcBef>
                <a:spcPct val="0"/>
              </a:spcBef>
              <a:spcAft>
                <a:spcPct val="0"/>
              </a:spcAft>
              <a:buClrTx/>
              <a:buSzTx/>
              <a:buFontTx/>
              <a:buNone/>
              <a:tabLst/>
              <a:defRPr/>
            </a:pPr>
            <a:fld id="{92120617-EDB4-4A2C-8E78-C191A3D3B818}"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ＭＳ Ｐゴシック" panose="020B0600070205080204" pitchFamily="34" charset="-128"/>
                <a:cs typeface="+mn-cs"/>
              </a:rPr>
              <a:t>6</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ＭＳ Ｐゴシック" panose="020B0600070205080204" pitchFamily="34" charset="-128"/>
              <a:cs typeface="+mn-cs"/>
            </a:endParaRPr>
          </a:p>
        </p:txBody>
      </p:sp>
    </p:spTree>
    <p:extLst>
      <p:ext uri="{BB962C8B-B14F-4D97-AF65-F5344CB8AC3E}">
        <p14:creationId xmlns:p14="http://schemas.microsoft.com/office/powerpoint/2010/main" val="8428365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0" fontAlgn="base" latinLnBrk="0" hangingPunct="0">
              <a:lnSpc>
                <a:spcPct val="100000"/>
              </a:lnSpc>
              <a:spcBef>
                <a:spcPct val="0"/>
              </a:spcBef>
              <a:spcAft>
                <a:spcPct val="0"/>
              </a:spcAft>
              <a:buClrTx/>
              <a:buSzTx/>
              <a:buFontTx/>
              <a:buNone/>
              <a:tabLst/>
              <a:defRPr/>
            </a:pPr>
            <a:fld id="{92120617-EDB4-4A2C-8E78-C191A3D3B818}"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ＭＳ Ｐゴシック" panose="020B0600070205080204" pitchFamily="34" charset="-128"/>
                <a:cs typeface="+mn-cs"/>
              </a:rPr>
              <a:t>7</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ＭＳ Ｐゴシック" panose="020B0600070205080204" pitchFamily="34" charset="-128"/>
              <a:cs typeface="+mn-cs"/>
            </a:endParaRPr>
          </a:p>
        </p:txBody>
      </p:sp>
    </p:spTree>
    <p:extLst>
      <p:ext uri="{BB962C8B-B14F-4D97-AF65-F5344CB8AC3E}">
        <p14:creationId xmlns:p14="http://schemas.microsoft.com/office/powerpoint/2010/main" val="10140060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Pour tenir compte de l'incertitude liée à la structure du modèle, nous devons généralement comparer les résultats obtenus à partir de différents modèles qui reposent sur des hypothèses structurelles différentes. Ce n'est pas quelque chose que nous faisons dans le cadre des ateliers sur les estimations du VIH, mais pour un exemple plus général, cette diapositive montre une comparaison effectuée au sein du consortium de modélisation du VIH. Pour cette activité, quatre groupes de modélisation différents ont étalonné leurs modèles en fonction de l'épidémie de VIH au Zimbabwe. Malgré des hypothèses structurelles différentes, les modèles s'accordent bien dans la période avec les données d'enquête auprès des ménages (les points dorés) mais font des estimations différentes avant les données et font des projections différentes dans l'avenir. Le groupe de référence de l'ONUSIDA tient également compte de ce type de comparaisons lorsqu'il envisage de modifier les modèles utilisés pour les estimations relatives au VIH.</a:t>
            </a:r>
          </a:p>
        </p:txBody>
      </p:sp>
      <p:sp>
        <p:nvSpPr>
          <p:cNvPr id="4" name="Slide Number Placeholder 3"/>
          <p:cNvSpPr>
            <a:spLocks noGrp="1"/>
          </p:cNvSpPr>
          <p:nvPr>
            <p:ph type="sldNum" sz="quarter" idx="5"/>
          </p:nvPr>
        </p:nvSpPr>
        <p:spPr/>
        <p:txBody>
          <a:bodyPr/>
          <a:lstStyle/>
          <a:p>
            <a:pPr marL="0" marR="0" lvl="0" indent="0" algn="r" defTabSz="457200" rtl="0" eaLnBrk="0" fontAlgn="base" latinLnBrk="0" hangingPunct="0">
              <a:lnSpc>
                <a:spcPct val="100000"/>
              </a:lnSpc>
              <a:spcBef>
                <a:spcPct val="0"/>
              </a:spcBef>
              <a:spcAft>
                <a:spcPct val="0"/>
              </a:spcAft>
              <a:buClrTx/>
              <a:buSzTx/>
              <a:buFontTx/>
              <a:buNone/>
              <a:tabLst/>
              <a:defRPr/>
            </a:pPr>
            <a:fld id="{92120617-EDB4-4A2C-8E78-C191A3D3B818}"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ＭＳ Ｐゴシック" panose="020B0600070205080204" pitchFamily="34" charset="-128"/>
                <a:cs typeface="+mn-cs"/>
              </a:rPr>
              <a:t>8</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ＭＳ Ｐゴシック" panose="020B0600070205080204" pitchFamily="34" charset="-128"/>
              <a:cs typeface="+mn-cs"/>
            </a:endParaRPr>
          </a:p>
        </p:txBody>
      </p:sp>
    </p:spTree>
    <p:extLst>
      <p:ext uri="{BB962C8B-B14F-4D97-AF65-F5344CB8AC3E}">
        <p14:creationId xmlns:p14="http://schemas.microsoft.com/office/powerpoint/2010/main" val="7699669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0" fontAlgn="base" latinLnBrk="0" hangingPunct="0">
              <a:lnSpc>
                <a:spcPct val="100000"/>
              </a:lnSpc>
              <a:spcBef>
                <a:spcPct val="0"/>
              </a:spcBef>
              <a:spcAft>
                <a:spcPct val="0"/>
              </a:spcAft>
              <a:buClrTx/>
              <a:buSzTx/>
              <a:buFontTx/>
              <a:buNone/>
              <a:tabLst/>
              <a:defRPr/>
            </a:pPr>
            <a:fld id="{92120617-EDB4-4A2C-8E78-C191A3D3B818}"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ＭＳ Ｐゴシック" panose="020B0600070205080204" pitchFamily="34" charset="-128"/>
                <a:cs typeface="+mn-cs"/>
              </a:rPr>
              <a:t>11</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ＭＳ Ｐゴシック" panose="020B0600070205080204" pitchFamily="34" charset="-128"/>
              <a:cs typeface="+mn-cs"/>
            </a:endParaRPr>
          </a:p>
        </p:txBody>
      </p:sp>
    </p:spTree>
    <p:extLst>
      <p:ext uri="{BB962C8B-B14F-4D97-AF65-F5344CB8AC3E}">
        <p14:creationId xmlns:p14="http://schemas.microsoft.com/office/powerpoint/2010/main" val="65763272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0" fontAlgn="base" latinLnBrk="0" hangingPunct="0">
              <a:lnSpc>
                <a:spcPct val="100000"/>
              </a:lnSpc>
              <a:spcBef>
                <a:spcPct val="0"/>
              </a:spcBef>
              <a:spcAft>
                <a:spcPct val="0"/>
              </a:spcAft>
              <a:buClrTx/>
              <a:buSzTx/>
              <a:buFontTx/>
              <a:buNone/>
              <a:tabLst/>
              <a:defRPr/>
            </a:pPr>
            <a:fld id="{92120617-EDB4-4A2C-8E78-C191A3D3B818}"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ＭＳ Ｐゴシック" panose="020B0600070205080204" pitchFamily="34" charset="-128"/>
                <a:cs typeface="+mn-cs"/>
              </a:rPr>
              <a:t>13</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ＭＳ Ｐゴシック" panose="020B0600070205080204" pitchFamily="34" charset="-128"/>
              <a:cs typeface="+mn-cs"/>
            </a:endParaRPr>
          </a:p>
        </p:txBody>
      </p:sp>
    </p:spTree>
    <p:extLst>
      <p:ext uri="{BB962C8B-B14F-4D97-AF65-F5344CB8AC3E}">
        <p14:creationId xmlns:p14="http://schemas.microsoft.com/office/powerpoint/2010/main" val="253676740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Les limites d'incertitude peuvent être interprétées comme une mesure de la précision des estimations. Par exemple, notre estimation ponctuelle de la couverture ART en 2022 pourrait être de 80 %, mais les bornes d'incertitude suggèrent qu'elle pourrait se situer quelque part entre 70 % et 95 %. Il faut toutefois garder à l'esprit que les valeurs proches de l'estimation ponctuelle sont beaucoup plus probables que les valeurs situées juste à l'intérieur des limites.</a:t>
            </a:r>
          </a:p>
        </p:txBody>
      </p:sp>
      <p:sp>
        <p:nvSpPr>
          <p:cNvPr id="4" name="Slide Number Placeholder 3"/>
          <p:cNvSpPr>
            <a:spLocks noGrp="1"/>
          </p:cNvSpPr>
          <p:nvPr>
            <p:ph type="sldNum" sz="quarter" idx="5"/>
          </p:nvPr>
        </p:nvSpPr>
        <p:spPr/>
        <p:txBody>
          <a:bodyPr/>
          <a:lstStyle/>
          <a:p>
            <a:pPr marL="0" marR="0" lvl="0" indent="0" algn="r" defTabSz="457200" rtl="0" eaLnBrk="0" fontAlgn="base" latinLnBrk="0" hangingPunct="0">
              <a:lnSpc>
                <a:spcPct val="100000"/>
              </a:lnSpc>
              <a:spcBef>
                <a:spcPct val="0"/>
              </a:spcBef>
              <a:spcAft>
                <a:spcPct val="0"/>
              </a:spcAft>
              <a:buClrTx/>
              <a:buSzTx/>
              <a:buFontTx/>
              <a:buNone/>
              <a:tabLst/>
              <a:defRPr/>
            </a:pPr>
            <a:fld id="{B73660D5-ED4C-41CA-8F92-89CB6C57A10E}"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ＭＳ Ｐゴシック" panose="020B0600070205080204" pitchFamily="34" charset="-128"/>
                <a:cs typeface="+mn-cs"/>
              </a:rPr>
              <a:t>14</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ＭＳ Ｐゴシック" panose="020B0600070205080204" pitchFamily="34" charset="-128"/>
              <a:cs typeface="+mn-cs"/>
            </a:endParaRPr>
          </a:p>
        </p:txBody>
      </p:sp>
    </p:spTree>
    <p:extLst>
      <p:ext uri="{BB962C8B-B14F-4D97-AF65-F5344CB8AC3E}">
        <p14:creationId xmlns:p14="http://schemas.microsoft.com/office/powerpoint/2010/main" val="114011125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Les limites d'incertitude peuvent aider à relativiser les objectifs des indicateurs du VIH. Par exemple, si l'estimation ponctuelle des nouvelles infections par le VIH est très éloignée d'un niveau cible et que cette cible se situe très en dehors des limites d'incertitude, on peut être raisonnablement sûr que la cible n'a pas été atteinte.</a:t>
            </a:r>
          </a:p>
        </p:txBody>
      </p:sp>
      <p:sp>
        <p:nvSpPr>
          <p:cNvPr id="4" name="Slide Number Placeholder 3"/>
          <p:cNvSpPr>
            <a:spLocks noGrp="1"/>
          </p:cNvSpPr>
          <p:nvPr>
            <p:ph type="sldNum" sz="quarter" idx="5"/>
          </p:nvPr>
        </p:nvSpPr>
        <p:spPr/>
        <p:txBody>
          <a:bodyPr/>
          <a:lstStyle/>
          <a:p>
            <a:pPr marL="0" marR="0" lvl="0" indent="0" algn="r" defTabSz="457200" rtl="0" eaLnBrk="0" fontAlgn="base" latinLnBrk="0" hangingPunct="0">
              <a:lnSpc>
                <a:spcPct val="100000"/>
              </a:lnSpc>
              <a:spcBef>
                <a:spcPct val="0"/>
              </a:spcBef>
              <a:spcAft>
                <a:spcPct val="0"/>
              </a:spcAft>
              <a:buClrTx/>
              <a:buSzTx/>
              <a:buFontTx/>
              <a:buNone/>
              <a:tabLst/>
              <a:defRPr/>
            </a:pPr>
            <a:fld id="{B73660D5-ED4C-41CA-8F92-89CB6C57A10E}"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ＭＳ Ｐゴシック" panose="020B0600070205080204" pitchFamily="34" charset="-128"/>
                <a:cs typeface="+mn-cs"/>
              </a:rPr>
              <a:t>15</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ＭＳ Ｐゴシック" panose="020B0600070205080204" pitchFamily="34" charset="-128"/>
              <a:cs typeface="+mn-cs"/>
            </a:endParaRPr>
          </a:p>
        </p:txBody>
      </p:sp>
    </p:spTree>
    <p:extLst>
      <p:ext uri="{BB962C8B-B14F-4D97-AF65-F5344CB8AC3E}">
        <p14:creationId xmlns:p14="http://schemas.microsoft.com/office/powerpoint/2010/main" val="354190678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Par ailleurs, si les limites de l'incertitude sont suffisamment larges pour inclure la cible, il est plausible que la cible ait été atteinte dans la réalité</a:t>
            </a:r>
          </a:p>
        </p:txBody>
      </p:sp>
      <p:sp>
        <p:nvSpPr>
          <p:cNvPr id="4" name="Slide Number Placeholder 3"/>
          <p:cNvSpPr>
            <a:spLocks noGrp="1"/>
          </p:cNvSpPr>
          <p:nvPr>
            <p:ph type="sldNum" sz="quarter" idx="5"/>
          </p:nvPr>
        </p:nvSpPr>
        <p:spPr/>
        <p:txBody>
          <a:bodyPr/>
          <a:lstStyle/>
          <a:p>
            <a:pPr marL="0" marR="0" lvl="0" indent="0" algn="r" defTabSz="457200" rtl="0" eaLnBrk="0" fontAlgn="base" latinLnBrk="0" hangingPunct="0">
              <a:lnSpc>
                <a:spcPct val="100000"/>
              </a:lnSpc>
              <a:spcBef>
                <a:spcPct val="0"/>
              </a:spcBef>
              <a:spcAft>
                <a:spcPct val="0"/>
              </a:spcAft>
              <a:buClrTx/>
              <a:buSzTx/>
              <a:buFontTx/>
              <a:buNone/>
              <a:tabLst/>
              <a:defRPr/>
            </a:pPr>
            <a:fld id="{B73660D5-ED4C-41CA-8F92-89CB6C57A10E}"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ＭＳ Ｐゴシック" panose="020B0600070205080204" pitchFamily="34" charset="-128"/>
                <a:cs typeface="+mn-cs"/>
              </a:rPr>
              <a:t>16</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ＭＳ Ｐゴシック" panose="020B0600070205080204" pitchFamily="34" charset="-128"/>
              <a:cs typeface="+mn-cs"/>
            </a:endParaRPr>
          </a:p>
        </p:txBody>
      </p:sp>
    </p:spTree>
    <p:extLst>
      <p:ext uri="{BB962C8B-B14F-4D97-AF65-F5344CB8AC3E}">
        <p14:creationId xmlns:p14="http://schemas.microsoft.com/office/powerpoint/2010/main" val="21701352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1213595031"/>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96AF67-FA26-9524-1A4B-6DD4A3A5BA5D}"/>
              </a:ext>
            </a:extLst>
          </p:cNvPr>
          <p:cNvSpPr>
            <a:spLocks noGrp="1"/>
          </p:cNvSpPr>
          <p:nvPr>
            <p:ph type="title"/>
          </p:nvPr>
        </p:nvSpPr>
        <p:spPr/>
        <p:txBody>
          <a:bodyPr/>
          <a:lstStyle/>
          <a:p>
            <a:r>
              <a:rPr lang="en-US"/>
              <a:t>Click to edit Master title style</a:t>
            </a:r>
            <a:endParaRPr lang="LID4096"/>
          </a:p>
        </p:txBody>
      </p:sp>
      <p:sp>
        <p:nvSpPr>
          <p:cNvPr id="3" name="Content Placeholder 2">
            <a:extLst>
              <a:ext uri="{FF2B5EF4-FFF2-40B4-BE49-F238E27FC236}">
                <a16:creationId xmlns:a16="http://schemas.microsoft.com/office/drawing/2014/main" id="{92F6EA36-ACC9-9E10-4BD1-D862FA9702D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ID4096"/>
          </a:p>
        </p:txBody>
      </p:sp>
      <p:sp>
        <p:nvSpPr>
          <p:cNvPr id="4" name="Date Placeholder 3">
            <a:extLst>
              <a:ext uri="{FF2B5EF4-FFF2-40B4-BE49-F238E27FC236}">
                <a16:creationId xmlns:a16="http://schemas.microsoft.com/office/drawing/2014/main" id="{58FDC6FA-A1FA-5B11-8AAF-E439C74E6C58}"/>
              </a:ext>
            </a:extLst>
          </p:cNvPr>
          <p:cNvSpPr>
            <a:spLocks noGrp="1"/>
          </p:cNvSpPr>
          <p:nvPr>
            <p:ph type="dt" sz="half" idx="10"/>
          </p:nvPr>
        </p:nvSpPr>
        <p:spPr/>
        <p:txBody>
          <a:bodyPr/>
          <a:lstStyle/>
          <a:p>
            <a:fld id="{7A62FD57-13D5-4A3F-A969-2A90959542D5}" type="datetimeFigureOut">
              <a:rPr lang="LID4096" smtClean="0"/>
              <a:t>12/01/2023</a:t>
            </a:fld>
            <a:endParaRPr lang="LID4096"/>
          </a:p>
        </p:txBody>
      </p:sp>
      <p:sp>
        <p:nvSpPr>
          <p:cNvPr id="5" name="Footer Placeholder 4">
            <a:extLst>
              <a:ext uri="{FF2B5EF4-FFF2-40B4-BE49-F238E27FC236}">
                <a16:creationId xmlns:a16="http://schemas.microsoft.com/office/drawing/2014/main" id="{A5DCF37F-49D0-47C4-E3BE-E8EAB7CA918E}"/>
              </a:ext>
            </a:extLst>
          </p:cNvPr>
          <p:cNvSpPr>
            <a:spLocks noGrp="1"/>
          </p:cNvSpPr>
          <p:nvPr>
            <p:ph type="ftr" sz="quarter" idx="11"/>
          </p:nvPr>
        </p:nvSpPr>
        <p:spPr/>
        <p:txBody>
          <a:bodyPr/>
          <a:lstStyle/>
          <a:p>
            <a:endParaRPr lang="LID4096"/>
          </a:p>
        </p:txBody>
      </p:sp>
      <p:sp>
        <p:nvSpPr>
          <p:cNvPr id="6" name="Slide Number Placeholder 5">
            <a:extLst>
              <a:ext uri="{FF2B5EF4-FFF2-40B4-BE49-F238E27FC236}">
                <a16:creationId xmlns:a16="http://schemas.microsoft.com/office/drawing/2014/main" id="{CF150A49-E10E-8730-ECFC-398C5BD9E018}"/>
              </a:ext>
            </a:extLst>
          </p:cNvPr>
          <p:cNvSpPr>
            <a:spLocks noGrp="1"/>
          </p:cNvSpPr>
          <p:nvPr>
            <p:ph type="sldNum" sz="quarter" idx="12"/>
          </p:nvPr>
        </p:nvSpPr>
        <p:spPr/>
        <p:txBody>
          <a:bodyPr/>
          <a:lstStyle/>
          <a:p>
            <a:fld id="{7F7B093A-8952-441B-8F75-ED6F0822CD64}" type="slidenum">
              <a:rPr lang="LID4096" smtClean="0"/>
              <a:t>‹#›</a:t>
            </a:fld>
            <a:endParaRPr lang="LID4096"/>
          </a:p>
        </p:txBody>
      </p:sp>
    </p:spTree>
    <p:extLst>
      <p:ext uri="{BB962C8B-B14F-4D97-AF65-F5344CB8AC3E}">
        <p14:creationId xmlns:p14="http://schemas.microsoft.com/office/powerpoint/2010/main" val="12684464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A14B1D0-5C73-C92A-ED06-0910DE6500CC}"/>
              </a:ext>
            </a:extLst>
          </p:cNvPr>
          <p:cNvSpPr>
            <a:spLocks noGrp="1"/>
          </p:cNvSpPr>
          <p:nvPr>
            <p:ph type="dt" sz="half" idx="10"/>
          </p:nvPr>
        </p:nvSpPr>
        <p:spPr/>
        <p:txBody>
          <a:bodyPr/>
          <a:lstStyle/>
          <a:p>
            <a:fld id="{7A62FD57-13D5-4A3F-A969-2A90959542D5}" type="datetimeFigureOut">
              <a:rPr lang="LID4096" smtClean="0"/>
              <a:t>12/01/2023</a:t>
            </a:fld>
            <a:endParaRPr lang="LID4096"/>
          </a:p>
        </p:txBody>
      </p:sp>
      <p:sp>
        <p:nvSpPr>
          <p:cNvPr id="3" name="Footer Placeholder 2">
            <a:extLst>
              <a:ext uri="{FF2B5EF4-FFF2-40B4-BE49-F238E27FC236}">
                <a16:creationId xmlns:a16="http://schemas.microsoft.com/office/drawing/2014/main" id="{B3D3EE41-C62A-DA7A-373A-9C11525D765B}"/>
              </a:ext>
            </a:extLst>
          </p:cNvPr>
          <p:cNvSpPr>
            <a:spLocks noGrp="1"/>
          </p:cNvSpPr>
          <p:nvPr>
            <p:ph type="ftr" sz="quarter" idx="11"/>
          </p:nvPr>
        </p:nvSpPr>
        <p:spPr/>
        <p:txBody>
          <a:bodyPr/>
          <a:lstStyle/>
          <a:p>
            <a:endParaRPr lang="LID4096"/>
          </a:p>
        </p:txBody>
      </p:sp>
      <p:sp>
        <p:nvSpPr>
          <p:cNvPr id="4" name="Slide Number Placeholder 3">
            <a:extLst>
              <a:ext uri="{FF2B5EF4-FFF2-40B4-BE49-F238E27FC236}">
                <a16:creationId xmlns:a16="http://schemas.microsoft.com/office/drawing/2014/main" id="{59DCB87D-2BD6-7CF6-108E-326C568BECEE}"/>
              </a:ext>
            </a:extLst>
          </p:cNvPr>
          <p:cNvSpPr>
            <a:spLocks noGrp="1"/>
          </p:cNvSpPr>
          <p:nvPr>
            <p:ph type="sldNum" sz="quarter" idx="12"/>
          </p:nvPr>
        </p:nvSpPr>
        <p:spPr/>
        <p:txBody>
          <a:bodyPr/>
          <a:lstStyle/>
          <a:p>
            <a:fld id="{7F7B093A-8952-441B-8F75-ED6F0822CD64}" type="slidenum">
              <a:rPr lang="LID4096" smtClean="0"/>
              <a:t>‹#›</a:t>
            </a:fld>
            <a:endParaRPr lang="LID4096"/>
          </a:p>
        </p:txBody>
      </p:sp>
    </p:spTree>
    <p:extLst>
      <p:ext uri="{BB962C8B-B14F-4D97-AF65-F5344CB8AC3E}">
        <p14:creationId xmlns:p14="http://schemas.microsoft.com/office/powerpoint/2010/main" val="37032576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DA4EC07-70EF-A364-EB2D-4CFCF998031C}"/>
              </a:ext>
            </a:extLst>
          </p:cNvPr>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3" name="Text Placeholder 2">
            <a:extLst>
              <a:ext uri="{FF2B5EF4-FFF2-40B4-BE49-F238E27FC236}">
                <a16:creationId xmlns:a16="http://schemas.microsoft.com/office/drawing/2014/main" id="{3159CA24-7586-DF39-6F6F-B39C5D782DA0}"/>
              </a:ext>
            </a:extLst>
          </p:cNvPr>
          <p:cNvSpPr>
            <a:spLocks noGrp="1"/>
          </p:cNvSpPr>
          <p:nvPr>
            <p:ph idx="1"/>
          </p:nvPr>
        </p:nvSpPr>
        <p:spPr bwMode="auto">
          <a:xfrm>
            <a:off x="609600" y="1600200"/>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defRPr sz="2800"/>
            </a:lvl1pPr>
            <a:lvl2pPr>
              <a:defRPr sz="2400"/>
            </a:lvl2pPr>
            <a:lvl3pPr>
              <a:defRPr sz="2000"/>
            </a:lvl3pPr>
            <a:lvl4pPr>
              <a:defRPr sz="1800"/>
            </a:lvl4pPr>
            <a:lvl5pPr>
              <a:defRPr sz="1800"/>
            </a:lvl5p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Tree>
    <p:extLst>
      <p:ext uri="{BB962C8B-B14F-4D97-AF65-F5344CB8AC3E}">
        <p14:creationId xmlns:p14="http://schemas.microsoft.com/office/powerpoint/2010/main" val="24639132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pic>
        <p:nvPicPr>
          <p:cNvPr id="4" name="Picture 3" descr="A drawing of a person&#10;&#10;Description automatically generated">
            <a:extLst>
              <a:ext uri="{FF2B5EF4-FFF2-40B4-BE49-F238E27FC236}">
                <a16:creationId xmlns:a16="http://schemas.microsoft.com/office/drawing/2014/main" id="{58C094B6-EE20-4452-A30A-57A26827F715}"/>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422253" y="6453896"/>
            <a:ext cx="1540764" cy="228600"/>
          </a:xfrm>
          <a:prstGeom prst="rect">
            <a:avLst/>
          </a:prstGeom>
        </p:spPr>
      </p:pic>
    </p:spTree>
    <p:extLst>
      <p:ext uri="{BB962C8B-B14F-4D97-AF65-F5344CB8AC3E}">
        <p14:creationId xmlns:p14="http://schemas.microsoft.com/office/powerpoint/2010/main" val="20234531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2" name="Date Placeholder 1"/>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5586B75A-687E-405C-8A0B-8D00578BA2C3}" type="datetimeFigureOut">
              <a:rPr kumimoji="0" lang="en-US" sz="1100" b="0" i="0" u="none" strike="noStrike" kern="1200" cap="none" spc="0" normalizeH="0" baseline="0" noProof="0" smtClean="0">
                <a:ln>
                  <a:noFill/>
                </a:ln>
                <a:solidFill>
                  <a:srgbClr val="000000">
                    <a:lumMod val="50000"/>
                    <a:lumOff val="50000"/>
                  </a:srgbClr>
                </a:solidFill>
                <a:effectLst/>
                <a:uLnTx/>
                <a:uFillTx/>
                <a:latin typeface="Corbel" panose="020B0503020204020204"/>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12/1/2023</a:t>
            </a:fld>
            <a:endParaRPr kumimoji="0" lang="en-US" sz="1100" b="0" i="0" u="none" strike="noStrike" kern="1200" cap="none" spc="0" normalizeH="0" baseline="0" noProof="0" dirty="0">
              <a:ln>
                <a:noFill/>
              </a:ln>
              <a:solidFill>
                <a:srgbClr val="000000">
                  <a:lumMod val="50000"/>
                  <a:lumOff val="50000"/>
                </a:srgbClr>
              </a:solidFill>
              <a:effectLst/>
              <a:uLnTx/>
              <a:uFillTx/>
              <a:latin typeface="Corbel" panose="020B0503020204020204"/>
              <a:ea typeface="+mn-ea"/>
              <a:cs typeface="+mn-cs"/>
            </a:endParaRPr>
          </a:p>
        </p:txBody>
      </p:sp>
      <p:sp>
        <p:nvSpPr>
          <p:cNvPr id="7" name="Footer Placeholder 6"/>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dirty="0">
              <a:ln>
                <a:noFill/>
              </a:ln>
              <a:solidFill>
                <a:srgbClr val="000000">
                  <a:lumMod val="50000"/>
                  <a:lumOff val="50000"/>
                </a:srgbClr>
              </a:solidFill>
              <a:effectLst/>
              <a:uLnTx/>
              <a:uFillTx/>
              <a:latin typeface="Corbel" panose="020B0503020204020204"/>
              <a:ea typeface="+mn-ea"/>
              <a:cs typeface="+mn-cs"/>
            </a:endParaRPr>
          </a:p>
        </p:txBody>
      </p:sp>
      <p:sp>
        <p:nvSpPr>
          <p:cNvPr id="8" name="Slide Number Placeholder 7"/>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4FAB73BC-B049-4115-A692-8D63A059BFB8}" type="slidenum">
              <a:rPr kumimoji="0" lang="en-US" sz="1200" b="1" i="0" u="none" strike="noStrike" kern="1200" cap="none" spc="0" normalizeH="0" baseline="0" noProof="0" dirty="0">
                <a:ln>
                  <a:noFill/>
                </a:ln>
                <a:solidFill>
                  <a:srgbClr val="40BAD2"/>
                </a:solidFill>
                <a:effectLst/>
                <a:uLnTx/>
                <a:uFillTx/>
                <a:latin typeface="Corbel" panose="020B0503020204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200" b="1" i="0" u="none" strike="noStrike" kern="1200" cap="none" spc="0" normalizeH="0" baseline="0" noProof="0" dirty="0">
              <a:ln>
                <a:noFill/>
              </a:ln>
              <a:solidFill>
                <a:srgbClr val="40BAD2"/>
              </a:solidFill>
              <a:effectLst/>
              <a:uLnTx/>
              <a:uFillTx/>
              <a:latin typeface="Corbel" panose="020B0503020204020204"/>
              <a:ea typeface="+mn-ea"/>
              <a:cs typeface="+mn-cs"/>
            </a:endParaRPr>
          </a:p>
        </p:txBody>
      </p:sp>
    </p:spTree>
    <p:extLst>
      <p:ext uri="{BB962C8B-B14F-4D97-AF65-F5344CB8AC3E}">
        <p14:creationId xmlns:p14="http://schemas.microsoft.com/office/powerpoint/2010/main" val="34129564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E7FF6F00-A71F-BD4C-9119-9E21C456186B}" type="datetimeFigureOut">
              <a:rPr lang="en-US" smtClean="0"/>
              <a:t>12/1/2023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8773555-7A21-ED4F-9376-BCCB11B1FBF1}" type="slidenum">
              <a:rPr lang="en-US" smtClean="0"/>
              <a:t>‹#›</a:t>
            </a:fld>
            <a:endParaRPr lang="en-US" dirty="0"/>
          </a:p>
        </p:txBody>
      </p:sp>
      <p:sp>
        <p:nvSpPr>
          <p:cNvPr id="12" name="Subtitle 2">
            <a:extLst>
              <a:ext uri="{FF2B5EF4-FFF2-40B4-BE49-F238E27FC236}">
                <a16:creationId xmlns:a16="http://schemas.microsoft.com/office/drawing/2014/main" id="{4BE07102-7ACB-4A7C-B57F-0D58526F58BF}"/>
              </a:ext>
            </a:extLst>
          </p:cNvPr>
          <p:cNvSpPr txBox="1">
            <a:spLocks/>
          </p:cNvSpPr>
          <p:nvPr userDrawn="1"/>
        </p:nvSpPr>
        <p:spPr>
          <a:xfrm>
            <a:off x="9982200" y="0"/>
            <a:ext cx="2233475" cy="1285702"/>
          </a:xfrm>
          <a:prstGeom prst="rect">
            <a:avLst/>
          </a:prstGeom>
          <a:ln w="12700" cap="flat" cmpd="sng" algn="ctr">
            <a:noFill/>
            <a:prstDash val="solid"/>
            <a:miter lim="800000"/>
          </a:ln>
        </p:spPr>
        <p:style>
          <a:lnRef idx="2">
            <a:schemeClr val="dk1"/>
          </a:lnRef>
          <a:fillRef idx="1">
            <a:schemeClr val="lt1"/>
          </a:fillRef>
          <a:effectRef idx="0">
            <a:schemeClr val="dk1"/>
          </a:effectRef>
          <a:fontRef idx="minor">
            <a:schemeClr val="dk1"/>
          </a:fontRef>
        </p:style>
        <p:txBody>
          <a:bodyPr vert="horz" lIns="91440" tIns="45720" rIns="91440" bIns="45720" rtlCol="0">
            <a:noAutofit/>
          </a:bodyPr>
          <a:lstStyle>
            <a:lvl1pPr marL="0" indent="0" algn="l" defTabSz="914400" rtl="0" eaLnBrk="1" latinLnBrk="0" hangingPunct="1">
              <a:lnSpc>
                <a:spcPct val="90000"/>
              </a:lnSpc>
              <a:spcBef>
                <a:spcPts val="1000"/>
              </a:spcBef>
              <a:buFont typeface="Arial" panose="020B0604020202020204" pitchFamily="34" charset="0"/>
              <a:buNone/>
              <a:defRPr sz="2800" kern="1200">
                <a:solidFill>
                  <a:schemeClr val="dk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dk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dk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9pPr>
          </a:lstStyle>
          <a:p>
            <a:pPr>
              <a:lnSpc>
                <a:spcPct val="120000"/>
              </a:lnSpc>
              <a:spcBef>
                <a:spcPts val="1200"/>
              </a:spcBef>
              <a:spcAft>
                <a:spcPts val="600"/>
              </a:spcAft>
            </a:pPr>
            <a:r>
              <a:rPr lang="en-GB" sz="2200" b="1" dirty="0">
                <a:solidFill>
                  <a:schemeClr val="accent5">
                    <a:lumMod val="50000"/>
                  </a:schemeClr>
                </a:solidFill>
                <a:latin typeface="Microsoft JhengHei" panose="020B0604030504040204" pitchFamily="34" charset="-120"/>
                <a:ea typeface="Microsoft JhengHei" panose="020B0604030504040204" pitchFamily="34" charset="-120"/>
              </a:rPr>
              <a:t>The HIV Modelling Consortium</a:t>
            </a:r>
          </a:p>
        </p:txBody>
      </p:sp>
      <p:cxnSp>
        <p:nvCxnSpPr>
          <p:cNvPr id="13" name="Straight Connector 12">
            <a:extLst>
              <a:ext uri="{FF2B5EF4-FFF2-40B4-BE49-F238E27FC236}">
                <a16:creationId xmlns:a16="http://schemas.microsoft.com/office/drawing/2014/main" id="{97A78B5E-A532-4057-AD77-3ABB43C222A6}"/>
              </a:ext>
            </a:extLst>
          </p:cNvPr>
          <p:cNvCxnSpPr>
            <a:cxnSpLocks/>
          </p:cNvCxnSpPr>
          <p:nvPr userDrawn="1"/>
        </p:nvCxnSpPr>
        <p:spPr>
          <a:xfrm flipV="1">
            <a:off x="0" y="1280023"/>
            <a:ext cx="12192000" cy="5679"/>
          </a:xfrm>
          <a:prstGeom prst="line">
            <a:avLst/>
          </a:prstGeom>
          <a:ln w="28575">
            <a:gradFill flip="none" rotWithShape="1">
              <a:gsLst>
                <a:gs pos="0">
                  <a:srgbClr val="7030A0"/>
                </a:gs>
                <a:gs pos="23000">
                  <a:schemeClr val="accent1">
                    <a:lumMod val="89000"/>
                  </a:schemeClr>
                </a:gs>
                <a:gs pos="69000">
                  <a:schemeClr val="accent1">
                    <a:lumMod val="75000"/>
                  </a:schemeClr>
                </a:gs>
                <a:gs pos="97000">
                  <a:schemeClr val="accent1">
                    <a:lumMod val="70000"/>
                  </a:schemeClr>
                </a:gs>
              </a:gsLst>
              <a:path path="circle">
                <a:fillToRect l="50000" t="50000" r="50000" b="50000"/>
              </a:path>
              <a:tileRect/>
            </a:gra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5687737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2.xml"/><Relationship Id="rId1" Type="http://schemas.openxmlformats.org/officeDocument/2006/relationships/slideLayout" Target="../slideLayouts/slideLayout4.xml"/></Relationships>
</file>

<file path=ppt/slideMasters/_rels/slideMaster3.xml.rels><?xml version="1.0" encoding="UTF-8" standalone="yes"?>
<Relationships xmlns="http://schemas.openxmlformats.org/package/2006/relationships"><Relationship Id="rId3" Type="http://schemas.openxmlformats.org/officeDocument/2006/relationships/theme" Target="../theme/theme3.xml"/><Relationship Id="rId2" Type="http://schemas.openxmlformats.org/officeDocument/2006/relationships/slideLayout" Target="../slideLayouts/slideLayout6.xml"/><Relationship Id="rId1" Type="http://schemas.openxmlformats.org/officeDocument/2006/relationships/slideLayout" Target="../slideLayouts/slideLayout5.xml"/><Relationship Id="rId4" Type="http://schemas.openxmlformats.org/officeDocument/2006/relationships/image" Target="../media/image1.png"/></Relationships>
</file>

<file path=ppt/slideMasters/_rels/slideMaster4.xml.rels><?xml version="1.0" encoding="UTF-8" standalone="yes"?>
<Relationships xmlns="http://schemas.openxmlformats.org/package/2006/relationships"><Relationship Id="rId2" Type="http://schemas.openxmlformats.org/officeDocument/2006/relationships/theme" Target="../theme/theme4.xml"/><Relationship Id="rId1"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B0421AF6-CEC7-1EB0-563F-AB3B1037D490}"/>
              </a:ext>
            </a:extLst>
          </p:cNvPr>
          <p:cNvSpPr/>
          <p:nvPr userDrawn="1"/>
        </p:nvSpPr>
        <p:spPr>
          <a:xfrm>
            <a:off x="-1" y="0"/>
            <a:ext cx="9631017"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fr-CH"/>
              <a:t>                              </a:t>
            </a:r>
            <a:endParaRPr lang="en-US"/>
          </a:p>
        </p:txBody>
      </p:sp>
      <p:pic>
        <p:nvPicPr>
          <p:cNvPr id="2" name="Picture 1" descr="A drawing of a person&#10;&#10;Description automatically generated">
            <a:extLst>
              <a:ext uri="{FF2B5EF4-FFF2-40B4-BE49-F238E27FC236}">
                <a16:creationId xmlns:a16="http://schemas.microsoft.com/office/drawing/2014/main" id="{680F2A20-C225-38A4-8DF3-7FBAC916E29C}"/>
              </a:ext>
            </a:extLst>
          </p:cNvPr>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10422253" y="6453896"/>
            <a:ext cx="1540764" cy="228600"/>
          </a:xfrm>
          <a:prstGeom prst="rect">
            <a:avLst/>
          </a:prstGeom>
        </p:spPr>
      </p:pic>
    </p:spTree>
    <p:extLst>
      <p:ext uri="{BB962C8B-B14F-4D97-AF65-F5344CB8AC3E}">
        <p14:creationId xmlns:p14="http://schemas.microsoft.com/office/powerpoint/2010/main" val="3015799956"/>
      </p:ext>
    </p:extLst>
  </p:cSld>
  <p:clrMap bg1="lt1" tx1="dk1" bg2="lt2" tx2="dk2" accent1="accent1" accent2="accent2" accent3="accent3" accent4="accent4" accent5="accent5" accent6="accent6" hlink="hlink" folHlink="folHlink"/>
  <p:sldLayoutIdLst>
    <p:sldLayoutId id="2147483853" r:id="rId1"/>
    <p:sldLayoutId id="2147483854" r:id="rId2"/>
    <p:sldLayoutId id="2147483855" r:id="rId3"/>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p15:clr>
            <a:srgbClr val="F26B43"/>
          </p15:clr>
        </p15:guide>
        <p15:guide id="2" pos="3840">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82CC27C-D1B2-EB15-4ED4-97FC813530AF}"/>
              </a:ext>
            </a:extLst>
          </p:cNvPr>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Cliquez pour modifier le style du titre principal</a:t>
            </a:r>
          </a:p>
        </p:txBody>
      </p:sp>
      <p:sp>
        <p:nvSpPr>
          <p:cNvPr id="3" name="Text Placeholder 2">
            <a:extLst>
              <a:ext uri="{FF2B5EF4-FFF2-40B4-BE49-F238E27FC236}">
                <a16:creationId xmlns:a16="http://schemas.microsoft.com/office/drawing/2014/main" id="{1FFF3D5F-4B83-4310-82EC-068B8059ECE6}"/>
              </a:ext>
            </a:extLst>
          </p:cNvPr>
          <p:cNvSpPr>
            <a:spLocks noGrp="1"/>
          </p:cNvSpPr>
          <p:nvPr>
            <p:ph type="body" idx="1"/>
          </p:nvPr>
        </p:nvSpPr>
        <p:spPr bwMode="auto">
          <a:xfrm>
            <a:off x="609600" y="1600200"/>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Cliquez pour modifier les styles de texte du Master</a:t>
            </a:r>
          </a:p>
          <a:p>
            <a:pPr lvl="1"/>
            <a:r>
              <a:rPr lang="en-US" altLang="en-US"/>
              <a:t>Deuxième niveau</a:t>
            </a:r>
          </a:p>
          <a:p>
            <a:pPr lvl="2"/>
            <a:r>
              <a:rPr lang="en-US" altLang="en-US"/>
              <a:t>Troisième niveau</a:t>
            </a:r>
          </a:p>
          <a:p>
            <a:pPr lvl="3"/>
            <a:r>
              <a:rPr lang="en-US" altLang="en-US"/>
              <a:t>Quatrième niveau</a:t>
            </a:r>
          </a:p>
          <a:p>
            <a:pPr lvl="4"/>
            <a:r>
              <a:rPr lang="en-US" altLang="en-US"/>
              <a:t>Cinquième niveau</a:t>
            </a:r>
          </a:p>
        </p:txBody>
      </p:sp>
      <p:pic>
        <p:nvPicPr>
          <p:cNvPr id="4" name="Picture 3" descr="A drawing of a person&#10;&#10;Description automatically generated">
            <a:extLst>
              <a:ext uri="{FF2B5EF4-FFF2-40B4-BE49-F238E27FC236}">
                <a16:creationId xmlns:a16="http://schemas.microsoft.com/office/drawing/2014/main" id="{3B3A8714-1E2B-0259-B55B-37F51725EC9A}"/>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422253" y="6453896"/>
            <a:ext cx="1540764" cy="228600"/>
          </a:xfrm>
          <a:prstGeom prst="rect">
            <a:avLst/>
          </a:prstGeom>
        </p:spPr>
      </p:pic>
    </p:spTree>
    <p:extLst>
      <p:ext uri="{BB962C8B-B14F-4D97-AF65-F5344CB8AC3E}">
        <p14:creationId xmlns:p14="http://schemas.microsoft.com/office/powerpoint/2010/main" val="3713737543"/>
      </p:ext>
    </p:extLst>
  </p:cSld>
  <p:clrMap bg1="lt1" tx1="dk1" bg2="lt2" tx2="dk2" accent1="accent1" accent2="accent2" accent3="accent3" accent4="accent4" accent5="accent5" accent6="accent6" hlink="hlink" folHlink="folHlink"/>
  <p:sldLayoutIdLst>
    <p:sldLayoutId id="2147483857" r:id="rId1"/>
  </p:sldLayoutIdLst>
  <p:txStyles>
    <p:titleStyle>
      <a:lvl1pPr algn="l" rtl="0" eaLnBrk="0" fontAlgn="base" hangingPunct="0">
        <a:spcBef>
          <a:spcPct val="0"/>
        </a:spcBef>
        <a:spcAft>
          <a:spcPct val="0"/>
        </a:spcAft>
        <a:defRPr sz="4400" b="1" kern="1200">
          <a:solidFill>
            <a:schemeClr val="accent2"/>
          </a:solidFill>
          <a:latin typeface="+mj-lt"/>
          <a:ea typeface="+mj-ea"/>
          <a:cs typeface="+mj-cs"/>
        </a:defRPr>
      </a:lvl1pPr>
      <a:lvl2pPr algn="ctr" rtl="0" eaLnBrk="0" fontAlgn="base" hangingPunct="0">
        <a:spcBef>
          <a:spcPct val="0"/>
        </a:spcBef>
        <a:spcAft>
          <a:spcPct val="0"/>
        </a:spcAft>
        <a:defRPr sz="4400">
          <a:solidFill>
            <a:schemeClr val="tx1"/>
          </a:solidFill>
          <a:latin typeface="Calibri" charset="0"/>
        </a:defRPr>
      </a:lvl2pPr>
      <a:lvl3pPr algn="ctr" rtl="0" eaLnBrk="0" fontAlgn="base" hangingPunct="0">
        <a:spcBef>
          <a:spcPct val="0"/>
        </a:spcBef>
        <a:spcAft>
          <a:spcPct val="0"/>
        </a:spcAft>
        <a:defRPr sz="4400">
          <a:solidFill>
            <a:schemeClr val="tx1"/>
          </a:solidFill>
          <a:latin typeface="Calibri" charset="0"/>
        </a:defRPr>
      </a:lvl3pPr>
      <a:lvl4pPr algn="ctr" rtl="0" eaLnBrk="0" fontAlgn="base" hangingPunct="0">
        <a:spcBef>
          <a:spcPct val="0"/>
        </a:spcBef>
        <a:spcAft>
          <a:spcPct val="0"/>
        </a:spcAft>
        <a:defRPr sz="4400">
          <a:solidFill>
            <a:schemeClr val="tx1"/>
          </a:solidFill>
          <a:latin typeface="Calibri" charset="0"/>
        </a:defRPr>
      </a:lvl4pPr>
      <a:lvl5pPr algn="ctr" rtl="0" eaLnBrk="0" fontAlgn="base" hangingPunct="0">
        <a:spcBef>
          <a:spcPct val="0"/>
        </a:spcBef>
        <a:spcAft>
          <a:spcPct val="0"/>
        </a:spcAft>
        <a:defRPr sz="4400">
          <a:solidFill>
            <a:schemeClr val="tx1"/>
          </a:solidFill>
          <a:latin typeface="Calibri" charset="0"/>
        </a:defRPr>
      </a:lvl5pPr>
      <a:lvl6pPr marL="457200" algn="ctr" rtl="0" fontAlgn="base">
        <a:spcBef>
          <a:spcPct val="0"/>
        </a:spcBef>
        <a:spcAft>
          <a:spcPct val="0"/>
        </a:spcAft>
        <a:defRPr sz="4400">
          <a:solidFill>
            <a:schemeClr val="tx1"/>
          </a:solidFill>
          <a:latin typeface="Calibri" charset="0"/>
        </a:defRPr>
      </a:lvl6pPr>
      <a:lvl7pPr marL="914400" algn="ctr" rtl="0" fontAlgn="base">
        <a:spcBef>
          <a:spcPct val="0"/>
        </a:spcBef>
        <a:spcAft>
          <a:spcPct val="0"/>
        </a:spcAft>
        <a:defRPr sz="4400">
          <a:solidFill>
            <a:schemeClr val="tx1"/>
          </a:solidFill>
          <a:latin typeface="Calibri" charset="0"/>
        </a:defRPr>
      </a:lvl7pPr>
      <a:lvl8pPr marL="1371600" algn="ctr" rtl="0" fontAlgn="base">
        <a:spcBef>
          <a:spcPct val="0"/>
        </a:spcBef>
        <a:spcAft>
          <a:spcPct val="0"/>
        </a:spcAft>
        <a:defRPr sz="4400">
          <a:solidFill>
            <a:schemeClr val="tx1"/>
          </a:solidFill>
          <a:latin typeface="Calibri" charset="0"/>
        </a:defRPr>
      </a:lvl8pPr>
      <a:lvl9pPr marL="1828800" algn="ctr" rtl="0" fontAlgn="base">
        <a:spcBef>
          <a:spcPct val="0"/>
        </a:spcBef>
        <a:spcAft>
          <a:spcPct val="0"/>
        </a:spcAft>
        <a:defRPr sz="4400">
          <a:solidFill>
            <a:schemeClr val="tx1"/>
          </a:solidFill>
          <a:latin typeface="Calibri"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18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p15:clr>
            <a:srgbClr val="F26B43"/>
          </p15:clr>
        </p15:guide>
        <p15:guide id="2" pos="3840">
          <p15:clr>
            <a:srgbClr val="F26B43"/>
          </p15:clr>
        </p15:guide>
      </p15:sldGuideLst>
    </p:ext>
  </p:extLst>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87000A48-B11F-D2D0-C41F-79083D4F131C}"/>
              </a:ext>
            </a:extLst>
          </p:cNvPr>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dirty="0"/>
              <a:t>Cliquez pour modifier le style du titre principal</a:t>
            </a:r>
          </a:p>
        </p:txBody>
      </p:sp>
      <p:sp>
        <p:nvSpPr>
          <p:cNvPr id="1027" name="Text Placeholder 2">
            <a:extLst>
              <a:ext uri="{FF2B5EF4-FFF2-40B4-BE49-F238E27FC236}">
                <a16:creationId xmlns:a16="http://schemas.microsoft.com/office/drawing/2014/main" id="{9C0BB814-E95D-B987-483A-5D2B3E46B299}"/>
              </a:ext>
            </a:extLst>
          </p:cNvPr>
          <p:cNvSpPr>
            <a:spLocks noGrp="1"/>
          </p:cNvSpPr>
          <p:nvPr>
            <p:ph type="body" idx="1"/>
          </p:nvPr>
        </p:nvSpPr>
        <p:spPr bwMode="auto">
          <a:xfrm>
            <a:off x="609600" y="1600200"/>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Cliquez pour modifier les styles de texte du Master</a:t>
            </a:r>
          </a:p>
          <a:p>
            <a:pPr lvl="1"/>
            <a:r>
              <a:rPr lang="en-US" altLang="en-US"/>
              <a:t>Deuxième niveau</a:t>
            </a:r>
          </a:p>
          <a:p>
            <a:pPr lvl="2"/>
            <a:r>
              <a:rPr lang="en-US" altLang="en-US"/>
              <a:t>Troisième niveau</a:t>
            </a:r>
          </a:p>
          <a:p>
            <a:pPr lvl="3"/>
            <a:r>
              <a:rPr lang="en-US" altLang="en-US"/>
              <a:t>Quatrième niveau</a:t>
            </a:r>
          </a:p>
          <a:p>
            <a:pPr lvl="4"/>
            <a:r>
              <a:rPr lang="en-US" altLang="en-US"/>
              <a:t>Cinquième niveau</a:t>
            </a:r>
          </a:p>
        </p:txBody>
      </p:sp>
      <p:sp>
        <p:nvSpPr>
          <p:cNvPr id="4" name="Date Placeholder 3">
            <a:extLst>
              <a:ext uri="{FF2B5EF4-FFF2-40B4-BE49-F238E27FC236}">
                <a16:creationId xmlns:a16="http://schemas.microsoft.com/office/drawing/2014/main" id="{8425B18D-7536-03BC-A6A7-38CFE82B91EB}"/>
              </a:ext>
            </a:extLst>
          </p:cNvPr>
          <p:cNvSpPr>
            <a:spLocks noGrp="1"/>
          </p:cNvSpPr>
          <p:nvPr>
            <p:ph type="dt" sz="half" idx="2"/>
          </p:nvPr>
        </p:nvSpPr>
        <p:spPr>
          <a:xfrm>
            <a:off x="609600" y="6356350"/>
            <a:ext cx="2844800" cy="365125"/>
          </a:xfrm>
          <a:prstGeom prst="rect">
            <a:avLst/>
          </a:prstGeom>
        </p:spPr>
        <p:txBody>
          <a:bodyPr vert="horz" lIns="91440" tIns="45720" rIns="91440" bIns="45720" rtlCol="0" anchor="ctr"/>
          <a:lstStyle>
            <a:lvl1pPr algn="l" eaLnBrk="1" hangingPunct="1">
              <a:defRPr sz="1200">
                <a:solidFill>
                  <a:schemeClr val="tx1">
                    <a:tint val="75000"/>
                  </a:schemeClr>
                </a:solidFill>
                <a:latin typeface="Arial" charset="0"/>
                <a:ea typeface="ＭＳ Ｐゴシック" charset="-128"/>
              </a:defRPr>
            </a:lvl1pPr>
          </a:lstStyle>
          <a:p>
            <a:pPr>
              <a:defRPr/>
            </a:pPr>
            <a:fld id="{04595CB1-17EC-4B57-9AEB-39E2D0C9A9CE}" type="datetimeFigureOut">
              <a:rPr lang="en-US"/>
              <a:t>12/1/2023</a:t>
            </a:fld>
            <a:endParaRPr lang="en-US"/>
          </a:p>
        </p:txBody>
      </p:sp>
      <p:sp>
        <p:nvSpPr>
          <p:cNvPr id="5" name="Footer Placeholder 4">
            <a:extLst>
              <a:ext uri="{FF2B5EF4-FFF2-40B4-BE49-F238E27FC236}">
                <a16:creationId xmlns:a16="http://schemas.microsoft.com/office/drawing/2014/main" id="{AF6E1E6D-A47D-9616-5F12-36CE047E17D5}"/>
              </a:ext>
            </a:extLst>
          </p:cNvPr>
          <p:cNvSpPr>
            <a:spLocks noGrp="1"/>
          </p:cNvSpPr>
          <p:nvPr>
            <p:ph type="ftr" sz="quarter" idx="3"/>
          </p:nvPr>
        </p:nvSpPr>
        <p:spPr>
          <a:xfrm>
            <a:off x="4165600" y="6356350"/>
            <a:ext cx="3860800" cy="365125"/>
          </a:xfrm>
          <a:prstGeom prst="rect">
            <a:avLst/>
          </a:prstGeom>
        </p:spPr>
        <p:txBody>
          <a:bodyPr vert="horz" lIns="91440" tIns="45720" rIns="91440" bIns="45720" rtlCol="0" anchor="ctr"/>
          <a:lstStyle>
            <a:lvl1pPr algn="ctr" eaLnBrk="1" hangingPunct="1">
              <a:defRPr sz="1200">
                <a:solidFill>
                  <a:schemeClr val="tx1">
                    <a:tint val="75000"/>
                  </a:schemeClr>
                </a:solidFill>
                <a:latin typeface="Arial" charset="0"/>
                <a:ea typeface="ＭＳ Ｐゴシック" charset="-128"/>
              </a:defRPr>
            </a:lvl1pPr>
          </a:lstStyle>
          <a:p>
            <a:pPr>
              <a:defRPr/>
            </a:pPr>
            <a:endParaRPr lang="en-US"/>
          </a:p>
        </p:txBody>
      </p:sp>
      <p:sp>
        <p:nvSpPr>
          <p:cNvPr id="6" name="Slide Number Placeholder 5">
            <a:extLst>
              <a:ext uri="{FF2B5EF4-FFF2-40B4-BE49-F238E27FC236}">
                <a16:creationId xmlns:a16="http://schemas.microsoft.com/office/drawing/2014/main" id="{83C01F93-5450-E8D2-0374-037CAFC8565B}"/>
              </a:ext>
            </a:extLst>
          </p:cNvPr>
          <p:cNvSpPr>
            <a:spLocks noGrp="1"/>
          </p:cNvSpPr>
          <p:nvPr>
            <p:ph type="sldNum" sz="quarter" idx="4"/>
          </p:nvPr>
        </p:nvSpPr>
        <p:spPr>
          <a:xfrm>
            <a:off x="8737600" y="6356350"/>
            <a:ext cx="28448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smtClean="0">
                <a:solidFill>
                  <a:srgbClr val="898989"/>
                </a:solidFill>
              </a:defRPr>
            </a:lvl1pPr>
          </a:lstStyle>
          <a:p>
            <a:pPr>
              <a:defRPr/>
            </a:pPr>
            <a:fld id="{E1F1C314-A97A-4E1C-AC20-70EBAAB75D94}" type="slidenum">
              <a:rPr lang="en-US" altLang="en-US"/>
              <a:t>‹#›</a:t>
            </a:fld>
            <a:endParaRPr lang="en-US" altLang="en-US"/>
          </a:p>
        </p:txBody>
      </p:sp>
      <p:pic>
        <p:nvPicPr>
          <p:cNvPr id="2" name="Picture 1" descr="A drawing of a person&#10;&#10;Description automatically generated">
            <a:extLst>
              <a:ext uri="{FF2B5EF4-FFF2-40B4-BE49-F238E27FC236}">
                <a16:creationId xmlns:a16="http://schemas.microsoft.com/office/drawing/2014/main" id="{FC06606E-8542-5298-54AB-615D68670402}"/>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0422253" y="6453896"/>
            <a:ext cx="1540764" cy="228600"/>
          </a:xfrm>
          <a:prstGeom prst="rect">
            <a:avLst/>
          </a:prstGeom>
        </p:spPr>
      </p:pic>
    </p:spTree>
    <p:extLst>
      <p:ext uri="{BB962C8B-B14F-4D97-AF65-F5344CB8AC3E}">
        <p14:creationId xmlns:p14="http://schemas.microsoft.com/office/powerpoint/2010/main" val="956742391"/>
      </p:ext>
    </p:extLst>
  </p:cSld>
  <p:clrMap bg1="lt1" tx1="dk1" bg2="lt2" tx2="dk2" accent1="accent1" accent2="accent2" accent3="accent3" accent4="accent4" accent5="accent5" accent6="accent6" hlink="hlink" folHlink="folHlink"/>
  <p:sldLayoutIdLst>
    <p:sldLayoutId id="2147483860" r:id="rId1"/>
    <p:sldLayoutId id="2147483861" r:id="rId2"/>
  </p:sldLayoutIdLst>
  <p:txStyles>
    <p:titleStyle>
      <a:lvl1pPr algn="l" rtl="0" eaLnBrk="0" fontAlgn="base" hangingPunct="0">
        <a:spcBef>
          <a:spcPct val="0"/>
        </a:spcBef>
        <a:spcAft>
          <a:spcPct val="0"/>
        </a:spcAft>
        <a:defRPr sz="4400" b="1" kern="1200">
          <a:solidFill>
            <a:schemeClr val="accent2"/>
          </a:solidFill>
          <a:latin typeface="+mj-lt"/>
          <a:ea typeface="+mj-ea"/>
          <a:cs typeface="+mj-cs"/>
        </a:defRPr>
      </a:lvl1pPr>
      <a:lvl2pPr algn="ctr" rtl="0" eaLnBrk="0" fontAlgn="base" hangingPunct="0">
        <a:spcBef>
          <a:spcPct val="0"/>
        </a:spcBef>
        <a:spcAft>
          <a:spcPct val="0"/>
        </a:spcAft>
        <a:defRPr sz="4400">
          <a:solidFill>
            <a:schemeClr val="tx1"/>
          </a:solidFill>
          <a:latin typeface="Calibri" charset="0"/>
        </a:defRPr>
      </a:lvl2pPr>
      <a:lvl3pPr algn="ctr" rtl="0" eaLnBrk="0" fontAlgn="base" hangingPunct="0">
        <a:spcBef>
          <a:spcPct val="0"/>
        </a:spcBef>
        <a:spcAft>
          <a:spcPct val="0"/>
        </a:spcAft>
        <a:defRPr sz="4400">
          <a:solidFill>
            <a:schemeClr val="tx1"/>
          </a:solidFill>
          <a:latin typeface="Calibri" charset="0"/>
        </a:defRPr>
      </a:lvl3pPr>
      <a:lvl4pPr algn="ctr" rtl="0" eaLnBrk="0" fontAlgn="base" hangingPunct="0">
        <a:spcBef>
          <a:spcPct val="0"/>
        </a:spcBef>
        <a:spcAft>
          <a:spcPct val="0"/>
        </a:spcAft>
        <a:defRPr sz="4400">
          <a:solidFill>
            <a:schemeClr val="tx1"/>
          </a:solidFill>
          <a:latin typeface="Calibri" charset="0"/>
        </a:defRPr>
      </a:lvl4pPr>
      <a:lvl5pPr algn="ctr" rtl="0" eaLnBrk="0" fontAlgn="base" hangingPunct="0">
        <a:spcBef>
          <a:spcPct val="0"/>
        </a:spcBef>
        <a:spcAft>
          <a:spcPct val="0"/>
        </a:spcAft>
        <a:defRPr sz="4400">
          <a:solidFill>
            <a:schemeClr val="tx1"/>
          </a:solidFill>
          <a:latin typeface="Calibri" charset="0"/>
        </a:defRPr>
      </a:lvl5pPr>
      <a:lvl6pPr marL="457200" algn="ctr" rtl="0" fontAlgn="base">
        <a:spcBef>
          <a:spcPct val="0"/>
        </a:spcBef>
        <a:spcAft>
          <a:spcPct val="0"/>
        </a:spcAft>
        <a:defRPr sz="4400">
          <a:solidFill>
            <a:schemeClr val="tx1"/>
          </a:solidFill>
          <a:latin typeface="Calibri" charset="0"/>
        </a:defRPr>
      </a:lvl6pPr>
      <a:lvl7pPr marL="914400" algn="ctr" rtl="0" fontAlgn="base">
        <a:spcBef>
          <a:spcPct val="0"/>
        </a:spcBef>
        <a:spcAft>
          <a:spcPct val="0"/>
        </a:spcAft>
        <a:defRPr sz="4400">
          <a:solidFill>
            <a:schemeClr val="tx1"/>
          </a:solidFill>
          <a:latin typeface="Calibri" charset="0"/>
        </a:defRPr>
      </a:lvl7pPr>
      <a:lvl8pPr marL="1371600" algn="ctr" rtl="0" fontAlgn="base">
        <a:spcBef>
          <a:spcPct val="0"/>
        </a:spcBef>
        <a:spcAft>
          <a:spcPct val="0"/>
        </a:spcAft>
        <a:defRPr sz="4400">
          <a:solidFill>
            <a:schemeClr val="tx1"/>
          </a:solidFill>
          <a:latin typeface="Calibri" charset="0"/>
        </a:defRPr>
      </a:lvl8pPr>
      <a:lvl9pPr marL="1828800" algn="ctr" rtl="0" fontAlgn="base">
        <a:spcBef>
          <a:spcPct val="0"/>
        </a:spcBef>
        <a:spcAft>
          <a:spcPct val="0"/>
        </a:spcAft>
        <a:defRPr sz="4400">
          <a:solidFill>
            <a:schemeClr val="tx1"/>
          </a:solidFill>
          <a:latin typeface="Calibri"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p15:clr>
            <a:srgbClr val="F26B43"/>
          </p15:clr>
        </p15:guide>
        <p15:guide id="2" pos="3840">
          <p15:clr>
            <a:srgbClr val="F26B43"/>
          </p15:clr>
        </p15:guide>
      </p15:sldGuideLst>
    </p:ext>
  </p:extLst>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Cliquez pour modifier le style du titre principal</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Cliquez pour modifier les styles de texte du Master</a:t>
            </a:r>
          </a:p>
          <a:p>
            <a:pPr lvl="1"/>
            <a:r>
              <a:rPr lang="en-US"/>
              <a:t>Deuxième niveau</a:t>
            </a:r>
          </a:p>
          <a:p>
            <a:pPr lvl="2"/>
            <a:r>
              <a:rPr lang="en-US"/>
              <a:t>Troisième niveau</a:t>
            </a:r>
          </a:p>
          <a:p>
            <a:pPr lvl="3"/>
            <a:r>
              <a:rPr lang="en-US"/>
              <a:t>Quatrième niveau</a:t>
            </a:r>
          </a:p>
          <a:p>
            <a:pPr lvl="4"/>
            <a:r>
              <a:rPr lang="en-US"/>
              <a:t>Cinquième niveau</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7FF6F00-A71F-BD4C-9119-9E21C456186B}" type="datetimeFigureOut">
              <a:rPr lang="en-US" smtClean="0"/>
              <a:t>12/1/2023</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8773555-7A21-ED4F-9376-BCCB11B1FBF1}" type="slidenum">
              <a:rPr lang="en-US" smtClean="0"/>
              <a:t>‹#›</a:t>
            </a:fld>
            <a:endParaRPr lang="en-US" dirty="0"/>
          </a:p>
        </p:txBody>
      </p:sp>
      <p:sp>
        <p:nvSpPr>
          <p:cNvPr id="7" name="Subtitle 2">
            <a:extLst>
              <a:ext uri="{FF2B5EF4-FFF2-40B4-BE49-F238E27FC236}">
                <a16:creationId xmlns:a16="http://schemas.microsoft.com/office/drawing/2014/main" id="{58ACE015-9A83-489D-BE70-0210EBD6DFEB}"/>
              </a:ext>
            </a:extLst>
          </p:cNvPr>
          <p:cNvSpPr txBox="1">
            <a:spLocks/>
          </p:cNvSpPr>
          <p:nvPr userDrawn="1"/>
        </p:nvSpPr>
        <p:spPr>
          <a:xfrm>
            <a:off x="9982200" y="0"/>
            <a:ext cx="2233475" cy="1285702"/>
          </a:xfrm>
          <a:prstGeom prst="rect">
            <a:avLst/>
          </a:prstGeom>
          <a:ln w="12700" cap="flat" cmpd="sng" algn="ctr">
            <a:noFill/>
            <a:prstDash val="solid"/>
            <a:miter lim="800000"/>
          </a:ln>
        </p:spPr>
        <p:style>
          <a:lnRef idx="2">
            <a:schemeClr val="dk1"/>
          </a:lnRef>
          <a:fillRef idx="1">
            <a:schemeClr val="lt1"/>
          </a:fillRef>
          <a:effectRef idx="0">
            <a:schemeClr val="dk1"/>
          </a:effectRef>
          <a:fontRef idx="minor">
            <a:schemeClr val="dk1"/>
          </a:fontRef>
        </p:style>
        <p:txBody>
          <a:bodyPr vert="horz" lIns="91440" tIns="45720" rIns="91440" bIns="45720" rtlCol="0">
            <a:noAutofit/>
          </a:bodyPr>
          <a:lstStyle>
            <a:lvl1pPr marL="0" indent="0" algn="l" defTabSz="914400" rtl="0" eaLnBrk="1" latinLnBrk="0" hangingPunct="1">
              <a:lnSpc>
                <a:spcPct val="90000"/>
              </a:lnSpc>
              <a:spcBef>
                <a:spcPts val="1000"/>
              </a:spcBef>
              <a:buFont typeface="Arial" panose="020B0604020202020204" pitchFamily="34" charset="0"/>
              <a:buNone/>
              <a:defRPr sz="2800" kern="1200">
                <a:solidFill>
                  <a:schemeClr val="dk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dk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dk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9pPr>
          </a:lstStyle>
          <a:p>
            <a:pPr>
              <a:lnSpc>
                <a:spcPct val="120000"/>
              </a:lnSpc>
              <a:spcBef>
                <a:spcPts val="1200"/>
              </a:spcBef>
              <a:spcAft>
                <a:spcPts val="600"/>
              </a:spcAft>
            </a:pPr>
            <a:r>
              <a:rPr lang="en-GB" sz="2200" b="1" dirty="0">
                <a:solidFill>
                  <a:schemeClr val="accent5">
                    <a:lumMod val="50000"/>
                  </a:schemeClr>
                </a:solidFill>
                <a:latin typeface="Microsoft JhengHei" panose="020B0604030504040204" pitchFamily="34" charset="-120"/>
                <a:ea typeface="Microsoft JhengHei" panose="020B0604030504040204" pitchFamily="34" charset="-120"/>
              </a:rPr>
              <a:t>Le Consortium pour la modélisation du VIH</a:t>
            </a:r>
          </a:p>
        </p:txBody>
      </p:sp>
      <p:cxnSp>
        <p:nvCxnSpPr>
          <p:cNvPr id="8" name="Straight Connector 7">
            <a:extLst>
              <a:ext uri="{FF2B5EF4-FFF2-40B4-BE49-F238E27FC236}">
                <a16:creationId xmlns:a16="http://schemas.microsoft.com/office/drawing/2014/main" id="{1E7BCDCF-1FAD-4BE4-BF64-D7407964679C}"/>
              </a:ext>
            </a:extLst>
          </p:cNvPr>
          <p:cNvCxnSpPr>
            <a:cxnSpLocks/>
          </p:cNvCxnSpPr>
          <p:nvPr userDrawn="1"/>
        </p:nvCxnSpPr>
        <p:spPr>
          <a:xfrm flipV="1">
            <a:off x="0" y="1280023"/>
            <a:ext cx="12192000" cy="5679"/>
          </a:xfrm>
          <a:prstGeom prst="line">
            <a:avLst/>
          </a:prstGeom>
          <a:ln w="28575">
            <a:gradFill flip="none" rotWithShape="1">
              <a:gsLst>
                <a:gs pos="0">
                  <a:srgbClr val="7030A0"/>
                </a:gs>
                <a:gs pos="23000">
                  <a:schemeClr val="accent1">
                    <a:lumMod val="89000"/>
                  </a:schemeClr>
                </a:gs>
                <a:gs pos="69000">
                  <a:schemeClr val="accent1">
                    <a:lumMod val="75000"/>
                  </a:schemeClr>
                </a:gs>
                <a:gs pos="97000">
                  <a:schemeClr val="accent1">
                    <a:lumMod val="70000"/>
                  </a:schemeClr>
                </a:gs>
              </a:gsLst>
              <a:path path="circle">
                <a:fillToRect l="50000" t="50000" r="50000" b="50000"/>
              </a:path>
              <a:tileRect/>
            </a:gra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03888298"/>
      </p:ext>
    </p:extLst>
  </p:cSld>
  <p:clrMap bg1="lt1" tx1="dk1" bg2="lt2" tx2="dk2" accent1="accent1" accent2="accent2" accent3="accent3" accent4="accent4" accent5="accent5" accent6="accent6" hlink="hlink" folHlink="folHlink"/>
  <p:sldLayoutIdLst>
    <p:sldLayoutId id="2147483863"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5.xml"/><Relationship Id="rId1" Type="http://schemas.openxmlformats.org/officeDocument/2006/relationships/slideLayout" Target="../slideLayouts/slideLayout6.xml"/><Relationship Id="rId4" Type="http://schemas.openxmlformats.org/officeDocument/2006/relationships/image" Target="../media/image16.png"/></Relationships>
</file>

<file path=ppt/slides/_rels/slide14.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7" Type="http://schemas.openxmlformats.org/officeDocument/2006/relationships/image" Target="../media/image10.png"/><Relationship Id="rId2" Type="http://schemas.openxmlformats.org/officeDocument/2006/relationships/image" Target="../media/image5.png"/><Relationship Id="rId1" Type="http://schemas.openxmlformats.org/officeDocument/2006/relationships/slideLayout" Target="../slideLayouts/slideLayout5.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s>
</file>

<file path=ppt/slides/_rels/slide5.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chart" Target="../charts/chart2.xml"/></Relationships>
</file>

<file path=ppt/slides/_rels/slide9.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a:extLst>
              <a:ext uri="{FF2B5EF4-FFF2-40B4-BE49-F238E27FC236}">
                <a16:creationId xmlns:a16="http://schemas.microsoft.com/office/drawing/2014/main" id="{B1A8ED45-CF1F-4761-1257-908B2280C255}"/>
              </a:ext>
            </a:extLst>
          </p:cNvPr>
          <p:cNvSpPr txBox="1">
            <a:spLocks/>
          </p:cNvSpPr>
          <p:nvPr/>
        </p:nvSpPr>
        <p:spPr bwMode="auto">
          <a:xfrm>
            <a:off x="565149" y="1628775"/>
            <a:ext cx="8382907" cy="176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marL="0" marR="0" lvl="0" indent="0" algn="l" defTabSz="457200" rtl="0" eaLnBrk="1" fontAlgn="base" latinLnBrk="0" hangingPunct="1">
              <a:lnSpc>
                <a:spcPct val="90000"/>
              </a:lnSpc>
              <a:spcBef>
                <a:spcPct val="0"/>
              </a:spcBef>
              <a:spcAft>
                <a:spcPct val="0"/>
              </a:spcAft>
              <a:buClrTx/>
              <a:buSzTx/>
              <a:buFontTx/>
              <a:buNone/>
              <a:tabLst/>
              <a:defRPr/>
            </a:pPr>
            <a:r>
              <a:rPr kumimoji="0" lang="en-US" altLang="en-US" sz="3600" b="1" i="0" u="none" strike="noStrike" kern="1200" cap="none" spc="0" normalizeH="0" baseline="0" noProof="0" dirty="0">
                <a:ln>
                  <a:noFill/>
                </a:ln>
                <a:solidFill>
                  <a:prstClr val="white"/>
                </a:solidFill>
                <a:effectLst/>
                <a:uLnTx/>
                <a:uFillTx/>
                <a:latin typeface="Arial" panose="020B0604020202020204" pitchFamily="34" charset="0"/>
                <a:ea typeface="ＭＳ Ｐゴシック" panose="020B0600070205080204" pitchFamily="34" charset="-128"/>
                <a:cs typeface="Arial" panose="020B0604020202020204" pitchFamily="34" charset="0"/>
              </a:rPr>
              <a:t>Liste de contrôle, outils et analyse d'incertitude pour la validation du spectre</a:t>
            </a:r>
          </a:p>
        </p:txBody>
      </p:sp>
      <p:sp>
        <p:nvSpPr>
          <p:cNvPr id="6149" name="Text Placeholder 6">
            <a:extLst>
              <a:ext uri="{FF2B5EF4-FFF2-40B4-BE49-F238E27FC236}">
                <a16:creationId xmlns:a16="http://schemas.microsoft.com/office/drawing/2014/main" id="{5AC8760F-9D28-D4E0-49DA-53AA1EECE2B2}"/>
              </a:ext>
            </a:extLst>
          </p:cNvPr>
          <p:cNvSpPr txBox="1">
            <a:spLocks/>
          </p:cNvSpPr>
          <p:nvPr/>
        </p:nvSpPr>
        <p:spPr bwMode="auto">
          <a:xfrm>
            <a:off x="562536" y="4468732"/>
            <a:ext cx="3446555" cy="538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0" tIns="45720" rIns="91440" bIns="45720" anchor="t"/>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marL="0" marR="0" lvl="0" indent="0" algn="l" defTabSz="457200" rtl="0" eaLnBrk="0" fontAlgn="base" latinLnBrk="0" hangingPunct="0">
              <a:lnSpc>
                <a:spcPct val="120000"/>
              </a:lnSpc>
              <a:spcBef>
                <a:spcPct val="20000"/>
              </a:spcBef>
              <a:spcAft>
                <a:spcPct val="0"/>
              </a:spcAft>
              <a:buClrTx/>
              <a:buSzTx/>
              <a:buFontTx/>
              <a:buNone/>
              <a:tabLst/>
              <a:defRPr/>
            </a:pPr>
            <a:r>
              <a:rPr kumimoji="0" lang="en-US" sz="1400" b="1" i="0" u="none" strike="noStrike" kern="1200" cap="none" spc="0" normalizeH="0" baseline="0" noProof="0" dirty="0">
                <a:ln>
                  <a:noFill/>
                </a:ln>
                <a:solidFill>
                  <a:prstClr val="white"/>
                </a:solidFill>
                <a:effectLst/>
                <a:uLnTx/>
                <a:uFillTx/>
                <a:latin typeface="Arial"/>
                <a:ea typeface="ＭＳ Ｐゴシック"/>
                <a:cs typeface="Arial"/>
              </a:rPr>
              <a:t>Guy </a:t>
            </a:r>
            <a:r>
              <a:rPr kumimoji="0" lang="en-US" sz="1400" b="1" i="0" u="none" strike="noStrike" kern="1200" cap="none" spc="0" normalizeH="0" baseline="0" noProof="0" dirty="0" err="1">
                <a:ln>
                  <a:noFill/>
                </a:ln>
                <a:solidFill>
                  <a:prstClr val="white"/>
                </a:solidFill>
                <a:effectLst/>
                <a:uLnTx/>
                <a:uFillTx/>
                <a:latin typeface="Arial"/>
                <a:ea typeface="ＭＳ Ｐゴシック"/>
                <a:cs typeface="Arial"/>
              </a:rPr>
              <a:t>Mahiané </a:t>
            </a:r>
            <a:r>
              <a:rPr kumimoji="0" lang="en-US" sz="1400" b="1" i="0" u="none" strike="noStrike" kern="1200" cap="none" spc="0" normalizeH="0" baseline="0" noProof="0" dirty="0">
                <a:ln>
                  <a:noFill/>
                </a:ln>
                <a:solidFill>
                  <a:prstClr val="white"/>
                </a:solidFill>
                <a:effectLst/>
                <a:uLnTx/>
                <a:uFillTx/>
                <a:latin typeface="Arial"/>
                <a:ea typeface="ＭＳ Ｐゴシック"/>
                <a:cs typeface="Arial"/>
              </a:rPr>
              <a:t>(Avenir Health)</a:t>
            </a:r>
            <a:endParaRPr kumimoji="0" lang="en-US" sz="1400" b="1" i="0" u="none" strike="noStrike" kern="1200" cap="none" spc="0" normalizeH="0" baseline="0" noProof="0" dirty="0">
              <a:ln>
                <a:noFill/>
              </a:ln>
              <a:solidFill>
                <a:prstClr val="white"/>
              </a:solidFill>
              <a:effectLst/>
              <a:uLnTx/>
              <a:uFillTx/>
              <a:latin typeface="Arial" panose="020B0604020202020204" pitchFamily="34" charset="0"/>
              <a:ea typeface="ＭＳ Ｐゴシック"/>
              <a:cs typeface="Arial" panose="020B0604020202020204" pitchFamily="34" charset="0"/>
            </a:endParaRPr>
          </a:p>
        </p:txBody>
      </p:sp>
      <p:sp>
        <p:nvSpPr>
          <p:cNvPr id="6150" name="Text Placeholder 6">
            <a:extLst>
              <a:ext uri="{FF2B5EF4-FFF2-40B4-BE49-F238E27FC236}">
                <a16:creationId xmlns:a16="http://schemas.microsoft.com/office/drawing/2014/main" id="{8738A2A9-4E6E-4F02-60ED-35B7DE648922}"/>
              </a:ext>
            </a:extLst>
          </p:cNvPr>
          <p:cNvSpPr txBox="1">
            <a:spLocks/>
          </p:cNvSpPr>
          <p:nvPr/>
        </p:nvSpPr>
        <p:spPr bwMode="auto">
          <a:xfrm>
            <a:off x="565150" y="5889171"/>
            <a:ext cx="5117193" cy="6179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0" tIns="45720" rIns="91440" bIns="45720" anchor="t"/>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marL="0" marR="0" lvl="0" indent="0" algn="l" defTabSz="457200" rtl="0" eaLnBrk="0" fontAlgn="base" latinLnBrk="0" hangingPunct="0">
              <a:lnSpc>
                <a:spcPct val="120000"/>
              </a:lnSpc>
              <a:spcBef>
                <a:spcPts val="20"/>
              </a:spcBef>
              <a:spcAft>
                <a:spcPct val="0"/>
              </a:spcAft>
              <a:buClrTx/>
              <a:buSzTx/>
              <a:buFontTx/>
              <a:buNone/>
              <a:tabLst/>
              <a:defRPr/>
            </a:pPr>
            <a:r>
              <a:rPr kumimoji="0" lang="en-US" sz="1200" b="1" i="0" u="none" strike="noStrike" kern="1200" cap="none" spc="0" normalizeH="0" baseline="0" noProof="0" dirty="0">
                <a:ln>
                  <a:noFill/>
                </a:ln>
                <a:solidFill>
                  <a:prstClr val="white"/>
                </a:solidFill>
                <a:effectLst/>
                <a:uLnTx/>
                <a:uFillTx/>
                <a:latin typeface="Arial"/>
                <a:ea typeface="ＭＳ Ｐゴシック"/>
                <a:cs typeface="Arial"/>
              </a:rPr>
              <a:t>Atelier de l'ONUSIDA sur les estimations du VIH et l'identification des inégalités</a:t>
            </a:r>
            <a:br>
              <a:rPr kumimoji="0" lang="en-US" sz="1200" b="1" i="0" u="none" strike="noStrike" kern="1200" cap="none" spc="0" normalizeH="0" baseline="0" noProof="0" dirty="0">
                <a:ln>
                  <a:noFill/>
                </a:ln>
                <a:solidFill>
                  <a:prstClr val="black"/>
                </a:solidFill>
                <a:effectLst/>
                <a:uLnTx/>
                <a:uFillTx/>
                <a:latin typeface="Arial"/>
                <a:ea typeface="ＭＳ Ｐゴシック" panose="020B0600070205080204" pitchFamily="34" charset="-128"/>
                <a:cs typeface="Arial"/>
              </a:rPr>
            </a:br>
            <a:r>
              <a:rPr kumimoji="0" lang="en-US" sz="1200" b="1" i="0" u="none" strike="noStrike" kern="1200" cap="none" spc="0" normalizeH="0" baseline="0" noProof="0" dirty="0">
                <a:ln>
                  <a:noFill/>
                </a:ln>
                <a:solidFill>
                  <a:prstClr val="white"/>
                </a:solidFill>
                <a:effectLst/>
                <a:uLnTx/>
                <a:uFillTx/>
                <a:latin typeface="Arial"/>
                <a:ea typeface="ＭＳ Ｐゴシック"/>
                <a:cs typeface="Arial"/>
              </a:rPr>
              <a:t>dans la région du Moyen-Orient et de l'Afrique du Nord </a:t>
            </a:r>
          </a:p>
          <a:p>
            <a:pPr marL="0" marR="0" lvl="0" indent="0" algn="l" defTabSz="457200" rtl="0" eaLnBrk="0" fontAlgn="base" latinLnBrk="0" hangingPunct="0">
              <a:lnSpc>
                <a:spcPct val="120000"/>
              </a:lnSpc>
              <a:spcBef>
                <a:spcPct val="20000"/>
              </a:spcBef>
              <a:spcAft>
                <a:spcPct val="0"/>
              </a:spcAft>
              <a:buClrTx/>
              <a:buSzTx/>
              <a:buFontTx/>
              <a:buNone/>
              <a:tabLst/>
              <a:defRPr/>
            </a:pPr>
            <a:r>
              <a:rPr kumimoji="0" lang="en-US" sz="1200" b="1" i="0" u="none" strike="noStrike" kern="1200" cap="none" spc="0" normalizeH="0" baseline="0" noProof="0" dirty="0">
                <a:ln>
                  <a:noFill/>
                </a:ln>
                <a:solidFill>
                  <a:prstClr val="white"/>
                </a:solidFill>
                <a:effectLst/>
                <a:uLnTx/>
                <a:uFillTx/>
                <a:latin typeface="Arial"/>
                <a:ea typeface="ＭＳ Ｐゴシック"/>
                <a:cs typeface="Arial"/>
              </a:rPr>
              <a:t>Le Caire, 19-23 février 2023</a:t>
            </a:r>
            <a:endParaRPr kumimoji="0" lang="en-US" sz="1800" b="0" i="0" u="none" strike="noStrike" kern="1200" cap="none" spc="0" normalizeH="0" baseline="0" noProof="0" dirty="0">
              <a:ln>
                <a:noFill/>
              </a:ln>
              <a:solidFill>
                <a:prstClr val="white"/>
              </a:solidFill>
              <a:effectLst/>
              <a:uLnTx/>
              <a:uFillTx/>
              <a:latin typeface="Arial" panose="020B0604020202020204" pitchFamily="34" charset="0"/>
              <a:ea typeface="ＭＳ Ｐゴシック"/>
              <a:cs typeface="+mn-cs"/>
            </a:endParaRPr>
          </a:p>
          <a:p>
            <a:pPr marL="0" marR="0" lvl="0" indent="0" algn="l" defTabSz="457200" rtl="0" eaLnBrk="1" fontAlgn="base" latinLnBrk="0" hangingPunct="1">
              <a:lnSpc>
                <a:spcPct val="120000"/>
              </a:lnSpc>
              <a:spcBef>
                <a:spcPct val="20000"/>
              </a:spcBef>
              <a:spcAft>
                <a:spcPct val="0"/>
              </a:spcAft>
              <a:buClrTx/>
              <a:buSzTx/>
              <a:buFont typeface="Arial" panose="020B0604020202020204" pitchFamily="34" charset="0"/>
              <a:buNone/>
              <a:tabLst/>
              <a:defRPr/>
            </a:pPr>
            <a:endParaRPr kumimoji="0" lang="en-US" altLang="en-US" sz="1200" b="1" i="0" u="none" strike="noStrike" kern="1200" cap="none" spc="0" normalizeH="0" baseline="0" noProof="0" dirty="0">
              <a:ln>
                <a:noFill/>
              </a:ln>
              <a:solidFill>
                <a:prstClr val="white"/>
              </a:solidFill>
              <a:effectLst/>
              <a:uLnTx/>
              <a:uFillTx/>
              <a:latin typeface="Arial" panose="020B0604020202020204" pitchFamily="34" charset="0"/>
              <a:ea typeface="ＭＳ Ｐゴシック" panose="020B0600070205080204" pitchFamily="34" charset="-128"/>
              <a:cs typeface="Arial" panose="020B0604020202020204"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C5DFEB-8002-A552-BC57-102906F6FB95}"/>
              </a:ext>
            </a:extLst>
          </p:cNvPr>
          <p:cNvSpPr>
            <a:spLocks noGrp="1"/>
          </p:cNvSpPr>
          <p:nvPr>
            <p:ph type="title"/>
          </p:nvPr>
        </p:nvSpPr>
        <p:spPr/>
        <p:txBody>
          <a:bodyPr/>
          <a:lstStyle/>
          <a:p>
            <a:r>
              <a:rPr lang="en-US" dirty="0"/>
              <a:t>Incertitude des paramètres du modèle</a:t>
            </a:r>
            <a:br>
              <a:rPr lang="en-US" dirty="0"/>
            </a:br>
            <a:r>
              <a:rPr lang="en-US" sz="3200" dirty="0">
                <a:solidFill>
                  <a:schemeClr val="accent2">
                    <a:lumMod val="50000"/>
                  </a:schemeClr>
                </a:solidFill>
              </a:rPr>
              <a:t>Taux de mortalité sous ART</a:t>
            </a:r>
            <a:endParaRPr lang="en-US" dirty="0"/>
          </a:p>
        </p:txBody>
      </p:sp>
      <p:graphicFrame>
        <p:nvGraphicFramePr>
          <p:cNvPr id="4" name="Content Placeholder 5">
            <a:extLst>
              <a:ext uri="{FF2B5EF4-FFF2-40B4-BE49-F238E27FC236}">
                <a16:creationId xmlns:a16="http://schemas.microsoft.com/office/drawing/2014/main" id="{4146994F-2755-8D36-F963-507568379099}"/>
              </a:ext>
            </a:extLst>
          </p:cNvPr>
          <p:cNvGraphicFramePr>
            <a:graphicFrameLocks noGrp="1"/>
          </p:cNvGraphicFramePr>
          <p:nvPr/>
        </p:nvGraphicFramePr>
        <p:xfrm>
          <a:off x="2438400" y="1560443"/>
          <a:ext cx="7315200" cy="4429194"/>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6">
            <a:extLst>
              <a:ext uri="{FF2B5EF4-FFF2-40B4-BE49-F238E27FC236}">
                <a16:creationId xmlns:a16="http://schemas.microsoft.com/office/drawing/2014/main" id="{64F3C7E5-877D-B45C-C026-F3B029D00BBB}"/>
              </a:ext>
            </a:extLst>
          </p:cNvPr>
          <p:cNvSpPr txBox="1"/>
          <p:nvPr/>
        </p:nvSpPr>
        <p:spPr>
          <a:xfrm>
            <a:off x="3124200" y="6214030"/>
            <a:ext cx="5943600" cy="307777"/>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Calibri"/>
                <a:ea typeface="+mn-ea"/>
                <a:cs typeface="+mn-cs"/>
              </a:rPr>
              <a:t>Johnson LF et al. AIDS 2019, 33 (Suppl 3):S283-S294</a:t>
            </a:r>
          </a:p>
        </p:txBody>
      </p:sp>
    </p:spTree>
    <p:extLst>
      <p:ext uri="{BB962C8B-B14F-4D97-AF65-F5344CB8AC3E}">
        <p14:creationId xmlns:p14="http://schemas.microsoft.com/office/powerpoint/2010/main" val="31432572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C6AEFE-8635-04C3-5E14-C870D1155AA3}"/>
              </a:ext>
            </a:extLst>
          </p:cNvPr>
          <p:cNvSpPr>
            <a:spLocks noGrp="1"/>
          </p:cNvSpPr>
          <p:nvPr>
            <p:ph type="title"/>
          </p:nvPr>
        </p:nvSpPr>
        <p:spPr>
          <a:xfrm>
            <a:off x="609600" y="87601"/>
            <a:ext cx="10972800" cy="1143000"/>
          </a:xfrm>
        </p:spPr>
        <p:txBody>
          <a:bodyPr/>
          <a:lstStyle/>
          <a:p>
            <a:r>
              <a:rPr lang="en-US" dirty="0"/>
              <a:t>Incertitude des données de surveillance et d'enquête</a:t>
            </a:r>
          </a:p>
        </p:txBody>
      </p:sp>
      <p:sp>
        <p:nvSpPr>
          <p:cNvPr id="3" name="Content Placeholder 2">
            <a:extLst>
              <a:ext uri="{FF2B5EF4-FFF2-40B4-BE49-F238E27FC236}">
                <a16:creationId xmlns:a16="http://schemas.microsoft.com/office/drawing/2014/main" id="{55081CE3-4A5F-C6DE-CA4B-35E160AF5573}"/>
              </a:ext>
            </a:extLst>
          </p:cNvPr>
          <p:cNvSpPr>
            <a:spLocks noGrp="1"/>
          </p:cNvSpPr>
          <p:nvPr>
            <p:ph idx="1"/>
          </p:nvPr>
        </p:nvSpPr>
        <p:spPr>
          <a:xfrm>
            <a:off x="5685182" y="1600200"/>
            <a:ext cx="5897217" cy="4525963"/>
          </a:xfrm>
        </p:spPr>
        <p:txBody>
          <a:bodyPr/>
          <a:lstStyle/>
          <a:p>
            <a:r>
              <a:rPr lang="en-US" sz="2400" dirty="0"/>
              <a:t>Les modèles d'estimation de l'incidence comme EPP tiennent compte de l'incertitude des données de surveillance et d'enquête lors de l'évaluation de l'adéquation du modèle à ces données.</a:t>
            </a:r>
          </a:p>
          <a:p>
            <a:r>
              <a:rPr lang="en-US" sz="2400" dirty="0"/>
              <a:t>Cette incertitude des données est représentée par différentes courbes plausibles d'incidence du VIH utilisées lors de l'analyse d'incertitude</a:t>
            </a:r>
          </a:p>
        </p:txBody>
      </p:sp>
      <p:pic>
        <p:nvPicPr>
          <p:cNvPr id="4" name="Picture 3">
            <a:extLst>
              <a:ext uri="{FF2B5EF4-FFF2-40B4-BE49-F238E27FC236}">
                <a16:creationId xmlns:a16="http://schemas.microsoft.com/office/drawing/2014/main" id="{4FC26015-A3FE-8687-FC11-3D0BA5B2DCE9}"/>
              </a:ext>
            </a:extLst>
          </p:cNvPr>
          <p:cNvPicPr>
            <a:picLocks noChangeAspect="1"/>
          </p:cNvPicPr>
          <p:nvPr/>
        </p:nvPicPr>
        <p:blipFill>
          <a:blip r:embed="rId3"/>
          <a:stretch>
            <a:fillRect/>
          </a:stretch>
        </p:blipFill>
        <p:spPr>
          <a:xfrm>
            <a:off x="609600" y="1311966"/>
            <a:ext cx="4913471" cy="5040154"/>
          </a:xfrm>
          <a:prstGeom prst="rect">
            <a:avLst/>
          </a:prstGeom>
        </p:spPr>
      </p:pic>
    </p:spTree>
    <p:extLst>
      <p:ext uri="{BB962C8B-B14F-4D97-AF65-F5344CB8AC3E}">
        <p14:creationId xmlns:p14="http://schemas.microsoft.com/office/powerpoint/2010/main" val="42597235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EAE354-4E0A-CB64-9D3B-EA4D6C81CEBA}"/>
              </a:ext>
            </a:extLst>
          </p:cNvPr>
          <p:cNvSpPr>
            <a:spLocks noGrp="1"/>
          </p:cNvSpPr>
          <p:nvPr>
            <p:ph type="title"/>
          </p:nvPr>
        </p:nvSpPr>
        <p:spPr/>
        <p:txBody>
          <a:bodyPr/>
          <a:lstStyle/>
          <a:p>
            <a:r>
              <a:rPr lang="en-US" dirty="0"/>
              <a:t>Incertitude des données du programme</a:t>
            </a:r>
          </a:p>
        </p:txBody>
      </p:sp>
      <p:sp>
        <p:nvSpPr>
          <p:cNvPr id="3" name="Content Placeholder 2">
            <a:extLst>
              <a:ext uri="{FF2B5EF4-FFF2-40B4-BE49-F238E27FC236}">
                <a16:creationId xmlns:a16="http://schemas.microsoft.com/office/drawing/2014/main" id="{744C648C-7AC0-BA8F-50A0-D111029CACC7}"/>
              </a:ext>
            </a:extLst>
          </p:cNvPr>
          <p:cNvSpPr>
            <a:spLocks noGrp="1"/>
          </p:cNvSpPr>
          <p:nvPr>
            <p:ph idx="1"/>
          </p:nvPr>
        </p:nvSpPr>
        <p:spPr/>
        <p:txBody>
          <a:bodyPr/>
          <a:lstStyle/>
          <a:p>
            <a:r>
              <a:rPr lang="en-US" sz="3200" dirty="0"/>
              <a:t>L'incertitude est ajoutée aux intrants ART : -12% / +4%.</a:t>
            </a:r>
          </a:p>
          <a:p>
            <a:r>
              <a:rPr lang="en-US" dirty="0"/>
              <a:t>Aucune autre incertitude dans les données du programme n'est prise en compte</a:t>
            </a:r>
          </a:p>
          <a:p>
            <a:pPr lvl="1"/>
            <a:r>
              <a:rPr lang="en-US" dirty="0"/>
              <a:t>Il est essentiel de garantir la qualité de ces données !</a:t>
            </a:r>
          </a:p>
        </p:txBody>
      </p:sp>
    </p:spTree>
    <p:extLst>
      <p:ext uri="{BB962C8B-B14F-4D97-AF65-F5344CB8AC3E}">
        <p14:creationId xmlns:p14="http://schemas.microsoft.com/office/powerpoint/2010/main" val="5025165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302B755-5AB8-A004-A2C6-422E7B4C1DAE}"/>
              </a:ext>
            </a:extLst>
          </p:cNvPr>
          <p:cNvSpPr>
            <a:spLocks noGrp="1"/>
          </p:cNvSpPr>
          <p:nvPr>
            <p:ph type="title"/>
          </p:nvPr>
        </p:nvSpPr>
        <p:spPr>
          <a:xfrm>
            <a:off x="612648" y="685800"/>
            <a:ext cx="3657600" cy="5486400"/>
          </a:xfrm>
        </p:spPr>
        <p:txBody>
          <a:bodyPr/>
          <a:lstStyle/>
          <a:p>
            <a:r>
              <a:rPr lang="en-US" dirty="0"/>
              <a:t>Estimations</a:t>
            </a:r>
            <a:br>
              <a:rPr lang="en-US" dirty="0"/>
            </a:br>
            <a:r>
              <a:rPr lang="en-US" dirty="0"/>
              <a:t>Estimations avec</a:t>
            </a:r>
            <a:br>
              <a:rPr lang="en-US" dirty="0"/>
            </a:br>
            <a:r>
              <a:rPr lang="en-US" dirty="0"/>
              <a:t>d'incertitude</a:t>
            </a:r>
            <a:br>
              <a:rPr lang="en-US" dirty="0"/>
            </a:br>
            <a:r>
              <a:rPr lang="en-US" dirty="0"/>
              <a:t>fourchettes</a:t>
            </a:r>
          </a:p>
        </p:txBody>
      </p:sp>
      <p:pic>
        <p:nvPicPr>
          <p:cNvPr id="6" name="Picture 5">
            <a:extLst>
              <a:ext uri="{FF2B5EF4-FFF2-40B4-BE49-F238E27FC236}">
                <a16:creationId xmlns:a16="http://schemas.microsoft.com/office/drawing/2014/main" id="{9B328E6F-CF44-6257-75A5-912E01DED14E}"/>
              </a:ext>
            </a:extLst>
          </p:cNvPr>
          <p:cNvPicPr>
            <a:picLocks noChangeAspect="1"/>
          </p:cNvPicPr>
          <p:nvPr/>
        </p:nvPicPr>
        <p:blipFill>
          <a:blip r:embed="rId3"/>
          <a:stretch>
            <a:fillRect/>
          </a:stretch>
        </p:blipFill>
        <p:spPr>
          <a:xfrm>
            <a:off x="4705977" y="2499096"/>
            <a:ext cx="4119434" cy="4220286"/>
          </a:xfrm>
          <a:prstGeom prst="rect">
            <a:avLst/>
          </a:prstGeom>
        </p:spPr>
      </p:pic>
      <p:pic>
        <p:nvPicPr>
          <p:cNvPr id="8" name="Picture 7">
            <a:extLst>
              <a:ext uri="{FF2B5EF4-FFF2-40B4-BE49-F238E27FC236}">
                <a16:creationId xmlns:a16="http://schemas.microsoft.com/office/drawing/2014/main" id="{75F8D253-D1F8-BD15-C433-22A0F47F9D8B}"/>
              </a:ext>
            </a:extLst>
          </p:cNvPr>
          <p:cNvPicPr>
            <a:picLocks noChangeAspect="1"/>
          </p:cNvPicPr>
          <p:nvPr/>
        </p:nvPicPr>
        <p:blipFill>
          <a:blip r:embed="rId4"/>
          <a:stretch>
            <a:fillRect/>
          </a:stretch>
        </p:blipFill>
        <p:spPr>
          <a:xfrm>
            <a:off x="4531706" y="439212"/>
            <a:ext cx="7486650" cy="2000250"/>
          </a:xfrm>
          <a:prstGeom prst="rect">
            <a:avLst/>
          </a:prstGeom>
        </p:spPr>
      </p:pic>
    </p:spTree>
    <p:extLst>
      <p:ext uri="{BB962C8B-B14F-4D97-AF65-F5344CB8AC3E}">
        <p14:creationId xmlns:p14="http://schemas.microsoft.com/office/powerpoint/2010/main" val="386418503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3C44FE-7973-E775-0060-10CF1DF535E7}"/>
              </a:ext>
            </a:extLst>
          </p:cNvPr>
          <p:cNvSpPr>
            <a:spLocks noGrp="1"/>
          </p:cNvSpPr>
          <p:nvPr>
            <p:ph type="title"/>
          </p:nvPr>
        </p:nvSpPr>
        <p:spPr/>
        <p:txBody>
          <a:bodyPr/>
          <a:lstStyle/>
          <a:p>
            <a:r>
              <a:rPr lang="en-US" dirty="0"/>
              <a:t>Précision des estimations</a:t>
            </a:r>
          </a:p>
        </p:txBody>
      </p:sp>
      <p:graphicFrame>
        <p:nvGraphicFramePr>
          <p:cNvPr id="5" name="Content Placeholder 5">
            <a:extLst>
              <a:ext uri="{FF2B5EF4-FFF2-40B4-BE49-F238E27FC236}">
                <a16:creationId xmlns:a16="http://schemas.microsoft.com/office/drawing/2014/main" id="{6390D5CC-9A9B-2F8E-4185-E0A954166922}"/>
              </a:ext>
            </a:extLst>
          </p:cNvPr>
          <p:cNvGraphicFramePr>
            <a:graphicFrameLocks noGrp="1"/>
          </p:cNvGraphicFramePr>
          <p:nvPr>
            <p:ph idx="1"/>
          </p:nvPr>
        </p:nvGraphicFramePr>
        <p:xfrm>
          <a:off x="609600" y="1600200"/>
          <a:ext cx="10972800" cy="452596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59053423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3C44FE-7973-E775-0060-10CF1DF535E7}"/>
              </a:ext>
            </a:extLst>
          </p:cNvPr>
          <p:cNvSpPr>
            <a:spLocks noGrp="1"/>
          </p:cNvSpPr>
          <p:nvPr>
            <p:ph type="title"/>
          </p:nvPr>
        </p:nvSpPr>
        <p:spPr/>
        <p:txBody>
          <a:bodyPr/>
          <a:lstStyle/>
          <a:p>
            <a:r>
              <a:rPr lang="en-US" dirty="0"/>
              <a:t>Réalisation des objectifs</a:t>
            </a:r>
          </a:p>
        </p:txBody>
      </p:sp>
      <p:graphicFrame>
        <p:nvGraphicFramePr>
          <p:cNvPr id="6" name="Content Placeholder 5">
            <a:extLst>
              <a:ext uri="{FF2B5EF4-FFF2-40B4-BE49-F238E27FC236}">
                <a16:creationId xmlns:a16="http://schemas.microsoft.com/office/drawing/2014/main" id="{3A7A73DA-5DEB-723F-D6D5-2C16BE58CF9A}"/>
              </a:ext>
            </a:extLst>
          </p:cNvPr>
          <p:cNvGraphicFramePr>
            <a:graphicFrameLocks noGrp="1"/>
          </p:cNvGraphicFramePr>
          <p:nvPr>
            <p:ph idx="1"/>
          </p:nvPr>
        </p:nvGraphicFramePr>
        <p:xfrm>
          <a:off x="609600" y="1600200"/>
          <a:ext cx="10972800" cy="452596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61448243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3C44FE-7973-E775-0060-10CF1DF535E7}"/>
              </a:ext>
            </a:extLst>
          </p:cNvPr>
          <p:cNvSpPr>
            <a:spLocks noGrp="1"/>
          </p:cNvSpPr>
          <p:nvPr>
            <p:ph type="title"/>
          </p:nvPr>
        </p:nvSpPr>
        <p:spPr/>
        <p:txBody>
          <a:bodyPr/>
          <a:lstStyle/>
          <a:p>
            <a:r>
              <a:rPr lang="en-US" dirty="0"/>
              <a:t>Réalisation des objectifs</a:t>
            </a:r>
          </a:p>
        </p:txBody>
      </p:sp>
      <p:graphicFrame>
        <p:nvGraphicFramePr>
          <p:cNvPr id="6" name="Content Placeholder 5">
            <a:extLst>
              <a:ext uri="{FF2B5EF4-FFF2-40B4-BE49-F238E27FC236}">
                <a16:creationId xmlns:a16="http://schemas.microsoft.com/office/drawing/2014/main" id="{3A7A73DA-5DEB-723F-D6D5-2C16BE58CF9A}"/>
              </a:ext>
            </a:extLst>
          </p:cNvPr>
          <p:cNvGraphicFramePr>
            <a:graphicFrameLocks noGrp="1"/>
          </p:cNvGraphicFramePr>
          <p:nvPr>
            <p:ph idx="1"/>
          </p:nvPr>
        </p:nvGraphicFramePr>
        <p:xfrm>
          <a:off x="609600" y="1600200"/>
          <a:ext cx="10972800" cy="452596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0316646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3F706628-C12F-2AC9-2DFA-9B8B04086480}"/>
              </a:ext>
            </a:extLst>
          </p:cNvPr>
          <p:cNvSpPr>
            <a:spLocks noGrp="1"/>
          </p:cNvSpPr>
          <p:nvPr>
            <p:ph type="sldNum" sz="quarter" idx="12"/>
          </p:nvPr>
        </p:nvSpPr>
        <p:spPr>
          <a:prstGeom prst="rect">
            <a:avLst/>
          </a:prstGeom>
        </p:spPr>
        <p:txBody>
          <a:bodyPr/>
          <a:lstStyle/>
          <a:p>
            <a:pPr marL="0" marR="0" lvl="0" indent="0" algn="r" defTabSz="457200" rtl="0" eaLnBrk="1" fontAlgn="base" latinLnBrk="0" hangingPunct="1">
              <a:lnSpc>
                <a:spcPct val="100000"/>
              </a:lnSpc>
              <a:spcBef>
                <a:spcPct val="0"/>
              </a:spcBef>
              <a:spcAft>
                <a:spcPct val="0"/>
              </a:spcAft>
              <a:buClrTx/>
              <a:buSzTx/>
              <a:buFontTx/>
              <a:buNone/>
              <a:tabLst/>
              <a:defRPr/>
            </a:pPr>
            <a:fld id="{CF13D369-8700-4468-8CC4-EE7C53720160}" type="slidenum">
              <a:rPr kumimoji="0" lang="en-US" sz="1200" b="0" i="0" u="none" strike="noStrike" kern="1200" cap="none" spc="0" normalizeH="0" baseline="0" noProof="0" smtClean="0">
                <a:ln>
                  <a:noFill/>
                </a:ln>
                <a:solidFill>
                  <a:srgbClr val="898989"/>
                </a:solidFill>
                <a:effectLst/>
                <a:uLnTx/>
                <a:uFillTx/>
                <a:latin typeface="Arial" panose="020B0604020202020204" pitchFamily="34" charset="0"/>
                <a:ea typeface="ＭＳ Ｐゴシック" panose="020B0600070205080204" pitchFamily="34" charset="-128"/>
                <a:cs typeface="+mn-cs"/>
              </a:rPr>
              <a:t>2</a:t>
            </a:fld>
            <a:endParaRPr kumimoji="0" lang="en-US" sz="1200" b="0" i="0" u="none" strike="noStrike" kern="1200" cap="none" spc="0" normalizeH="0" baseline="0" noProof="0">
              <a:ln>
                <a:noFill/>
              </a:ln>
              <a:solidFill>
                <a:srgbClr val="898989"/>
              </a:solidFill>
              <a:effectLst/>
              <a:uLnTx/>
              <a:uFillTx/>
              <a:latin typeface="Arial" panose="020B0604020202020204" pitchFamily="34" charset="0"/>
              <a:ea typeface="ＭＳ Ｐゴシック" panose="020B0600070205080204" pitchFamily="34" charset="-128"/>
              <a:cs typeface="+mn-cs"/>
            </a:endParaRPr>
          </a:p>
        </p:txBody>
      </p:sp>
      <p:pic>
        <p:nvPicPr>
          <p:cNvPr id="12" name="Picture 11">
            <a:extLst>
              <a:ext uri="{FF2B5EF4-FFF2-40B4-BE49-F238E27FC236}">
                <a16:creationId xmlns:a16="http://schemas.microsoft.com/office/drawing/2014/main" id="{CA8C696D-7E35-AEF7-8908-F8FB8330453D}"/>
              </a:ext>
            </a:extLst>
          </p:cNvPr>
          <p:cNvPicPr>
            <a:picLocks noChangeAspect="1"/>
          </p:cNvPicPr>
          <p:nvPr/>
        </p:nvPicPr>
        <p:blipFill>
          <a:blip r:embed="rId2"/>
          <a:stretch>
            <a:fillRect/>
          </a:stretch>
        </p:blipFill>
        <p:spPr>
          <a:xfrm>
            <a:off x="4543425" y="176213"/>
            <a:ext cx="3619500" cy="6505575"/>
          </a:xfrm>
          <a:prstGeom prst="rect">
            <a:avLst/>
          </a:prstGeom>
        </p:spPr>
      </p:pic>
      <p:sp>
        <p:nvSpPr>
          <p:cNvPr id="13" name="Right Brace 12">
            <a:extLst>
              <a:ext uri="{FF2B5EF4-FFF2-40B4-BE49-F238E27FC236}">
                <a16:creationId xmlns:a16="http://schemas.microsoft.com/office/drawing/2014/main" id="{4A731268-B72E-6BE3-05F0-0E4EEBA747D5}"/>
              </a:ext>
            </a:extLst>
          </p:cNvPr>
          <p:cNvSpPr/>
          <p:nvPr/>
        </p:nvSpPr>
        <p:spPr>
          <a:xfrm>
            <a:off x="8162925" y="482430"/>
            <a:ext cx="228600" cy="2148840"/>
          </a:xfrm>
          <a:prstGeom prst="rightBrace">
            <a:avLst/>
          </a:prstGeom>
          <a:ln w="25400">
            <a:solidFill>
              <a:schemeClr val="accent1">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4572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a:ea typeface="+mn-ea"/>
              <a:cs typeface="+mn-cs"/>
            </a:endParaRPr>
          </a:p>
        </p:txBody>
      </p:sp>
      <p:sp>
        <p:nvSpPr>
          <p:cNvPr id="14" name="TextBox 13">
            <a:extLst>
              <a:ext uri="{FF2B5EF4-FFF2-40B4-BE49-F238E27FC236}">
                <a16:creationId xmlns:a16="http://schemas.microsoft.com/office/drawing/2014/main" id="{93AAA044-0CB2-8F97-7847-EF9E1C694393}"/>
              </a:ext>
            </a:extLst>
          </p:cNvPr>
          <p:cNvSpPr txBox="1"/>
          <p:nvPr/>
        </p:nvSpPr>
        <p:spPr>
          <a:xfrm>
            <a:off x="8418656" y="1222943"/>
            <a:ext cx="2964873" cy="646331"/>
          </a:xfrm>
          <a:prstGeom prst="rect">
            <a:avLst/>
          </a:prstGeom>
          <a:noFill/>
        </p:spPr>
        <p:txBody>
          <a:bodyPr wrap="square" rtlCol="0">
            <a:spAutoFit/>
          </a:bodyPr>
          <a:lstStyle/>
          <a:p>
            <a:pPr marL="0" marR="0" lvl="0" indent="0" algn="l" defTabSz="457200" rtl="0" eaLnBrk="0" fontAlgn="base" latinLnBrk="0" hangingPunct="0">
              <a:lnSpc>
                <a:spcPct val="100000"/>
              </a:lnSpc>
              <a:spcBef>
                <a:spcPct val="0"/>
              </a:spcBef>
              <a:spcAft>
                <a:spcPct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a:ea typeface="ＭＳ Ｐゴシック" panose="020B0600070205080204" pitchFamily="34" charset="-128"/>
                <a:cs typeface="+mn-cs"/>
              </a:rPr>
              <a:t>Les données du programme ont-elles été saisies pour 2022 ?</a:t>
            </a:r>
          </a:p>
        </p:txBody>
      </p:sp>
      <p:sp>
        <p:nvSpPr>
          <p:cNvPr id="15" name="Right Brace 14">
            <a:extLst>
              <a:ext uri="{FF2B5EF4-FFF2-40B4-BE49-F238E27FC236}">
                <a16:creationId xmlns:a16="http://schemas.microsoft.com/office/drawing/2014/main" id="{B9DB559E-D592-F0F2-F604-1BB629F90237}"/>
              </a:ext>
            </a:extLst>
          </p:cNvPr>
          <p:cNvSpPr/>
          <p:nvPr/>
        </p:nvSpPr>
        <p:spPr>
          <a:xfrm>
            <a:off x="8162925" y="2676133"/>
            <a:ext cx="228600" cy="2807874"/>
          </a:xfrm>
          <a:prstGeom prst="rightBrace">
            <a:avLst/>
          </a:prstGeom>
          <a:ln w="25400">
            <a:solidFill>
              <a:schemeClr val="accent1">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4572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a:ea typeface="+mn-ea"/>
              <a:cs typeface="+mn-cs"/>
            </a:endParaRPr>
          </a:p>
        </p:txBody>
      </p:sp>
      <p:sp>
        <p:nvSpPr>
          <p:cNvPr id="16" name="TextBox 15">
            <a:extLst>
              <a:ext uri="{FF2B5EF4-FFF2-40B4-BE49-F238E27FC236}">
                <a16:creationId xmlns:a16="http://schemas.microsoft.com/office/drawing/2014/main" id="{FEA9DE93-49A7-3EA1-A445-6102A187AB5C}"/>
              </a:ext>
            </a:extLst>
          </p:cNvPr>
          <p:cNvSpPr txBox="1"/>
          <p:nvPr/>
        </p:nvSpPr>
        <p:spPr>
          <a:xfrm>
            <a:off x="8418656" y="3620277"/>
            <a:ext cx="3212669" cy="923330"/>
          </a:xfrm>
          <a:prstGeom prst="rect">
            <a:avLst/>
          </a:prstGeom>
          <a:noFill/>
        </p:spPr>
        <p:txBody>
          <a:bodyPr wrap="square" rtlCol="0">
            <a:spAutoFit/>
          </a:bodyPr>
          <a:lstStyle/>
          <a:p>
            <a:pPr marL="0" marR="0" lvl="0" indent="0" algn="l" defTabSz="457200" rtl="0" eaLnBrk="0" fontAlgn="base" latinLnBrk="0" hangingPunct="0">
              <a:lnSpc>
                <a:spcPct val="100000"/>
              </a:lnSpc>
              <a:spcBef>
                <a:spcPct val="0"/>
              </a:spcBef>
              <a:spcAft>
                <a:spcPct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a:ea typeface="ＭＳ Ｐゴシック" panose="020B0600070205080204" pitchFamily="34" charset="-128"/>
                <a:cs typeface="+mn-cs"/>
              </a:rPr>
              <a:t>Des modèles par défaut ont-ils été utilisés ?</a:t>
            </a:r>
          </a:p>
          <a:p>
            <a:pPr marL="0" marR="0" lvl="0" indent="0" algn="l" defTabSz="457200" rtl="0" eaLnBrk="0" fontAlgn="base" latinLnBrk="0" hangingPunct="0">
              <a:lnSpc>
                <a:spcPct val="100000"/>
              </a:lnSpc>
              <a:spcBef>
                <a:spcPct val="0"/>
              </a:spcBef>
              <a:spcAft>
                <a:spcPct val="0"/>
              </a:spcAft>
              <a:buClrTx/>
              <a:buSzTx/>
              <a:buFontTx/>
              <a:buNone/>
              <a:tabLst/>
              <a:defRPr/>
            </a:pPr>
            <a:r>
              <a:rPr kumimoji="0" lang="en-US" sz="1800" b="1" i="0" u="none" strike="noStrike" kern="1200" cap="none" spc="0" normalizeH="0" baseline="0" noProof="0" dirty="0">
                <a:ln>
                  <a:noFill/>
                </a:ln>
                <a:solidFill>
                  <a:srgbClr val="FF0000"/>
                </a:solidFill>
                <a:effectLst/>
                <a:uLnTx/>
                <a:uFillTx/>
                <a:latin typeface="Calibri"/>
                <a:ea typeface="ＭＳ Ｐゴシック" panose="020B0600070205080204" pitchFamily="34" charset="-128"/>
                <a:cs typeface="+mn-cs"/>
              </a:rPr>
              <a:t>La police rouge dans les options avancées indique une valeur personnalisée.</a:t>
            </a:r>
          </a:p>
        </p:txBody>
      </p:sp>
      <p:sp>
        <p:nvSpPr>
          <p:cNvPr id="17" name="Right Brace 16">
            <a:extLst>
              <a:ext uri="{FF2B5EF4-FFF2-40B4-BE49-F238E27FC236}">
                <a16:creationId xmlns:a16="http://schemas.microsoft.com/office/drawing/2014/main" id="{B94903EF-E150-91E8-C3A2-CD787A031D61}"/>
              </a:ext>
            </a:extLst>
          </p:cNvPr>
          <p:cNvSpPr/>
          <p:nvPr/>
        </p:nvSpPr>
        <p:spPr>
          <a:xfrm>
            <a:off x="8162925" y="5540473"/>
            <a:ext cx="228600" cy="369332"/>
          </a:xfrm>
          <a:prstGeom prst="rightBrace">
            <a:avLst/>
          </a:prstGeom>
          <a:ln w="25400">
            <a:solidFill>
              <a:schemeClr val="accent1">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4572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a:ea typeface="+mn-ea"/>
              <a:cs typeface="+mn-cs"/>
            </a:endParaRPr>
          </a:p>
        </p:txBody>
      </p:sp>
      <p:sp>
        <p:nvSpPr>
          <p:cNvPr id="18" name="TextBox 17">
            <a:extLst>
              <a:ext uri="{FF2B5EF4-FFF2-40B4-BE49-F238E27FC236}">
                <a16:creationId xmlns:a16="http://schemas.microsoft.com/office/drawing/2014/main" id="{07DBD4F6-442A-7327-4E8C-5D4CE3FCDD3E}"/>
              </a:ext>
            </a:extLst>
          </p:cNvPr>
          <p:cNvSpPr txBox="1"/>
          <p:nvPr/>
        </p:nvSpPr>
        <p:spPr>
          <a:xfrm>
            <a:off x="8418656" y="5540473"/>
            <a:ext cx="3212669" cy="369332"/>
          </a:xfrm>
          <a:prstGeom prst="rect">
            <a:avLst/>
          </a:prstGeom>
          <a:noFill/>
        </p:spPr>
        <p:txBody>
          <a:bodyPr wrap="square" rtlCol="0">
            <a:spAutoFit/>
          </a:bodyPr>
          <a:lstStyle/>
          <a:p>
            <a:pPr marL="0" marR="0" lvl="0" indent="0" algn="l" defTabSz="457200" rtl="0" eaLnBrk="0" fontAlgn="base" latinLnBrk="0" hangingPunct="0">
              <a:lnSpc>
                <a:spcPct val="100000"/>
              </a:lnSpc>
              <a:spcBef>
                <a:spcPct val="0"/>
              </a:spcBef>
              <a:spcAft>
                <a:spcPct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a:ea typeface="ＭＳ Ｐゴシック" panose="020B0600070205080204" pitchFamily="34" charset="-128"/>
                <a:cs typeface="+mn-cs"/>
              </a:rPr>
              <a:t>Shiny90 et UA sont valides ?</a:t>
            </a:r>
          </a:p>
        </p:txBody>
      </p:sp>
      <p:sp>
        <p:nvSpPr>
          <p:cNvPr id="19" name="Right Brace 18">
            <a:extLst>
              <a:ext uri="{FF2B5EF4-FFF2-40B4-BE49-F238E27FC236}">
                <a16:creationId xmlns:a16="http://schemas.microsoft.com/office/drawing/2014/main" id="{00FDFA4D-F864-9776-F1D9-8824D83D122E}"/>
              </a:ext>
            </a:extLst>
          </p:cNvPr>
          <p:cNvSpPr/>
          <p:nvPr/>
        </p:nvSpPr>
        <p:spPr>
          <a:xfrm>
            <a:off x="8162925" y="5955190"/>
            <a:ext cx="228600" cy="629147"/>
          </a:xfrm>
          <a:prstGeom prst="rightBrace">
            <a:avLst/>
          </a:prstGeom>
          <a:ln w="25400">
            <a:solidFill>
              <a:schemeClr val="accent1">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4572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a:ea typeface="+mn-ea"/>
              <a:cs typeface="+mn-cs"/>
            </a:endParaRPr>
          </a:p>
        </p:txBody>
      </p:sp>
      <p:sp>
        <p:nvSpPr>
          <p:cNvPr id="20" name="TextBox 19">
            <a:extLst>
              <a:ext uri="{FF2B5EF4-FFF2-40B4-BE49-F238E27FC236}">
                <a16:creationId xmlns:a16="http://schemas.microsoft.com/office/drawing/2014/main" id="{06F85103-8210-0D79-FCE9-13C6EC664C0C}"/>
              </a:ext>
            </a:extLst>
          </p:cNvPr>
          <p:cNvSpPr txBox="1"/>
          <p:nvPr/>
        </p:nvSpPr>
        <p:spPr>
          <a:xfrm>
            <a:off x="8418656" y="6085097"/>
            <a:ext cx="2586038" cy="369332"/>
          </a:xfrm>
          <a:prstGeom prst="rect">
            <a:avLst/>
          </a:prstGeom>
          <a:noFill/>
        </p:spPr>
        <p:txBody>
          <a:bodyPr wrap="square" rtlCol="0">
            <a:spAutoFit/>
          </a:bodyPr>
          <a:lstStyle/>
          <a:p>
            <a:pPr marL="0" marR="0" lvl="0" indent="0" algn="l" defTabSz="457200" rtl="0" eaLnBrk="0" fontAlgn="base" latinLnBrk="0" hangingPunct="0">
              <a:lnSpc>
                <a:spcPct val="100000"/>
              </a:lnSpc>
              <a:spcBef>
                <a:spcPct val="0"/>
              </a:spcBef>
              <a:spcAft>
                <a:spcPct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a:ea typeface="ＭＳ Ｐゴシック" panose="020B0600070205080204" pitchFamily="34" charset="-128"/>
                <a:cs typeface="+mn-cs"/>
              </a:rPr>
              <a:t>Couverture &lt; 100 % ?</a:t>
            </a:r>
          </a:p>
        </p:txBody>
      </p:sp>
      <p:pic>
        <p:nvPicPr>
          <p:cNvPr id="6" name="Picture 5">
            <a:extLst>
              <a:ext uri="{FF2B5EF4-FFF2-40B4-BE49-F238E27FC236}">
                <a16:creationId xmlns:a16="http://schemas.microsoft.com/office/drawing/2014/main" id="{78A23924-5650-490E-889C-CBF08643B09D}"/>
              </a:ext>
            </a:extLst>
          </p:cNvPr>
          <p:cNvPicPr>
            <a:picLocks noChangeAspect="1"/>
          </p:cNvPicPr>
          <p:nvPr/>
        </p:nvPicPr>
        <p:blipFill>
          <a:blip r:embed="rId3"/>
          <a:stretch>
            <a:fillRect/>
          </a:stretch>
        </p:blipFill>
        <p:spPr>
          <a:xfrm>
            <a:off x="804865" y="2026936"/>
            <a:ext cx="2028825" cy="1609725"/>
          </a:xfrm>
          <a:prstGeom prst="rect">
            <a:avLst/>
          </a:prstGeom>
        </p:spPr>
      </p:pic>
      <p:sp>
        <p:nvSpPr>
          <p:cNvPr id="9" name="Title 8">
            <a:extLst>
              <a:ext uri="{FF2B5EF4-FFF2-40B4-BE49-F238E27FC236}">
                <a16:creationId xmlns:a16="http://schemas.microsoft.com/office/drawing/2014/main" id="{20D9BF23-4C55-D1E3-3434-41E5976B20CB}"/>
              </a:ext>
            </a:extLst>
          </p:cNvPr>
          <p:cNvSpPr>
            <a:spLocks noGrp="1"/>
          </p:cNvSpPr>
          <p:nvPr>
            <p:ph type="title"/>
          </p:nvPr>
        </p:nvSpPr>
        <p:spPr>
          <a:xfrm>
            <a:off x="609600" y="722309"/>
            <a:ext cx="10972800" cy="1077218"/>
          </a:xfrm>
        </p:spPr>
        <p:txBody>
          <a:bodyPr>
            <a:spAutoFit/>
          </a:bodyPr>
          <a:lstStyle/>
          <a:p>
            <a:r>
              <a:rPr lang="en-US" sz="3200" dirty="0"/>
              <a:t>Complétude du dossier</a:t>
            </a:r>
            <a:br>
              <a:rPr lang="en-US" sz="3200" dirty="0"/>
            </a:br>
            <a:r>
              <a:rPr lang="en-US" sz="3200" dirty="0"/>
              <a:t>Liste de contrôle</a:t>
            </a:r>
          </a:p>
        </p:txBody>
      </p:sp>
      <p:sp>
        <p:nvSpPr>
          <p:cNvPr id="10" name="Arrow: Right 9">
            <a:extLst>
              <a:ext uri="{FF2B5EF4-FFF2-40B4-BE49-F238E27FC236}">
                <a16:creationId xmlns:a16="http://schemas.microsoft.com/office/drawing/2014/main" id="{3E868313-592A-2F0F-E027-B1A72E7F3A18}"/>
              </a:ext>
            </a:extLst>
          </p:cNvPr>
          <p:cNvSpPr/>
          <p:nvPr/>
        </p:nvSpPr>
        <p:spPr>
          <a:xfrm>
            <a:off x="3223968" y="2647166"/>
            <a:ext cx="942680" cy="444827"/>
          </a:xfrm>
          <a:prstGeom prs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Tree>
    <p:extLst>
      <p:ext uri="{BB962C8B-B14F-4D97-AF65-F5344CB8AC3E}">
        <p14:creationId xmlns:p14="http://schemas.microsoft.com/office/powerpoint/2010/main" val="28883503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C32D11-D9A1-2D23-AECD-8DECF8BC44B3}"/>
              </a:ext>
            </a:extLst>
          </p:cNvPr>
          <p:cNvSpPr>
            <a:spLocks noGrp="1"/>
          </p:cNvSpPr>
          <p:nvPr>
            <p:ph type="title"/>
          </p:nvPr>
        </p:nvSpPr>
        <p:spPr/>
        <p:txBody>
          <a:bodyPr anchor="t"/>
          <a:lstStyle/>
          <a:p>
            <a:r>
              <a:rPr lang="en-US" dirty="0"/>
              <a:t>Outils pour une analyse plus approfondie</a:t>
            </a:r>
            <a:br>
              <a:rPr lang="en-US" dirty="0"/>
            </a:br>
            <a:r>
              <a:rPr lang="en-US" sz="3200" dirty="0">
                <a:solidFill>
                  <a:srgbClr val="C00000"/>
                </a:solidFill>
              </a:rPr>
              <a:t>Accéder à la fenêtre "Outils</a:t>
            </a:r>
          </a:p>
        </p:txBody>
      </p:sp>
      <p:grpSp>
        <p:nvGrpSpPr>
          <p:cNvPr id="3" name="Group 2">
            <a:extLst>
              <a:ext uri="{FF2B5EF4-FFF2-40B4-BE49-F238E27FC236}">
                <a16:creationId xmlns:a16="http://schemas.microsoft.com/office/drawing/2014/main" id="{A0BA03A8-FCFF-3C82-B76E-98178575FCB1}"/>
              </a:ext>
            </a:extLst>
          </p:cNvPr>
          <p:cNvGrpSpPr/>
          <p:nvPr/>
        </p:nvGrpSpPr>
        <p:grpSpPr>
          <a:xfrm>
            <a:off x="1866900" y="1522281"/>
            <a:ext cx="8458200" cy="2638249"/>
            <a:chOff x="3480881" y="1353318"/>
            <a:chExt cx="8458200" cy="2638249"/>
          </a:xfrm>
        </p:grpSpPr>
        <p:pic>
          <p:nvPicPr>
            <p:cNvPr id="5" name="Picture 4">
              <a:extLst>
                <a:ext uri="{FF2B5EF4-FFF2-40B4-BE49-F238E27FC236}">
                  <a16:creationId xmlns:a16="http://schemas.microsoft.com/office/drawing/2014/main" id="{5D268B49-C2B1-C839-BD82-FE657BD26EEB}"/>
                </a:ext>
              </a:extLst>
            </p:cNvPr>
            <p:cNvPicPr>
              <a:picLocks noChangeAspect="1"/>
            </p:cNvPicPr>
            <p:nvPr/>
          </p:nvPicPr>
          <p:blipFill rotWithShape="1">
            <a:blip r:embed="rId2"/>
            <a:srcRect r="8311" b="53761"/>
            <a:stretch/>
          </p:blipFill>
          <p:spPr>
            <a:xfrm>
              <a:off x="3480881" y="1353318"/>
              <a:ext cx="8458200" cy="2638249"/>
            </a:xfrm>
            <a:prstGeom prst="rect">
              <a:avLst/>
            </a:prstGeom>
            <a:effectLst>
              <a:outerShdw blurRad="50800" dist="38100" dir="2700000" algn="tl" rotWithShape="0">
                <a:prstClr val="black">
                  <a:alpha val="40000"/>
                </a:prstClr>
              </a:outerShdw>
            </a:effectLst>
          </p:spPr>
        </p:pic>
        <p:sp>
          <p:nvSpPr>
            <p:cNvPr id="6" name="Arrow: Bent 5">
              <a:extLst>
                <a:ext uri="{FF2B5EF4-FFF2-40B4-BE49-F238E27FC236}">
                  <a16:creationId xmlns:a16="http://schemas.microsoft.com/office/drawing/2014/main" id="{153AC9B3-D977-F089-A098-C045D2AA0F62}"/>
                </a:ext>
              </a:extLst>
            </p:cNvPr>
            <p:cNvSpPr/>
            <p:nvPr/>
          </p:nvSpPr>
          <p:spPr>
            <a:xfrm rot="10800000" flipH="1">
              <a:off x="4548620" y="2390602"/>
              <a:ext cx="926763" cy="1421233"/>
            </a:xfrm>
            <a:prstGeom prst="bentArrow">
              <a:avLst>
                <a:gd name="adj1" fmla="val 16679"/>
                <a:gd name="adj2" fmla="val 21434"/>
                <a:gd name="adj3" fmla="val 25000"/>
                <a:gd name="adj4" fmla="val 54007"/>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a:ea typeface="+mn-ea"/>
                <a:cs typeface="+mn-cs"/>
              </a:endParaRPr>
            </a:p>
          </p:txBody>
        </p:sp>
        <p:sp>
          <p:nvSpPr>
            <p:cNvPr id="7" name="Oval 6">
              <a:extLst>
                <a:ext uri="{FF2B5EF4-FFF2-40B4-BE49-F238E27FC236}">
                  <a16:creationId xmlns:a16="http://schemas.microsoft.com/office/drawing/2014/main" id="{7AFF2B01-143A-5248-D98A-5938E300C0D2}"/>
                </a:ext>
              </a:extLst>
            </p:cNvPr>
            <p:cNvSpPr/>
            <p:nvPr/>
          </p:nvSpPr>
          <p:spPr>
            <a:xfrm>
              <a:off x="4361660" y="1839757"/>
              <a:ext cx="548640" cy="548640"/>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grpSp>
      <p:sp>
        <p:nvSpPr>
          <p:cNvPr id="4" name="Content Placeholder 3">
            <a:extLst>
              <a:ext uri="{FF2B5EF4-FFF2-40B4-BE49-F238E27FC236}">
                <a16:creationId xmlns:a16="http://schemas.microsoft.com/office/drawing/2014/main" id="{51491FBD-983B-2F98-2798-A027E071F58F}"/>
              </a:ext>
            </a:extLst>
          </p:cNvPr>
          <p:cNvSpPr txBox="1">
            <a:spLocks noGrp="1"/>
          </p:cNvSpPr>
          <p:nvPr>
            <p:ph idx="1"/>
          </p:nvPr>
        </p:nvSpPr>
        <p:spPr>
          <a:xfrm>
            <a:off x="1809218" y="4322901"/>
            <a:ext cx="8573565" cy="2234458"/>
          </a:xfrm>
          <a:prstGeom prst="rect">
            <a:avLst/>
          </a:prstGeom>
          <a:noFill/>
        </p:spPr>
        <p:txBody>
          <a:bodyPr wrap="none" rtlCol="0" anchor="t">
            <a:spAutoFit/>
          </a:bodyPr>
          <a:lstStyle/>
          <a:p>
            <a:r>
              <a:rPr lang="en-US" sz="2400" dirty="0"/>
              <a:t>Sélectionnez "Outils" puis "Plus d'outils" pour voir les outils disponibles pour AIM.</a:t>
            </a:r>
          </a:p>
          <a:p>
            <a:r>
              <a:rPr lang="en-US" sz="2400" dirty="0"/>
              <a:t>Certains outils ne sont disponibles que lorsqu'une projection est </a:t>
            </a:r>
            <a:r>
              <a:rPr lang="en-US" sz="2400" u="sng" dirty="0"/>
              <a:t>ouverte</a:t>
            </a:r>
          </a:p>
          <a:p>
            <a:pPr lvl="1"/>
            <a:r>
              <a:rPr lang="en-US" sz="2400" dirty="0"/>
              <a:t>Par exemple, l'analyse d'incertitude</a:t>
            </a:r>
          </a:p>
          <a:p>
            <a:r>
              <a:rPr lang="en-US" sz="2400" dirty="0"/>
              <a:t>Les autres outils ne sont disponibles que si </a:t>
            </a:r>
            <a:r>
              <a:rPr lang="en-US" sz="2400" u="sng" dirty="0"/>
              <a:t>aucune projection n'est ouverte.</a:t>
            </a:r>
          </a:p>
          <a:p>
            <a:pPr lvl="1"/>
            <a:r>
              <a:rPr lang="en-US" sz="2400" dirty="0"/>
              <a:t>Par exemple, extrait, agrégat, incertitude agrégée, GAM</a:t>
            </a:r>
          </a:p>
        </p:txBody>
      </p:sp>
    </p:spTree>
    <p:extLst>
      <p:ext uri="{BB962C8B-B14F-4D97-AF65-F5344CB8AC3E}">
        <p14:creationId xmlns:p14="http://schemas.microsoft.com/office/powerpoint/2010/main" val="15415358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4" name="Group 23">
            <a:extLst>
              <a:ext uri="{FF2B5EF4-FFF2-40B4-BE49-F238E27FC236}">
                <a16:creationId xmlns:a16="http://schemas.microsoft.com/office/drawing/2014/main" id="{F230A886-86D0-7AE4-C936-8A414064B158}"/>
              </a:ext>
            </a:extLst>
          </p:cNvPr>
          <p:cNvGrpSpPr/>
          <p:nvPr/>
        </p:nvGrpSpPr>
        <p:grpSpPr>
          <a:xfrm>
            <a:off x="1493678" y="4123628"/>
            <a:ext cx="8897230" cy="619125"/>
            <a:chOff x="1493678" y="5563086"/>
            <a:chExt cx="8897230" cy="619125"/>
          </a:xfrm>
        </p:grpSpPr>
        <p:pic>
          <p:nvPicPr>
            <p:cNvPr id="11" name="Picture 10">
              <a:extLst>
                <a:ext uri="{FF2B5EF4-FFF2-40B4-BE49-F238E27FC236}">
                  <a16:creationId xmlns:a16="http://schemas.microsoft.com/office/drawing/2014/main" id="{5BA824D6-39D4-62FA-BFD5-54EF6E901B8A}"/>
                </a:ext>
              </a:extLst>
            </p:cNvPr>
            <p:cNvPicPr>
              <a:picLocks noChangeAspect="1"/>
            </p:cNvPicPr>
            <p:nvPr/>
          </p:nvPicPr>
          <p:blipFill>
            <a:blip r:embed="rId2"/>
            <a:srcRect/>
            <a:stretch/>
          </p:blipFill>
          <p:spPr>
            <a:xfrm>
              <a:off x="1493678" y="5563086"/>
              <a:ext cx="760329" cy="619125"/>
            </a:xfrm>
            <a:prstGeom prst="rect">
              <a:avLst/>
            </a:prstGeom>
          </p:spPr>
        </p:pic>
        <p:sp>
          <p:nvSpPr>
            <p:cNvPr id="12" name="TextBox 11">
              <a:extLst>
                <a:ext uri="{FF2B5EF4-FFF2-40B4-BE49-F238E27FC236}">
                  <a16:creationId xmlns:a16="http://schemas.microsoft.com/office/drawing/2014/main" id="{9D861241-6F8F-2015-B8B4-3CD51B4CFCEF}"/>
                </a:ext>
              </a:extLst>
            </p:cNvPr>
            <p:cNvSpPr txBox="1"/>
            <p:nvPr/>
          </p:nvSpPr>
          <p:spPr>
            <a:xfrm>
              <a:off x="2314769" y="5687982"/>
              <a:ext cx="8076139" cy="400110"/>
            </a:xfrm>
            <a:prstGeom prst="rect">
              <a:avLst/>
            </a:prstGeom>
            <a:noFill/>
          </p:spPr>
          <p:txBody>
            <a:bodyPr wrap="square">
              <a:spAutoFit/>
            </a:bodyPr>
            <a:lstStyle/>
            <a:p>
              <a:pPr marL="0" marR="0" lvl="0" indent="0" algn="l" defTabSz="457200" rtl="0" eaLnBrk="0" fontAlgn="base" latinLnBrk="0" hangingPunct="0">
                <a:lnSpc>
                  <a:spcPct val="100000"/>
                </a:lnSpc>
                <a:spcBef>
                  <a:spcPct val="0"/>
                </a:spcBef>
                <a:spcAft>
                  <a:spcPct val="0"/>
                </a:spcAft>
                <a:buClrTx/>
                <a:buSzTx/>
                <a:buFontTx/>
                <a:buNone/>
                <a:tabLst/>
                <a:defRPr/>
              </a:pPr>
              <a:r>
                <a:rPr kumimoji="0" lang="en-US" sz="2000" b="0" i="0" u="none" strike="noStrike" kern="1200" cap="none" spc="0" normalizeH="0" baseline="0" noProof="0" dirty="0">
                  <a:ln>
                    <a:noFill/>
                  </a:ln>
                  <a:solidFill>
                    <a:prstClr val="black"/>
                  </a:solidFill>
                  <a:effectLst/>
                  <a:uLnTx/>
                  <a:uFillTx/>
                  <a:latin typeface="Calibri"/>
                  <a:ea typeface="ＭＳ Ｐゴシック" panose="020B0600070205080204" pitchFamily="34" charset="-128"/>
                  <a:cs typeface="+mn-cs"/>
                </a:rPr>
                <a:t>Préparer des estimations au niveau du district - nécessite des données sur la prévalence du VIH par district</a:t>
              </a:r>
            </a:p>
          </p:txBody>
        </p:sp>
      </p:grpSp>
      <p:grpSp>
        <p:nvGrpSpPr>
          <p:cNvPr id="8" name="Group 7">
            <a:extLst>
              <a:ext uri="{FF2B5EF4-FFF2-40B4-BE49-F238E27FC236}">
                <a16:creationId xmlns:a16="http://schemas.microsoft.com/office/drawing/2014/main" id="{1C45A36D-4C8A-E505-D303-A8BF54FB5197}"/>
              </a:ext>
            </a:extLst>
          </p:cNvPr>
          <p:cNvGrpSpPr/>
          <p:nvPr/>
        </p:nvGrpSpPr>
        <p:grpSpPr>
          <a:xfrm>
            <a:off x="1488882" y="3268004"/>
            <a:ext cx="9214237" cy="742950"/>
            <a:chOff x="3566557" y="3465428"/>
            <a:chExt cx="9214237" cy="742950"/>
          </a:xfrm>
        </p:grpSpPr>
        <p:pic>
          <p:nvPicPr>
            <p:cNvPr id="15" name="Picture 14">
              <a:extLst>
                <a:ext uri="{FF2B5EF4-FFF2-40B4-BE49-F238E27FC236}">
                  <a16:creationId xmlns:a16="http://schemas.microsoft.com/office/drawing/2014/main" id="{AD998D9E-8B6B-B694-95E2-0A9DF881BE63}"/>
                </a:ext>
              </a:extLst>
            </p:cNvPr>
            <p:cNvPicPr>
              <a:picLocks noChangeAspect="1"/>
            </p:cNvPicPr>
            <p:nvPr/>
          </p:nvPicPr>
          <p:blipFill>
            <a:blip r:embed="rId3"/>
            <a:stretch>
              <a:fillRect/>
            </a:stretch>
          </p:blipFill>
          <p:spPr>
            <a:xfrm>
              <a:off x="3566557" y="3465428"/>
              <a:ext cx="704850" cy="742950"/>
            </a:xfrm>
            <a:prstGeom prst="rect">
              <a:avLst/>
            </a:prstGeom>
          </p:spPr>
        </p:pic>
        <p:sp>
          <p:nvSpPr>
            <p:cNvPr id="16" name="TextBox 15">
              <a:extLst>
                <a:ext uri="{FF2B5EF4-FFF2-40B4-BE49-F238E27FC236}">
                  <a16:creationId xmlns:a16="http://schemas.microsoft.com/office/drawing/2014/main" id="{3296A569-BED5-1A8A-47E4-75AC96F45E2D}"/>
                </a:ext>
              </a:extLst>
            </p:cNvPr>
            <p:cNvSpPr txBox="1"/>
            <p:nvPr/>
          </p:nvSpPr>
          <p:spPr>
            <a:xfrm>
              <a:off x="4392445" y="3652237"/>
              <a:ext cx="8388349" cy="400110"/>
            </a:xfrm>
            <a:prstGeom prst="rect">
              <a:avLst/>
            </a:prstGeom>
            <a:noFill/>
          </p:spPr>
          <p:txBody>
            <a:bodyPr wrap="square" rtlCol="0">
              <a:spAutoFit/>
            </a:bodyPr>
            <a:lstStyle/>
            <a:p>
              <a:pPr marL="0" marR="0" lvl="0" indent="0" algn="l" defTabSz="457200" rtl="0" eaLnBrk="0" fontAlgn="base" latinLnBrk="0" hangingPunct="0">
                <a:lnSpc>
                  <a:spcPct val="100000"/>
                </a:lnSpc>
                <a:spcBef>
                  <a:spcPct val="0"/>
                </a:spcBef>
                <a:spcAft>
                  <a:spcPct val="0"/>
                </a:spcAft>
                <a:buClrTx/>
                <a:buSzTx/>
                <a:buFontTx/>
                <a:buNone/>
                <a:tabLst/>
                <a:defRPr/>
              </a:pPr>
              <a:r>
                <a:rPr kumimoji="0" lang="en-US" sz="2000" b="0" i="0" u="none" strike="noStrike" kern="1200" cap="none" spc="0" normalizeH="0" baseline="0" noProof="0" dirty="0">
                  <a:ln>
                    <a:noFill/>
                  </a:ln>
                  <a:solidFill>
                    <a:prstClr val="black"/>
                  </a:solidFill>
                  <a:effectLst/>
                  <a:uLnTx/>
                  <a:uFillTx/>
                  <a:latin typeface="Calibri"/>
                  <a:ea typeface="ＭＳ Ｐゴシック" panose="020B0600070205080204" pitchFamily="34" charset="-128"/>
                  <a:cs typeface="+mn-cs"/>
                </a:rPr>
                <a:t>Calculer les totaux nationaux à partir des fichiers infranationaux - inclut les marges d'incertitude</a:t>
              </a:r>
            </a:p>
          </p:txBody>
        </p:sp>
      </p:grpSp>
      <p:grpSp>
        <p:nvGrpSpPr>
          <p:cNvPr id="7" name="Group 6">
            <a:extLst>
              <a:ext uri="{FF2B5EF4-FFF2-40B4-BE49-F238E27FC236}">
                <a16:creationId xmlns:a16="http://schemas.microsoft.com/office/drawing/2014/main" id="{F6B2416C-FD37-2B6C-1CA5-47D6EA3C30D9}"/>
              </a:ext>
            </a:extLst>
          </p:cNvPr>
          <p:cNvGrpSpPr/>
          <p:nvPr/>
        </p:nvGrpSpPr>
        <p:grpSpPr>
          <a:xfrm>
            <a:off x="1498407" y="1699631"/>
            <a:ext cx="9204712" cy="723900"/>
            <a:chOff x="3576082" y="2621046"/>
            <a:chExt cx="9204712" cy="723900"/>
          </a:xfrm>
        </p:grpSpPr>
        <p:pic>
          <p:nvPicPr>
            <p:cNvPr id="17" name="Picture 16">
              <a:extLst>
                <a:ext uri="{FF2B5EF4-FFF2-40B4-BE49-F238E27FC236}">
                  <a16:creationId xmlns:a16="http://schemas.microsoft.com/office/drawing/2014/main" id="{7E80CAC9-0938-12EF-03F6-FE132A4099C2}"/>
                </a:ext>
              </a:extLst>
            </p:cNvPr>
            <p:cNvPicPr>
              <a:picLocks noChangeAspect="1"/>
            </p:cNvPicPr>
            <p:nvPr/>
          </p:nvPicPr>
          <p:blipFill>
            <a:blip r:embed="rId4"/>
            <a:stretch>
              <a:fillRect/>
            </a:stretch>
          </p:blipFill>
          <p:spPr>
            <a:xfrm>
              <a:off x="3576082" y="2621046"/>
              <a:ext cx="685800" cy="723900"/>
            </a:xfrm>
            <a:prstGeom prst="rect">
              <a:avLst/>
            </a:prstGeom>
          </p:spPr>
        </p:pic>
        <p:sp>
          <p:nvSpPr>
            <p:cNvPr id="18" name="TextBox 17">
              <a:extLst>
                <a:ext uri="{FF2B5EF4-FFF2-40B4-BE49-F238E27FC236}">
                  <a16:creationId xmlns:a16="http://schemas.microsoft.com/office/drawing/2014/main" id="{995E975B-F4E9-0069-A0E5-C013B6B30C52}"/>
                </a:ext>
              </a:extLst>
            </p:cNvPr>
            <p:cNvSpPr txBox="1"/>
            <p:nvPr/>
          </p:nvSpPr>
          <p:spPr>
            <a:xfrm>
              <a:off x="4392445" y="2798330"/>
              <a:ext cx="8388349" cy="400110"/>
            </a:xfrm>
            <a:prstGeom prst="rect">
              <a:avLst/>
            </a:prstGeom>
            <a:noFill/>
          </p:spPr>
          <p:txBody>
            <a:bodyPr wrap="square" rtlCol="0">
              <a:spAutoFit/>
            </a:bodyPr>
            <a:lstStyle/>
            <a:p>
              <a:pPr marL="0" marR="0" lvl="0" indent="0" algn="l" defTabSz="457200" rtl="0" eaLnBrk="0" fontAlgn="base" latinLnBrk="0" hangingPunct="0">
                <a:lnSpc>
                  <a:spcPct val="100000"/>
                </a:lnSpc>
                <a:spcBef>
                  <a:spcPct val="0"/>
                </a:spcBef>
                <a:spcAft>
                  <a:spcPct val="0"/>
                </a:spcAft>
                <a:buClrTx/>
                <a:buSzTx/>
                <a:buFontTx/>
                <a:buNone/>
                <a:tabLst/>
                <a:defRPr/>
              </a:pPr>
              <a:r>
                <a:rPr kumimoji="0" lang="en-US" sz="2000" b="0" i="0" u="none" strike="noStrike" kern="1200" cap="none" spc="0" normalizeH="0" baseline="0" noProof="0" dirty="0">
                  <a:ln>
                    <a:noFill/>
                  </a:ln>
                  <a:solidFill>
                    <a:prstClr val="black"/>
                  </a:solidFill>
                  <a:effectLst/>
                  <a:uLnTx/>
                  <a:uFillTx/>
                  <a:latin typeface="Calibri"/>
                  <a:ea typeface="ＭＳ Ｐゴシック" panose="020B0600070205080204" pitchFamily="34" charset="-128"/>
                  <a:cs typeface="+mn-cs"/>
                </a:rPr>
                <a:t>Calculer les limites d'incertitude pour les estimations du spectre</a:t>
              </a:r>
            </a:p>
          </p:txBody>
        </p:sp>
      </p:grpSp>
      <p:sp>
        <p:nvSpPr>
          <p:cNvPr id="2" name="Title 1">
            <a:extLst>
              <a:ext uri="{FF2B5EF4-FFF2-40B4-BE49-F238E27FC236}">
                <a16:creationId xmlns:a16="http://schemas.microsoft.com/office/drawing/2014/main" id="{5BDCFD80-C8F5-6BBD-39B4-E4B30829F696}"/>
              </a:ext>
            </a:extLst>
          </p:cNvPr>
          <p:cNvSpPr>
            <a:spLocks noGrp="1"/>
          </p:cNvSpPr>
          <p:nvPr>
            <p:ph type="title"/>
          </p:nvPr>
        </p:nvSpPr>
        <p:spPr/>
        <p:txBody>
          <a:bodyPr/>
          <a:lstStyle/>
          <a:p>
            <a:r>
              <a:rPr lang="en-US" dirty="0"/>
              <a:t>Outils pour une analyse plus approfondie</a:t>
            </a:r>
          </a:p>
        </p:txBody>
      </p:sp>
      <p:grpSp>
        <p:nvGrpSpPr>
          <p:cNvPr id="5" name="Group 4">
            <a:extLst>
              <a:ext uri="{FF2B5EF4-FFF2-40B4-BE49-F238E27FC236}">
                <a16:creationId xmlns:a16="http://schemas.microsoft.com/office/drawing/2014/main" id="{DEBEA33F-5585-E141-C18D-CB8811624BF9}"/>
              </a:ext>
            </a:extLst>
          </p:cNvPr>
          <p:cNvGrpSpPr/>
          <p:nvPr/>
        </p:nvGrpSpPr>
        <p:grpSpPr>
          <a:xfrm>
            <a:off x="1598420" y="5549128"/>
            <a:ext cx="9104699" cy="552450"/>
            <a:chOff x="3676095" y="1208507"/>
            <a:chExt cx="9104699" cy="552450"/>
          </a:xfrm>
        </p:grpSpPr>
        <p:pic>
          <p:nvPicPr>
            <p:cNvPr id="21" name="Picture 20">
              <a:extLst>
                <a:ext uri="{FF2B5EF4-FFF2-40B4-BE49-F238E27FC236}">
                  <a16:creationId xmlns:a16="http://schemas.microsoft.com/office/drawing/2014/main" id="{F79AB466-3E23-D239-2278-1BECF49996F6}"/>
                </a:ext>
              </a:extLst>
            </p:cNvPr>
            <p:cNvPicPr>
              <a:picLocks noChangeAspect="1"/>
            </p:cNvPicPr>
            <p:nvPr/>
          </p:nvPicPr>
          <p:blipFill>
            <a:blip r:embed="rId5"/>
            <a:stretch>
              <a:fillRect/>
            </a:stretch>
          </p:blipFill>
          <p:spPr>
            <a:xfrm>
              <a:off x="3676095" y="1208507"/>
              <a:ext cx="485775" cy="552450"/>
            </a:xfrm>
            <a:prstGeom prst="rect">
              <a:avLst/>
            </a:prstGeom>
          </p:spPr>
        </p:pic>
        <p:sp>
          <p:nvSpPr>
            <p:cNvPr id="22" name="TextBox 21">
              <a:extLst>
                <a:ext uri="{FF2B5EF4-FFF2-40B4-BE49-F238E27FC236}">
                  <a16:creationId xmlns:a16="http://schemas.microsoft.com/office/drawing/2014/main" id="{356B20BD-7293-067A-AAFA-5B02AA541685}"/>
                </a:ext>
              </a:extLst>
            </p:cNvPr>
            <p:cNvSpPr txBox="1"/>
            <p:nvPr/>
          </p:nvSpPr>
          <p:spPr>
            <a:xfrm>
              <a:off x="4392445" y="1300066"/>
              <a:ext cx="8388349" cy="400110"/>
            </a:xfrm>
            <a:prstGeom prst="rect">
              <a:avLst/>
            </a:prstGeom>
            <a:noFill/>
          </p:spPr>
          <p:txBody>
            <a:bodyPr wrap="square" rtlCol="0">
              <a:spAutoFit/>
            </a:bodyPr>
            <a:lstStyle/>
            <a:p>
              <a:pPr marL="0" marR="0" lvl="0" indent="0" algn="l" defTabSz="457200" rtl="0" eaLnBrk="0" fontAlgn="base" latinLnBrk="0" hangingPunct="0">
                <a:lnSpc>
                  <a:spcPct val="100000"/>
                </a:lnSpc>
                <a:spcBef>
                  <a:spcPct val="0"/>
                </a:spcBef>
                <a:spcAft>
                  <a:spcPct val="0"/>
                </a:spcAft>
                <a:buClrTx/>
                <a:buSzTx/>
                <a:buFontTx/>
                <a:buNone/>
                <a:tabLst/>
                <a:defRPr/>
              </a:pPr>
              <a:r>
                <a:rPr kumimoji="0" lang="en-US" sz="2000" b="0" i="0" u="none" strike="noStrike" kern="1200" cap="none" spc="0" normalizeH="0" baseline="0" noProof="0" dirty="0">
                  <a:ln>
                    <a:noFill/>
                  </a:ln>
                  <a:solidFill>
                    <a:prstClr val="black"/>
                  </a:solidFill>
                  <a:effectLst/>
                  <a:uLnTx/>
                  <a:uFillTx/>
                  <a:latin typeface="Calibri"/>
                  <a:ea typeface="ＭＳ Ｐゴシック" panose="020B0600070205080204" pitchFamily="34" charset="-128"/>
                  <a:cs typeface="+mn-cs"/>
                </a:rPr>
                <a:t>Extraire n'importe quel indicateur Spectrum d'un ou de plusieurs fichiers Spectrum vers Excel</a:t>
              </a:r>
            </a:p>
          </p:txBody>
        </p:sp>
      </p:grpSp>
      <p:grpSp>
        <p:nvGrpSpPr>
          <p:cNvPr id="6" name="Group 5">
            <a:extLst>
              <a:ext uri="{FF2B5EF4-FFF2-40B4-BE49-F238E27FC236}">
                <a16:creationId xmlns:a16="http://schemas.microsoft.com/office/drawing/2014/main" id="{E43DAF07-6D1E-1D9C-608E-11089717C822}"/>
              </a:ext>
            </a:extLst>
          </p:cNvPr>
          <p:cNvGrpSpPr/>
          <p:nvPr/>
        </p:nvGrpSpPr>
        <p:grpSpPr>
          <a:xfrm>
            <a:off x="1503170" y="2536205"/>
            <a:ext cx="9199949" cy="619125"/>
            <a:chOff x="3580845" y="1881439"/>
            <a:chExt cx="9199949" cy="619125"/>
          </a:xfrm>
        </p:grpSpPr>
        <p:pic>
          <p:nvPicPr>
            <p:cNvPr id="19" name="Picture 18">
              <a:extLst>
                <a:ext uri="{FF2B5EF4-FFF2-40B4-BE49-F238E27FC236}">
                  <a16:creationId xmlns:a16="http://schemas.microsoft.com/office/drawing/2014/main" id="{BD548B1C-F04F-2BDF-EFC5-514009E1435E}"/>
                </a:ext>
              </a:extLst>
            </p:cNvPr>
            <p:cNvPicPr>
              <a:picLocks noChangeAspect="1"/>
            </p:cNvPicPr>
            <p:nvPr/>
          </p:nvPicPr>
          <p:blipFill>
            <a:blip r:embed="rId6"/>
            <a:stretch>
              <a:fillRect/>
            </a:stretch>
          </p:blipFill>
          <p:spPr>
            <a:xfrm>
              <a:off x="3580845" y="1881439"/>
              <a:ext cx="676275" cy="619125"/>
            </a:xfrm>
            <a:prstGeom prst="rect">
              <a:avLst/>
            </a:prstGeom>
          </p:spPr>
        </p:pic>
        <p:sp>
          <p:nvSpPr>
            <p:cNvPr id="20" name="TextBox 19">
              <a:extLst>
                <a:ext uri="{FF2B5EF4-FFF2-40B4-BE49-F238E27FC236}">
                  <a16:creationId xmlns:a16="http://schemas.microsoft.com/office/drawing/2014/main" id="{EA3077FC-F9F6-0772-D28B-4F5A8CB452AA}"/>
                </a:ext>
              </a:extLst>
            </p:cNvPr>
            <p:cNvSpPr txBox="1"/>
            <p:nvPr/>
          </p:nvSpPr>
          <p:spPr>
            <a:xfrm>
              <a:off x="4392445" y="2006335"/>
              <a:ext cx="8388349" cy="400110"/>
            </a:xfrm>
            <a:prstGeom prst="rect">
              <a:avLst/>
            </a:prstGeom>
            <a:noFill/>
          </p:spPr>
          <p:txBody>
            <a:bodyPr wrap="square" rtlCol="0">
              <a:spAutoFit/>
            </a:bodyPr>
            <a:lstStyle/>
            <a:p>
              <a:pPr marL="0" marR="0" lvl="0" indent="0" algn="l" defTabSz="457200" rtl="0" eaLnBrk="0" fontAlgn="base" latinLnBrk="0" hangingPunct="0">
                <a:lnSpc>
                  <a:spcPct val="100000"/>
                </a:lnSpc>
                <a:spcBef>
                  <a:spcPct val="0"/>
                </a:spcBef>
                <a:spcAft>
                  <a:spcPct val="0"/>
                </a:spcAft>
                <a:buClrTx/>
                <a:buSzTx/>
                <a:buFontTx/>
                <a:buNone/>
                <a:tabLst/>
                <a:defRPr/>
              </a:pPr>
              <a:r>
                <a:rPr kumimoji="0" lang="en-US" sz="2000" b="0" i="0" u="none" strike="noStrike" kern="1200" cap="none" spc="0" normalizeH="0" baseline="0" noProof="0" dirty="0">
                  <a:ln>
                    <a:noFill/>
                  </a:ln>
                  <a:solidFill>
                    <a:prstClr val="black"/>
                  </a:solidFill>
                  <a:effectLst/>
                  <a:uLnTx/>
                  <a:uFillTx/>
                  <a:latin typeface="Calibri"/>
                  <a:ea typeface="ＭＳ Ｐゴシック" panose="020B0600070205080204" pitchFamily="34" charset="-128"/>
                  <a:cs typeface="+mn-cs"/>
                </a:rPr>
                <a:t>Calculer les totaux nationaux à partir des fichiers infranationaux - estimations ponctuelles uniquement</a:t>
              </a:r>
            </a:p>
          </p:txBody>
        </p:sp>
      </p:grpSp>
      <p:grpSp>
        <p:nvGrpSpPr>
          <p:cNvPr id="9" name="Group 8">
            <a:extLst>
              <a:ext uri="{FF2B5EF4-FFF2-40B4-BE49-F238E27FC236}">
                <a16:creationId xmlns:a16="http://schemas.microsoft.com/office/drawing/2014/main" id="{A00A012C-B347-F917-F992-529C1FA25E7D}"/>
              </a:ext>
            </a:extLst>
          </p:cNvPr>
          <p:cNvGrpSpPr/>
          <p:nvPr/>
        </p:nvGrpSpPr>
        <p:grpSpPr>
          <a:xfrm>
            <a:off x="1579370" y="4855427"/>
            <a:ext cx="9123749" cy="581025"/>
            <a:chOff x="3657045" y="4297289"/>
            <a:chExt cx="9123749" cy="581025"/>
          </a:xfrm>
        </p:grpSpPr>
        <p:pic>
          <p:nvPicPr>
            <p:cNvPr id="13" name="Picture 12">
              <a:extLst>
                <a:ext uri="{FF2B5EF4-FFF2-40B4-BE49-F238E27FC236}">
                  <a16:creationId xmlns:a16="http://schemas.microsoft.com/office/drawing/2014/main" id="{E6F73DD8-5F25-473B-6D60-91DB40A53DA8}"/>
                </a:ext>
              </a:extLst>
            </p:cNvPr>
            <p:cNvPicPr>
              <a:picLocks noChangeAspect="1"/>
            </p:cNvPicPr>
            <p:nvPr/>
          </p:nvPicPr>
          <p:blipFill>
            <a:blip r:embed="rId7"/>
            <a:stretch>
              <a:fillRect/>
            </a:stretch>
          </p:blipFill>
          <p:spPr>
            <a:xfrm>
              <a:off x="3657045" y="4297289"/>
              <a:ext cx="523875" cy="581025"/>
            </a:xfrm>
            <a:prstGeom prst="rect">
              <a:avLst/>
            </a:prstGeom>
          </p:spPr>
        </p:pic>
        <p:sp>
          <p:nvSpPr>
            <p:cNvPr id="14" name="TextBox 13">
              <a:extLst>
                <a:ext uri="{FF2B5EF4-FFF2-40B4-BE49-F238E27FC236}">
                  <a16:creationId xmlns:a16="http://schemas.microsoft.com/office/drawing/2014/main" id="{2C8A20F0-5A38-3254-F01E-61C469E2863C}"/>
                </a:ext>
              </a:extLst>
            </p:cNvPr>
            <p:cNvSpPr txBox="1"/>
            <p:nvPr/>
          </p:nvSpPr>
          <p:spPr>
            <a:xfrm>
              <a:off x="4392445" y="4403135"/>
              <a:ext cx="8388349" cy="400110"/>
            </a:xfrm>
            <a:prstGeom prst="rect">
              <a:avLst/>
            </a:prstGeom>
            <a:noFill/>
          </p:spPr>
          <p:txBody>
            <a:bodyPr wrap="square" rtlCol="0">
              <a:spAutoFit/>
            </a:bodyPr>
            <a:lstStyle/>
            <a:p>
              <a:pPr marL="0" marR="0" lvl="0" indent="0" algn="l" defTabSz="457200" rtl="0" eaLnBrk="0" fontAlgn="base" latinLnBrk="0" hangingPunct="0">
                <a:lnSpc>
                  <a:spcPct val="100000"/>
                </a:lnSpc>
                <a:spcBef>
                  <a:spcPct val="0"/>
                </a:spcBef>
                <a:spcAft>
                  <a:spcPct val="0"/>
                </a:spcAft>
                <a:buClrTx/>
                <a:buSzTx/>
                <a:buFontTx/>
                <a:buNone/>
                <a:tabLst/>
                <a:defRPr/>
              </a:pPr>
              <a:r>
                <a:rPr kumimoji="0" lang="en-US" sz="2000" b="0" i="0" u="none" strike="noStrike" kern="1200" cap="none" spc="0" normalizeH="0" baseline="0" noProof="0" dirty="0">
                  <a:ln>
                    <a:noFill/>
                  </a:ln>
                  <a:solidFill>
                    <a:prstClr val="black"/>
                  </a:solidFill>
                  <a:effectLst/>
                  <a:uLnTx/>
                  <a:uFillTx/>
                  <a:latin typeface="Calibri"/>
                  <a:ea typeface="ＭＳ Ｐゴシック" panose="020B0600070205080204" pitchFamily="34" charset="-128"/>
                  <a:cs typeface="+mn-cs"/>
                </a:rPr>
                <a:t>Sortie des résultats des fichiers Spectrum vers GAM</a:t>
              </a:r>
            </a:p>
          </p:txBody>
        </p:sp>
      </p:grpSp>
    </p:spTree>
    <p:extLst>
      <p:ext uri="{BB962C8B-B14F-4D97-AF65-F5344CB8AC3E}">
        <p14:creationId xmlns:p14="http://schemas.microsoft.com/office/powerpoint/2010/main" val="39572573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D05B1E-C099-16CE-CEE4-0BBEB2C67DAA}"/>
              </a:ext>
            </a:extLst>
          </p:cNvPr>
          <p:cNvSpPr>
            <a:spLocks noGrp="1"/>
          </p:cNvSpPr>
          <p:nvPr>
            <p:ph type="title"/>
          </p:nvPr>
        </p:nvSpPr>
        <p:spPr>
          <a:xfrm>
            <a:off x="609600" y="274638"/>
            <a:ext cx="10972800" cy="2123658"/>
          </a:xfrm>
        </p:spPr>
        <p:txBody>
          <a:bodyPr anchor="t">
            <a:spAutoFit/>
          </a:bodyPr>
          <a:lstStyle/>
          <a:p>
            <a:r>
              <a:rPr lang="en-US" dirty="0"/>
              <a:t>Exécution</a:t>
            </a:r>
            <a:br>
              <a:rPr lang="en-US" dirty="0"/>
            </a:br>
            <a:r>
              <a:rPr lang="en-US" dirty="0"/>
              <a:t>incertitude</a:t>
            </a:r>
            <a:br>
              <a:rPr lang="en-US" dirty="0"/>
            </a:br>
            <a:r>
              <a:rPr lang="en-US" dirty="0"/>
              <a:t>analyse</a:t>
            </a:r>
          </a:p>
        </p:txBody>
      </p:sp>
      <p:sp>
        <p:nvSpPr>
          <p:cNvPr id="3" name="Content Placeholder 2">
            <a:extLst>
              <a:ext uri="{FF2B5EF4-FFF2-40B4-BE49-F238E27FC236}">
                <a16:creationId xmlns:a16="http://schemas.microsoft.com/office/drawing/2014/main" id="{F1EC7E5A-D7B3-78C5-6209-A393F255291E}"/>
              </a:ext>
            </a:extLst>
          </p:cNvPr>
          <p:cNvSpPr>
            <a:spLocks noGrp="1"/>
          </p:cNvSpPr>
          <p:nvPr>
            <p:ph idx="1"/>
          </p:nvPr>
        </p:nvSpPr>
        <p:spPr>
          <a:xfrm>
            <a:off x="609600" y="2611225"/>
            <a:ext cx="3519944" cy="3514938"/>
          </a:xfrm>
        </p:spPr>
        <p:txBody>
          <a:bodyPr anchor="ctr">
            <a:normAutofit fontScale="77500" lnSpcReduction="20000"/>
          </a:bodyPr>
          <a:lstStyle/>
          <a:p>
            <a:pPr marL="342900" indent="-342900">
              <a:spcAft>
                <a:spcPts val="600"/>
              </a:spcAft>
              <a:buFont typeface="+mj-lt"/>
              <a:buAutoNum type="arabicPeriod"/>
            </a:pPr>
            <a:r>
              <a:rPr lang="en-US" sz="3200" dirty="0"/>
              <a:t>Fixer le nombre d'itérations à 300</a:t>
            </a:r>
          </a:p>
          <a:p>
            <a:pPr marL="342900" indent="-342900">
              <a:spcAft>
                <a:spcPts val="600"/>
              </a:spcAft>
              <a:buFont typeface="+mj-lt"/>
              <a:buAutoNum type="arabicPeriod"/>
            </a:pPr>
            <a:r>
              <a:rPr lang="en-US" sz="3200" dirty="0"/>
              <a:t>Fixer l'année de saisie des données agrégées à 2022</a:t>
            </a:r>
          </a:p>
          <a:p>
            <a:pPr marL="342900" indent="-342900">
              <a:spcAft>
                <a:spcPts val="600"/>
              </a:spcAft>
              <a:buFont typeface="+mj-lt"/>
              <a:buAutoNum type="arabicPeriod"/>
            </a:pPr>
            <a:r>
              <a:rPr lang="en-US" sz="3200" dirty="0"/>
              <a:t>Cliquez sur "Traiter"</a:t>
            </a:r>
          </a:p>
          <a:p>
            <a:pPr marL="342900" indent="-342900">
              <a:spcAft>
                <a:spcPts val="600"/>
              </a:spcAft>
              <a:buFont typeface="+mj-lt"/>
              <a:buAutoNum type="arabicPeriod"/>
            </a:pPr>
            <a:r>
              <a:rPr lang="en-US" sz="3200" dirty="0"/>
              <a:t>Appuyer sur "Enregistrer" une fois le traitement terminé</a:t>
            </a:r>
          </a:p>
        </p:txBody>
      </p:sp>
      <p:pic>
        <p:nvPicPr>
          <p:cNvPr id="4" name="Picture 3">
            <a:extLst>
              <a:ext uri="{FF2B5EF4-FFF2-40B4-BE49-F238E27FC236}">
                <a16:creationId xmlns:a16="http://schemas.microsoft.com/office/drawing/2014/main" id="{E86DC8C0-F05F-8E9F-2A17-1567DD080556}"/>
              </a:ext>
            </a:extLst>
          </p:cNvPr>
          <p:cNvPicPr>
            <a:picLocks noChangeAspect="1"/>
          </p:cNvPicPr>
          <p:nvPr/>
        </p:nvPicPr>
        <p:blipFill>
          <a:blip r:embed="rId2"/>
          <a:stretch>
            <a:fillRect/>
          </a:stretch>
        </p:blipFill>
        <p:spPr>
          <a:xfrm>
            <a:off x="4616124" y="672372"/>
            <a:ext cx="5838825" cy="5314950"/>
          </a:xfrm>
          <a:prstGeom prst="rect">
            <a:avLst/>
          </a:prstGeom>
          <a:effectLst>
            <a:outerShdw blurRad="50800" dist="38100" dir="2700000" algn="tl" rotWithShape="0">
              <a:prstClr val="black">
                <a:alpha val="40000"/>
              </a:prstClr>
            </a:outerShdw>
          </a:effectLst>
        </p:spPr>
      </p:pic>
      <p:sp>
        <p:nvSpPr>
          <p:cNvPr id="5" name="Rectangle 4">
            <a:extLst>
              <a:ext uri="{FF2B5EF4-FFF2-40B4-BE49-F238E27FC236}">
                <a16:creationId xmlns:a16="http://schemas.microsoft.com/office/drawing/2014/main" id="{DFA4A5F6-A1CD-44F0-C938-5C57F14A683A}"/>
              </a:ext>
            </a:extLst>
          </p:cNvPr>
          <p:cNvSpPr/>
          <p:nvPr/>
        </p:nvSpPr>
        <p:spPr>
          <a:xfrm>
            <a:off x="4461828" y="5015428"/>
            <a:ext cx="2291511" cy="365760"/>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6" name="Oval 5">
            <a:extLst>
              <a:ext uri="{FF2B5EF4-FFF2-40B4-BE49-F238E27FC236}">
                <a16:creationId xmlns:a16="http://schemas.microsoft.com/office/drawing/2014/main" id="{A91F59F5-FC04-CF36-45E7-B56A35D92563}"/>
              </a:ext>
            </a:extLst>
          </p:cNvPr>
          <p:cNvSpPr/>
          <p:nvPr/>
        </p:nvSpPr>
        <p:spPr>
          <a:xfrm>
            <a:off x="4276592" y="4836957"/>
            <a:ext cx="374334" cy="365760"/>
          </a:xfrm>
          <a:prstGeom prst="ellipse">
            <a:avLst/>
          </a:prstGeom>
          <a:solidFill>
            <a:srgbClr val="FFFFCC"/>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0" fontAlgn="base" latinLnBrk="0" hangingPunct="0">
              <a:lnSpc>
                <a:spcPct val="100000"/>
              </a:lnSpc>
              <a:spcBef>
                <a:spcPct val="0"/>
              </a:spcBef>
              <a:spcAft>
                <a:spcPct val="0"/>
              </a:spcAft>
              <a:buClrTx/>
              <a:buSzTx/>
              <a:buFontTx/>
              <a:buNone/>
              <a:tabLst/>
              <a:defRPr/>
            </a:pPr>
            <a:r>
              <a:rPr kumimoji="0" lang="en-US" sz="1400" b="1" i="0" u="none" strike="noStrike" kern="1200" cap="none" spc="0" normalizeH="0" baseline="0" noProof="0" dirty="0">
                <a:ln>
                  <a:noFill/>
                </a:ln>
                <a:solidFill>
                  <a:srgbClr val="FF0000"/>
                </a:solidFill>
                <a:effectLst/>
                <a:uLnTx/>
                <a:uFillTx/>
                <a:latin typeface="Calibri (Body)"/>
                <a:ea typeface="+mn-ea"/>
                <a:cs typeface="+mn-cs"/>
              </a:rPr>
              <a:t>1</a:t>
            </a:r>
          </a:p>
        </p:txBody>
      </p:sp>
      <p:sp>
        <p:nvSpPr>
          <p:cNvPr id="7" name="Rectangle 6">
            <a:extLst>
              <a:ext uri="{FF2B5EF4-FFF2-40B4-BE49-F238E27FC236}">
                <a16:creationId xmlns:a16="http://schemas.microsoft.com/office/drawing/2014/main" id="{E28767D3-EE0C-0843-05CF-72080148CCEE}"/>
              </a:ext>
            </a:extLst>
          </p:cNvPr>
          <p:cNvSpPr/>
          <p:nvPr/>
        </p:nvSpPr>
        <p:spPr>
          <a:xfrm>
            <a:off x="7260117" y="4560632"/>
            <a:ext cx="2777860" cy="365760"/>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8" name="Oval 7">
            <a:extLst>
              <a:ext uri="{FF2B5EF4-FFF2-40B4-BE49-F238E27FC236}">
                <a16:creationId xmlns:a16="http://schemas.microsoft.com/office/drawing/2014/main" id="{E930C8B0-2586-1776-9216-46D962E05F38}"/>
              </a:ext>
            </a:extLst>
          </p:cNvPr>
          <p:cNvSpPr/>
          <p:nvPr/>
        </p:nvSpPr>
        <p:spPr>
          <a:xfrm>
            <a:off x="7073226" y="4378643"/>
            <a:ext cx="365760" cy="365760"/>
          </a:xfrm>
          <a:prstGeom prst="ellipse">
            <a:avLst/>
          </a:prstGeom>
          <a:solidFill>
            <a:srgbClr val="FFFFCC"/>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0" fontAlgn="base" latinLnBrk="0" hangingPunct="0">
              <a:lnSpc>
                <a:spcPct val="100000"/>
              </a:lnSpc>
              <a:spcBef>
                <a:spcPct val="0"/>
              </a:spcBef>
              <a:spcAft>
                <a:spcPct val="0"/>
              </a:spcAft>
              <a:buClrTx/>
              <a:buSzTx/>
              <a:buFontTx/>
              <a:buNone/>
              <a:tabLst/>
              <a:defRPr/>
            </a:pPr>
            <a:r>
              <a:rPr kumimoji="0" lang="en-US" sz="1400" b="1" i="0" u="none" strike="noStrike" kern="1200" cap="none" spc="0" normalizeH="0" baseline="0" noProof="0" dirty="0">
                <a:ln>
                  <a:noFill/>
                </a:ln>
                <a:solidFill>
                  <a:srgbClr val="FF0000"/>
                </a:solidFill>
                <a:effectLst/>
                <a:uLnTx/>
                <a:uFillTx/>
                <a:latin typeface="Calibri (Body)"/>
                <a:ea typeface="+mn-ea"/>
                <a:cs typeface="+mn-cs"/>
              </a:rPr>
              <a:t>2</a:t>
            </a:r>
          </a:p>
        </p:txBody>
      </p:sp>
      <p:sp>
        <p:nvSpPr>
          <p:cNvPr id="9" name="Rectangle 8">
            <a:extLst>
              <a:ext uri="{FF2B5EF4-FFF2-40B4-BE49-F238E27FC236}">
                <a16:creationId xmlns:a16="http://schemas.microsoft.com/office/drawing/2014/main" id="{021E1F03-3383-ACBD-28E1-A2FFE394E964}"/>
              </a:ext>
            </a:extLst>
          </p:cNvPr>
          <p:cNvSpPr/>
          <p:nvPr/>
        </p:nvSpPr>
        <p:spPr>
          <a:xfrm>
            <a:off x="6553201" y="5618988"/>
            <a:ext cx="982336" cy="365760"/>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10" name="Oval 9">
            <a:extLst>
              <a:ext uri="{FF2B5EF4-FFF2-40B4-BE49-F238E27FC236}">
                <a16:creationId xmlns:a16="http://schemas.microsoft.com/office/drawing/2014/main" id="{07635531-339C-D7FD-BE8F-550F95FCAEA7}"/>
              </a:ext>
            </a:extLst>
          </p:cNvPr>
          <p:cNvSpPr/>
          <p:nvPr/>
        </p:nvSpPr>
        <p:spPr>
          <a:xfrm>
            <a:off x="6370321" y="5436108"/>
            <a:ext cx="365760" cy="365760"/>
          </a:xfrm>
          <a:prstGeom prst="ellipse">
            <a:avLst/>
          </a:prstGeom>
          <a:solidFill>
            <a:srgbClr val="FFFFCC"/>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0" fontAlgn="base" latinLnBrk="0" hangingPunct="0">
              <a:lnSpc>
                <a:spcPct val="100000"/>
              </a:lnSpc>
              <a:spcBef>
                <a:spcPct val="0"/>
              </a:spcBef>
              <a:spcAft>
                <a:spcPct val="0"/>
              </a:spcAft>
              <a:buClrTx/>
              <a:buSzTx/>
              <a:buFontTx/>
              <a:buNone/>
              <a:tabLst/>
              <a:defRPr/>
            </a:pPr>
            <a:r>
              <a:rPr kumimoji="0" lang="en-US" sz="1400" b="1" i="0" u="none" strike="noStrike" kern="1200" cap="none" spc="0" normalizeH="0" baseline="0" noProof="0" dirty="0">
                <a:ln>
                  <a:noFill/>
                </a:ln>
                <a:solidFill>
                  <a:srgbClr val="FF0000"/>
                </a:solidFill>
                <a:effectLst/>
                <a:uLnTx/>
                <a:uFillTx/>
                <a:latin typeface="Calibri (Body)"/>
                <a:ea typeface="+mn-ea"/>
                <a:cs typeface="+mn-cs"/>
              </a:rPr>
              <a:t>3</a:t>
            </a:r>
          </a:p>
        </p:txBody>
      </p:sp>
      <p:sp>
        <p:nvSpPr>
          <p:cNvPr id="11" name="TextBox 10">
            <a:extLst>
              <a:ext uri="{FF2B5EF4-FFF2-40B4-BE49-F238E27FC236}">
                <a16:creationId xmlns:a16="http://schemas.microsoft.com/office/drawing/2014/main" id="{233CE90F-08D8-7994-3D44-1FC9A6A825E0}"/>
              </a:ext>
            </a:extLst>
          </p:cNvPr>
          <p:cNvSpPr txBox="1"/>
          <p:nvPr/>
        </p:nvSpPr>
        <p:spPr>
          <a:xfrm>
            <a:off x="10601997" y="4420347"/>
            <a:ext cx="1097916" cy="646331"/>
          </a:xfrm>
          <a:prstGeom prst="rect">
            <a:avLst/>
          </a:prstGeom>
          <a:solidFill>
            <a:schemeClr val="accent2">
              <a:lumMod val="20000"/>
              <a:lumOff val="80000"/>
            </a:schemeClr>
          </a:solidFill>
          <a:ln w="28575">
            <a:solidFill>
              <a:srgbClr val="FF0000"/>
            </a:solidFill>
          </a:ln>
        </p:spPr>
        <p:txBody>
          <a:bodyPr wrap="square" rtlCol="0">
            <a:spAutoFit/>
          </a:bodyPr>
          <a:lstStyle/>
          <a:p>
            <a:pPr marL="0" marR="0" lvl="0" indent="0" algn="ctr" defTabSz="457200" rtl="0" eaLnBrk="0" fontAlgn="base" latinLnBrk="0" hangingPunct="0">
              <a:lnSpc>
                <a:spcPct val="100000"/>
              </a:lnSpc>
              <a:spcBef>
                <a:spcPct val="0"/>
              </a:spcBef>
              <a:spcAft>
                <a:spcPct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34" charset="-128"/>
                <a:cs typeface="+mn-cs"/>
              </a:rPr>
              <a:t>Mise à jour jusqu'en </a:t>
            </a:r>
            <a:r>
              <a:rPr kumimoji="0" lang="en-US" sz="1800" b="1" i="0"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34" charset="-128"/>
                <a:cs typeface="+mn-cs"/>
              </a:rPr>
              <a:t>2022</a:t>
            </a:r>
          </a:p>
        </p:txBody>
      </p:sp>
      <p:cxnSp>
        <p:nvCxnSpPr>
          <p:cNvPr id="12" name="Straight Arrow Connector 11">
            <a:extLst>
              <a:ext uri="{FF2B5EF4-FFF2-40B4-BE49-F238E27FC236}">
                <a16:creationId xmlns:a16="http://schemas.microsoft.com/office/drawing/2014/main" id="{D2DA9B2D-FEE1-BF81-7500-AF6B8A5615CC}"/>
              </a:ext>
            </a:extLst>
          </p:cNvPr>
          <p:cNvCxnSpPr>
            <a:cxnSpLocks/>
            <a:stCxn id="11" idx="1"/>
            <a:endCxn id="7" idx="3"/>
          </p:cNvCxnSpPr>
          <p:nvPr/>
        </p:nvCxnSpPr>
        <p:spPr>
          <a:xfrm flipH="1" flipV="1">
            <a:off x="10037977" y="4743512"/>
            <a:ext cx="564020" cy="1"/>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3" name="Rectangle 12">
            <a:extLst>
              <a:ext uri="{FF2B5EF4-FFF2-40B4-BE49-F238E27FC236}">
                <a16:creationId xmlns:a16="http://schemas.microsoft.com/office/drawing/2014/main" id="{CDBDC6FE-0DF2-9D19-F020-3A0B7D1AB5CE}"/>
              </a:ext>
            </a:extLst>
          </p:cNvPr>
          <p:cNvSpPr/>
          <p:nvPr/>
        </p:nvSpPr>
        <p:spPr>
          <a:xfrm>
            <a:off x="4635611" y="5618988"/>
            <a:ext cx="982336" cy="365760"/>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14" name="Oval 13">
            <a:extLst>
              <a:ext uri="{FF2B5EF4-FFF2-40B4-BE49-F238E27FC236}">
                <a16:creationId xmlns:a16="http://schemas.microsoft.com/office/drawing/2014/main" id="{D587520A-3830-E2DC-AF0F-41A805F8F79A}"/>
              </a:ext>
            </a:extLst>
          </p:cNvPr>
          <p:cNvSpPr/>
          <p:nvPr/>
        </p:nvSpPr>
        <p:spPr>
          <a:xfrm>
            <a:off x="4452731" y="5436108"/>
            <a:ext cx="365760" cy="365760"/>
          </a:xfrm>
          <a:prstGeom prst="ellipse">
            <a:avLst/>
          </a:prstGeom>
          <a:solidFill>
            <a:srgbClr val="FFFFCC"/>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0" fontAlgn="base" latinLnBrk="0" hangingPunct="0">
              <a:lnSpc>
                <a:spcPct val="100000"/>
              </a:lnSpc>
              <a:spcBef>
                <a:spcPct val="0"/>
              </a:spcBef>
              <a:spcAft>
                <a:spcPct val="0"/>
              </a:spcAft>
              <a:buClrTx/>
              <a:buSzTx/>
              <a:buFontTx/>
              <a:buNone/>
              <a:tabLst/>
              <a:defRPr/>
            </a:pPr>
            <a:r>
              <a:rPr kumimoji="0" lang="en-US" sz="1400" b="1" i="0" u="none" strike="noStrike" kern="1200" cap="none" spc="0" normalizeH="0" baseline="0" noProof="0" dirty="0">
                <a:ln>
                  <a:noFill/>
                </a:ln>
                <a:solidFill>
                  <a:srgbClr val="FF0000"/>
                </a:solidFill>
                <a:effectLst/>
                <a:uLnTx/>
                <a:uFillTx/>
                <a:latin typeface="Calibri (Body)"/>
                <a:ea typeface="+mn-ea"/>
                <a:cs typeface="+mn-cs"/>
              </a:rPr>
              <a:t>4</a:t>
            </a:r>
          </a:p>
        </p:txBody>
      </p:sp>
    </p:spTree>
    <p:extLst>
      <p:ext uri="{BB962C8B-B14F-4D97-AF65-F5344CB8AC3E}">
        <p14:creationId xmlns:p14="http://schemas.microsoft.com/office/powerpoint/2010/main" val="7262611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CEAFFB-1B01-F575-0FBA-0B2E1C2980EA}"/>
              </a:ext>
            </a:extLst>
          </p:cNvPr>
          <p:cNvSpPr>
            <a:spLocks noGrp="1"/>
          </p:cNvSpPr>
          <p:nvPr>
            <p:ph type="title"/>
          </p:nvPr>
        </p:nvSpPr>
        <p:spPr/>
        <p:txBody>
          <a:bodyPr/>
          <a:lstStyle/>
          <a:p>
            <a:r>
              <a:rPr lang="en-US" dirty="0"/>
              <a:t>Interpréter l'incertitude</a:t>
            </a:r>
          </a:p>
        </p:txBody>
      </p:sp>
      <p:pic>
        <p:nvPicPr>
          <p:cNvPr id="1026" name="Picture 2">
            <a:extLst>
              <a:ext uri="{FF2B5EF4-FFF2-40B4-BE49-F238E27FC236}">
                <a16:creationId xmlns:a16="http://schemas.microsoft.com/office/drawing/2014/main" id="{DB58C463-4BA1-74AD-05A3-94DE2C154B9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66925" y="1485896"/>
            <a:ext cx="8058150" cy="4495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556277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195ADF-CB3D-76C1-A7A1-8FB919DE61EA}"/>
              </a:ext>
            </a:extLst>
          </p:cNvPr>
          <p:cNvSpPr>
            <a:spLocks noGrp="1"/>
          </p:cNvSpPr>
          <p:nvPr>
            <p:ph type="title"/>
          </p:nvPr>
        </p:nvSpPr>
        <p:spPr/>
        <p:txBody>
          <a:bodyPr/>
          <a:lstStyle/>
          <a:p>
            <a:r>
              <a:rPr lang="en-US" dirty="0"/>
              <a:t>Sources d'incertitude</a:t>
            </a:r>
          </a:p>
        </p:txBody>
      </p:sp>
      <p:sp>
        <p:nvSpPr>
          <p:cNvPr id="3" name="Content Placeholder 2">
            <a:extLst>
              <a:ext uri="{FF2B5EF4-FFF2-40B4-BE49-F238E27FC236}">
                <a16:creationId xmlns:a16="http://schemas.microsoft.com/office/drawing/2014/main" id="{4E497758-4379-3F38-F8AB-B884E0ACC454}"/>
              </a:ext>
            </a:extLst>
          </p:cNvPr>
          <p:cNvSpPr>
            <a:spLocks noGrp="1"/>
          </p:cNvSpPr>
          <p:nvPr>
            <p:ph idx="1"/>
          </p:nvPr>
        </p:nvSpPr>
        <p:spPr/>
        <p:txBody>
          <a:bodyPr/>
          <a:lstStyle/>
          <a:p>
            <a:r>
              <a:rPr lang="en-US" dirty="0"/>
              <a:t>Structure du modèle</a:t>
            </a:r>
          </a:p>
          <a:p>
            <a:pPr lvl="1"/>
            <a:r>
              <a:rPr lang="en-US" dirty="0"/>
              <a:t>Et si nous avions modélisé certains processus différemment ?</a:t>
            </a:r>
          </a:p>
          <a:p>
            <a:r>
              <a:rPr lang="en-US" dirty="0"/>
              <a:t>Paramètres du modèle</a:t>
            </a:r>
          </a:p>
          <a:p>
            <a:pPr lvl="1"/>
            <a:r>
              <a:rPr lang="en-US" dirty="0"/>
              <a:t>Que se passerait-il si nous avions utilisé des valeurs de paramètres différentes ?</a:t>
            </a:r>
          </a:p>
          <a:p>
            <a:r>
              <a:rPr lang="en-US" dirty="0"/>
              <a:t>Données de surveillance et d'enquête</a:t>
            </a:r>
          </a:p>
          <a:p>
            <a:pPr lvl="1"/>
            <a:r>
              <a:rPr lang="en-US" dirty="0"/>
              <a:t>Et si nous avions échantillonné d'autres personnes ou d'autres lieux ?</a:t>
            </a:r>
          </a:p>
          <a:p>
            <a:r>
              <a:rPr lang="en-US" dirty="0"/>
              <a:t>Données du programme</a:t>
            </a:r>
          </a:p>
          <a:p>
            <a:pPr lvl="1"/>
            <a:r>
              <a:rPr lang="en-US" dirty="0"/>
              <a:t>Dans quelle mesure nos données correspondent-elles à l'utilisation des services sur le terrain ?</a:t>
            </a:r>
          </a:p>
        </p:txBody>
      </p:sp>
    </p:spTree>
    <p:extLst>
      <p:ext uri="{BB962C8B-B14F-4D97-AF65-F5344CB8AC3E}">
        <p14:creationId xmlns:p14="http://schemas.microsoft.com/office/powerpoint/2010/main" val="38732498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62CF7DFB-E014-AA47-A7F9-495E778E7018}"/>
              </a:ext>
            </a:extLst>
          </p:cNvPr>
          <p:cNvSpPr>
            <a:spLocks noGrp="1"/>
          </p:cNvSpPr>
          <p:nvPr>
            <p:ph type="title"/>
          </p:nvPr>
        </p:nvSpPr>
        <p:spPr>
          <a:xfrm>
            <a:off x="106200" y="172241"/>
            <a:ext cx="10515600" cy="850611"/>
          </a:xfrm>
        </p:spPr>
        <p:txBody>
          <a:bodyPr>
            <a:normAutofit/>
          </a:bodyPr>
          <a:lstStyle/>
          <a:p>
            <a:r>
              <a:rPr lang="en-US" sz="2400" b="1" dirty="0">
                <a:solidFill>
                  <a:srgbClr val="203864"/>
                </a:solidFill>
              </a:rPr>
              <a:t>Prévalence du VIH - hommes de 15 à 49 ans et femmes de 15 à 49 ans</a:t>
            </a:r>
          </a:p>
        </p:txBody>
      </p:sp>
      <p:sp>
        <p:nvSpPr>
          <p:cNvPr id="5" name="TextBox 4">
            <a:extLst>
              <a:ext uri="{FF2B5EF4-FFF2-40B4-BE49-F238E27FC236}">
                <a16:creationId xmlns:a16="http://schemas.microsoft.com/office/drawing/2014/main" id="{79F78901-CBB7-410E-8EF4-3234035B5830}"/>
              </a:ext>
            </a:extLst>
          </p:cNvPr>
          <p:cNvSpPr txBox="1"/>
          <p:nvPr/>
        </p:nvSpPr>
        <p:spPr>
          <a:xfrm>
            <a:off x="1298863" y="6408760"/>
            <a:ext cx="9190182" cy="27699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1"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34" charset="-128"/>
                <a:cs typeface="+mn-cs"/>
              </a:rPr>
              <a:t>Les estimations de DHS &amp; ZIMPHIA faisaient partie des </a:t>
            </a:r>
            <a:r>
              <a:rPr kumimoji="0" lang="en-GB" sz="1200" b="0" i="1"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34" charset="-128"/>
                <a:cs typeface="+mn-cs"/>
              </a:rPr>
              <a:t>données minimales recommandées à des fins d'étalonnage.</a:t>
            </a:r>
            <a:endParaRPr kumimoji="0" lang="en-AU" sz="1200" b="0" i="1"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34" charset="-128"/>
              <a:cs typeface="+mn-cs"/>
            </a:endParaRPr>
          </a:p>
        </p:txBody>
      </p:sp>
      <p:graphicFrame>
        <p:nvGraphicFramePr>
          <p:cNvPr id="8" name="Chart 7">
            <a:extLst>
              <a:ext uri="{FF2B5EF4-FFF2-40B4-BE49-F238E27FC236}">
                <a16:creationId xmlns:a16="http://schemas.microsoft.com/office/drawing/2014/main" id="{084E9760-7B98-4044-9F54-D84B1E135388}"/>
              </a:ext>
            </a:extLst>
          </p:cNvPr>
          <p:cNvGraphicFramePr>
            <a:graphicFrameLocks/>
          </p:cNvGraphicFramePr>
          <p:nvPr/>
        </p:nvGraphicFramePr>
        <p:xfrm>
          <a:off x="684000" y="1576800"/>
          <a:ext cx="4680000" cy="46800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9" name="Chart 8">
            <a:extLst>
              <a:ext uri="{FF2B5EF4-FFF2-40B4-BE49-F238E27FC236}">
                <a16:creationId xmlns:a16="http://schemas.microsoft.com/office/drawing/2014/main" id="{EBCEFEAE-2C09-452F-AB0A-9EE7036F6531}"/>
              </a:ext>
            </a:extLst>
          </p:cNvPr>
          <p:cNvGraphicFramePr>
            <a:graphicFrameLocks/>
          </p:cNvGraphicFramePr>
          <p:nvPr/>
        </p:nvGraphicFramePr>
        <p:xfrm>
          <a:off x="5220000" y="1576800"/>
          <a:ext cx="6840000" cy="4680000"/>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18779295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3D4028-C82B-270D-AA5A-74EDACF95FE8}"/>
              </a:ext>
            </a:extLst>
          </p:cNvPr>
          <p:cNvSpPr>
            <a:spLocks noGrp="1"/>
          </p:cNvSpPr>
          <p:nvPr>
            <p:ph type="title"/>
          </p:nvPr>
        </p:nvSpPr>
        <p:spPr/>
        <p:txBody>
          <a:bodyPr/>
          <a:lstStyle/>
          <a:p>
            <a:r>
              <a:rPr lang="en-US" dirty="0"/>
              <a:t>Incertitude des paramètres du modèle</a:t>
            </a:r>
            <a:br>
              <a:rPr lang="en-US" dirty="0"/>
            </a:br>
            <a:r>
              <a:rPr lang="en-US" sz="3200" dirty="0">
                <a:solidFill>
                  <a:schemeClr val="accent2">
                    <a:lumMod val="50000"/>
                  </a:schemeClr>
                </a:solidFill>
              </a:rPr>
              <a:t>Histoire naturelle du VIH</a:t>
            </a:r>
          </a:p>
        </p:txBody>
      </p:sp>
      <p:sp>
        <p:nvSpPr>
          <p:cNvPr id="6" name="Content Placeholder 5">
            <a:extLst>
              <a:ext uri="{FF2B5EF4-FFF2-40B4-BE49-F238E27FC236}">
                <a16:creationId xmlns:a16="http://schemas.microsoft.com/office/drawing/2014/main" id="{C7200BB8-07E5-4C9B-1220-D7D5A20D05CD}"/>
              </a:ext>
            </a:extLst>
          </p:cNvPr>
          <p:cNvSpPr>
            <a:spLocks noGrp="1"/>
          </p:cNvSpPr>
          <p:nvPr>
            <p:ph idx="1"/>
          </p:nvPr>
        </p:nvSpPr>
        <p:spPr>
          <a:xfrm>
            <a:off x="609600" y="1600200"/>
            <a:ext cx="5486400" cy="4525963"/>
          </a:xfrm>
        </p:spPr>
        <p:txBody>
          <a:bodyPr/>
          <a:lstStyle/>
          <a:p>
            <a:r>
              <a:rPr lang="en-US" sz="2400" dirty="0"/>
              <a:t>Spectrum dispose d'informations sur l'incertitude concernant de nombreux paramètres d'options avancées</a:t>
            </a:r>
          </a:p>
          <a:p>
            <a:r>
              <a:rPr lang="en-US" sz="2400" dirty="0"/>
              <a:t>Lors de l'analyse d'incertitude, Spectrum tire différentes valeurs plausibles de ces paramètres.</a:t>
            </a:r>
          </a:p>
        </p:txBody>
      </p:sp>
      <p:pic>
        <p:nvPicPr>
          <p:cNvPr id="4" name="Picture 3">
            <a:extLst>
              <a:ext uri="{FF2B5EF4-FFF2-40B4-BE49-F238E27FC236}">
                <a16:creationId xmlns:a16="http://schemas.microsoft.com/office/drawing/2014/main" id="{E6CA0E46-A125-ADB6-BEC8-941B7F2E877E}"/>
              </a:ext>
            </a:extLst>
          </p:cNvPr>
          <p:cNvPicPr>
            <a:picLocks noChangeAspect="1"/>
          </p:cNvPicPr>
          <p:nvPr/>
        </p:nvPicPr>
        <p:blipFill>
          <a:blip r:embed="rId2"/>
          <a:stretch>
            <a:fillRect/>
          </a:stretch>
        </p:blipFill>
        <p:spPr>
          <a:xfrm>
            <a:off x="6654776" y="1044163"/>
            <a:ext cx="3513773" cy="5300663"/>
          </a:xfrm>
          <a:prstGeom prst="rect">
            <a:avLst/>
          </a:prstGeom>
        </p:spPr>
      </p:pic>
      <p:sp>
        <p:nvSpPr>
          <p:cNvPr id="5" name="TextBox 6">
            <a:extLst>
              <a:ext uri="{FF2B5EF4-FFF2-40B4-BE49-F238E27FC236}">
                <a16:creationId xmlns:a16="http://schemas.microsoft.com/office/drawing/2014/main" id="{C264D210-B1F3-5AAC-7111-DD8C7D28847F}"/>
              </a:ext>
            </a:extLst>
          </p:cNvPr>
          <p:cNvSpPr txBox="1"/>
          <p:nvPr/>
        </p:nvSpPr>
        <p:spPr>
          <a:xfrm>
            <a:off x="6576081" y="6379339"/>
            <a:ext cx="3671162" cy="307777"/>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Calibri"/>
                <a:ea typeface="+mn-ea"/>
                <a:cs typeface="+mn-cs"/>
              </a:rPr>
              <a:t>R Glaubius </a:t>
            </a:r>
            <a:r>
              <a:rPr kumimoji="0" lang="en-US" sz="1400" b="0" i="1" u="none" strike="noStrike" kern="1200" cap="none" spc="0" normalizeH="0" baseline="0" noProof="0" dirty="0">
                <a:ln>
                  <a:noFill/>
                </a:ln>
                <a:solidFill>
                  <a:prstClr val="black"/>
                </a:solidFill>
                <a:effectLst/>
                <a:uLnTx/>
                <a:uFillTx/>
                <a:latin typeface="Calibri"/>
                <a:ea typeface="+mn-ea"/>
                <a:cs typeface="+mn-cs"/>
              </a:rPr>
              <a:t>et al</a:t>
            </a:r>
            <a:r>
              <a:rPr kumimoji="0" lang="en-US" sz="1400" b="0" i="0" u="none" strike="noStrike" kern="1200" cap="none" spc="0" normalizeH="0" baseline="0" noProof="0" dirty="0">
                <a:ln>
                  <a:noFill/>
                </a:ln>
                <a:solidFill>
                  <a:prstClr val="black"/>
                </a:solidFill>
                <a:effectLst/>
                <a:uLnTx/>
                <a:uFillTx/>
                <a:latin typeface="Calibri"/>
                <a:ea typeface="+mn-ea"/>
                <a:cs typeface="+mn-cs"/>
              </a:rPr>
              <a:t>. JIAS 2021, 24(Suppl 5):e25784</a:t>
            </a:r>
          </a:p>
        </p:txBody>
      </p:sp>
    </p:spTree>
    <p:extLst>
      <p:ext uri="{BB962C8B-B14F-4D97-AF65-F5344CB8AC3E}">
        <p14:creationId xmlns:p14="http://schemas.microsoft.com/office/powerpoint/2010/main" val="795123594"/>
      </p:ext>
    </p:extLst>
  </p:cSld>
  <p:clrMapOvr>
    <a:masterClrMapping/>
  </p:clrMapOvr>
</p:sld>
</file>

<file path=ppt/theme/theme1.xml><?xml version="1.0" encoding="utf-8"?>
<a:theme xmlns:a="http://schemas.openxmlformats.org/drawingml/2006/main" name="2_Custom Design">
  <a:themeElements>
    <a:clrScheme name="UNAIDS Global">
      <a:dk1>
        <a:sysClr val="windowText" lastClr="000000"/>
      </a:dk1>
      <a:lt1>
        <a:sysClr val="window" lastClr="FFFFFF"/>
      </a:lt1>
      <a:dk2>
        <a:srgbClr val="70C8BE"/>
      </a:dk2>
      <a:lt2>
        <a:srgbClr val="B6AEA7"/>
      </a:lt2>
      <a:accent1>
        <a:srgbClr val="70C8BE"/>
      </a:accent1>
      <a:accent2>
        <a:srgbClr val="F15B40"/>
      </a:accent2>
      <a:accent3>
        <a:srgbClr val="00A99A"/>
      </a:accent3>
      <a:accent4>
        <a:srgbClr val="78BCC1"/>
      </a:accent4>
      <a:accent5>
        <a:srgbClr val="78A7B7"/>
      </a:accent5>
      <a:accent6>
        <a:srgbClr val="CDC884"/>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Custom Design">
  <a:themeElements>
    <a:clrScheme name="UNAIDS Global">
      <a:dk1>
        <a:sysClr val="windowText" lastClr="000000"/>
      </a:dk1>
      <a:lt1>
        <a:sysClr val="window" lastClr="FFFFFF"/>
      </a:lt1>
      <a:dk2>
        <a:srgbClr val="70C8BE"/>
      </a:dk2>
      <a:lt2>
        <a:srgbClr val="B6AEA7"/>
      </a:lt2>
      <a:accent1>
        <a:srgbClr val="70C8BE"/>
      </a:accent1>
      <a:accent2>
        <a:srgbClr val="F15B40"/>
      </a:accent2>
      <a:accent3>
        <a:srgbClr val="00A99A"/>
      </a:accent3>
      <a:accent4>
        <a:srgbClr val="78BCC1"/>
      </a:accent4>
      <a:accent5>
        <a:srgbClr val="78A7B7"/>
      </a:accent5>
      <a:accent6>
        <a:srgbClr val="CDC884"/>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Design">
  <a:themeElements>
    <a:clrScheme name="UNAIDS Global">
      <a:dk1>
        <a:sysClr val="windowText" lastClr="000000"/>
      </a:dk1>
      <a:lt1>
        <a:sysClr val="window" lastClr="FFFFFF"/>
      </a:lt1>
      <a:dk2>
        <a:srgbClr val="70C8BE"/>
      </a:dk2>
      <a:lt2>
        <a:srgbClr val="B6AEA7"/>
      </a:lt2>
      <a:accent1>
        <a:srgbClr val="70C8BE"/>
      </a:accent1>
      <a:accent2>
        <a:srgbClr val="F15B40"/>
      </a:accent2>
      <a:accent3>
        <a:srgbClr val="00A99A"/>
      </a:accent3>
      <a:accent4>
        <a:srgbClr val="78BCC1"/>
      </a:accent4>
      <a:accent5>
        <a:srgbClr val="78A7B7"/>
      </a:accent5>
      <a:accent6>
        <a:srgbClr val="CDC884"/>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HIV MC">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HIV MC" id="{E9AA939C-930B-4F3E-8C55-35583B4DA17C}" vid="{08164ABB-8863-4DD4-BCB9-70EA296966A3}"/>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Flow_SignoffStatus xmlns="288ef829-98c5-46d1-83dc-c2ef7c814da2" xsi:nil="true"/>
    <TaxCatchAll xmlns="2ddeef39-65d3-4660-94f2-f063f949c57e" xsi:nil="true"/>
    <lcf76f155ced4ddcb4097134ff3c332f xmlns="288ef829-98c5-46d1-83dc-c2ef7c814da2">
      <Terms xmlns="http://schemas.microsoft.com/office/infopath/2007/PartnerControls"/>
    </lcf76f155ced4ddcb4097134ff3c332f>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6893E641F549574BB805BD9C73365D4F" ma:contentTypeVersion="17" ma:contentTypeDescription="Create a new document." ma:contentTypeScope="" ma:versionID="8482625136bccad5fea5e68a871e4699">
  <xsd:schema xmlns:xsd="http://www.w3.org/2001/XMLSchema" xmlns:xs="http://www.w3.org/2001/XMLSchema" xmlns:p="http://schemas.microsoft.com/office/2006/metadata/properties" xmlns:ns2="288ef829-98c5-46d1-83dc-c2ef7c814da2" xmlns:ns3="2ddeef39-65d3-4660-94f2-f063f949c57e" targetNamespace="http://schemas.microsoft.com/office/2006/metadata/properties" ma:root="true" ma:fieldsID="99cee5fdab9c537e456a0b77a5796a97" ns2:_="" ns3:_="">
    <xsd:import namespace="288ef829-98c5-46d1-83dc-c2ef7c814da2"/>
    <xsd:import namespace="2ddeef39-65d3-4660-94f2-f063f949c57e"/>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OCR" minOccurs="0"/>
                <xsd:element ref="ns2:MediaServiceLocation" minOccurs="0"/>
                <xsd:element ref="ns3:SharedWithUsers" minOccurs="0"/>
                <xsd:element ref="ns3:SharedWithDetails" minOccurs="0"/>
                <xsd:element ref="ns2:MediaServiceGenerationTime" minOccurs="0"/>
                <xsd:element ref="ns2:MediaServiceEventHashCode" minOccurs="0"/>
                <xsd:element ref="ns2:MediaServiceAutoKeyPoints" minOccurs="0"/>
                <xsd:element ref="ns2:MediaServiceKeyPoints" minOccurs="0"/>
                <xsd:element ref="ns2:MediaLengthInSeconds" minOccurs="0"/>
                <xsd:element ref="ns2:_Flow_SignoffStatu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88ef829-98c5-46d1-83dc-c2ef7c814da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MediaServiceAutoTags" ma:internalName="MediaServiceAutoTags" ma:readOnly="true">
      <xsd:simpleType>
        <xsd:restriction base="dms:Text"/>
      </xsd:simpleType>
    </xsd:element>
    <xsd:element name="MediaServiceOCR" ma:index="12" nillable="true" ma:displayName="MediaServiceOCR" ma:internalName="MediaServiceOCR" ma:readOnly="true">
      <xsd:simpleType>
        <xsd:restriction base="dms:Note">
          <xsd:maxLength value="255"/>
        </xsd:restriction>
      </xsd:simpleType>
    </xsd:element>
    <xsd:element name="MediaServiceLocation" ma:index="13" nillable="true" ma:displayName="MediaServiceLocation" ma:internalName="MediaServiceLocation"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element name="_Flow_SignoffStatus" ma:index="21" nillable="true" ma:displayName="Sign-off status" ma:internalName="Sign_x002d_off_x0020_status">
      <xsd:simpleType>
        <xsd:restriction base="dms:Text"/>
      </xsd:simpleType>
    </xsd:element>
    <xsd:element name="lcf76f155ced4ddcb4097134ff3c332f" ma:index="23" nillable="true" ma:taxonomy="true" ma:internalName="lcf76f155ced4ddcb4097134ff3c332f" ma:taxonomyFieldName="MediaServiceImageTags" ma:displayName="Image Tags" ma:readOnly="false" ma:fieldId="{5cf76f15-5ced-4ddc-b409-7134ff3c332f}" ma:taxonomyMulti="true" ma:sspId="f008808e-a4ff-498b-8b44-8869f1dca9fb"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2ddeef39-65d3-4660-94f2-f063f949c57e"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element name="TaxCatchAll" ma:index="24" nillable="true" ma:displayName="Taxonomy Catch All Column" ma:hidden="true" ma:list="{f1142ec6-8224-48c2-babf-013e8b339833}" ma:internalName="TaxCatchAll" ma:showField="CatchAllData" ma:web="2ddeef39-65d3-4660-94f2-f063f949c57e">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515D504-5294-4FE5-B822-2180C736FB7B}">
  <ds:schemaRefs>
    <ds:schemaRef ds:uri="http://schemas.microsoft.com/office/2006/metadata/properties"/>
    <ds:schemaRef ds:uri="http://schemas.microsoft.com/office/infopath/2007/PartnerControls"/>
    <ds:schemaRef ds:uri="288ef829-98c5-46d1-83dc-c2ef7c814da2"/>
    <ds:schemaRef ds:uri="2ddeef39-65d3-4660-94f2-f063f949c57e"/>
  </ds:schemaRefs>
</ds:datastoreItem>
</file>

<file path=customXml/itemProps2.xml><?xml version="1.0" encoding="utf-8"?>
<ds:datastoreItem xmlns:ds="http://schemas.openxmlformats.org/officeDocument/2006/customXml" ds:itemID="{733B8385-5F05-4985-8DA5-B0C6DD5D46A2}">
  <ds:schemaRefs>
    <ds:schemaRef ds:uri="http://schemas.microsoft.com/sharepoint/v3/contenttype/forms"/>
  </ds:schemaRefs>
</ds:datastoreItem>
</file>

<file path=customXml/itemProps3.xml><?xml version="1.0" encoding="utf-8"?>
<ds:datastoreItem xmlns:ds="http://schemas.openxmlformats.org/officeDocument/2006/customXml" ds:itemID="{8E237F60-B437-41CB-B625-9ABBE762037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88ef829-98c5-46d1-83dc-c2ef7c814da2"/>
    <ds:schemaRef ds:uri="2ddeef39-65d3-4660-94f2-f063f949c57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TM03457475[[fn=Frame]]</Template>
  <TotalTime>1469</TotalTime>
  <Words>992</Words>
  <Application>Microsoft Office PowerPoint</Application>
  <PresentationFormat>Widescreen</PresentationFormat>
  <Paragraphs>84</Paragraphs>
  <Slides>16</Slides>
  <Notes>8</Notes>
  <HiddenSlides>0</HiddenSlides>
  <MMClips>0</MMClips>
  <ScaleCrop>false</ScaleCrop>
  <HeadingPairs>
    <vt:vector size="6" baseType="variant">
      <vt:variant>
        <vt:lpstr>Fonts Used</vt:lpstr>
      </vt:variant>
      <vt:variant>
        <vt:i4>6</vt:i4>
      </vt:variant>
      <vt:variant>
        <vt:lpstr>Theme</vt:lpstr>
      </vt:variant>
      <vt:variant>
        <vt:i4>4</vt:i4>
      </vt:variant>
      <vt:variant>
        <vt:lpstr>Slide Titles</vt:lpstr>
      </vt:variant>
      <vt:variant>
        <vt:i4>16</vt:i4>
      </vt:variant>
    </vt:vector>
  </HeadingPairs>
  <TitlesOfParts>
    <vt:vector size="26" baseType="lpstr">
      <vt:lpstr>Microsoft JhengHei</vt:lpstr>
      <vt:lpstr>Arial</vt:lpstr>
      <vt:lpstr>Calibri</vt:lpstr>
      <vt:lpstr>Calibri (Body)</vt:lpstr>
      <vt:lpstr>Calibri Light</vt:lpstr>
      <vt:lpstr>Corbel</vt:lpstr>
      <vt:lpstr>2_Custom Design</vt:lpstr>
      <vt:lpstr>1_Custom Design</vt:lpstr>
      <vt:lpstr>Custom Design</vt:lpstr>
      <vt:lpstr>HIV MC</vt:lpstr>
      <vt:lpstr>PowerPoint Presentation</vt:lpstr>
      <vt:lpstr>Complétude du dossier Liste de contrôle</vt:lpstr>
      <vt:lpstr>Outils pour une analyse plus approfondie Accéder à la fenêtre "Outils</vt:lpstr>
      <vt:lpstr>Outils pour une analyse plus approfondie</vt:lpstr>
      <vt:lpstr>Exécution incertitude analyse</vt:lpstr>
      <vt:lpstr>Interpréter l'incertitude</vt:lpstr>
      <vt:lpstr>Sources d'incertitude</vt:lpstr>
      <vt:lpstr>Prévalence du VIH - hommes de 15 à 49 ans et femmes de 15 à 49 ans</vt:lpstr>
      <vt:lpstr>Incertitude des paramètres du modèle Histoire naturelle du VIH</vt:lpstr>
      <vt:lpstr>Incertitude des paramètres du modèle Taux de mortalité sous ART</vt:lpstr>
      <vt:lpstr>Incertitude des données de surveillance et d'enquête</vt:lpstr>
      <vt:lpstr>Incertitude des données du programme</vt:lpstr>
      <vt:lpstr>Estimations Estimations avec d'incertitude fourchettes</vt:lpstr>
      <vt:lpstr>Précision des estimations</vt:lpstr>
      <vt:lpstr>Réalisation des objectifs</vt:lpstr>
      <vt:lpstr>Réalisation des objectifs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MAHY, Mary</dc:creator>
  <cp:keywords>, docId:8F5D80E50064C8D5D0EB2D2A4F0A5341</cp:keywords>
  <cp:lastModifiedBy>RWODZI, Desire Tarwireyi</cp:lastModifiedBy>
  <cp:revision>33</cp:revision>
  <dcterms:created xsi:type="dcterms:W3CDTF">2020-10-27T09:55:01Z</dcterms:created>
  <dcterms:modified xsi:type="dcterms:W3CDTF">2023-12-01T09:39:29Z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0x0101006893E641F549574BB805BD9C73365D4F</vt:lpwstr>
  </property>
  <property fmtid="{D5CDD505-2E9C-101B-9397-08002B2CF9AE}" pid="3" name="MediaServiceImageTags">
    <vt:lpwstr/>
  </property>
</Properties>
</file>