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notesMasterIdLst>
    <p:notesMasterId r:id="rId49"/>
  </p:notesMasterIdLst>
  <p:sldIdLst>
    <p:sldId id="256" r:id="rId5"/>
    <p:sldId id="257" r:id="rId6"/>
    <p:sldId id="258" r:id="rId7"/>
    <p:sldId id="259" r:id="rId8"/>
    <p:sldId id="260" r:id="rId9"/>
    <p:sldId id="269" r:id="rId10"/>
    <p:sldId id="289" r:id="rId11"/>
    <p:sldId id="270" r:id="rId12"/>
    <p:sldId id="288" r:id="rId13"/>
    <p:sldId id="262" r:id="rId14"/>
    <p:sldId id="290" r:id="rId15"/>
    <p:sldId id="271" r:id="rId16"/>
    <p:sldId id="291" r:id="rId17"/>
    <p:sldId id="264" r:id="rId18"/>
    <p:sldId id="275" r:id="rId19"/>
    <p:sldId id="274" r:id="rId20"/>
    <p:sldId id="265" r:id="rId21"/>
    <p:sldId id="276" r:id="rId22"/>
    <p:sldId id="266" r:id="rId23"/>
    <p:sldId id="267" r:id="rId24"/>
    <p:sldId id="277" r:id="rId25"/>
    <p:sldId id="268" r:id="rId26"/>
    <p:sldId id="278" r:id="rId27"/>
    <p:sldId id="279" r:id="rId28"/>
    <p:sldId id="280" r:id="rId29"/>
    <p:sldId id="292" r:id="rId30"/>
    <p:sldId id="293" r:id="rId31"/>
    <p:sldId id="294" r:id="rId32"/>
    <p:sldId id="281" r:id="rId33"/>
    <p:sldId id="284" r:id="rId34"/>
    <p:sldId id="283" r:id="rId35"/>
    <p:sldId id="285" r:id="rId36"/>
    <p:sldId id="286" r:id="rId37"/>
    <p:sldId id="282" r:id="rId38"/>
    <p:sldId id="295" r:id="rId39"/>
    <p:sldId id="298" r:id="rId40"/>
    <p:sldId id="299" r:id="rId41"/>
    <p:sldId id="300" r:id="rId42"/>
    <p:sldId id="303" r:id="rId43"/>
    <p:sldId id="301" r:id="rId44"/>
    <p:sldId id="302" r:id="rId45"/>
    <p:sldId id="296" r:id="rId46"/>
    <p:sldId id="297" r:id="rId47"/>
    <p:sldId id="287"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B8A5"/>
    <a:srgbClr val="149081"/>
    <a:srgbClr val="FFFFFF"/>
    <a:srgbClr val="2E3C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941" autoAdjust="0"/>
  </p:normalViewPr>
  <p:slideViewPr>
    <p:cSldViewPr snapToGrid="0">
      <p:cViewPr varScale="1">
        <p:scale>
          <a:sx n="70" d="100"/>
          <a:sy n="70" d="100"/>
        </p:scale>
        <p:origin x="536" y="52"/>
      </p:cViewPr>
      <p:guideLst/>
    </p:cSldViewPr>
  </p:slideViewPr>
  <p:notesTextViewPr>
    <p:cViewPr>
      <p:scale>
        <a:sx n="1" d="1"/>
        <a:sy n="1" d="1"/>
      </p:scale>
      <p:origin x="0" y="0"/>
    </p:cViewPr>
  </p:notesTextViewPr>
  <p:sorterViewPr>
    <p:cViewPr>
      <p:scale>
        <a:sx n="100" d="100"/>
        <a:sy n="100" d="100"/>
      </p:scale>
      <p:origin x="0" y="-11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SUDA, Misato" userId="a169d684-bedf-4176-abfa-42c363653696" providerId="ADAL" clId="{1987F88C-872D-4593-9861-241D3897EAB5}"/>
    <pc:docChg chg="undo redo custSel modSld">
      <pc:chgData name="YASUDA, Misato" userId="a169d684-bedf-4176-abfa-42c363653696" providerId="ADAL" clId="{1987F88C-872D-4593-9861-241D3897EAB5}" dt="2026-02-20T14:33:01.117" v="471" actId="14100"/>
      <pc:docMkLst>
        <pc:docMk/>
      </pc:docMkLst>
      <pc:sldChg chg="modSp mod">
        <pc:chgData name="YASUDA, Misato" userId="a169d684-bedf-4176-abfa-42c363653696" providerId="ADAL" clId="{1987F88C-872D-4593-9861-241D3897EAB5}" dt="2026-02-20T12:22:40.267" v="24" actId="20577"/>
        <pc:sldMkLst>
          <pc:docMk/>
          <pc:sldMk cId="100137037" sldId="256"/>
        </pc:sldMkLst>
        <pc:spChg chg="mod">
          <ac:chgData name="YASUDA, Misato" userId="a169d684-bedf-4176-abfa-42c363653696" providerId="ADAL" clId="{1987F88C-872D-4593-9861-241D3897EAB5}" dt="2026-02-20T12:22:40.267" v="24" actId="20577"/>
          <ac:spMkLst>
            <pc:docMk/>
            <pc:sldMk cId="100137037" sldId="256"/>
            <ac:spMk id="2" creationId="{FBF8752D-0820-4F35-9D5D-B9D345CC6D3E}"/>
          </ac:spMkLst>
        </pc:spChg>
      </pc:sldChg>
      <pc:sldChg chg="modSp mod">
        <pc:chgData name="YASUDA, Misato" userId="a169d684-bedf-4176-abfa-42c363653696" providerId="ADAL" clId="{1987F88C-872D-4593-9861-241D3897EAB5}" dt="2026-02-20T12:38:03.983" v="26"/>
        <pc:sldMkLst>
          <pc:docMk/>
          <pc:sldMk cId="4245697460" sldId="258"/>
        </pc:sldMkLst>
        <pc:spChg chg="mod">
          <ac:chgData name="YASUDA, Misato" userId="a169d684-bedf-4176-abfa-42c363653696" providerId="ADAL" clId="{1987F88C-872D-4593-9861-241D3897EAB5}" dt="2026-02-20T12:22:32.116" v="1" actId="27636"/>
          <ac:spMkLst>
            <pc:docMk/>
            <pc:sldMk cId="4245697460" sldId="258"/>
            <ac:spMk id="3" creationId="{E6BBBC29-D753-42D6-A657-99F4FC694B16}"/>
          </ac:spMkLst>
        </pc:spChg>
        <pc:spChg chg="mod">
          <ac:chgData name="YASUDA, Misato" userId="a169d684-bedf-4176-abfa-42c363653696" providerId="ADAL" clId="{1987F88C-872D-4593-9861-241D3897EAB5}" dt="2026-02-20T12:38:03.983" v="26"/>
          <ac:spMkLst>
            <pc:docMk/>
            <pc:sldMk cId="4245697460" sldId="258"/>
            <ac:spMk id="9" creationId="{C8E511FB-D341-41AB-B480-B3FDF92062E2}"/>
          </ac:spMkLst>
        </pc:spChg>
      </pc:sldChg>
      <pc:sldChg chg="modSp mod">
        <pc:chgData name="YASUDA, Misato" userId="a169d684-bedf-4176-abfa-42c363653696" providerId="ADAL" clId="{1987F88C-872D-4593-9861-241D3897EAB5}" dt="2026-02-20T12:38:46.963" v="30" actId="6549"/>
        <pc:sldMkLst>
          <pc:docMk/>
          <pc:sldMk cId="2769063234" sldId="259"/>
        </pc:sldMkLst>
        <pc:spChg chg="mod">
          <ac:chgData name="YASUDA, Misato" userId="a169d684-bedf-4176-abfa-42c363653696" providerId="ADAL" clId="{1987F88C-872D-4593-9861-241D3897EAB5}" dt="2026-02-20T12:38:46.963" v="30" actId="6549"/>
          <ac:spMkLst>
            <pc:docMk/>
            <pc:sldMk cId="2769063234" sldId="259"/>
            <ac:spMk id="35" creationId="{93F30D50-1E0D-41A1-968D-B9D33705E331}"/>
          </ac:spMkLst>
        </pc:spChg>
        <pc:spChg chg="mod">
          <ac:chgData name="YASUDA, Misato" userId="a169d684-bedf-4176-abfa-42c363653696" providerId="ADAL" clId="{1987F88C-872D-4593-9861-241D3897EAB5}" dt="2026-02-20T12:22:32.149" v="2" actId="27636"/>
          <ac:spMkLst>
            <pc:docMk/>
            <pc:sldMk cId="2769063234" sldId="259"/>
            <ac:spMk id="36" creationId="{EE8CA1F3-BAF7-420D-9417-56B9CA944D9C}"/>
          </ac:spMkLst>
        </pc:spChg>
      </pc:sldChg>
      <pc:sldChg chg="modSp mod">
        <pc:chgData name="YASUDA, Misato" userId="a169d684-bedf-4176-abfa-42c363653696" providerId="ADAL" clId="{1987F88C-872D-4593-9861-241D3897EAB5}" dt="2026-02-20T12:41:09.082" v="66" actId="1076"/>
        <pc:sldMkLst>
          <pc:docMk/>
          <pc:sldMk cId="463371657" sldId="260"/>
        </pc:sldMkLst>
        <pc:spChg chg="mod">
          <ac:chgData name="YASUDA, Misato" userId="a169d684-bedf-4176-abfa-42c363653696" providerId="ADAL" clId="{1987F88C-872D-4593-9861-241D3897EAB5}" dt="2026-02-20T12:40:49.475" v="63" actId="20577"/>
          <ac:spMkLst>
            <pc:docMk/>
            <pc:sldMk cId="463371657" sldId="260"/>
            <ac:spMk id="4" creationId="{E3FF8A19-23F8-449D-B669-8267FB1D076A}"/>
          </ac:spMkLst>
        </pc:spChg>
        <pc:picChg chg="mod">
          <ac:chgData name="YASUDA, Misato" userId="a169d684-bedf-4176-abfa-42c363653696" providerId="ADAL" clId="{1987F88C-872D-4593-9861-241D3897EAB5}" dt="2026-02-20T12:41:09.082" v="66" actId="1076"/>
          <ac:picMkLst>
            <pc:docMk/>
            <pc:sldMk cId="463371657" sldId="260"/>
            <ac:picMk id="21" creationId="{8D0955CA-30CA-4E4F-81DB-B42BAF0C5C82}"/>
          </ac:picMkLst>
        </pc:picChg>
        <pc:cxnChg chg="mod">
          <ac:chgData name="YASUDA, Misato" userId="a169d684-bedf-4176-abfa-42c363653696" providerId="ADAL" clId="{1987F88C-872D-4593-9861-241D3897EAB5}" dt="2026-02-20T12:41:06.607" v="65" actId="1076"/>
          <ac:cxnSpMkLst>
            <pc:docMk/>
            <pc:sldMk cId="463371657" sldId="260"/>
            <ac:cxnSpMk id="23" creationId="{3083DAA9-DBD2-4B30-8D3E-A28650C71237}"/>
          </ac:cxnSpMkLst>
        </pc:cxnChg>
      </pc:sldChg>
      <pc:sldChg chg="modSp mod">
        <pc:chgData name="YASUDA, Misato" userId="a169d684-bedf-4176-abfa-42c363653696" providerId="ADAL" clId="{1987F88C-872D-4593-9861-241D3897EAB5}" dt="2026-02-20T13:21:25.062" v="137" actId="14100"/>
        <pc:sldMkLst>
          <pc:docMk/>
          <pc:sldMk cId="3144220815" sldId="262"/>
        </pc:sldMkLst>
        <pc:spChg chg="mod">
          <ac:chgData name="YASUDA, Misato" userId="a169d684-bedf-4176-abfa-42c363653696" providerId="ADAL" clId="{1987F88C-872D-4593-9861-241D3897EAB5}" dt="2026-02-20T13:20:36.899" v="130" actId="20577"/>
          <ac:spMkLst>
            <pc:docMk/>
            <pc:sldMk cId="3144220815" sldId="262"/>
            <ac:spMk id="3" creationId="{D7EF2EF4-9A86-40DB-9B02-26004258B31E}"/>
          </ac:spMkLst>
        </pc:spChg>
        <pc:spChg chg="mod">
          <ac:chgData name="YASUDA, Misato" userId="a169d684-bedf-4176-abfa-42c363653696" providerId="ADAL" clId="{1987F88C-872D-4593-9861-241D3897EAB5}" dt="2026-02-20T13:21:25.062" v="137" actId="14100"/>
          <ac:spMkLst>
            <pc:docMk/>
            <pc:sldMk cId="3144220815" sldId="262"/>
            <ac:spMk id="4" creationId="{3981181A-53E0-4913-97AE-DE7964234A83}"/>
          </ac:spMkLst>
        </pc:spChg>
      </pc:sldChg>
      <pc:sldChg chg="modSp mod">
        <pc:chgData name="YASUDA, Misato" userId="a169d684-bedf-4176-abfa-42c363653696" providerId="ADAL" clId="{1987F88C-872D-4593-9861-241D3897EAB5}" dt="2026-02-20T14:24:09.603" v="444" actId="20577"/>
        <pc:sldMkLst>
          <pc:docMk/>
          <pc:sldMk cId="4058733287" sldId="264"/>
        </pc:sldMkLst>
        <pc:spChg chg="mod">
          <ac:chgData name="YASUDA, Misato" userId="a169d684-bedf-4176-abfa-42c363653696" providerId="ADAL" clId="{1987F88C-872D-4593-9861-241D3897EAB5}" dt="2026-02-20T12:22:32.559" v="9" actId="27636"/>
          <ac:spMkLst>
            <pc:docMk/>
            <pc:sldMk cId="4058733287" sldId="264"/>
            <ac:spMk id="3" creationId="{D578AE94-7085-46F1-BC88-F0EB13214560}"/>
          </ac:spMkLst>
        </pc:spChg>
        <pc:spChg chg="mod">
          <ac:chgData name="YASUDA, Misato" userId="a169d684-bedf-4176-abfa-42c363653696" providerId="ADAL" clId="{1987F88C-872D-4593-9861-241D3897EAB5}" dt="2026-02-20T14:24:09.603" v="444" actId="20577"/>
          <ac:spMkLst>
            <pc:docMk/>
            <pc:sldMk cId="4058733287" sldId="264"/>
            <ac:spMk id="8" creationId="{55AC1CC5-4FF8-429F-8A7E-53C9A49C1804}"/>
          </ac:spMkLst>
        </pc:spChg>
      </pc:sldChg>
      <pc:sldChg chg="modSp mod">
        <pc:chgData name="YASUDA, Misato" userId="a169d684-bedf-4176-abfa-42c363653696" providerId="ADAL" clId="{1987F88C-872D-4593-9861-241D3897EAB5}" dt="2026-02-20T14:26:33.010" v="457" actId="14100"/>
        <pc:sldMkLst>
          <pc:docMk/>
          <pc:sldMk cId="889525991" sldId="268"/>
        </pc:sldMkLst>
        <pc:spChg chg="mod">
          <ac:chgData name="YASUDA, Misato" userId="a169d684-bedf-4176-abfa-42c363653696" providerId="ADAL" clId="{1987F88C-872D-4593-9861-241D3897EAB5}" dt="2026-02-20T14:26:23.821" v="456" actId="6549"/>
          <ac:spMkLst>
            <pc:docMk/>
            <pc:sldMk cId="889525991" sldId="268"/>
            <ac:spMk id="2" creationId="{2FA6D37D-170A-4B81-972E-BCC674EC35BA}"/>
          </ac:spMkLst>
        </pc:spChg>
        <pc:spChg chg="mod">
          <ac:chgData name="YASUDA, Misato" userId="a169d684-bedf-4176-abfa-42c363653696" providerId="ADAL" clId="{1987F88C-872D-4593-9861-241D3897EAB5}" dt="2026-02-20T14:26:33.010" v="457" actId="14100"/>
          <ac:spMkLst>
            <pc:docMk/>
            <pc:sldMk cId="889525991" sldId="268"/>
            <ac:spMk id="18" creationId="{39E3692E-3982-4147-9646-1E19DFBC9106}"/>
          </ac:spMkLst>
        </pc:spChg>
      </pc:sldChg>
      <pc:sldChg chg="modSp mod">
        <pc:chgData name="YASUDA, Misato" userId="a169d684-bedf-4176-abfa-42c363653696" providerId="ADAL" clId="{1987F88C-872D-4593-9861-241D3897EAB5}" dt="2026-02-20T13:16:21.483" v="72" actId="20577"/>
        <pc:sldMkLst>
          <pc:docMk/>
          <pc:sldMk cId="1210846833" sldId="270"/>
        </pc:sldMkLst>
        <pc:spChg chg="mod">
          <ac:chgData name="YASUDA, Misato" userId="a169d684-bedf-4176-abfa-42c363653696" providerId="ADAL" clId="{1987F88C-872D-4593-9861-241D3897EAB5}" dt="2026-02-20T13:16:21.483" v="72" actId="20577"/>
          <ac:spMkLst>
            <pc:docMk/>
            <pc:sldMk cId="1210846833" sldId="270"/>
            <ac:spMk id="7" creationId="{D59EC10D-B78A-4D66-964A-7F1CAB512375}"/>
          </ac:spMkLst>
        </pc:spChg>
      </pc:sldChg>
      <pc:sldChg chg="modSp mod">
        <pc:chgData name="YASUDA, Misato" userId="a169d684-bedf-4176-abfa-42c363653696" providerId="ADAL" clId="{1987F88C-872D-4593-9861-241D3897EAB5}" dt="2026-02-20T14:25:16.864" v="450" actId="20577"/>
        <pc:sldMkLst>
          <pc:docMk/>
          <pc:sldMk cId="1706903809" sldId="274"/>
        </pc:sldMkLst>
        <pc:spChg chg="mod">
          <ac:chgData name="YASUDA, Misato" userId="a169d684-bedf-4176-abfa-42c363653696" providerId="ADAL" clId="{1987F88C-872D-4593-9861-241D3897EAB5}" dt="2026-02-20T12:22:32.605" v="12" actId="27636"/>
          <ac:spMkLst>
            <pc:docMk/>
            <pc:sldMk cId="1706903809" sldId="274"/>
            <ac:spMk id="3" creationId="{D578AE94-7085-46F1-BC88-F0EB13214560}"/>
          </ac:spMkLst>
        </pc:spChg>
        <pc:spChg chg="mod">
          <ac:chgData name="YASUDA, Misato" userId="a169d684-bedf-4176-abfa-42c363653696" providerId="ADAL" clId="{1987F88C-872D-4593-9861-241D3897EAB5}" dt="2026-02-20T14:25:16.864" v="450" actId="20577"/>
          <ac:spMkLst>
            <pc:docMk/>
            <pc:sldMk cId="1706903809" sldId="274"/>
            <ac:spMk id="8" creationId="{55AC1CC5-4FF8-429F-8A7E-53C9A49C1804}"/>
          </ac:spMkLst>
        </pc:spChg>
      </pc:sldChg>
      <pc:sldChg chg="modSp mod">
        <pc:chgData name="YASUDA, Misato" userId="a169d684-bedf-4176-abfa-42c363653696" providerId="ADAL" clId="{1987F88C-872D-4593-9861-241D3897EAB5}" dt="2026-02-20T14:24:51.801" v="448"/>
        <pc:sldMkLst>
          <pc:docMk/>
          <pc:sldMk cId="3092240099" sldId="275"/>
        </pc:sldMkLst>
        <pc:spChg chg="mod">
          <ac:chgData name="YASUDA, Misato" userId="a169d684-bedf-4176-abfa-42c363653696" providerId="ADAL" clId="{1987F88C-872D-4593-9861-241D3897EAB5}" dt="2026-02-20T12:22:32.581" v="10" actId="27636"/>
          <ac:spMkLst>
            <pc:docMk/>
            <pc:sldMk cId="3092240099" sldId="275"/>
            <ac:spMk id="3" creationId="{D7EF2EF4-9A86-40DB-9B02-26004258B31E}"/>
          </ac:spMkLst>
        </pc:spChg>
        <pc:spChg chg="mod">
          <ac:chgData name="YASUDA, Misato" userId="a169d684-bedf-4176-abfa-42c363653696" providerId="ADAL" clId="{1987F88C-872D-4593-9861-241D3897EAB5}" dt="2026-02-20T14:24:51.801" v="448"/>
          <ac:spMkLst>
            <pc:docMk/>
            <pc:sldMk cId="3092240099" sldId="275"/>
            <ac:spMk id="4" creationId="{3981181A-53E0-4913-97AE-DE7964234A83}"/>
          </ac:spMkLst>
        </pc:spChg>
      </pc:sldChg>
      <pc:sldChg chg="modSp mod">
        <pc:chgData name="YASUDA, Misato" userId="a169d684-bedf-4176-abfa-42c363653696" providerId="ADAL" clId="{1987F88C-872D-4593-9861-241D3897EAB5}" dt="2026-02-20T14:25:30.948" v="452" actId="20577"/>
        <pc:sldMkLst>
          <pc:docMk/>
          <pc:sldMk cId="3378391773" sldId="276"/>
        </pc:sldMkLst>
        <pc:spChg chg="mod">
          <ac:chgData name="YASUDA, Misato" userId="a169d684-bedf-4176-abfa-42c363653696" providerId="ADAL" clId="{1987F88C-872D-4593-9861-241D3897EAB5}" dt="2026-02-20T12:22:32.647" v="13" actId="27636"/>
          <ac:spMkLst>
            <pc:docMk/>
            <pc:sldMk cId="3378391773" sldId="276"/>
            <ac:spMk id="3" creationId="{D578AE94-7085-46F1-BC88-F0EB13214560}"/>
          </ac:spMkLst>
        </pc:spChg>
        <pc:spChg chg="mod">
          <ac:chgData name="YASUDA, Misato" userId="a169d684-bedf-4176-abfa-42c363653696" providerId="ADAL" clId="{1987F88C-872D-4593-9861-241D3897EAB5}" dt="2026-02-20T14:25:30.948" v="452" actId="20577"/>
          <ac:spMkLst>
            <pc:docMk/>
            <pc:sldMk cId="3378391773" sldId="276"/>
            <ac:spMk id="8" creationId="{55AC1CC5-4FF8-429F-8A7E-53C9A49C1804}"/>
          </ac:spMkLst>
        </pc:spChg>
      </pc:sldChg>
      <pc:sldChg chg="modSp mod">
        <pc:chgData name="YASUDA, Misato" userId="a169d684-bedf-4176-abfa-42c363653696" providerId="ADAL" clId="{1987F88C-872D-4593-9861-241D3897EAB5}" dt="2026-02-20T14:25:58.419" v="454" actId="20577"/>
        <pc:sldMkLst>
          <pc:docMk/>
          <pc:sldMk cId="2763367181" sldId="277"/>
        </pc:sldMkLst>
        <pc:spChg chg="mod">
          <ac:chgData name="YASUDA, Misato" userId="a169d684-bedf-4176-abfa-42c363653696" providerId="ADAL" clId="{1987F88C-872D-4593-9861-241D3897EAB5}" dt="2026-02-20T12:22:32.671" v="14" actId="27636"/>
          <ac:spMkLst>
            <pc:docMk/>
            <pc:sldMk cId="2763367181" sldId="277"/>
            <ac:spMk id="3" creationId="{D578AE94-7085-46F1-BC88-F0EB13214560}"/>
          </ac:spMkLst>
        </pc:spChg>
        <pc:spChg chg="mod">
          <ac:chgData name="YASUDA, Misato" userId="a169d684-bedf-4176-abfa-42c363653696" providerId="ADAL" clId="{1987F88C-872D-4593-9861-241D3897EAB5}" dt="2026-02-20T14:25:58.419" v="454" actId="20577"/>
          <ac:spMkLst>
            <pc:docMk/>
            <pc:sldMk cId="2763367181" sldId="277"/>
            <ac:spMk id="8" creationId="{55AC1CC5-4FF8-429F-8A7E-53C9A49C1804}"/>
          </ac:spMkLst>
        </pc:spChg>
      </pc:sldChg>
      <pc:sldChg chg="modSp mod">
        <pc:chgData name="YASUDA, Misato" userId="a169d684-bedf-4176-abfa-42c363653696" providerId="ADAL" clId="{1987F88C-872D-4593-9861-241D3897EAB5}" dt="2026-02-20T12:22:32.701" v="15" actId="27636"/>
        <pc:sldMkLst>
          <pc:docMk/>
          <pc:sldMk cId="966268136" sldId="280"/>
        </pc:sldMkLst>
        <pc:spChg chg="mod">
          <ac:chgData name="YASUDA, Misato" userId="a169d684-bedf-4176-abfa-42c363653696" providerId="ADAL" clId="{1987F88C-872D-4593-9861-241D3897EAB5}" dt="2026-02-20T12:22:32.701" v="15" actId="27636"/>
          <ac:spMkLst>
            <pc:docMk/>
            <pc:sldMk cId="966268136" sldId="280"/>
            <ac:spMk id="3" creationId="{90CE5EF0-F859-4DA6-86A9-C378377A12C6}"/>
          </ac:spMkLst>
        </pc:spChg>
      </pc:sldChg>
      <pc:sldChg chg="modSp mod">
        <pc:chgData name="YASUDA, Misato" userId="a169d684-bedf-4176-abfa-42c363653696" providerId="ADAL" clId="{1987F88C-872D-4593-9861-241D3897EAB5}" dt="2026-02-20T12:22:32.782" v="17" actId="27636"/>
        <pc:sldMkLst>
          <pc:docMk/>
          <pc:sldMk cId="3161818966" sldId="281"/>
        </pc:sldMkLst>
        <pc:spChg chg="mod">
          <ac:chgData name="YASUDA, Misato" userId="a169d684-bedf-4176-abfa-42c363653696" providerId="ADAL" clId="{1987F88C-872D-4593-9861-241D3897EAB5}" dt="2026-02-20T12:22:32.782" v="17" actId="27636"/>
          <ac:spMkLst>
            <pc:docMk/>
            <pc:sldMk cId="3161818966" sldId="281"/>
            <ac:spMk id="3" creationId="{EFE9B8D2-6F69-41D2-9F47-9F6E5E6D8589}"/>
          </ac:spMkLst>
        </pc:spChg>
      </pc:sldChg>
      <pc:sldChg chg="modSp mod">
        <pc:chgData name="YASUDA, Misato" userId="a169d684-bedf-4176-abfa-42c363653696" providerId="ADAL" clId="{1987F88C-872D-4593-9861-241D3897EAB5}" dt="2026-02-20T12:22:32.838" v="19" actId="27636"/>
        <pc:sldMkLst>
          <pc:docMk/>
          <pc:sldMk cId="492001054" sldId="282"/>
        </pc:sldMkLst>
        <pc:spChg chg="mod">
          <ac:chgData name="YASUDA, Misato" userId="a169d684-bedf-4176-abfa-42c363653696" providerId="ADAL" clId="{1987F88C-872D-4593-9861-241D3897EAB5}" dt="2026-02-20T12:22:32.838" v="19" actId="27636"/>
          <ac:spMkLst>
            <pc:docMk/>
            <pc:sldMk cId="492001054" sldId="282"/>
            <ac:spMk id="3" creationId="{90CE5EF0-F859-4DA6-86A9-C378377A12C6}"/>
          </ac:spMkLst>
        </pc:spChg>
      </pc:sldChg>
      <pc:sldChg chg="modSp mod">
        <pc:chgData name="YASUDA, Misato" userId="a169d684-bedf-4176-abfa-42c363653696" providerId="ADAL" clId="{1987F88C-872D-4593-9861-241D3897EAB5}" dt="2026-02-20T12:22:32.816" v="18" actId="27636"/>
        <pc:sldMkLst>
          <pc:docMk/>
          <pc:sldMk cId="3348673186" sldId="286"/>
        </pc:sldMkLst>
        <pc:spChg chg="mod">
          <ac:chgData name="YASUDA, Misato" userId="a169d684-bedf-4176-abfa-42c363653696" providerId="ADAL" clId="{1987F88C-872D-4593-9861-241D3897EAB5}" dt="2026-02-20T12:22:32.816" v="18" actId="27636"/>
          <ac:spMkLst>
            <pc:docMk/>
            <pc:sldMk cId="3348673186" sldId="286"/>
            <ac:spMk id="3" creationId="{1861223E-BEA2-45E0-9C45-5DB789919689}"/>
          </ac:spMkLst>
        </pc:spChg>
      </pc:sldChg>
      <pc:sldChg chg="modSp mod">
        <pc:chgData name="YASUDA, Misato" userId="a169d684-bedf-4176-abfa-42c363653696" providerId="ADAL" clId="{1987F88C-872D-4593-9861-241D3897EAB5}" dt="2026-02-20T13:17:13.892" v="73"/>
        <pc:sldMkLst>
          <pc:docMk/>
          <pc:sldMk cId="1728251813" sldId="288"/>
        </pc:sldMkLst>
        <pc:spChg chg="mod">
          <ac:chgData name="YASUDA, Misato" userId="a169d684-bedf-4176-abfa-42c363653696" providerId="ADAL" clId="{1987F88C-872D-4593-9861-241D3897EAB5}" dt="2026-02-20T13:17:13.892" v="73"/>
          <ac:spMkLst>
            <pc:docMk/>
            <pc:sldMk cId="1728251813" sldId="288"/>
            <ac:spMk id="3" creationId="{D7EF2EF4-9A86-40DB-9B02-26004258B31E}"/>
          </ac:spMkLst>
        </pc:spChg>
      </pc:sldChg>
      <pc:sldChg chg="modSp mod">
        <pc:chgData name="YASUDA, Misato" userId="a169d684-bedf-4176-abfa-42c363653696" providerId="ADAL" clId="{1987F88C-872D-4593-9861-241D3897EAB5}" dt="2026-02-20T13:16:01.798" v="71" actId="20577"/>
        <pc:sldMkLst>
          <pc:docMk/>
          <pc:sldMk cId="3980654523" sldId="289"/>
        </pc:sldMkLst>
        <pc:spChg chg="mod">
          <ac:chgData name="YASUDA, Misato" userId="a169d684-bedf-4176-abfa-42c363653696" providerId="ADAL" clId="{1987F88C-872D-4593-9861-241D3897EAB5}" dt="2026-02-20T13:16:01.798" v="71" actId="20577"/>
          <ac:spMkLst>
            <pc:docMk/>
            <pc:sldMk cId="3980654523" sldId="289"/>
            <ac:spMk id="3" creationId="{D7EF2EF4-9A86-40DB-9B02-26004258B31E}"/>
          </ac:spMkLst>
        </pc:spChg>
      </pc:sldChg>
      <pc:sldChg chg="modSp mod">
        <pc:chgData name="YASUDA, Misato" userId="a169d684-bedf-4176-abfa-42c363653696" providerId="ADAL" clId="{1987F88C-872D-4593-9861-241D3897EAB5}" dt="2026-02-20T12:22:32.486" v="7" actId="27636"/>
        <pc:sldMkLst>
          <pc:docMk/>
          <pc:sldMk cId="2037171815" sldId="290"/>
        </pc:sldMkLst>
        <pc:spChg chg="mod">
          <ac:chgData name="YASUDA, Misato" userId="a169d684-bedf-4176-abfa-42c363653696" providerId="ADAL" clId="{1987F88C-872D-4593-9861-241D3897EAB5}" dt="2026-02-20T12:22:32.486" v="7" actId="27636"/>
          <ac:spMkLst>
            <pc:docMk/>
            <pc:sldMk cId="2037171815" sldId="290"/>
            <ac:spMk id="3" creationId="{55F8EA6B-7AB4-41CF-859D-6162E48DF97A}"/>
          </ac:spMkLst>
        </pc:spChg>
      </pc:sldChg>
      <pc:sldChg chg="addSp delSp modSp mod">
        <pc:chgData name="YASUDA, Misato" userId="a169d684-bedf-4176-abfa-42c363653696" providerId="ADAL" clId="{1987F88C-872D-4593-9861-241D3897EAB5}" dt="2026-02-20T14:23:30.835" v="442" actId="14100"/>
        <pc:sldMkLst>
          <pc:docMk/>
          <pc:sldMk cId="2973568293" sldId="291"/>
        </pc:sldMkLst>
        <pc:spChg chg="add mod">
          <ac:chgData name="YASUDA, Misato" userId="a169d684-bedf-4176-abfa-42c363653696" providerId="ADAL" clId="{1987F88C-872D-4593-9861-241D3897EAB5}" dt="2026-02-20T14:19:57.488" v="376" actId="478"/>
          <ac:spMkLst>
            <pc:docMk/>
            <pc:sldMk cId="2973568293" sldId="291"/>
            <ac:spMk id="12" creationId="{EC171C94-495F-461A-8103-F1A2D903DE9D}"/>
          </ac:spMkLst>
        </pc:spChg>
        <pc:spChg chg="mod">
          <ac:chgData name="YASUDA, Misato" userId="a169d684-bedf-4176-abfa-42c363653696" providerId="ADAL" clId="{1987F88C-872D-4593-9861-241D3897EAB5}" dt="2026-02-20T12:22:32.526" v="8" actId="27636"/>
          <ac:spMkLst>
            <pc:docMk/>
            <pc:sldMk cId="2973568293" sldId="291"/>
            <ac:spMk id="17" creationId="{96B386C4-46DF-43ED-B366-87E9C8F78D69}"/>
          </ac:spMkLst>
        </pc:spChg>
        <pc:graphicFrameChg chg="add mod ord modGraphic">
          <ac:chgData name="YASUDA, Misato" userId="a169d684-bedf-4176-abfa-42c363653696" providerId="ADAL" clId="{1987F88C-872D-4593-9861-241D3897EAB5}" dt="2026-02-20T14:23:30.835" v="442" actId="14100"/>
          <ac:graphicFrameMkLst>
            <pc:docMk/>
            <pc:sldMk cId="2973568293" sldId="291"/>
            <ac:graphicFrameMk id="3" creationId="{BA88A6E2-B48B-D7E5-C693-2EF4AD059B01}"/>
          </ac:graphicFrameMkLst>
        </pc:graphicFrameChg>
      </pc:sldChg>
      <pc:sldChg chg="modSp mod">
        <pc:chgData name="YASUDA, Misato" userId="a169d684-bedf-4176-abfa-42c363653696" providerId="ADAL" clId="{1987F88C-872D-4593-9861-241D3897EAB5}" dt="2026-02-20T12:22:32.735" v="16" actId="27636"/>
        <pc:sldMkLst>
          <pc:docMk/>
          <pc:sldMk cId="3042749367" sldId="293"/>
        </pc:sldMkLst>
        <pc:spChg chg="mod">
          <ac:chgData name="YASUDA, Misato" userId="a169d684-bedf-4176-abfa-42c363653696" providerId="ADAL" clId="{1987F88C-872D-4593-9861-241D3897EAB5}" dt="2026-02-20T12:22:32.735" v="16" actId="27636"/>
          <ac:spMkLst>
            <pc:docMk/>
            <pc:sldMk cId="3042749367" sldId="293"/>
            <ac:spMk id="3" creationId="{EFE9B8D2-6F69-41D2-9F47-9F6E5E6D8589}"/>
          </ac:spMkLst>
        </pc:spChg>
      </pc:sldChg>
      <pc:sldChg chg="modSp mod">
        <pc:chgData name="YASUDA, Misato" userId="a169d684-bedf-4176-abfa-42c363653696" providerId="ADAL" clId="{1987F88C-872D-4593-9861-241D3897EAB5}" dt="2026-02-20T14:31:04.147" v="464" actId="20577"/>
        <pc:sldMkLst>
          <pc:docMk/>
          <pc:sldMk cId="1898555342" sldId="295"/>
        </pc:sldMkLst>
        <pc:spChg chg="mod">
          <ac:chgData name="YASUDA, Misato" userId="a169d684-bedf-4176-abfa-42c363653696" providerId="ADAL" clId="{1987F88C-872D-4593-9861-241D3897EAB5}" dt="2026-02-20T12:22:32.860" v="20" actId="27636"/>
          <ac:spMkLst>
            <pc:docMk/>
            <pc:sldMk cId="1898555342" sldId="295"/>
            <ac:spMk id="3" creationId="{12F31866-A234-4EAB-A6D4-FB8690E2BE6A}"/>
          </ac:spMkLst>
        </pc:spChg>
        <pc:spChg chg="mod">
          <ac:chgData name="YASUDA, Misato" userId="a169d684-bedf-4176-abfa-42c363653696" providerId="ADAL" clId="{1987F88C-872D-4593-9861-241D3897EAB5}" dt="2026-02-20T14:31:04.147" v="464" actId="20577"/>
          <ac:spMkLst>
            <pc:docMk/>
            <pc:sldMk cId="1898555342" sldId="295"/>
            <ac:spMk id="5" creationId="{A7FB5832-2607-427B-A9DB-D4FD3451CD73}"/>
          </ac:spMkLst>
        </pc:spChg>
        <pc:spChg chg="mod">
          <ac:chgData name="YASUDA, Misato" userId="a169d684-bedf-4176-abfa-42c363653696" providerId="ADAL" clId="{1987F88C-872D-4593-9861-241D3897EAB5}" dt="2026-02-20T14:30:54.153" v="462"/>
          <ac:spMkLst>
            <pc:docMk/>
            <pc:sldMk cId="1898555342" sldId="295"/>
            <ac:spMk id="6" creationId="{1E80BC34-DDD6-4640-BB51-1C6B4238C19D}"/>
          </ac:spMkLst>
        </pc:spChg>
        <pc:spChg chg="mod">
          <ac:chgData name="YASUDA, Misato" userId="a169d684-bedf-4176-abfa-42c363653696" providerId="ADAL" clId="{1987F88C-872D-4593-9861-241D3897EAB5}" dt="2026-02-20T14:30:54.153" v="462"/>
          <ac:spMkLst>
            <pc:docMk/>
            <pc:sldMk cId="1898555342" sldId="295"/>
            <ac:spMk id="7" creationId="{AAAF6331-67BC-40E0-AFED-F13A39510865}"/>
          </ac:spMkLst>
        </pc:spChg>
        <pc:spChg chg="mod">
          <ac:chgData name="YASUDA, Misato" userId="a169d684-bedf-4176-abfa-42c363653696" providerId="ADAL" clId="{1987F88C-872D-4593-9861-241D3897EAB5}" dt="2026-02-20T14:30:54.153" v="462"/>
          <ac:spMkLst>
            <pc:docMk/>
            <pc:sldMk cId="1898555342" sldId="295"/>
            <ac:spMk id="8" creationId="{D1C71BAD-8AFA-45FF-A2A4-55EABE35DF2E}"/>
          </ac:spMkLst>
        </pc:spChg>
        <pc:spChg chg="mod">
          <ac:chgData name="YASUDA, Misato" userId="a169d684-bedf-4176-abfa-42c363653696" providerId="ADAL" clId="{1987F88C-872D-4593-9861-241D3897EAB5}" dt="2026-02-20T14:30:54.153" v="462"/>
          <ac:spMkLst>
            <pc:docMk/>
            <pc:sldMk cId="1898555342" sldId="295"/>
            <ac:spMk id="9" creationId="{57D4BCA8-5606-4BBA-A6E8-6069388684A3}"/>
          </ac:spMkLst>
        </pc:spChg>
        <pc:spChg chg="mod">
          <ac:chgData name="YASUDA, Misato" userId="a169d684-bedf-4176-abfa-42c363653696" providerId="ADAL" clId="{1987F88C-872D-4593-9861-241D3897EAB5}" dt="2026-02-20T14:30:54.153" v="462"/>
          <ac:spMkLst>
            <pc:docMk/>
            <pc:sldMk cId="1898555342" sldId="295"/>
            <ac:spMk id="12" creationId="{DBCD221C-80F4-4988-AAB3-DF78A0E0318F}"/>
          </ac:spMkLst>
        </pc:spChg>
        <pc:grpChg chg="mod">
          <ac:chgData name="YASUDA, Misato" userId="a169d684-bedf-4176-abfa-42c363653696" providerId="ADAL" clId="{1987F88C-872D-4593-9861-241D3897EAB5}" dt="2026-02-20T14:30:54.153" v="462"/>
          <ac:grpSpMkLst>
            <pc:docMk/>
            <pc:sldMk cId="1898555342" sldId="295"/>
            <ac:grpSpMk id="31" creationId="{3B46896C-E81C-4907-8B94-A90751C2EFE0}"/>
          </ac:grpSpMkLst>
        </pc:grpChg>
        <pc:grpChg chg="mod">
          <ac:chgData name="YASUDA, Misato" userId="a169d684-bedf-4176-abfa-42c363653696" providerId="ADAL" clId="{1987F88C-872D-4593-9861-241D3897EAB5}" dt="2026-02-20T14:30:54.153" v="462"/>
          <ac:grpSpMkLst>
            <pc:docMk/>
            <pc:sldMk cId="1898555342" sldId="295"/>
            <ac:grpSpMk id="35" creationId="{6669F5C8-F38E-4154-A924-12853EA7C458}"/>
          </ac:grpSpMkLst>
        </pc:grpChg>
        <pc:cxnChg chg="mod">
          <ac:chgData name="YASUDA, Misato" userId="a169d684-bedf-4176-abfa-42c363653696" providerId="ADAL" clId="{1987F88C-872D-4593-9861-241D3897EAB5}" dt="2026-02-20T14:30:54.153" v="462"/>
          <ac:cxnSpMkLst>
            <pc:docMk/>
            <pc:sldMk cId="1898555342" sldId="295"/>
            <ac:cxnSpMk id="13" creationId="{A34E6114-5C2D-4994-BA8F-4E9EC5E4E8A8}"/>
          </ac:cxnSpMkLst>
        </pc:cxnChg>
        <pc:cxnChg chg="mod">
          <ac:chgData name="YASUDA, Misato" userId="a169d684-bedf-4176-abfa-42c363653696" providerId="ADAL" clId="{1987F88C-872D-4593-9861-241D3897EAB5}" dt="2026-02-20T14:30:54.153" v="462"/>
          <ac:cxnSpMkLst>
            <pc:docMk/>
            <pc:sldMk cId="1898555342" sldId="295"/>
            <ac:cxnSpMk id="14" creationId="{7F180B6C-C5E4-4978-B44B-1278FF6A8BB7}"/>
          </ac:cxnSpMkLst>
        </pc:cxnChg>
      </pc:sldChg>
      <pc:sldChg chg="modSp mod">
        <pc:chgData name="YASUDA, Misato" userId="a169d684-bedf-4176-abfa-42c363653696" providerId="ADAL" clId="{1987F88C-872D-4593-9861-241D3897EAB5}" dt="2026-02-20T12:22:32.932" v="23" actId="27636"/>
        <pc:sldMkLst>
          <pc:docMk/>
          <pc:sldMk cId="1547412247" sldId="296"/>
        </pc:sldMkLst>
        <pc:spChg chg="mod">
          <ac:chgData name="YASUDA, Misato" userId="a169d684-bedf-4176-abfa-42c363653696" providerId="ADAL" clId="{1987F88C-872D-4593-9861-241D3897EAB5}" dt="2026-02-20T12:22:32.932" v="23" actId="27636"/>
          <ac:spMkLst>
            <pc:docMk/>
            <pc:sldMk cId="1547412247" sldId="296"/>
            <ac:spMk id="3" creationId="{E5250BD5-0315-4889-B250-BFC8390A69BB}"/>
          </ac:spMkLst>
        </pc:spChg>
      </pc:sldChg>
      <pc:sldChg chg="modSp mod">
        <pc:chgData name="YASUDA, Misato" userId="a169d684-bedf-4176-abfa-42c363653696" providerId="ADAL" clId="{1987F88C-872D-4593-9861-241D3897EAB5}" dt="2026-02-20T14:31:47.739" v="466" actId="14100"/>
        <pc:sldMkLst>
          <pc:docMk/>
          <pc:sldMk cId="574231625" sldId="299"/>
        </pc:sldMkLst>
        <pc:spChg chg="mod">
          <ac:chgData name="YASUDA, Misato" userId="a169d684-bedf-4176-abfa-42c363653696" providerId="ADAL" clId="{1987F88C-872D-4593-9861-241D3897EAB5}" dt="2026-02-20T14:31:47.739" v="466" actId="14100"/>
          <ac:spMkLst>
            <pc:docMk/>
            <pc:sldMk cId="574231625" sldId="299"/>
            <ac:spMk id="7" creationId="{8123DDC4-E36F-4840-88D6-93491AD92111}"/>
          </ac:spMkLst>
        </pc:spChg>
      </pc:sldChg>
      <pc:sldChg chg="modSp mod">
        <pc:chgData name="YASUDA, Misato" userId="a169d684-bedf-4176-abfa-42c363653696" providerId="ADAL" clId="{1987F88C-872D-4593-9861-241D3897EAB5}" dt="2026-02-20T12:22:32.896" v="22" actId="27636"/>
        <pc:sldMkLst>
          <pc:docMk/>
          <pc:sldMk cId="1642220572" sldId="301"/>
        </pc:sldMkLst>
        <pc:spChg chg="mod">
          <ac:chgData name="YASUDA, Misato" userId="a169d684-bedf-4176-abfa-42c363653696" providerId="ADAL" clId="{1987F88C-872D-4593-9861-241D3897EAB5}" dt="2026-02-20T12:22:32.896" v="22" actId="27636"/>
          <ac:spMkLst>
            <pc:docMk/>
            <pc:sldMk cId="1642220572" sldId="301"/>
            <ac:spMk id="3" creationId="{12F31866-A234-4EAB-A6D4-FB8690E2BE6A}"/>
          </ac:spMkLst>
        </pc:spChg>
      </pc:sldChg>
      <pc:sldChg chg="modSp mod">
        <pc:chgData name="YASUDA, Misato" userId="a169d684-bedf-4176-abfa-42c363653696" providerId="ADAL" clId="{1987F88C-872D-4593-9861-241D3897EAB5}" dt="2026-02-20T14:33:01.117" v="471" actId="14100"/>
        <pc:sldMkLst>
          <pc:docMk/>
          <pc:sldMk cId="3491967707" sldId="302"/>
        </pc:sldMkLst>
        <pc:spChg chg="mod">
          <ac:chgData name="YASUDA, Misato" userId="a169d684-bedf-4176-abfa-42c363653696" providerId="ADAL" clId="{1987F88C-872D-4593-9861-241D3897EAB5}" dt="2026-02-20T14:32:49.872" v="469" actId="14100"/>
          <ac:spMkLst>
            <pc:docMk/>
            <pc:sldMk cId="3491967707" sldId="302"/>
            <ac:spMk id="2" creationId="{17B67AB1-7A9C-43B8-9EE1-1F103B640AC6}"/>
          </ac:spMkLst>
        </pc:spChg>
        <pc:spChg chg="mod">
          <ac:chgData name="YASUDA, Misato" userId="a169d684-bedf-4176-abfa-42c363653696" providerId="ADAL" clId="{1987F88C-872D-4593-9861-241D3897EAB5}" dt="2026-02-20T14:33:01.117" v="471" actId="14100"/>
          <ac:spMkLst>
            <pc:docMk/>
            <pc:sldMk cId="3491967707" sldId="302"/>
            <ac:spMk id="13" creationId="{1461C5B0-A129-42D5-A9BB-00307DB43A89}"/>
          </ac:spMkLst>
        </pc:spChg>
      </pc:sldChg>
      <pc:sldChg chg="modSp mod">
        <pc:chgData name="YASUDA, Misato" userId="a169d684-bedf-4176-abfa-42c363653696" providerId="ADAL" clId="{1987F88C-872D-4593-9861-241D3897EAB5}" dt="2026-02-20T14:32:22.894" v="468" actId="1076"/>
        <pc:sldMkLst>
          <pc:docMk/>
          <pc:sldMk cId="1230132960" sldId="303"/>
        </pc:sldMkLst>
        <pc:spChg chg="mod">
          <ac:chgData name="YASUDA, Misato" userId="a169d684-bedf-4176-abfa-42c363653696" providerId="ADAL" clId="{1987F88C-872D-4593-9861-241D3897EAB5}" dt="2026-02-20T12:22:32.882" v="21" actId="27636"/>
          <ac:spMkLst>
            <pc:docMk/>
            <pc:sldMk cId="1230132960" sldId="303"/>
            <ac:spMk id="2" creationId="{17B67AB1-7A9C-43B8-9EE1-1F103B640AC6}"/>
          </ac:spMkLst>
        </pc:spChg>
        <pc:spChg chg="mod">
          <ac:chgData name="YASUDA, Misato" userId="a169d684-bedf-4176-abfa-42c363653696" providerId="ADAL" clId="{1987F88C-872D-4593-9861-241D3897EAB5}" dt="2026-02-20T14:32:22.894" v="468" actId="1076"/>
          <ac:spMkLst>
            <pc:docMk/>
            <pc:sldMk cId="1230132960" sldId="303"/>
            <ac:spMk id="3" creationId="{00A7D135-CD9F-4FDF-8E2C-7EC941E31056}"/>
          </ac:spMkLst>
        </pc:spChg>
      </pc:sldChg>
    </pc:docChg>
  </pc:docChgLst>
  <pc:docChgLst>
    <pc:chgData name="YASUDA, Misato" userId="S::yasudam@unaids.org::a169d684-bedf-4176-abfa-42c363653696" providerId="AD" clId="Web-{9F2E6E78-70E0-2E77-E179-EDAB0013EA17}"/>
    <pc:docChg chg="modSld">
      <pc:chgData name="YASUDA, Misato" userId="S::yasudam@unaids.org::a169d684-bedf-4176-abfa-42c363653696" providerId="AD" clId="Web-{9F2E6E78-70E0-2E77-E179-EDAB0013EA17}" dt="2026-02-20T12:15:32.725" v="43"/>
      <pc:docMkLst>
        <pc:docMk/>
      </pc:docMkLst>
      <pc:sldChg chg="delSp delAnim">
        <pc:chgData name="YASUDA, Misato" userId="S::yasudam@unaids.org::a169d684-bedf-4176-abfa-42c363653696" providerId="AD" clId="Web-{9F2E6E78-70E0-2E77-E179-EDAB0013EA17}" dt="2026-02-20T12:13:41.067" v="0"/>
        <pc:sldMkLst>
          <pc:docMk/>
          <pc:sldMk cId="100137037" sldId="256"/>
        </pc:sldMkLst>
      </pc:sldChg>
      <pc:sldChg chg="delSp delAnim">
        <pc:chgData name="YASUDA, Misato" userId="S::yasudam@unaids.org::a169d684-bedf-4176-abfa-42c363653696" providerId="AD" clId="Web-{9F2E6E78-70E0-2E77-E179-EDAB0013EA17}" dt="2026-02-20T12:13:44.583" v="1"/>
        <pc:sldMkLst>
          <pc:docMk/>
          <pc:sldMk cId="549158076" sldId="257"/>
        </pc:sldMkLst>
      </pc:sldChg>
      <pc:sldChg chg="delSp delAnim">
        <pc:chgData name="YASUDA, Misato" userId="S::yasudam@unaids.org::a169d684-bedf-4176-abfa-42c363653696" providerId="AD" clId="Web-{9F2E6E78-70E0-2E77-E179-EDAB0013EA17}" dt="2026-02-20T12:13:47.348" v="2"/>
        <pc:sldMkLst>
          <pc:docMk/>
          <pc:sldMk cId="4245697460" sldId="258"/>
        </pc:sldMkLst>
      </pc:sldChg>
      <pc:sldChg chg="delSp delAnim">
        <pc:chgData name="YASUDA, Misato" userId="S::yasudam@unaids.org::a169d684-bedf-4176-abfa-42c363653696" providerId="AD" clId="Web-{9F2E6E78-70E0-2E77-E179-EDAB0013EA17}" dt="2026-02-20T12:13:49.817" v="3"/>
        <pc:sldMkLst>
          <pc:docMk/>
          <pc:sldMk cId="2769063234" sldId="259"/>
        </pc:sldMkLst>
      </pc:sldChg>
      <pc:sldChg chg="delSp delAnim">
        <pc:chgData name="YASUDA, Misato" userId="S::yasudam@unaids.org::a169d684-bedf-4176-abfa-42c363653696" providerId="AD" clId="Web-{9F2E6E78-70E0-2E77-E179-EDAB0013EA17}" dt="2026-02-20T12:13:53.145" v="4"/>
        <pc:sldMkLst>
          <pc:docMk/>
          <pc:sldMk cId="463371657" sldId="260"/>
        </pc:sldMkLst>
      </pc:sldChg>
      <pc:sldChg chg="delSp delAnim">
        <pc:chgData name="YASUDA, Misato" userId="S::yasudam@unaids.org::a169d684-bedf-4176-abfa-42c363653696" providerId="AD" clId="Web-{9F2E6E78-70E0-2E77-E179-EDAB0013EA17}" dt="2026-02-20T12:14:06.411" v="9"/>
        <pc:sldMkLst>
          <pc:docMk/>
          <pc:sldMk cId="3144220815" sldId="262"/>
        </pc:sldMkLst>
      </pc:sldChg>
      <pc:sldChg chg="delSp delAnim">
        <pc:chgData name="YASUDA, Misato" userId="S::yasudam@unaids.org::a169d684-bedf-4176-abfa-42c363653696" providerId="AD" clId="Web-{9F2E6E78-70E0-2E77-E179-EDAB0013EA17}" dt="2026-02-20T12:14:17.630" v="13"/>
        <pc:sldMkLst>
          <pc:docMk/>
          <pc:sldMk cId="4058733287" sldId="264"/>
        </pc:sldMkLst>
      </pc:sldChg>
      <pc:sldChg chg="delSp delAnim">
        <pc:chgData name="YASUDA, Misato" userId="S::yasudam@unaids.org::a169d684-bedf-4176-abfa-42c363653696" providerId="AD" clId="Web-{9F2E6E78-70E0-2E77-E179-EDAB0013EA17}" dt="2026-02-20T12:14:25.317" v="16"/>
        <pc:sldMkLst>
          <pc:docMk/>
          <pc:sldMk cId="2028203865" sldId="265"/>
        </pc:sldMkLst>
      </pc:sldChg>
      <pc:sldChg chg="delSp delAnim">
        <pc:chgData name="YASUDA, Misato" userId="S::yasudam@unaids.org::a169d684-bedf-4176-abfa-42c363653696" providerId="AD" clId="Web-{9F2E6E78-70E0-2E77-E179-EDAB0013EA17}" dt="2026-02-20T12:14:30.224" v="18"/>
        <pc:sldMkLst>
          <pc:docMk/>
          <pc:sldMk cId="362336194" sldId="266"/>
        </pc:sldMkLst>
      </pc:sldChg>
      <pc:sldChg chg="delSp delAnim">
        <pc:chgData name="YASUDA, Misato" userId="S::yasudam@unaids.org::a169d684-bedf-4176-abfa-42c363653696" providerId="AD" clId="Web-{9F2E6E78-70E0-2E77-E179-EDAB0013EA17}" dt="2026-02-20T12:14:32.536" v="19"/>
        <pc:sldMkLst>
          <pc:docMk/>
          <pc:sldMk cId="74879803" sldId="267"/>
        </pc:sldMkLst>
      </pc:sldChg>
      <pc:sldChg chg="delSp delAnim">
        <pc:chgData name="YASUDA, Misato" userId="S::yasudam@unaids.org::a169d684-bedf-4176-abfa-42c363653696" providerId="AD" clId="Web-{9F2E6E78-70E0-2E77-E179-EDAB0013EA17}" dt="2026-02-20T12:14:37.552" v="21"/>
        <pc:sldMkLst>
          <pc:docMk/>
          <pc:sldMk cId="889525991" sldId="268"/>
        </pc:sldMkLst>
      </pc:sldChg>
      <pc:sldChg chg="delSp delAnim">
        <pc:chgData name="YASUDA, Misato" userId="S::yasudam@unaids.org::a169d684-bedf-4176-abfa-42c363653696" providerId="AD" clId="Web-{9F2E6E78-70E0-2E77-E179-EDAB0013EA17}" dt="2026-02-20T12:13:56.223" v="5"/>
        <pc:sldMkLst>
          <pc:docMk/>
          <pc:sldMk cId="583117891" sldId="269"/>
        </pc:sldMkLst>
      </pc:sldChg>
      <pc:sldChg chg="delSp delAnim">
        <pc:chgData name="YASUDA, Misato" userId="S::yasudam@unaids.org::a169d684-bedf-4176-abfa-42c363653696" providerId="AD" clId="Web-{9F2E6E78-70E0-2E77-E179-EDAB0013EA17}" dt="2026-02-20T12:14:01.239" v="7"/>
        <pc:sldMkLst>
          <pc:docMk/>
          <pc:sldMk cId="1210846833" sldId="270"/>
        </pc:sldMkLst>
      </pc:sldChg>
      <pc:sldChg chg="delSp delAnim">
        <pc:chgData name="YASUDA, Misato" userId="S::yasudam@unaids.org::a169d684-bedf-4176-abfa-42c363653696" providerId="AD" clId="Web-{9F2E6E78-70E0-2E77-E179-EDAB0013EA17}" dt="2026-02-20T12:14:11.411" v="11"/>
        <pc:sldMkLst>
          <pc:docMk/>
          <pc:sldMk cId="2655311182" sldId="271"/>
        </pc:sldMkLst>
      </pc:sldChg>
      <pc:sldChg chg="delSp delAnim">
        <pc:chgData name="YASUDA, Misato" userId="S::yasudam@unaids.org::a169d684-bedf-4176-abfa-42c363653696" providerId="AD" clId="Web-{9F2E6E78-70E0-2E77-E179-EDAB0013EA17}" dt="2026-02-20T12:14:22.989" v="15"/>
        <pc:sldMkLst>
          <pc:docMk/>
          <pc:sldMk cId="1706903809" sldId="274"/>
        </pc:sldMkLst>
      </pc:sldChg>
      <pc:sldChg chg="delSp delAnim">
        <pc:chgData name="YASUDA, Misato" userId="S::yasudam@unaids.org::a169d684-bedf-4176-abfa-42c363653696" providerId="AD" clId="Web-{9F2E6E78-70E0-2E77-E179-EDAB0013EA17}" dt="2026-02-20T12:14:19.770" v="14"/>
        <pc:sldMkLst>
          <pc:docMk/>
          <pc:sldMk cId="3092240099" sldId="275"/>
        </pc:sldMkLst>
      </pc:sldChg>
      <pc:sldChg chg="delSp delAnim">
        <pc:chgData name="YASUDA, Misato" userId="S::yasudam@unaids.org::a169d684-bedf-4176-abfa-42c363653696" providerId="AD" clId="Web-{9F2E6E78-70E0-2E77-E179-EDAB0013EA17}" dt="2026-02-20T12:14:27.474" v="17"/>
        <pc:sldMkLst>
          <pc:docMk/>
          <pc:sldMk cId="3378391773" sldId="276"/>
        </pc:sldMkLst>
      </pc:sldChg>
      <pc:sldChg chg="delSp delAnim">
        <pc:chgData name="YASUDA, Misato" userId="S::yasudam@unaids.org::a169d684-bedf-4176-abfa-42c363653696" providerId="AD" clId="Web-{9F2E6E78-70E0-2E77-E179-EDAB0013EA17}" dt="2026-02-20T12:14:35.458" v="20"/>
        <pc:sldMkLst>
          <pc:docMk/>
          <pc:sldMk cId="2763367181" sldId="277"/>
        </pc:sldMkLst>
      </pc:sldChg>
      <pc:sldChg chg="delSp delAnim">
        <pc:chgData name="YASUDA, Misato" userId="S::yasudam@unaids.org::a169d684-bedf-4176-abfa-42c363653696" providerId="AD" clId="Web-{9F2E6E78-70E0-2E77-E179-EDAB0013EA17}" dt="2026-02-20T12:14:39.724" v="22"/>
        <pc:sldMkLst>
          <pc:docMk/>
          <pc:sldMk cId="821717359" sldId="278"/>
        </pc:sldMkLst>
      </pc:sldChg>
      <pc:sldChg chg="delSp delAnim">
        <pc:chgData name="YASUDA, Misato" userId="S::yasudam@unaids.org::a169d684-bedf-4176-abfa-42c363653696" providerId="AD" clId="Web-{9F2E6E78-70E0-2E77-E179-EDAB0013EA17}" dt="2026-02-20T12:14:41.786" v="23"/>
        <pc:sldMkLst>
          <pc:docMk/>
          <pc:sldMk cId="581156507" sldId="279"/>
        </pc:sldMkLst>
      </pc:sldChg>
      <pc:sldChg chg="delSp delAnim">
        <pc:chgData name="YASUDA, Misato" userId="S::yasudam@unaids.org::a169d684-bedf-4176-abfa-42c363653696" providerId="AD" clId="Web-{9F2E6E78-70E0-2E77-E179-EDAB0013EA17}" dt="2026-02-20T12:14:44.865" v="24"/>
        <pc:sldMkLst>
          <pc:docMk/>
          <pc:sldMk cId="966268136" sldId="280"/>
        </pc:sldMkLst>
      </pc:sldChg>
      <pc:sldChg chg="delSp delAnim">
        <pc:chgData name="YASUDA, Misato" userId="S::yasudam@unaids.org::a169d684-bedf-4176-abfa-42c363653696" providerId="AD" clId="Web-{9F2E6E78-70E0-2E77-E179-EDAB0013EA17}" dt="2026-02-20T12:14:53.771" v="28"/>
        <pc:sldMkLst>
          <pc:docMk/>
          <pc:sldMk cId="3161818966" sldId="281"/>
        </pc:sldMkLst>
      </pc:sldChg>
      <pc:sldChg chg="delSp delAnim">
        <pc:chgData name="YASUDA, Misato" userId="S::yasudam@unaids.org::a169d684-bedf-4176-abfa-42c363653696" providerId="AD" clId="Web-{9F2E6E78-70E0-2E77-E179-EDAB0013EA17}" dt="2026-02-20T12:15:06.990" v="33"/>
        <pc:sldMkLst>
          <pc:docMk/>
          <pc:sldMk cId="492001054" sldId="282"/>
        </pc:sldMkLst>
      </pc:sldChg>
      <pc:sldChg chg="delSp delAnim">
        <pc:chgData name="YASUDA, Misato" userId="S::yasudam@unaids.org::a169d684-bedf-4176-abfa-42c363653696" providerId="AD" clId="Web-{9F2E6E78-70E0-2E77-E179-EDAB0013EA17}" dt="2026-02-20T12:14:58.802" v="30"/>
        <pc:sldMkLst>
          <pc:docMk/>
          <pc:sldMk cId="3754894001" sldId="283"/>
        </pc:sldMkLst>
      </pc:sldChg>
      <pc:sldChg chg="delSp delAnim">
        <pc:chgData name="YASUDA, Misato" userId="S::yasudam@unaids.org::a169d684-bedf-4176-abfa-42c363653696" providerId="AD" clId="Web-{9F2E6E78-70E0-2E77-E179-EDAB0013EA17}" dt="2026-02-20T12:14:56.787" v="29"/>
        <pc:sldMkLst>
          <pc:docMk/>
          <pc:sldMk cId="498216263" sldId="284"/>
        </pc:sldMkLst>
      </pc:sldChg>
      <pc:sldChg chg="delSp delAnim">
        <pc:chgData name="YASUDA, Misato" userId="S::yasudam@unaids.org::a169d684-bedf-4176-abfa-42c363653696" providerId="AD" clId="Web-{9F2E6E78-70E0-2E77-E179-EDAB0013EA17}" dt="2026-02-20T12:15:00.834" v="31"/>
        <pc:sldMkLst>
          <pc:docMk/>
          <pc:sldMk cId="2978797021" sldId="285"/>
        </pc:sldMkLst>
      </pc:sldChg>
      <pc:sldChg chg="delSp delAnim">
        <pc:chgData name="YASUDA, Misato" userId="S::yasudam@unaids.org::a169d684-bedf-4176-abfa-42c363653696" providerId="AD" clId="Web-{9F2E6E78-70E0-2E77-E179-EDAB0013EA17}" dt="2026-02-20T12:15:04.584" v="32"/>
        <pc:sldMkLst>
          <pc:docMk/>
          <pc:sldMk cId="3348673186" sldId="286"/>
        </pc:sldMkLst>
      </pc:sldChg>
      <pc:sldChg chg="delSp delAnim">
        <pc:chgData name="YASUDA, Misato" userId="S::yasudam@unaids.org::a169d684-bedf-4176-abfa-42c363653696" providerId="AD" clId="Web-{9F2E6E78-70E0-2E77-E179-EDAB0013EA17}" dt="2026-02-20T12:15:32.725" v="43"/>
        <pc:sldMkLst>
          <pc:docMk/>
          <pc:sldMk cId="2910547482" sldId="287"/>
        </pc:sldMkLst>
      </pc:sldChg>
      <pc:sldChg chg="delSp delAnim">
        <pc:chgData name="YASUDA, Misato" userId="S::yasudam@unaids.org::a169d684-bedf-4176-abfa-42c363653696" providerId="AD" clId="Web-{9F2E6E78-70E0-2E77-E179-EDAB0013EA17}" dt="2026-02-20T12:14:03.614" v="8"/>
        <pc:sldMkLst>
          <pc:docMk/>
          <pc:sldMk cId="1728251813" sldId="288"/>
        </pc:sldMkLst>
      </pc:sldChg>
      <pc:sldChg chg="delSp delAnim">
        <pc:chgData name="YASUDA, Misato" userId="S::yasudam@unaids.org::a169d684-bedf-4176-abfa-42c363653696" providerId="AD" clId="Web-{9F2E6E78-70E0-2E77-E179-EDAB0013EA17}" dt="2026-02-20T12:13:58.926" v="6"/>
        <pc:sldMkLst>
          <pc:docMk/>
          <pc:sldMk cId="3980654523" sldId="289"/>
        </pc:sldMkLst>
      </pc:sldChg>
      <pc:sldChg chg="delSp delAnim">
        <pc:chgData name="YASUDA, Misato" userId="S::yasudam@unaids.org::a169d684-bedf-4176-abfa-42c363653696" providerId="AD" clId="Web-{9F2E6E78-70E0-2E77-E179-EDAB0013EA17}" dt="2026-02-20T12:14:08.802" v="10"/>
        <pc:sldMkLst>
          <pc:docMk/>
          <pc:sldMk cId="2037171815" sldId="290"/>
        </pc:sldMkLst>
      </pc:sldChg>
      <pc:sldChg chg="delSp delAnim">
        <pc:chgData name="YASUDA, Misato" userId="S::yasudam@unaids.org::a169d684-bedf-4176-abfa-42c363653696" providerId="AD" clId="Web-{9F2E6E78-70E0-2E77-E179-EDAB0013EA17}" dt="2026-02-20T12:14:14.349" v="12"/>
        <pc:sldMkLst>
          <pc:docMk/>
          <pc:sldMk cId="2973568293" sldId="291"/>
        </pc:sldMkLst>
      </pc:sldChg>
      <pc:sldChg chg="delSp delAnim">
        <pc:chgData name="YASUDA, Misato" userId="S::yasudam@unaids.org::a169d684-bedf-4176-abfa-42c363653696" providerId="AD" clId="Web-{9F2E6E78-70E0-2E77-E179-EDAB0013EA17}" dt="2026-02-20T12:14:47.755" v="25"/>
        <pc:sldMkLst>
          <pc:docMk/>
          <pc:sldMk cId="3777271254" sldId="292"/>
        </pc:sldMkLst>
      </pc:sldChg>
      <pc:sldChg chg="delSp delAnim">
        <pc:chgData name="YASUDA, Misato" userId="S::yasudam@unaids.org::a169d684-bedf-4176-abfa-42c363653696" providerId="AD" clId="Web-{9F2E6E78-70E0-2E77-E179-EDAB0013EA17}" dt="2026-02-20T12:14:49.115" v="26"/>
        <pc:sldMkLst>
          <pc:docMk/>
          <pc:sldMk cId="3042749367" sldId="293"/>
        </pc:sldMkLst>
      </pc:sldChg>
      <pc:sldChg chg="delSp delAnim">
        <pc:chgData name="YASUDA, Misato" userId="S::yasudam@unaids.org::a169d684-bedf-4176-abfa-42c363653696" providerId="AD" clId="Web-{9F2E6E78-70E0-2E77-E179-EDAB0013EA17}" dt="2026-02-20T12:14:51.849" v="27"/>
        <pc:sldMkLst>
          <pc:docMk/>
          <pc:sldMk cId="3947043561" sldId="294"/>
        </pc:sldMkLst>
      </pc:sldChg>
      <pc:sldChg chg="delSp delAnim">
        <pc:chgData name="YASUDA, Misato" userId="S::yasudam@unaids.org::a169d684-bedf-4176-abfa-42c363653696" providerId="AD" clId="Web-{9F2E6E78-70E0-2E77-E179-EDAB0013EA17}" dt="2026-02-20T12:15:09.756" v="34"/>
        <pc:sldMkLst>
          <pc:docMk/>
          <pc:sldMk cId="1898555342" sldId="295"/>
        </pc:sldMkLst>
      </pc:sldChg>
      <pc:sldChg chg="delSp delAnim">
        <pc:chgData name="YASUDA, Misato" userId="S::yasudam@unaids.org::a169d684-bedf-4176-abfa-42c363653696" providerId="AD" clId="Web-{9F2E6E78-70E0-2E77-E179-EDAB0013EA17}" dt="2026-02-20T12:15:26.193" v="41"/>
        <pc:sldMkLst>
          <pc:docMk/>
          <pc:sldMk cId="1547412247" sldId="296"/>
        </pc:sldMkLst>
      </pc:sldChg>
      <pc:sldChg chg="delSp delAnim">
        <pc:chgData name="YASUDA, Misato" userId="S::yasudam@unaids.org::a169d684-bedf-4176-abfa-42c363653696" providerId="AD" clId="Web-{9F2E6E78-70E0-2E77-E179-EDAB0013EA17}" dt="2026-02-20T12:15:29.834" v="42"/>
        <pc:sldMkLst>
          <pc:docMk/>
          <pc:sldMk cId="1174385137" sldId="297"/>
        </pc:sldMkLst>
      </pc:sldChg>
      <pc:sldChg chg="delSp delAnim">
        <pc:chgData name="YASUDA, Misato" userId="S::yasudam@unaids.org::a169d684-bedf-4176-abfa-42c363653696" providerId="AD" clId="Web-{9F2E6E78-70E0-2E77-E179-EDAB0013EA17}" dt="2026-02-20T12:15:14.240" v="35"/>
        <pc:sldMkLst>
          <pc:docMk/>
          <pc:sldMk cId="2587596663" sldId="298"/>
        </pc:sldMkLst>
      </pc:sldChg>
      <pc:sldChg chg="delSp delAnim">
        <pc:chgData name="YASUDA, Misato" userId="S::yasudam@unaids.org::a169d684-bedf-4176-abfa-42c363653696" providerId="AD" clId="Web-{9F2E6E78-70E0-2E77-E179-EDAB0013EA17}" dt="2026-02-20T12:15:16.006" v="36"/>
        <pc:sldMkLst>
          <pc:docMk/>
          <pc:sldMk cId="574231625" sldId="299"/>
        </pc:sldMkLst>
      </pc:sldChg>
      <pc:sldChg chg="delSp delAnim">
        <pc:chgData name="YASUDA, Misato" userId="S::yasudam@unaids.org::a169d684-bedf-4176-abfa-42c363653696" providerId="AD" clId="Web-{9F2E6E78-70E0-2E77-E179-EDAB0013EA17}" dt="2026-02-20T12:15:18.349" v="37"/>
        <pc:sldMkLst>
          <pc:docMk/>
          <pc:sldMk cId="141279660" sldId="300"/>
        </pc:sldMkLst>
      </pc:sldChg>
      <pc:sldChg chg="delSp delAnim">
        <pc:chgData name="YASUDA, Misato" userId="S::yasudam@unaids.org::a169d684-bedf-4176-abfa-42c363653696" providerId="AD" clId="Web-{9F2E6E78-70E0-2E77-E179-EDAB0013EA17}" dt="2026-02-20T12:15:22.287" v="39"/>
        <pc:sldMkLst>
          <pc:docMk/>
          <pc:sldMk cId="1642220572" sldId="301"/>
        </pc:sldMkLst>
      </pc:sldChg>
      <pc:sldChg chg="delSp delAnim">
        <pc:chgData name="YASUDA, Misato" userId="S::yasudam@unaids.org::a169d684-bedf-4176-abfa-42c363653696" providerId="AD" clId="Web-{9F2E6E78-70E0-2E77-E179-EDAB0013EA17}" dt="2026-02-20T12:15:24.443" v="40"/>
        <pc:sldMkLst>
          <pc:docMk/>
          <pc:sldMk cId="3491967707" sldId="302"/>
        </pc:sldMkLst>
      </pc:sldChg>
      <pc:sldChg chg="delSp delAnim">
        <pc:chgData name="YASUDA, Misato" userId="S::yasudam@unaids.org::a169d684-bedf-4176-abfa-42c363653696" providerId="AD" clId="Web-{9F2E6E78-70E0-2E77-E179-EDAB0013EA17}" dt="2026-02-20T12:15:20.365" v="38"/>
        <pc:sldMkLst>
          <pc:docMk/>
          <pc:sldMk cId="1230132960" sldId="303"/>
        </pc:sldMkLst>
      </pc:sldChg>
    </pc:docChg>
  </pc:docChgLst>
  <pc:docChgLst>
    <pc:chgData name="WANYEKI, Ian" userId="de6f23d4-e1b7-41d4-acd6-7c622088cf12" providerId="ADAL" clId="{8081E772-1F22-4820-80C3-0840B7226473}"/>
    <pc:docChg chg="modSld">
      <pc:chgData name="WANYEKI, Ian" userId="de6f23d4-e1b7-41d4-acd6-7c622088cf12" providerId="ADAL" clId="{8081E772-1F22-4820-80C3-0840B7226473}" dt="2026-02-24T06:46:30.994" v="4" actId="1076"/>
      <pc:docMkLst>
        <pc:docMk/>
      </pc:docMkLst>
      <pc:sldChg chg="modSp mod">
        <pc:chgData name="WANYEKI, Ian" userId="de6f23d4-e1b7-41d4-acd6-7c622088cf12" providerId="ADAL" clId="{8081E772-1F22-4820-80C3-0840B7226473}" dt="2026-02-24T06:37:28.151" v="0"/>
        <pc:sldMkLst>
          <pc:docMk/>
          <pc:sldMk cId="100137037" sldId="256"/>
        </pc:sldMkLst>
        <pc:spChg chg="mod">
          <ac:chgData name="WANYEKI, Ian" userId="de6f23d4-e1b7-41d4-acd6-7c622088cf12" providerId="ADAL" clId="{8081E772-1F22-4820-80C3-0840B7226473}" dt="2026-02-24T06:37:28.151" v="0"/>
          <ac:spMkLst>
            <pc:docMk/>
            <pc:sldMk cId="100137037" sldId="256"/>
            <ac:spMk id="2" creationId="{FBF8752D-0820-4F35-9D5D-B9D345CC6D3E}"/>
          </ac:spMkLst>
        </pc:spChg>
      </pc:sldChg>
      <pc:sldChg chg="modSp mod">
        <pc:chgData name="WANYEKI, Ian" userId="de6f23d4-e1b7-41d4-acd6-7c622088cf12" providerId="ADAL" clId="{8081E772-1F22-4820-80C3-0840B7226473}" dt="2026-02-24T06:46:30.994" v="4" actId="1076"/>
        <pc:sldMkLst>
          <pc:docMk/>
          <pc:sldMk cId="3754894001" sldId="283"/>
        </pc:sldMkLst>
        <pc:spChg chg="mod">
          <ac:chgData name="WANYEKI, Ian" userId="de6f23d4-e1b7-41d4-acd6-7c622088cf12" providerId="ADAL" clId="{8081E772-1F22-4820-80C3-0840B7226473}" dt="2026-02-24T06:46:19.920" v="3" actId="14100"/>
          <ac:spMkLst>
            <pc:docMk/>
            <pc:sldMk cId="3754894001" sldId="283"/>
            <ac:spMk id="2" creationId="{82B87861-5753-42B5-A2CC-154A215756B9}"/>
          </ac:spMkLst>
        </pc:spChg>
        <pc:spChg chg="mod">
          <ac:chgData name="WANYEKI, Ian" userId="de6f23d4-e1b7-41d4-acd6-7c622088cf12" providerId="ADAL" clId="{8081E772-1F22-4820-80C3-0840B7226473}" dt="2026-02-24T06:46:30.994" v="4" actId="1076"/>
          <ac:spMkLst>
            <pc:docMk/>
            <pc:sldMk cId="3754894001" sldId="283"/>
            <ac:spMk id="3" creationId="{C3C4FD0C-A236-4C27-98BD-93C622012AE7}"/>
          </ac:spMkLst>
        </pc:spChg>
      </pc:sldChg>
      <pc:sldChg chg="modSp mod">
        <pc:chgData name="WANYEKI, Ian" userId="de6f23d4-e1b7-41d4-acd6-7c622088cf12" providerId="ADAL" clId="{8081E772-1F22-4820-80C3-0840B7226473}" dt="2026-02-24T06:46:13.667" v="2" actId="14100"/>
        <pc:sldMkLst>
          <pc:docMk/>
          <pc:sldMk cId="498216263" sldId="284"/>
        </pc:sldMkLst>
        <pc:spChg chg="mod">
          <ac:chgData name="WANYEKI, Ian" userId="de6f23d4-e1b7-41d4-acd6-7c622088cf12" providerId="ADAL" clId="{8081E772-1F22-4820-80C3-0840B7226473}" dt="2026-02-24T06:46:13.667" v="2" actId="14100"/>
          <ac:spMkLst>
            <pc:docMk/>
            <pc:sldMk cId="498216263" sldId="284"/>
            <ac:spMk id="2" creationId="{82B87861-5753-42B5-A2CC-154A215756B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056874-7375-48FA-A3F2-5FFACCBDE8A4}" type="doc">
      <dgm:prSet loTypeId="urn:microsoft.com/office/officeart/2005/8/layout/hierarchy6" loCatId="hierarchy" qsTypeId="urn:microsoft.com/office/officeart/2005/8/quickstyle/simple2" qsCatId="simple" csTypeId="urn:microsoft.com/office/officeart/2005/8/colors/accent0_1" csCatId="mainScheme" phldr="1"/>
      <dgm:spPr/>
      <dgm:t>
        <a:bodyPr/>
        <a:lstStyle/>
        <a:p>
          <a:endParaRPr lang="en-CH"/>
        </a:p>
      </dgm:t>
    </dgm:pt>
    <dgm:pt modelId="{F4D3CB5E-956A-43AC-9E43-1F67EA04DFB1}">
      <dgm:prSet phldrT="[Text]"/>
      <dgm:spPr/>
      <dgm:t>
        <a:bodyPr/>
        <a:lstStyle/>
        <a:p>
          <a:r>
            <a:rPr lang="es-ES" dirty="0"/>
            <a:t>Datos repetidos de vigilancia y/o encuestas**</a:t>
          </a:r>
          <a:endParaRPr lang="en-CH" dirty="0"/>
        </a:p>
      </dgm:t>
    </dgm:pt>
    <dgm:pt modelId="{4F787DD7-8CE3-44FA-AC0E-6A8A40CF8E21}" type="parTrans" cxnId="{298908A7-F1F1-4F4C-9395-C5544231D1A8}">
      <dgm:prSet/>
      <dgm:spPr/>
      <dgm:t>
        <a:bodyPr/>
        <a:lstStyle/>
        <a:p>
          <a:endParaRPr lang="en-CH"/>
        </a:p>
      </dgm:t>
    </dgm:pt>
    <dgm:pt modelId="{65601828-A4AC-4BF4-BDEB-30D1F6048740}" type="sibTrans" cxnId="{298908A7-F1F1-4F4C-9395-C5544231D1A8}">
      <dgm:prSet/>
      <dgm:spPr/>
      <dgm:t>
        <a:bodyPr/>
        <a:lstStyle/>
        <a:p>
          <a:endParaRPr lang="en-CH"/>
        </a:p>
      </dgm:t>
    </dgm:pt>
    <dgm:pt modelId="{021DA78C-B255-46AA-AD76-7C27136E8759}">
      <dgm:prSet phldrT="[Text]"/>
      <dgm:spPr>
        <a:solidFill>
          <a:schemeClr val="accent1">
            <a:lumMod val="40000"/>
            <a:lumOff val="60000"/>
          </a:schemeClr>
        </a:solidFill>
      </dgm:spPr>
      <dgm:t>
        <a:bodyPr/>
        <a:lstStyle/>
        <a:p>
          <a:r>
            <a:rPr lang="es-ES" dirty="0"/>
            <a:t>Al menos tres años de datos de encuestas o vigilancia procedentes de tres sitios coherentes</a:t>
          </a:r>
          <a:endParaRPr lang="en-CH" dirty="0"/>
        </a:p>
      </dgm:t>
    </dgm:pt>
    <dgm:pt modelId="{33871887-0B9D-4A62-A0B4-8F43BAEBA522}" type="parTrans" cxnId="{E72C713E-AF52-48C8-B714-5C83D9770588}">
      <dgm:prSet/>
      <dgm:spPr/>
      <dgm:t>
        <a:bodyPr/>
        <a:lstStyle/>
        <a:p>
          <a:endParaRPr lang="en-CH"/>
        </a:p>
      </dgm:t>
    </dgm:pt>
    <dgm:pt modelId="{52CFD31B-CD0D-44C9-9909-839A258C6102}" type="sibTrans" cxnId="{E72C713E-AF52-48C8-B714-5C83D9770588}">
      <dgm:prSet/>
      <dgm:spPr/>
      <dgm:t>
        <a:bodyPr/>
        <a:lstStyle/>
        <a:p>
          <a:endParaRPr lang="en-CH"/>
        </a:p>
      </dgm:t>
    </dgm:pt>
    <dgm:pt modelId="{3149B474-C57C-4B6F-BDF4-8280D8F3AE00}">
      <dgm:prSet phldrT="[Text]"/>
      <dgm:spPr/>
      <dgm:t>
        <a:bodyPr/>
        <a:lstStyle/>
        <a:p>
          <a:r>
            <a:rPr lang="es-ES" dirty="0"/>
            <a:t>1) 50 o más sitios con 10 o más años de datos de encuestas o vigilancia; o 2) una tendencia epidémica compleja***</a:t>
          </a:r>
          <a:endParaRPr lang="en-CH" dirty="0"/>
        </a:p>
      </dgm:t>
    </dgm:pt>
    <dgm:pt modelId="{F940AC03-6996-4017-BAFD-61FEA8C008D0}" type="parTrans" cxnId="{0ABA9DCE-F073-40B1-9470-136C1FF39553}">
      <dgm:prSet/>
      <dgm:spPr/>
      <dgm:t>
        <a:bodyPr/>
        <a:lstStyle/>
        <a:p>
          <a:endParaRPr lang="en-CH"/>
        </a:p>
      </dgm:t>
    </dgm:pt>
    <dgm:pt modelId="{6D2B2720-9A59-4879-8575-F2FFA32AECF7}" type="sibTrans" cxnId="{0ABA9DCE-F073-40B1-9470-136C1FF39553}">
      <dgm:prSet/>
      <dgm:spPr/>
      <dgm:t>
        <a:bodyPr/>
        <a:lstStyle/>
        <a:p>
          <a:endParaRPr lang="en-CH"/>
        </a:p>
      </dgm:t>
    </dgm:pt>
    <dgm:pt modelId="{6E5A7777-8679-4875-BFCB-6D6D15E953DA}">
      <dgm:prSet phldrT="[Text]"/>
      <dgm:spPr/>
      <dgm:t>
        <a:bodyPr/>
        <a:lstStyle/>
        <a:p>
          <a:r>
            <a:rPr lang="en-CH" dirty="0" err="1"/>
            <a:t>Herramienta</a:t>
          </a:r>
          <a:r>
            <a:rPr lang="en-CH" dirty="0"/>
            <a:t> </a:t>
          </a:r>
          <a:r>
            <a:rPr lang="es-419" dirty="0"/>
            <a:t>de ajuste</a:t>
          </a:r>
          <a:r>
            <a:rPr lang="en-CH" dirty="0"/>
            <a:t> EPP</a:t>
          </a:r>
        </a:p>
      </dgm:t>
    </dgm:pt>
    <dgm:pt modelId="{E47A9BF4-C4A9-46CD-A57C-40DD307C0B7B}" type="parTrans" cxnId="{1C36F1B9-04D7-4761-96B9-0078FD36AA45}">
      <dgm:prSet/>
      <dgm:spPr/>
      <dgm:t>
        <a:bodyPr/>
        <a:lstStyle/>
        <a:p>
          <a:endParaRPr lang="en-CH"/>
        </a:p>
      </dgm:t>
    </dgm:pt>
    <dgm:pt modelId="{16509B62-D589-47B7-9127-11CBBA9A9DFE}" type="sibTrans" cxnId="{1C36F1B9-04D7-4761-96B9-0078FD36AA45}">
      <dgm:prSet/>
      <dgm:spPr/>
      <dgm:t>
        <a:bodyPr/>
        <a:lstStyle/>
        <a:p>
          <a:endParaRPr lang="en-CH"/>
        </a:p>
      </dgm:t>
    </dgm:pt>
    <dgm:pt modelId="{0E697BBF-583F-44A2-9FB5-3CA961860AB9}">
      <dgm:prSet phldrT="[Text]" phldr="0"/>
      <dgm:spPr>
        <a:solidFill>
          <a:schemeClr val="accent1">
            <a:lumMod val="40000"/>
            <a:lumOff val="60000"/>
          </a:schemeClr>
        </a:solidFill>
      </dgm:spPr>
      <dgm:t>
        <a:bodyPr/>
        <a:lstStyle/>
        <a:p>
          <a:r>
            <a:rPr lang="es-419" dirty="0"/>
            <a:t>Ajuste de curva clásica</a:t>
          </a:r>
          <a:endParaRPr lang="en-CH" dirty="0"/>
        </a:p>
      </dgm:t>
    </dgm:pt>
    <dgm:pt modelId="{0F828BB7-960C-4689-A438-D736C7584287}" type="parTrans" cxnId="{CAF9AF97-44B0-43AA-8CBF-44F201EA4F80}">
      <dgm:prSet/>
      <dgm:spPr/>
      <dgm:t>
        <a:bodyPr/>
        <a:lstStyle/>
        <a:p>
          <a:endParaRPr lang="en-CH"/>
        </a:p>
      </dgm:t>
    </dgm:pt>
    <dgm:pt modelId="{F73A7DB4-8D81-41B3-98FA-0CD807FE2D41}" type="sibTrans" cxnId="{CAF9AF97-44B0-43AA-8CBF-44F201EA4F80}">
      <dgm:prSet/>
      <dgm:spPr/>
      <dgm:t>
        <a:bodyPr/>
        <a:lstStyle/>
        <a:p>
          <a:endParaRPr lang="en-CH"/>
        </a:p>
      </dgm:t>
    </dgm:pt>
    <dgm:pt modelId="{A93ABD85-DFA8-408C-AF39-399E355337C0}">
      <dgm:prSet phldrT="[Text]" phldr="0"/>
      <dgm:spPr>
        <a:solidFill>
          <a:schemeClr val="accent1">
            <a:lumMod val="40000"/>
            <a:lumOff val="60000"/>
          </a:schemeClr>
        </a:solidFill>
      </dgm:spPr>
      <dgm:t>
        <a:bodyPr/>
        <a:lstStyle/>
        <a:p>
          <a:r>
            <a:rPr lang="pt-BR" dirty="0"/>
            <a:t>Concentrado: ajuste de curva R-spline</a:t>
          </a:r>
          <a:endParaRPr lang="en-CH" dirty="0"/>
        </a:p>
      </dgm:t>
    </dgm:pt>
    <dgm:pt modelId="{8E1A19F5-AF9C-432D-B728-1AC161C9A724}" type="parTrans" cxnId="{5115B244-87C4-40A4-A542-F9DE73E02521}">
      <dgm:prSet/>
      <dgm:spPr/>
      <dgm:t>
        <a:bodyPr/>
        <a:lstStyle/>
        <a:p>
          <a:endParaRPr lang="en-CH"/>
        </a:p>
      </dgm:t>
    </dgm:pt>
    <dgm:pt modelId="{CEE27650-6D05-4BBE-A170-CCF2D9784BF9}" type="sibTrans" cxnId="{5115B244-87C4-40A4-A542-F9DE73E02521}">
      <dgm:prSet/>
      <dgm:spPr/>
      <dgm:t>
        <a:bodyPr/>
        <a:lstStyle/>
        <a:p>
          <a:endParaRPr lang="en-CH"/>
        </a:p>
      </dgm:t>
    </dgm:pt>
    <dgm:pt modelId="{24960F52-4A7B-417F-B346-792516DB0D80}">
      <dgm:prSet phldrT="[Text]" phldr="0"/>
      <dgm:spPr/>
      <dgm:t>
        <a:bodyPr/>
        <a:lstStyle/>
        <a:p>
          <a:r>
            <a:rPr lang="pt-BR" dirty="0"/>
            <a:t>Generalizado: ajuste de curva </a:t>
          </a:r>
          <a:r>
            <a:rPr lang="es-419" dirty="0"/>
            <a:t>R-Híbrida</a:t>
          </a:r>
          <a:endParaRPr lang="en-CH" dirty="0"/>
        </a:p>
      </dgm:t>
    </dgm:pt>
    <dgm:pt modelId="{296791A5-5980-4461-92B1-337D20AE56F4}" type="parTrans" cxnId="{0D16F108-37BB-4775-9E48-A1BA68D90185}">
      <dgm:prSet/>
      <dgm:spPr/>
      <dgm:t>
        <a:bodyPr/>
        <a:lstStyle/>
        <a:p>
          <a:endParaRPr lang="en-CH"/>
        </a:p>
      </dgm:t>
    </dgm:pt>
    <dgm:pt modelId="{36551820-7363-4575-84D4-249FCBACA7FE}" type="sibTrans" cxnId="{0D16F108-37BB-4775-9E48-A1BA68D90185}">
      <dgm:prSet/>
      <dgm:spPr/>
      <dgm:t>
        <a:bodyPr/>
        <a:lstStyle/>
        <a:p>
          <a:endParaRPr lang="en-CH"/>
        </a:p>
      </dgm:t>
    </dgm:pt>
    <dgm:pt modelId="{4DE9860E-8D0F-4D8B-8F53-26184B682A5F}">
      <dgm:prSet phldrT="[Text]" phldr="0"/>
      <dgm:spPr/>
      <dgm:t>
        <a:bodyPr/>
        <a:lstStyle/>
        <a:p>
          <a:r>
            <a:rPr lang="es-419" dirty="0"/>
            <a:t>Ajuste de curva R-Híbrida</a:t>
          </a:r>
          <a:endParaRPr lang="en-CH" dirty="0"/>
        </a:p>
      </dgm:t>
    </dgm:pt>
    <dgm:pt modelId="{885A02C3-4E4B-4443-BC1B-5C944522CE7E}" type="parTrans" cxnId="{218975EB-6450-4224-8A98-BD085977FF7C}">
      <dgm:prSet/>
      <dgm:spPr/>
      <dgm:t>
        <a:bodyPr/>
        <a:lstStyle/>
        <a:p>
          <a:endParaRPr lang="en-CH"/>
        </a:p>
      </dgm:t>
    </dgm:pt>
    <dgm:pt modelId="{E74F6493-E2FF-470A-8A74-384C1631B56A}" type="sibTrans" cxnId="{218975EB-6450-4224-8A98-BD085977FF7C}">
      <dgm:prSet/>
      <dgm:spPr/>
      <dgm:t>
        <a:bodyPr/>
        <a:lstStyle/>
        <a:p>
          <a:endParaRPr lang="en-CH"/>
        </a:p>
      </dgm:t>
    </dgm:pt>
    <dgm:pt modelId="{5E8E3D60-940C-4035-A70E-1DBA2379D592}">
      <dgm:prSet phldrT="[Text]"/>
      <dgm:spPr>
        <a:solidFill>
          <a:schemeClr val="accent1">
            <a:lumMod val="40000"/>
            <a:lumOff val="60000"/>
          </a:schemeClr>
        </a:solidFill>
      </dgm:spPr>
      <dgm:t>
        <a:bodyPr/>
        <a:lstStyle/>
        <a:p>
          <a:r>
            <a:rPr lang="es-ES" dirty="0"/>
            <a:t>Menos de tres años de datos de encuestas/vigilancia o menos de tres sitios consistentes.</a:t>
          </a:r>
          <a:endParaRPr lang="en-CH" dirty="0"/>
        </a:p>
      </dgm:t>
    </dgm:pt>
    <dgm:pt modelId="{047CB0A6-11C3-4C4B-8A36-FD41E8D32512}" type="parTrans" cxnId="{A54FB66C-9A57-4546-8B82-1DCAEFB0F0A2}">
      <dgm:prSet/>
      <dgm:spPr/>
      <dgm:t>
        <a:bodyPr/>
        <a:lstStyle/>
        <a:p>
          <a:endParaRPr lang="en-CH"/>
        </a:p>
      </dgm:t>
    </dgm:pt>
    <dgm:pt modelId="{4D2D0C32-C293-412A-8B20-DFF9E2EEF565}" type="sibTrans" cxnId="{A54FB66C-9A57-4546-8B82-1DCAEFB0F0A2}">
      <dgm:prSet/>
      <dgm:spPr/>
      <dgm:t>
        <a:bodyPr/>
        <a:lstStyle/>
        <a:p>
          <a:endParaRPr lang="en-CH"/>
        </a:p>
      </dgm:t>
    </dgm:pt>
    <dgm:pt modelId="{20585DF4-45C7-4498-9CD4-0DA2C80AFF4D}" type="pres">
      <dgm:prSet presAssocID="{FF056874-7375-48FA-A3F2-5FFACCBDE8A4}" presName="mainComposite" presStyleCnt="0">
        <dgm:presLayoutVars>
          <dgm:chPref val="1"/>
          <dgm:dir/>
          <dgm:animOne val="branch"/>
          <dgm:animLvl val="lvl"/>
          <dgm:resizeHandles val="exact"/>
        </dgm:presLayoutVars>
      </dgm:prSet>
      <dgm:spPr/>
    </dgm:pt>
    <dgm:pt modelId="{BEED8FDE-7118-4149-99F0-935AFCC3724E}" type="pres">
      <dgm:prSet presAssocID="{FF056874-7375-48FA-A3F2-5FFACCBDE8A4}" presName="hierFlow" presStyleCnt="0"/>
      <dgm:spPr/>
    </dgm:pt>
    <dgm:pt modelId="{925388F2-BEE8-44CA-AD7D-DD774FC68987}" type="pres">
      <dgm:prSet presAssocID="{FF056874-7375-48FA-A3F2-5FFACCBDE8A4}" presName="hierChild1" presStyleCnt="0">
        <dgm:presLayoutVars>
          <dgm:chPref val="1"/>
          <dgm:animOne val="branch"/>
          <dgm:animLvl val="lvl"/>
        </dgm:presLayoutVars>
      </dgm:prSet>
      <dgm:spPr/>
    </dgm:pt>
    <dgm:pt modelId="{5ACC6061-B282-489B-9400-C51D6A81BF75}" type="pres">
      <dgm:prSet presAssocID="{F4D3CB5E-956A-43AC-9E43-1F67EA04DFB1}" presName="Name14" presStyleCnt="0"/>
      <dgm:spPr/>
    </dgm:pt>
    <dgm:pt modelId="{82B32F43-4983-4C1D-91C0-9A8A709AC86B}" type="pres">
      <dgm:prSet presAssocID="{F4D3CB5E-956A-43AC-9E43-1F67EA04DFB1}" presName="level1Shape" presStyleLbl="node0" presStyleIdx="0" presStyleCnt="1">
        <dgm:presLayoutVars>
          <dgm:chPref val="3"/>
        </dgm:presLayoutVars>
      </dgm:prSet>
      <dgm:spPr/>
    </dgm:pt>
    <dgm:pt modelId="{DE59C94B-F839-4148-A5C1-E2B9394148A1}" type="pres">
      <dgm:prSet presAssocID="{F4D3CB5E-956A-43AC-9E43-1F67EA04DFB1}" presName="hierChild2" presStyleCnt="0"/>
      <dgm:spPr/>
    </dgm:pt>
    <dgm:pt modelId="{D3378747-917A-42F9-8231-700635478A0B}" type="pres">
      <dgm:prSet presAssocID="{E47A9BF4-C4A9-46CD-A57C-40DD307C0B7B}" presName="Name19" presStyleLbl="parChTrans1D2" presStyleIdx="0" presStyleCnt="1"/>
      <dgm:spPr/>
    </dgm:pt>
    <dgm:pt modelId="{AF30B506-55F7-4E5A-8850-AAE2F7767063}" type="pres">
      <dgm:prSet presAssocID="{6E5A7777-8679-4875-BFCB-6D6D15E953DA}" presName="Name21" presStyleCnt="0"/>
      <dgm:spPr/>
    </dgm:pt>
    <dgm:pt modelId="{5642FA11-191F-4415-88BC-B80BC9DA5A9C}" type="pres">
      <dgm:prSet presAssocID="{6E5A7777-8679-4875-BFCB-6D6D15E953DA}" presName="level2Shape" presStyleLbl="node2" presStyleIdx="0" presStyleCnt="1"/>
      <dgm:spPr/>
    </dgm:pt>
    <dgm:pt modelId="{923D1DEB-078F-419F-9F82-77853F8485FA}" type="pres">
      <dgm:prSet presAssocID="{6E5A7777-8679-4875-BFCB-6D6D15E953DA}" presName="hierChild3" presStyleCnt="0"/>
      <dgm:spPr/>
    </dgm:pt>
    <dgm:pt modelId="{2200B35F-8D31-4B0E-9571-867397ED1758}" type="pres">
      <dgm:prSet presAssocID="{047CB0A6-11C3-4C4B-8A36-FD41E8D32512}" presName="Name19" presStyleLbl="parChTrans1D3" presStyleIdx="0" presStyleCnt="3"/>
      <dgm:spPr/>
    </dgm:pt>
    <dgm:pt modelId="{40565D60-41B9-4F18-8E5E-1A0632290310}" type="pres">
      <dgm:prSet presAssocID="{5E8E3D60-940C-4035-A70E-1DBA2379D592}" presName="Name21" presStyleCnt="0"/>
      <dgm:spPr/>
    </dgm:pt>
    <dgm:pt modelId="{628727C0-B677-48A2-ACF0-C8C39D120020}" type="pres">
      <dgm:prSet presAssocID="{5E8E3D60-940C-4035-A70E-1DBA2379D592}" presName="level2Shape" presStyleLbl="node3" presStyleIdx="0" presStyleCnt="3" custLinFactNeighborX="36286" custLinFactNeighborY="815"/>
      <dgm:spPr/>
    </dgm:pt>
    <dgm:pt modelId="{E201B229-CE48-4580-B75D-74AA70C9B22F}" type="pres">
      <dgm:prSet presAssocID="{5E8E3D60-940C-4035-A70E-1DBA2379D592}" presName="hierChild3" presStyleCnt="0"/>
      <dgm:spPr/>
    </dgm:pt>
    <dgm:pt modelId="{CB461361-4550-42E2-9688-DDCF9F670546}" type="pres">
      <dgm:prSet presAssocID="{0F828BB7-960C-4689-A438-D736C7584287}" presName="Name19" presStyleLbl="parChTrans1D4" presStyleIdx="0" presStyleCnt="4"/>
      <dgm:spPr/>
    </dgm:pt>
    <dgm:pt modelId="{AAB25203-D564-4D56-BD28-B2DE2F05C43C}" type="pres">
      <dgm:prSet presAssocID="{0E697BBF-583F-44A2-9FB5-3CA961860AB9}" presName="Name21" presStyleCnt="0"/>
      <dgm:spPr/>
    </dgm:pt>
    <dgm:pt modelId="{A960C26E-6CDB-4461-9B8A-6855E1BEB0F6}" type="pres">
      <dgm:prSet presAssocID="{0E697BBF-583F-44A2-9FB5-3CA961860AB9}" presName="level2Shape" presStyleLbl="node4" presStyleIdx="0" presStyleCnt="4" custLinFactNeighborX="36125" custLinFactNeighborY="815"/>
      <dgm:spPr/>
    </dgm:pt>
    <dgm:pt modelId="{1455D326-379A-4612-8307-D1225D8030DD}" type="pres">
      <dgm:prSet presAssocID="{0E697BBF-583F-44A2-9FB5-3CA961860AB9}" presName="hierChild3" presStyleCnt="0"/>
      <dgm:spPr/>
    </dgm:pt>
    <dgm:pt modelId="{BF69B4EA-F153-4F88-939D-F59503B9FDEE}" type="pres">
      <dgm:prSet presAssocID="{33871887-0B9D-4A62-A0B4-8F43BAEBA522}" presName="Name19" presStyleLbl="parChTrans1D3" presStyleIdx="1" presStyleCnt="3"/>
      <dgm:spPr/>
    </dgm:pt>
    <dgm:pt modelId="{E20879A4-D8BE-4950-8DC2-DEC1C43875D4}" type="pres">
      <dgm:prSet presAssocID="{021DA78C-B255-46AA-AD76-7C27136E8759}" presName="Name21" presStyleCnt="0"/>
      <dgm:spPr/>
    </dgm:pt>
    <dgm:pt modelId="{39BA9631-BDAA-4DF6-A59C-4053AF98B244}" type="pres">
      <dgm:prSet presAssocID="{021DA78C-B255-46AA-AD76-7C27136E8759}" presName="level2Shape" presStyleLbl="node3" presStyleIdx="1" presStyleCnt="3"/>
      <dgm:spPr/>
    </dgm:pt>
    <dgm:pt modelId="{CD1E89C4-6462-49BD-8811-7C1A97406A30}" type="pres">
      <dgm:prSet presAssocID="{021DA78C-B255-46AA-AD76-7C27136E8759}" presName="hierChild3" presStyleCnt="0"/>
      <dgm:spPr/>
    </dgm:pt>
    <dgm:pt modelId="{FD40CA1B-7695-4B90-8FD9-B3C5EFBAD348}" type="pres">
      <dgm:prSet presAssocID="{8E1A19F5-AF9C-432D-B728-1AC161C9A724}" presName="Name19" presStyleLbl="parChTrans1D4" presStyleIdx="1" presStyleCnt="4"/>
      <dgm:spPr/>
    </dgm:pt>
    <dgm:pt modelId="{F72D59FE-CFC7-4B9D-BEA7-D47D85D96852}" type="pres">
      <dgm:prSet presAssocID="{A93ABD85-DFA8-408C-AF39-399E355337C0}" presName="Name21" presStyleCnt="0"/>
      <dgm:spPr/>
    </dgm:pt>
    <dgm:pt modelId="{22ECE409-D267-41BA-973F-2E95DE0ECC6A}" type="pres">
      <dgm:prSet presAssocID="{A93ABD85-DFA8-408C-AF39-399E355337C0}" presName="level2Shape" presStyleLbl="node4" presStyleIdx="1" presStyleCnt="4" custLinFactNeighborX="12493"/>
      <dgm:spPr/>
    </dgm:pt>
    <dgm:pt modelId="{B85A5583-5120-4B7A-9524-F9FF27C97B83}" type="pres">
      <dgm:prSet presAssocID="{A93ABD85-DFA8-408C-AF39-399E355337C0}" presName="hierChild3" presStyleCnt="0"/>
      <dgm:spPr/>
    </dgm:pt>
    <dgm:pt modelId="{7F6D34D7-1075-4C99-A070-BEEA9D77341D}" type="pres">
      <dgm:prSet presAssocID="{296791A5-5980-4461-92B1-337D20AE56F4}" presName="Name19" presStyleLbl="parChTrans1D4" presStyleIdx="2" presStyleCnt="4"/>
      <dgm:spPr/>
    </dgm:pt>
    <dgm:pt modelId="{CA2D6970-600E-4108-9823-00281940F466}" type="pres">
      <dgm:prSet presAssocID="{24960F52-4A7B-417F-B346-792516DB0D80}" presName="Name21" presStyleCnt="0"/>
      <dgm:spPr/>
    </dgm:pt>
    <dgm:pt modelId="{9777B62C-5CA7-47E8-8E73-672CD8DC5009}" type="pres">
      <dgm:prSet presAssocID="{24960F52-4A7B-417F-B346-792516DB0D80}" presName="level2Shape" presStyleLbl="node4" presStyleIdx="2" presStyleCnt="4" custLinFactNeighborX="-10864"/>
      <dgm:spPr/>
    </dgm:pt>
    <dgm:pt modelId="{AB74963F-FE6F-4862-8170-67E8573407CA}" type="pres">
      <dgm:prSet presAssocID="{24960F52-4A7B-417F-B346-792516DB0D80}" presName="hierChild3" presStyleCnt="0"/>
      <dgm:spPr/>
    </dgm:pt>
    <dgm:pt modelId="{910D83D7-E7DB-4CE0-B1AF-7450A007A19E}" type="pres">
      <dgm:prSet presAssocID="{F940AC03-6996-4017-BAFD-61FEA8C008D0}" presName="Name19" presStyleLbl="parChTrans1D3" presStyleIdx="2" presStyleCnt="3"/>
      <dgm:spPr/>
    </dgm:pt>
    <dgm:pt modelId="{F84729C9-9FE4-401F-A46B-97BD1A1A187A}" type="pres">
      <dgm:prSet presAssocID="{3149B474-C57C-4B6F-BDF4-8280D8F3AE00}" presName="Name21" presStyleCnt="0"/>
      <dgm:spPr/>
    </dgm:pt>
    <dgm:pt modelId="{28FA8962-1264-4DCA-AAA3-79DDD3406D33}" type="pres">
      <dgm:prSet presAssocID="{3149B474-C57C-4B6F-BDF4-8280D8F3AE00}" presName="level2Shape" presStyleLbl="node3" presStyleIdx="2" presStyleCnt="3" custLinFactNeighborX="-34222" custLinFactNeighborY="1630"/>
      <dgm:spPr/>
    </dgm:pt>
    <dgm:pt modelId="{6508A80F-1D1E-4D98-81AD-EAF5DF51943B}" type="pres">
      <dgm:prSet presAssocID="{3149B474-C57C-4B6F-BDF4-8280D8F3AE00}" presName="hierChild3" presStyleCnt="0"/>
      <dgm:spPr/>
    </dgm:pt>
    <dgm:pt modelId="{E755AA1B-E19D-4CEE-8584-B16958B549F6}" type="pres">
      <dgm:prSet presAssocID="{885A02C3-4E4B-4443-BC1B-5C944522CE7E}" presName="Name19" presStyleLbl="parChTrans1D4" presStyleIdx="3" presStyleCnt="4"/>
      <dgm:spPr/>
    </dgm:pt>
    <dgm:pt modelId="{C06FD767-5373-401A-8168-58AD8DBA78F0}" type="pres">
      <dgm:prSet presAssocID="{4DE9860E-8D0F-4D8B-8F53-26184B682A5F}" presName="Name21" presStyleCnt="0"/>
      <dgm:spPr/>
    </dgm:pt>
    <dgm:pt modelId="{8CE6DAE0-4BA6-422D-A261-40C5D92BC385}" type="pres">
      <dgm:prSet presAssocID="{4DE9860E-8D0F-4D8B-8F53-26184B682A5F}" presName="level2Shape" presStyleLbl="node4" presStyleIdx="3" presStyleCnt="4" custLinFactNeighborX="-34221" custLinFactNeighborY="-815"/>
      <dgm:spPr/>
    </dgm:pt>
    <dgm:pt modelId="{30C279F1-5644-455B-9131-9E9206F03DFF}" type="pres">
      <dgm:prSet presAssocID="{4DE9860E-8D0F-4D8B-8F53-26184B682A5F}" presName="hierChild3" presStyleCnt="0"/>
      <dgm:spPr/>
    </dgm:pt>
    <dgm:pt modelId="{E6474429-BD43-428F-B3A4-3ED399681FDB}" type="pres">
      <dgm:prSet presAssocID="{FF056874-7375-48FA-A3F2-5FFACCBDE8A4}" presName="bgShapesFlow" presStyleCnt="0"/>
      <dgm:spPr/>
    </dgm:pt>
  </dgm:ptLst>
  <dgm:cxnLst>
    <dgm:cxn modelId="{0D16F108-37BB-4775-9E48-A1BA68D90185}" srcId="{021DA78C-B255-46AA-AD76-7C27136E8759}" destId="{24960F52-4A7B-417F-B346-792516DB0D80}" srcOrd="1" destOrd="0" parTransId="{296791A5-5980-4461-92B1-337D20AE56F4}" sibTransId="{36551820-7363-4575-84D4-249FCBACA7FE}"/>
    <dgm:cxn modelId="{35F9DB0B-DB46-416E-8D95-3EE730E3B3A7}" type="presOf" srcId="{F940AC03-6996-4017-BAFD-61FEA8C008D0}" destId="{910D83D7-E7DB-4CE0-B1AF-7450A007A19E}" srcOrd="0" destOrd="0" presId="urn:microsoft.com/office/officeart/2005/8/layout/hierarchy6"/>
    <dgm:cxn modelId="{58237615-4B01-4F6D-AA52-B5AD6CCAEB47}" type="presOf" srcId="{021DA78C-B255-46AA-AD76-7C27136E8759}" destId="{39BA9631-BDAA-4DF6-A59C-4053AF98B244}" srcOrd="0" destOrd="0" presId="urn:microsoft.com/office/officeart/2005/8/layout/hierarchy6"/>
    <dgm:cxn modelId="{CC5D141E-2C34-43C2-9F2B-2C77ABE288EF}" type="presOf" srcId="{0E697BBF-583F-44A2-9FB5-3CA961860AB9}" destId="{A960C26E-6CDB-4461-9B8A-6855E1BEB0F6}" srcOrd="0" destOrd="0" presId="urn:microsoft.com/office/officeart/2005/8/layout/hierarchy6"/>
    <dgm:cxn modelId="{85551C29-0D63-4428-9C3C-BB7201DA2912}" type="presOf" srcId="{047CB0A6-11C3-4C4B-8A36-FD41E8D32512}" destId="{2200B35F-8D31-4B0E-9571-867397ED1758}" srcOrd="0" destOrd="0" presId="urn:microsoft.com/office/officeart/2005/8/layout/hierarchy6"/>
    <dgm:cxn modelId="{4F16A23B-5A94-4D24-AAF9-56B464F1F954}" type="presOf" srcId="{5E8E3D60-940C-4035-A70E-1DBA2379D592}" destId="{628727C0-B677-48A2-ACF0-C8C39D120020}" srcOrd="0" destOrd="0" presId="urn:microsoft.com/office/officeart/2005/8/layout/hierarchy6"/>
    <dgm:cxn modelId="{E72C713E-AF52-48C8-B714-5C83D9770588}" srcId="{6E5A7777-8679-4875-BFCB-6D6D15E953DA}" destId="{021DA78C-B255-46AA-AD76-7C27136E8759}" srcOrd="1" destOrd="0" parTransId="{33871887-0B9D-4A62-A0B4-8F43BAEBA522}" sibTransId="{52CFD31B-CD0D-44C9-9909-839A258C6102}"/>
    <dgm:cxn modelId="{5115B244-87C4-40A4-A542-F9DE73E02521}" srcId="{021DA78C-B255-46AA-AD76-7C27136E8759}" destId="{A93ABD85-DFA8-408C-AF39-399E355337C0}" srcOrd="0" destOrd="0" parTransId="{8E1A19F5-AF9C-432D-B728-1AC161C9A724}" sibTransId="{CEE27650-6D05-4BBE-A170-CCF2D9784BF9}"/>
    <dgm:cxn modelId="{6ADCCE46-C5AF-4CD9-92B7-166429117D33}" type="presOf" srcId="{0F828BB7-960C-4689-A438-D736C7584287}" destId="{CB461361-4550-42E2-9688-DDCF9F670546}" srcOrd="0" destOrd="0" presId="urn:microsoft.com/office/officeart/2005/8/layout/hierarchy6"/>
    <dgm:cxn modelId="{A54FB66C-9A57-4546-8B82-1DCAEFB0F0A2}" srcId="{6E5A7777-8679-4875-BFCB-6D6D15E953DA}" destId="{5E8E3D60-940C-4035-A70E-1DBA2379D592}" srcOrd="0" destOrd="0" parTransId="{047CB0A6-11C3-4C4B-8A36-FD41E8D32512}" sibTransId="{4D2D0C32-C293-412A-8B20-DFF9E2EEF565}"/>
    <dgm:cxn modelId="{79159555-04C9-4C0F-A2ED-AB86FE27D9AD}" type="presOf" srcId="{24960F52-4A7B-417F-B346-792516DB0D80}" destId="{9777B62C-5CA7-47E8-8E73-672CD8DC5009}" srcOrd="0" destOrd="0" presId="urn:microsoft.com/office/officeart/2005/8/layout/hierarchy6"/>
    <dgm:cxn modelId="{6BBEFA58-E635-4DE2-A465-2903BB6861C9}" type="presOf" srcId="{33871887-0B9D-4A62-A0B4-8F43BAEBA522}" destId="{BF69B4EA-F153-4F88-939D-F59503B9FDEE}" srcOrd="0" destOrd="0" presId="urn:microsoft.com/office/officeart/2005/8/layout/hierarchy6"/>
    <dgm:cxn modelId="{8D43407B-66CE-4A54-81EB-0FDDC639D3DE}" type="presOf" srcId="{3149B474-C57C-4B6F-BDF4-8280D8F3AE00}" destId="{28FA8962-1264-4DCA-AAA3-79DDD3406D33}" srcOrd="0" destOrd="0" presId="urn:microsoft.com/office/officeart/2005/8/layout/hierarchy6"/>
    <dgm:cxn modelId="{CAF9AF97-44B0-43AA-8CBF-44F201EA4F80}" srcId="{5E8E3D60-940C-4035-A70E-1DBA2379D592}" destId="{0E697BBF-583F-44A2-9FB5-3CA961860AB9}" srcOrd="0" destOrd="0" parTransId="{0F828BB7-960C-4689-A438-D736C7584287}" sibTransId="{F73A7DB4-8D81-41B3-98FA-0CD807FE2D41}"/>
    <dgm:cxn modelId="{ECF089A6-836E-45AB-B684-13EF7360325A}" type="presOf" srcId="{885A02C3-4E4B-4443-BC1B-5C944522CE7E}" destId="{E755AA1B-E19D-4CEE-8584-B16958B549F6}" srcOrd="0" destOrd="0" presId="urn:microsoft.com/office/officeart/2005/8/layout/hierarchy6"/>
    <dgm:cxn modelId="{298908A7-F1F1-4F4C-9395-C5544231D1A8}" srcId="{FF056874-7375-48FA-A3F2-5FFACCBDE8A4}" destId="{F4D3CB5E-956A-43AC-9E43-1F67EA04DFB1}" srcOrd="0" destOrd="0" parTransId="{4F787DD7-8CE3-44FA-AC0E-6A8A40CF8E21}" sibTransId="{65601828-A4AC-4BF4-BDEB-30D1F6048740}"/>
    <dgm:cxn modelId="{1C36F1B9-04D7-4761-96B9-0078FD36AA45}" srcId="{F4D3CB5E-956A-43AC-9E43-1F67EA04DFB1}" destId="{6E5A7777-8679-4875-BFCB-6D6D15E953DA}" srcOrd="0" destOrd="0" parTransId="{E47A9BF4-C4A9-46CD-A57C-40DD307C0B7B}" sibTransId="{16509B62-D589-47B7-9127-11CBBA9A9DFE}"/>
    <dgm:cxn modelId="{0ABA9DCE-F073-40B1-9470-136C1FF39553}" srcId="{6E5A7777-8679-4875-BFCB-6D6D15E953DA}" destId="{3149B474-C57C-4B6F-BDF4-8280D8F3AE00}" srcOrd="2" destOrd="0" parTransId="{F940AC03-6996-4017-BAFD-61FEA8C008D0}" sibTransId="{6D2B2720-9A59-4879-8575-F2FFA32AECF7}"/>
    <dgm:cxn modelId="{2ABF58D5-0F07-437B-BC88-F7C54776F4AE}" type="presOf" srcId="{296791A5-5980-4461-92B1-337D20AE56F4}" destId="{7F6D34D7-1075-4C99-A070-BEEA9D77341D}" srcOrd="0" destOrd="0" presId="urn:microsoft.com/office/officeart/2005/8/layout/hierarchy6"/>
    <dgm:cxn modelId="{47FE15D6-A2C1-417D-BFBA-09CEB9F8B10B}" type="presOf" srcId="{A93ABD85-DFA8-408C-AF39-399E355337C0}" destId="{22ECE409-D267-41BA-973F-2E95DE0ECC6A}" srcOrd="0" destOrd="0" presId="urn:microsoft.com/office/officeart/2005/8/layout/hierarchy6"/>
    <dgm:cxn modelId="{868D7AD7-72E2-4F0C-8355-6CA84F2BB08C}" type="presOf" srcId="{8E1A19F5-AF9C-432D-B728-1AC161C9A724}" destId="{FD40CA1B-7695-4B90-8FD9-B3C5EFBAD348}" srcOrd="0" destOrd="0" presId="urn:microsoft.com/office/officeart/2005/8/layout/hierarchy6"/>
    <dgm:cxn modelId="{218975EB-6450-4224-8A98-BD085977FF7C}" srcId="{3149B474-C57C-4B6F-BDF4-8280D8F3AE00}" destId="{4DE9860E-8D0F-4D8B-8F53-26184B682A5F}" srcOrd="0" destOrd="0" parTransId="{885A02C3-4E4B-4443-BC1B-5C944522CE7E}" sibTransId="{E74F6493-E2FF-470A-8A74-384C1631B56A}"/>
    <dgm:cxn modelId="{BAF722F3-0252-4510-BE0D-B1D797E6D77E}" type="presOf" srcId="{6E5A7777-8679-4875-BFCB-6D6D15E953DA}" destId="{5642FA11-191F-4415-88BC-B80BC9DA5A9C}" srcOrd="0" destOrd="0" presId="urn:microsoft.com/office/officeart/2005/8/layout/hierarchy6"/>
    <dgm:cxn modelId="{F2D439F3-07E4-4901-B4A1-0A5F499B5E32}" type="presOf" srcId="{FF056874-7375-48FA-A3F2-5FFACCBDE8A4}" destId="{20585DF4-45C7-4498-9CD4-0DA2C80AFF4D}" srcOrd="0" destOrd="0" presId="urn:microsoft.com/office/officeart/2005/8/layout/hierarchy6"/>
    <dgm:cxn modelId="{D47F1DF5-951D-48E2-811A-19D0AD3EA1AE}" type="presOf" srcId="{E47A9BF4-C4A9-46CD-A57C-40DD307C0B7B}" destId="{D3378747-917A-42F9-8231-700635478A0B}" srcOrd="0" destOrd="0" presId="urn:microsoft.com/office/officeart/2005/8/layout/hierarchy6"/>
    <dgm:cxn modelId="{66C93AFB-7241-47A0-BFF7-C956E59071A3}" type="presOf" srcId="{4DE9860E-8D0F-4D8B-8F53-26184B682A5F}" destId="{8CE6DAE0-4BA6-422D-A261-40C5D92BC385}" srcOrd="0" destOrd="0" presId="urn:microsoft.com/office/officeart/2005/8/layout/hierarchy6"/>
    <dgm:cxn modelId="{622DACFB-6082-4382-BE0A-1EFD0E7C0F8E}" type="presOf" srcId="{F4D3CB5E-956A-43AC-9E43-1F67EA04DFB1}" destId="{82B32F43-4983-4C1D-91C0-9A8A709AC86B}" srcOrd="0" destOrd="0" presId="urn:microsoft.com/office/officeart/2005/8/layout/hierarchy6"/>
    <dgm:cxn modelId="{CDD4847F-BBF4-42B8-BF00-5427CD665D06}" type="presParOf" srcId="{20585DF4-45C7-4498-9CD4-0DA2C80AFF4D}" destId="{BEED8FDE-7118-4149-99F0-935AFCC3724E}" srcOrd="0" destOrd="0" presId="urn:microsoft.com/office/officeart/2005/8/layout/hierarchy6"/>
    <dgm:cxn modelId="{39094677-9CCF-4BF1-A25D-9A22FDEF97C9}" type="presParOf" srcId="{BEED8FDE-7118-4149-99F0-935AFCC3724E}" destId="{925388F2-BEE8-44CA-AD7D-DD774FC68987}" srcOrd="0" destOrd="0" presId="urn:microsoft.com/office/officeart/2005/8/layout/hierarchy6"/>
    <dgm:cxn modelId="{F268BBD5-3816-4852-A7E0-CD2A3A9E17AA}" type="presParOf" srcId="{925388F2-BEE8-44CA-AD7D-DD774FC68987}" destId="{5ACC6061-B282-489B-9400-C51D6A81BF75}" srcOrd="0" destOrd="0" presId="urn:microsoft.com/office/officeart/2005/8/layout/hierarchy6"/>
    <dgm:cxn modelId="{EFDA7957-7F49-4A46-931E-045671A434B9}" type="presParOf" srcId="{5ACC6061-B282-489B-9400-C51D6A81BF75}" destId="{82B32F43-4983-4C1D-91C0-9A8A709AC86B}" srcOrd="0" destOrd="0" presId="urn:microsoft.com/office/officeart/2005/8/layout/hierarchy6"/>
    <dgm:cxn modelId="{E9AC0921-4439-4BEE-878A-201266374946}" type="presParOf" srcId="{5ACC6061-B282-489B-9400-C51D6A81BF75}" destId="{DE59C94B-F839-4148-A5C1-E2B9394148A1}" srcOrd="1" destOrd="0" presId="urn:microsoft.com/office/officeart/2005/8/layout/hierarchy6"/>
    <dgm:cxn modelId="{440823B8-EEDE-494E-9C70-50D665A7676D}" type="presParOf" srcId="{DE59C94B-F839-4148-A5C1-E2B9394148A1}" destId="{D3378747-917A-42F9-8231-700635478A0B}" srcOrd="0" destOrd="0" presId="urn:microsoft.com/office/officeart/2005/8/layout/hierarchy6"/>
    <dgm:cxn modelId="{6CDD4F81-E8E0-4647-BDF2-18EAB4145627}" type="presParOf" srcId="{DE59C94B-F839-4148-A5C1-E2B9394148A1}" destId="{AF30B506-55F7-4E5A-8850-AAE2F7767063}" srcOrd="1" destOrd="0" presId="urn:microsoft.com/office/officeart/2005/8/layout/hierarchy6"/>
    <dgm:cxn modelId="{B09C06FE-25CD-4093-ACFA-F691B043B21D}" type="presParOf" srcId="{AF30B506-55F7-4E5A-8850-AAE2F7767063}" destId="{5642FA11-191F-4415-88BC-B80BC9DA5A9C}" srcOrd="0" destOrd="0" presId="urn:microsoft.com/office/officeart/2005/8/layout/hierarchy6"/>
    <dgm:cxn modelId="{E90882DA-5465-4BDD-8846-59F9C368A79E}" type="presParOf" srcId="{AF30B506-55F7-4E5A-8850-AAE2F7767063}" destId="{923D1DEB-078F-419F-9F82-77853F8485FA}" srcOrd="1" destOrd="0" presId="urn:microsoft.com/office/officeart/2005/8/layout/hierarchy6"/>
    <dgm:cxn modelId="{FDD3B0B9-404D-451B-9C03-A9AB65A1561A}" type="presParOf" srcId="{923D1DEB-078F-419F-9F82-77853F8485FA}" destId="{2200B35F-8D31-4B0E-9571-867397ED1758}" srcOrd="0" destOrd="0" presId="urn:microsoft.com/office/officeart/2005/8/layout/hierarchy6"/>
    <dgm:cxn modelId="{E2C391C5-5AC8-4B54-8F54-291D68DBF74A}" type="presParOf" srcId="{923D1DEB-078F-419F-9F82-77853F8485FA}" destId="{40565D60-41B9-4F18-8E5E-1A0632290310}" srcOrd="1" destOrd="0" presId="urn:microsoft.com/office/officeart/2005/8/layout/hierarchy6"/>
    <dgm:cxn modelId="{0C3E6FF1-7F0E-488C-ADB4-9C66DAFC2927}" type="presParOf" srcId="{40565D60-41B9-4F18-8E5E-1A0632290310}" destId="{628727C0-B677-48A2-ACF0-C8C39D120020}" srcOrd="0" destOrd="0" presId="urn:microsoft.com/office/officeart/2005/8/layout/hierarchy6"/>
    <dgm:cxn modelId="{0EC90BB2-E522-44EA-93DB-A8A6A94FEC6C}" type="presParOf" srcId="{40565D60-41B9-4F18-8E5E-1A0632290310}" destId="{E201B229-CE48-4580-B75D-74AA70C9B22F}" srcOrd="1" destOrd="0" presId="urn:microsoft.com/office/officeart/2005/8/layout/hierarchy6"/>
    <dgm:cxn modelId="{F3D181FC-4F35-4D62-AC84-BD1292ECC9E2}" type="presParOf" srcId="{E201B229-CE48-4580-B75D-74AA70C9B22F}" destId="{CB461361-4550-42E2-9688-DDCF9F670546}" srcOrd="0" destOrd="0" presId="urn:microsoft.com/office/officeart/2005/8/layout/hierarchy6"/>
    <dgm:cxn modelId="{ECE2EB8C-9369-4A50-9413-CEE818E7C4B5}" type="presParOf" srcId="{E201B229-CE48-4580-B75D-74AA70C9B22F}" destId="{AAB25203-D564-4D56-BD28-B2DE2F05C43C}" srcOrd="1" destOrd="0" presId="urn:microsoft.com/office/officeart/2005/8/layout/hierarchy6"/>
    <dgm:cxn modelId="{671EA978-6F10-406A-A64C-C32D7790E609}" type="presParOf" srcId="{AAB25203-D564-4D56-BD28-B2DE2F05C43C}" destId="{A960C26E-6CDB-4461-9B8A-6855E1BEB0F6}" srcOrd="0" destOrd="0" presId="urn:microsoft.com/office/officeart/2005/8/layout/hierarchy6"/>
    <dgm:cxn modelId="{B251A162-4A21-4D5C-929A-EAF5D0FB8FDC}" type="presParOf" srcId="{AAB25203-D564-4D56-BD28-B2DE2F05C43C}" destId="{1455D326-379A-4612-8307-D1225D8030DD}" srcOrd="1" destOrd="0" presId="urn:microsoft.com/office/officeart/2005/8/layout/hierarchy6"/>
    <dgm:cxn modelId="{24ABA6DC-E91D-4771-AF3B-AB24C8B62683}" type="presParOf" srcId="{923D1DEB-078F-419F-9F82-77853F8485FA}" destId="{BF69B4EA-F153-4F88-939D-F59503B9FDEE}" srcOrd="2" destOrd="0" presId="urn:microsoft.com/office/officeart/2005/8/layout/hierarchy6"/>
    <dgm:cxn modelId="{DF39B2A6-30E4-49FE-B055-E9B01A0961CB}" type="presParOf" srcId="{923D1DEB-078F-419F-9F82-77853F8485FA}" destId="{E20879A4-D8BE-4950-8DC2-DEC1C43875D4}" srcOrd="3" destOrd="0" presId="urn:microsoft.com/office/officeart/2005/8/layout/hierarchy6"/>
    <dgm:cxn modelId="{EFE70BE9-5FAB-4641-B861-446981369BA0}" type="presParOf" srcId="{E20879A4-D8BE-4950-8DC2-DEC1C43875D4}" destId="{39BA9631-BDAA-4DF6-A59C-4053AF98B244}" srcOrd="0" destOrd="0" presId="urn:microsoft.com/office/officeart/2005/8/layout/hierarchy6"/>
    <dgm:cxn modelId="{FDBEA98D-B232-4277-A7DC-A5CC8AB15AD8}" type="presParOf" srcId="{E20879A4-D8BE-4950-8DC2-DEC1C43875D4}" destId="{CD1E89C4-6462-49BD-8811-7C1A97406A30}" srcOrd="1" destOrd="0" presId="urn:microsoft.com/office/officeart/2005/8/layout/hierarchy6"/>
    <dgm:cxn modelId="{9545FD16-2451-4F60-B4B8-3DE574C0C737}" type="presParOf" srcId="{CD1E89C4-6462-49BD-8811-7C1A97406A30}" destId="{FD40CA1B-7695-4B90-8FD9-B3C5EFBAD348}" srcOrd="0" destOrd="0" presId="urn:microsoft.com/office/officeart/2005/8/layout/hierarchy6"/>
    <dgm:cxn modelId="{FFA37F25-C345-46A3-9C06-AFBE686EF4A1}" type="presParOf" srcId="{CD1E89C4-6462-49BD-8811-7C1A97406A30}" destId="{F72D59FE-CFC7-4B9D-BEA7-D47D85D96852}" srcOrd="1" destOrd="0" presId="urn:microsoft.com/office/officeart/2005/8/layout/hierarchy6"/>
    <dgm:cxn modelId="{CB423D2E-805A-4941-96FE-C5694AEC14EF}" type="presParOf" srcId="{F72D59FE-CFC7-4B9D-BEA7-D47D85D96852}" destId="{22ECE409-D267-41BA-973F-2E95DE0ECC6A}" srcOrd="0" destOrd="0" presId="urn:microsoft.com/office/officeart/2005/8/layout/hierarchy6"/>
    <dgm:cxn modelId="{80D7688A-6D00-4D47-913B-BAE9D44AB666}" type="presParOf" srcId="{F72D59FE-CFC7-4B9D-BEA7-D47D85D96852}" destId="{B85A5583-5120-4B7A-9524-F9FF27C97B83}" srcOrd="1" destOrd="0" presId="urn:microsoft.com/office/officeart/2005/8/layout/hierarchy6"/>
    <dgm:cxn modelId="{73AED44C-45AB-45B2-BCAD-EC552E3CDF30}" type="presParOf" srcId="{CD1E89C4-6462-49BD-8811-7C1A97406A30}" destId="{7F6D34D7-1075-4C99-A070-BEEA9D77341D}" srcOrd="2" destOrd="0" presId="urn:microsoft.com/office/officeart/2005/8/layout/hierarchy6"/>
    <dgm:cxn modelId="{E0427312-2684-4DA7-A5AB-8250820AD610}" type="presParOf" srcId="{CD1E89C4-6462-49BD-8811-7C1A97406A30}" destId="{CA2D6970-600E-4108-9823-00281940F466}" srcOrd="3" destOrd="0" presId="urn:microsoft.com/office/officeart/2005/8/layout/hierarchy6"/>
    <dgm:cxn modelId="{EC346ED4-1630-445B-B570-EC18C6CFB30E}" type="presParOf" srcId="{CA2D6970-600E-4108-9823-00281940F466}" destId="{9777B62C-5CA7-47E8-8E73-672CD8DC5009}" srcOrd="0" destOrd="0" presId="urn:microsoft.com/office/officeart/2005/8/layout/hierarchy6"/>
    <dgm:cxn modelId="{6036B858-1FF7-4798-9DCB-6A3EB777500F}" type="presParOf" srcId="{CA2D6970-600E-4108-9823-00281940F466}" destId="{AB74963F-FE6F-4862-8170-67E8573407CA}" srcOrd="1" destOrd="0" presId="urn:microsoft.com/office/officeart/2005/8/layout/hierarchy6"/>
    <dgm:cxn modelId="{3B5D49A2-D33C-4CF5-A652-BF1D8CBA2CEE}" type="presParOf" srcId="{923D1DEB-078F-419F-9F82-77853F8485FA}" destId="{910D83D7-E7DB-4CE0-B1AF-7450A007A19E}" srcOrd="4" destOrd="0" presId="urn:microsoft.com/office/officeart/2005/8/layout/hierarchy6"/>
    <dgm:cxn modelId="{694679BE-A235-4DCD-B56C-A928D399BB3B}" type="presParOf" srcId="{923D1DEB-078F-419F-9F82-77853F8485FA}" destId="{F84729C9-9FE4-401F-A46B-97BD1A1A187A}" srcOrd="5" destOrd="0" presId="urn:microsoft.com/office/officeart/2005/8/layout/hierarchy6"/>
    <dgm:cxn modelId="{DC32AD96-86DA-43CB-8F2B-4631D1B4AB23}" type="presParOf" srcId="{F84729C9-9FE4-401F-A46B-97BD1A1A187A}" destId="{28FA8962-1264-4DCA-AAA3-79DDD3406D33}" srcOrd="0" destOrd="0" presId="urn:microsoft.com/office/officeart/2005/8/layout/hierarchy6"/>
    <dgm:cxn modelId="{2313B58C-3E97-4713-92C1-52F3411803D5}" type="presParOf" srcId="{F84729C9-9FE4-401F-A46B-97BD1A1A187A}" destId="{6508A80F-1D1E-4D98-81AD-EAF5DF51943B}" srcOrd="1" destOrd="0" presId="urn:microsoft.com/office/officeart/2005/8/layout/hierarchy6"/>
    <dgm:cxn modelId="{8EED26E7-54A5-4442-9B7B-CC5C060E03E8}" type="presParOf" srcId="{6508A80F-1D1E-4D98-81AD-EAF5DF51943B}" destId="{E755AA1B-E19D-4CEE-8584-B16958B549F6}" srcOrd="0" destOrd="0" presId="urn:microsoft.com/office/officeart/2005/8/layout/hierarchy6"/>
    <dgm:cxn modelId="{E069C826-3637-47AD-A783-B886C52AAA05}" type="presParOf" srcId="{6508A80F-1D1E-4D98-81AD-EAF5DF51943B}" destId="{C06FD767-5373-401A-8168-58AD8DBA78F0}" srcOrd="1" destOrd="0" presId="urn:microsoft.com/office/officeart/2005/8/layout/hierarchy6"/>
    <dgm:cxn modelId="{87DD4E42-8DCC-45CE-AF89-5E8CD972269F}" type="presParOf" srcId="{C06FD767-5373-401A-8168-58AD8DBA78F0}" destId="{8CE6DAE0-4BA6-422D-A261-40C5D92BC385}" srcOrd="0" destOrd="0" presId="urn:microsoft.com/office/officeart/2005/8/layout/hierarchy6"/>
    <dgm:cxn modelId="{E5FC8258-F11F-4F63-8024-5348C6633A88}" type="presParOf" srcId="{C06FD767-5373-401A-8168-58AD8DBA78F0}" destId="{30C279F1-5644-455B-9131-9E9206F03DFF}" srcOrd="1" destOrd="0" presId="urn:microsoft.com/office/officeart/2005/8/layout/hierarchy6"/>
    <dgm:cxn modelId="{19D93200-A10A-4F36-B278-72AC98360670}" type="presParOf" srcId="{20585DF4-45C7-4498-9CD4-0DA2C80AFF4D}" destId="{E6474429-BD43-428F-B3A4-3ED399681FDB}"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32F43-4983-4C1D-91C0-9A8A709AC86B}">
      <dsp:nvSpPr>
        <dsp:cNvPr id="0" name=""/>
        <dsp:cNvSpPr/>
      </dsp:nvSpPr>
      <dsp:spPr>
        <a:xfrm>
          <a:off x="2449392" y="943616"/>
          <a:ext cx="1254365" cy="836243"/>
        </a:xfrm>
        <a:prstGeom prst="roundRect">
          <a:avLst>
            <a:gd name="adj" fmla="val 10000"/>
          </a:avLst>
        </a:prstGeom>
        <a:solidFill>
          <a:schemeClr val="lt1">
            <a:hueOff val="0"/>
            <a:satOff val="0"/>
            <a:lumOff val="0"/>
            <a:alphaOff val="0"/>
          </a:schemeClr>
        </a:solidFill>
        <a:ln w="17145"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ES" sz="900" kern="1200" dirty="0"/>
            <a:t>Datos repetidos de vigilancia y/o encuestas**</a:t>
          </a:r>
          <a:endParaRPr lang="en-CH" sz="900" kern="1200" dirty="0"/>
        </a:p>
      </dsp:txBody>
      <dsp:txXfrm>
        <a:off x="2473885" y="968109"/>
        <a:ext cx="1205379" cy="787257"/>
      </dsp:txXfrm>
    </dsp:sp>
    <dsp:sp modelId="{D3378747-917A-42F9-8231-700635478A0B}">
      <dsp:nvSpPr>
        <dsp:cNvPr id="0" name=""/>
        <dsp:cNvSpPr/>
      </dsp:nvSpPr>
      <dsp:spPr>
        <a:xfrm>
          <a:off x="3030855" y="1779860"/>
          <a:ext cx="91440" cy="334497"/>
        </a:xfrm>
        <a:custGeom>
          <a:avLst/>
          <a:gdLst/>
          <a:ahLst/>
          <a:cxnLst/>
          <a:rect l="0" t="0" r="0" b="0"/>
          <a:pathLst>
            <a:path>
              <a:moveTo>
                <a:pt x="45720" y="0"/>
              </a:moveTo>
              <a:lnTo>
                <a:pt x="45720" y="334497"/>
              </a:lnTo>
            </a:path>
          </a:pathLst>
        </a:custGeom>
        <a:noFill/>
        <a:ln w="1079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42FA11-191F-4415-88BC-B80BC9DA5A9C}">
      <dsp:nvSpPr>
        <dsp:cNvPr id="0" name=""/>
        <dsp:cNvSpPr/>
      </dsp:nvSpPr>
      <dsp:spPr>
        <a:xfrm>
          <a:off x="2449392" y="2114357"/>
          <a:ext cx="1254365" cy="836243"/>
        </a:xfrm>
        <a:prstGeom prst="roundRect">
          <a:avLst>
            <a:gd name="adj" fmla="val 10000"/>
          </a:avLst>
        </a:prstGeom>
        <a:solidFill>
          <a:schemeClr val="lt1">
            <a:hueOff val="0"/>
            <a:satOff val="0"/>
            <a:lumOff val="0"/>
            <a:alphaOff val="0"/>
          </a:schemeClr>
        </a:solidFill>
        <a:ln w="17145"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CH" sz="900" kern="1200" dirty="0" err="1"/>
            <a:t>Herramienta</a:t>
          </a:r>
          <a:r>
            <a:rPr lang="en-CH" sz="900" kern="1200" dirty="0"/>
            <a:t> </a:t>
          </a:r>
          <a:r>
            <a:rPr lang="es-419" sz="900" kern="1200" dirty="0"/>
            <a:t>de ajuste</a:t>
          </a:r>
          <a:r>
            <a:rPr lang="en-CH" sz="900" kern="1200" dirty="0"/>
            <a:t> EPP</a:t>
          </a:r>
        </a:p>
      </dsp:txBody>
      <dsp:txXfrm>
        <a:off x="2473885" y="2138850"/>
        <a:ext cx="1205379" cy="787257"/>
      </dsp:txXfrm>
    </dsp:sp>
    <dsp:sp modelId="{2200B35F-8D31-4B0E-9571-867397ED1758}">
      <dsp:nvSpPr>
        <dsp:cNvPr id="0" name=""/>
        <dsp:cNvSpPr/>
      </dsp:nvSpPr>
      <dsp:spPr>
        <a:xfrm>
          <a:off x="1085721" y="2950601"/>
          <a:ext cx="1990853" cy="341312"/>
        </a:xfrm>
        <a:custGeom>
          <a:avLst/>
          <a:gdLst/>
          <a:ahLst/>
          <a:cxnLst/>
          <a:rect l="0" t="0" r="0" b="0"/>
          <a:pathLst>
            <a:path>
              <a:moveTo>
                <a:pt x="1990853" y="0"/>
              </a:moveTo>
              <a:lnTo>
                <a:pt x="1990853" y="170656"/>
              </a:lnTo>
              <a:lnTo>
                <a:pt x="0" y="170656"/>
              </a:lnTo>
              <a:lnTo>
                <a:pt x="0" y="341312"/>
              </a:lnTo>
            </a:path>
          </a:pathLst>
        </a:custGeom>
        <a:noFill/>
        <a:ln w="1079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8727C0-B677-48A2-ACF0-C8C39D120020}">
      <dsp:nvSpPr>
        <dsp:cNvPr id="0" name=""/>
        <dsp:cNvSpPr/>
      </dsp:nvSpPr>
      <dsp:spPr>
        <a:xfrm>
          <a:off x="458539" y="3291914"/>
          <a:ext cx="1254365" cy="836243"/>
        </a:xfrm>
        <a:prstGeom prst="roundRect">
          <a:avLst>
            <a:gd name="adj" fmla="val 10000"/>
          </a:avLst>
        </a:prstGeom>
        <a:solidFill>
          <a:schemeClr val="accent1">
            <a:lumMod val="40000"/>
            <a:lumOff val="60000"/>
          </a:schemeClr>
        </a:solidFill>
        <a:ln w="17145"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ES" sz="900" kern="1200" dirty="0"/>
            <a:t>Menos de tres años de datos de encuestas/vigilancia o menos de tres sitios consistentes.</a:t>
          </a:r>
          <a:endParaRPr lang="en-CH" sz="900" kern="1200" dirty="0"/>
        </a:p>
      </dsp:txBody>
      <dsp:txXfrm>
        <a:off x="483032" y="3316407"/>
        <a:ext cx="1205379" cy="787257"/>
      </dsp:txXfrm>
    </dsp:sp>
    <dsp:sp modelId="{CB461361-4550-42E2-9688-DDCF9F670546}">
      <dsp:nvSpPr>
        <dsp:cNvPr id="0" name=""/>
        <dsp:cNvSpPr/>
      </dsp:nvSpPr>
      <dsp:spPr>
        <a:xfrm>
          <a:off x="1037982" y="4128157"/>
          <a:ext cx="91440" cy="334497"/>
        </a:xfrm>
        <a:custGeom>
          <a:avLst/>
          <a:gdLst/>
          <a:ahLst/>
          <a:cxnLst/>
          <a:rect l="0" t="0" r="0" b="0"/>
          <a:pathLst>
            <a:path>
              <a:moveTo>
                <a:pt x="47739" y="0"/>
              </a:moveTo>
              <a:lnTo>
                <a:pt x="47739" y="167248"/>
              </a:lnTo>
              <a:lnTo>
                <a:pt x="45720" y="167248"/>
              </a:lnTo>
              <a:lnTo>
                <a:pt x="45720" y="334497"/>
              </a:lnTo>
            </a:path>
          </a:pathLst>
        </a:custGeom>
        <a:noFill/>
        <a:ln w="1079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60C26E-6CDB-4461-9B8A-6855E1BEB0F6}">
      <dsp:nvSpPr>
        <dsp:cNvPr id="0" name=""/>
        <dsp:cNvSpPr/>
      </dsp:nvSpPr>
      <dsp:spPr>
        <a:xfrm>
          <a:off x="456519" y="4462655"/>
          <a:ext cx="1254365" cy="836243"/>
        </a:xfrm>
        <a:prstGeom prst="roundRect">
          <a:avLst>
            <a:gd name="adj" fmla="val 10000"/>
          </a:avLst>
        </a:prstGeom>
        <a:solidFill>
          <a:schemeClr val="accent1">
            <a:lumMod val="40000"/>
            <a:lumOff val="60000"/>
          </a:schemeClr>
        </a:solidFill>
        <a:ln w="17145"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419" sz="900" kern="1200" dirty="0"/>
            <a:t>Ajuste de curva clásica</a:t>
          </a:r>
          <a:endParaRPr lang="en-CH" sz="900" kern="1200" dirty="0"/>
        </a:p>
      </dsp:txBody>
      <dsp:txXfrm>
        <a:off x="481012" y="4487148"/>
        <a:ext cx="1205379" cy="787257"/>
      </dsp:txXfrm>
    </dsp:sp>
    <dsp:sp modelId="{BF69B4EA-F153-4F88-939D-F59503B9FDEE}">
      <dsp:nvSpPr>
        <dsp:cNvPr id="0" name=""/>
        <dsp:cNvSpPr/>
      </dsp:nvSpPr>
      <dsp:spPr>
        <a:xfrm>
          <a:off x="3030855" y="2950601"/>
          <a:ext cx="91440" cy="334497"/>
        </a:xfrm>
        <a:custGeom>
          <a:avLst/>
          <a:gdLst/>
          <a:ahLst/>
          <a:cxnLst/>
          <a:rect l="0" t="0" r="0" b="0"/>
          <a:pathLst>
            <a:path>
              <a:moveTo>
                <a:pt x="45720" y="0"/>
              </a:moveTo>
              <a:lnTo>
                <a:pt x="45720" y="334497"/>
              </a:lnTo>
            </a:path>
          </a:pathLst>
        </a:custGeom>
        <a:noFill/>
        <a:ln w="1079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BA9631-BDAA-4DF6-A59C-4053AF98B244}">
      <dsp:nvSpPr>
        <dsp:cNvPr id="0" name=""/>
        <dsp:cNvSpPr/>
      </dsp:nvSpPr>
      <dsp:spPr>
        <a:xfrm>
          <a:off x="2449392" y="3285098"/>
          <a:ext cx="1254365" cy="836243"/>
        </a:xfrm>
        <a:prstGeom prst="roundRect">
          <a:avLst>
            <a:gd name="adj" fmla="val 10000"/>
          </a:avLst>
        </a:prstGeom>
        <a:solidFill>
          <a:schemeClr val="accent1">
            <a:lumMod val="40000"/>
            <a:lumOff val="60000"/>
          </a:schemeClr>
        </a:solidFill>
        <a:ln w="17145"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ES" sz="900" kern="1200" dirty="0"/>
            <a:t>Al menos tres años de datos de encuestas o vigilancia procedentes de tres sitios coherentes</a:t>
          </a:r>
          <a:endParaRPr lang="en-CH" sz="900" kern="1200" dirty="0"/>
        </a:p>
      </dsp:txBody>
      <dsp:txXfrm>
        <a:off x="2473885" y="3309591"/>
        <a:ext cx="1205379" cy="787257"/>
      </dsp:txXfrm>
    </dsp:sp>
    <dsp:sp modelId="{FD40CA1B-7695-4B90-8FD9-B3C5EFBAD348}">
      <dsp:nvSpPr>
        <dsp:cNvPr id="0" name=""/>
        <dsp:cNvSpPr/>
      </dsp:nvSpPr>
      <dsp:spPr>
        <a:xfrm>
          <a:off x="2417945" y="4121342"/>
          <a:ext cx="658629" cy="334497"/>
        </a:xfrm>
        <a:custGeom>
          <a:avLst/>
          <a:gdLst/>
          <a:ahLst/>
          <a:cxnLst/>
          <a:rect l="0" t="0" r="0" b="0"/>
          <a:pathLst>
            <a:path>
              <a:moveTo>
                <a:pt x="658629" y="0"/>
              </a:moveTo>
              <a:lnTo>
                <a:pt x="658629" y="167248"/>
              </a:lnTo>
              <a:lnTo>
                <a:pt x="0" y="167248"/>
              </a:lnTo>
              <a:lnTo>
                <a:pt x="0" y="334497"/>
              </a:lnTo>
            </a:path>
          </a:pathLst>
        </a:custGeom>
        <a:noFill/>
        <a:ln w="1079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ECE409-D267-41BA-973F-2E95DE0ECC6A}">
      <dsp:nvSpPr>
        <dsp:cNvPr id="0" name=""/>
        <dsp:cNvSpPr/>
      </dsp:nvSpPr>
      <dsp:spPr>
        <a:xfrm>
          <a:off x="1790762" y="4455839"/>
          <a:ext cx="1254365" cy="836243"/>
        </a:xfrm>
        <a:prstGeom prst="roundRect">
          <a:avLst>
            <a:gd name="adj" fmla="val 10000"/>
          </a:avLst>
        </a:prstGeom>
        <a:solidFill>
          <a:schemeClr val="accent1">
            <a:lumMod val="40000"/>
            <a:lumOff val="60000"/>
          </a:schemeClr>
        </a:solidFill>
        <a:ln w="17145"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pt-BR" sz="900" kern="1200" dirty="0"/>
            <a:t>Concentrado: ajuste de curva R-spline</a:t>
          </a:r>
          <a:endParaRPr lang="en-CH" sz="900" kern="1200" dirty="0"/>
        </a:p>
      </dsp:txBody>
      <dsp:txXfrm>
        <a:off x="1815255" y="4480332"/>
        <a:ext cx="1205379" cy="787257"/>
      </dsp:txXfrm>
    </dsp:sp>
    <dsp:sp modelId="{7F6D34D7-1075-4C99-A070-BEEA9D77341D}">
      <dsp:nvSpPr>
        <dsp:cNvPr id="0" name=""/>
        <dsp:cNvSpPr/>
      </dsp:nvSpPr>
      <dsp:spPr>
        <a:xfrm>
          <a:off x="3076575" y="4121342"/>
          <a:ext cx="679063" cy="334497"/>
        </a:xfrm>
        <a:custGeom>
          <a:avLst/>
          <a:gdLst/>
          <a:ahLst/>
          <a:cxnLst/>
          <a:rect l="0" t="0" r="0" b="0"/>
          <a:pathLst>
            <a:path>
              <a:moveTo>
                <a:pt x="0" y="0"/>
              </a:moveTo>
              <a:lnTo>
                <a:pt x="0" y="167248"/>
              </a:lnTo>
              <a:lnTo>
                <a:pt x="679063" y="167248"/>
              </a:lnTo>
              <a:lnTo>
                <a:pt x="679063" y="334497"/>
              </a:lnTo>
            </a:path>
          </a:pathLst>
        </a:custGeom>
        <a:noFill/>
        <a:ln w="1079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77B62C-5CA7-47E8-8E73-672CD8DC5009}">
      <dsp:nvSpPr>
        <dsp:cNvPr id="0" name=""/>
        <dsp:cNvSpPr/>
      </dsp:nvSpPr>
      <dsp:spPr>
        <a:xfrm>
          <a:off x="3128455" y="4455839"/>
          <a:ext cx="1254365" cy="836243"/>
        </a:xfrm>
        <a:prstGeom prst="roundRect">
          <a:avLst>
            <a:gd name="adj" fmla="val 10000"/>
          </a:avLst>
        </a:prstGeom>
        <a:solidFill>
          <a:schemeClr val="lt1">
            <a:hueOff val="0"/>
            <a:satOff val="0"/>
            <a:lumOff val="0"/>
            <a:alphaOff val="0"/>
          </a:schemeClr>
        </a:solidFill>
        <a:ln w="17145"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pt-BR" sz="900" kern="1200" dirty="0"/>
            <a:t>Generalizado: ajuste de curva </a:t>
          </a:r>
          <a:r>
            <a:rPr lang="es-419" sz="900" kern="1200" dirty="0"/>
            <a:t>R-Híbrida</a:t>
          </a:r>
          <a:endParaRPr lang="en-CH" sz="900" kern="1200" dirty="0"/>
        </a:p>
      </dsp:txBody>
      <dsp:txXfrm>
        <a:off x="3152948" y="4480332"/>
        <a:ext cx="1205379" cy="787257"/>
      </dsp:txXfrm>
    </dsp:sp>
    <dsp:sp modelId="{910D83D7-E7DB-4CE0-B1AF-7450A007A19E}">
      <dsp:nvSpPr>
        <dsp:cNvPr id="0" name=""/>
        <dsp:cNvSpPr/>
      </dsp:nvSpPr>
      <dsp:spPr>
        <a:xfrm>
          <a:off x="3076574" y="2950601"/>
          <a:ext cx="2016743" cy="348128"/>
        </a:xfrm>
        <a:custGeom>
          <a:avLst/>
          <a:gdLst/>
          <a:ahLst/>
          <a:cxnLst/>
          <a:rect l="0" t="0" r="0" b="0"/>
          <a:pathLst>
            <a:path>
              <a:moveTo>
                <a:pt x="0" y="0"/>
              </a:moveTo>
              <a:lnTo>
                <a:pt x="0" y="174064"/>
              </a:lnTo>
              <a:lnTo>
                <a:pt x="2016743" y="174064"/>
              </a:lnTo>
              <a:lnTo>
                <a:pt x="2016743" y="348128"/>
              </a:lnTo>
            </a:path>
          </a:pathLst>
        </a:custGeom>
        <a:noFill/>
        <a:ln w="1079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FA8962-1264-4DCA-AAA3-79DDD3406D33}">
      <dsp:nvSpPr>
        <dsp:cNvPr id="0" name=""/>
        <dsp:cNvSpPr/>
      </dsp:nvSpPr>
      <dsp:spPr>
        <a:xfrm>
          <a:off x="4466135" y="3298729"/>
          <a:ext cx="1254365" cy="836243"/>
        </a:xfrm>
        <a:prstGeom prst="roundRect">
          <a:avLst>
            <a:gd name="adj" fmla="val 10000"/>
          </a:avLst>
        </a:prstGeom>
        <a:solidFill>
          <a:schemeClr val="lt1">
            <a:hueOff val="0"/>
            <a:satOff val="0"/>
            <a:lumOff val="0"/>
            <a:alphaOff val="0"/>
          </a:schemeClr>
        </a:solidFill>
        <a:ln w="17145"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ES" sz="900" kern="1200" dirty="0"/>
            <a:t>1) 50 o más sitios con 10 o más años de datos de encuestas o vigilancia; o 2) una tendencia epidémica compleja***</a:t>
          </a:r>
          <a:endParaRPr lang="en-CH" sz="900" kern="1200" dirty="0"/>
        </a:p>
      </dsp:txBody>
      <dsp:txXfrm>
        <a:off x="4490628" y="3323222"/>
        <a:ext cx="1205379" cy="787257"/>
      </dsp:txXfrm>
    </dsp:sp>
    <dsp:sp modelId="{E755AA1B-E19D-4CEE-8584-B16958B549F6}">
      <dsp:nvSpPr>
        <dsp:cNvPr id="0" name=""/>
        <dsp:cNvSpPr/>
      </dsp:nvSpPr>
      <dsp:spPr>
        <a:xfrm>
          <a:off x="5047598" y="4134973"/>
          <a:ext cx="91440" cy="314051"/>
        </a:xfrm>
        <a:custGeom>
          <a:avLst/>
          <a:gdLst/>
          <a:ahLst/>
          <a:cxnLst/>
          <a:rect l="0" t="0" r="0" b="0"/>
          <a:pathLst>
            <a:path>
              <a:moveTo>
                <a:pt x="45720" y="0"/>
              </a:moveTo>
              <a:lnTo>
                <a:pt x="45720" y="157025"/>
              </a:lnTo>
              <a:lnTo>
                <a:pt x="45732" y="157025"/>
              </a:lnTo>
              <a:lnTo>
                <a:pt x="45732" y="314051"/>
              </a:lnTo>
            </a:path>
          </a:pathLst>
        </a:custGeom>
        <a:noFill/>
        <a:ln w="1079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E6DAE0-4BA6-422D-A261-40C5D92BC385}">
      <dsp:nvSpPr>
        <dsp:cNvPr id="0" name=""/>
        <dsp:cNvSpPr/>
      </dsp:nvSpPr>
      <dsp:spPr>
        <a:xfrm>
          <a:off x="4466148" y="4449024"/>
          <a:ext cx="1254365" cy="836243"/>
        </a:xfrm>
        <a:prstGeom prst="roundRect">
          <a:avLst>
            <a:gd name="adj" fmla="val 10000"/>
          </a:avLst>
        </a:prstGeom>
        <a:solidFill>
          <a:schemeClr val="lt1">
            <a:hueOff val="0"/>
            <a:satOff val="0"/>
            <a:lumOff val="0"/>
            <a:alphaOff val="0"/>
          </a:schemeClr>
        </a:solidFill>
        <a:ln w="17145" cap="flat" cmpd="sng" algn="ctr">
          <a:solidFill>
            <a:schemeClr val="dk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s-419" sz="900" kern="1200" dirty="0"/>
            <a:t>Ajuste de curva R-Híbrida</a:t>
          </a:r>
          <a:endParaRPr lang="en-CH" sz="900" kern="1200" dirty="0"/>
        </a:p>
      </dsp:txBody>
      <dsp:txXfrm>
        <a:off x="4490641" y="4473517"/>
        <a:ext cx="1205379" cy="78725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B7C2A0-28E8-4C4D-BC8B-DD3ABB8E143C}" type="datetimeFigureOut">
              <a:rPr lang="en-US" smtClean="0"/>
              <a:t>2/24/2026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maestros</a:t>
            </a:r>
          </a:p>
          <a:p>
            <a:pPr lvl="1"/>
            <a:r>
              <a:rPr lang="en-US"/>
              <a:t>Segundo nivel</a:t>
            </a:r>
          </a:p>
          <a:p>
            <a:pPr lvl="2"/>
            <a:r>
              <a:rPr lang="en-US"/>
              <a:t>Tercer nivel</a:t>
            </a:r>
          </a:p>
          <a:p>
            <a:pPr lvl="3"/>
            <a:r>
              <a:rPr lang="en-US"/>
              <a:t>Cuarto nivel</a:t>
            </a:r>
          </a:p>
          <a:p>
            <a:pPr lvl="4"/>
            <a:r>
              <a:rPr lang="en-US"/>
              <a:t>Quinto nivel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BDAB6-B46E-4681-BA5B-21DE5884B219}" type="slidenum">
              <a:rPr lang="en-US" smtClean="0"/>
              <a:t>‹#›</a:t>
            </a:fld>
            <a:endParaRPr lang="en-US"/>
          </a:p>
        </p:txBody>
      </p:sp>
    </p:spTree>
    <p:extLst>
      <p:ext uri="{BB962C8B-B14F-4D97-AF65-F5344CB8AC3E}">
        <p14:creationId xmlns:p14="http://schemas.microsoft.com/office/powerpoint/2010/main" val="3650875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Hola, soy Tim Brown, del East-West Center, codesarrollador del Paquete de Estimaciones y Proyecciones (EPP) de ONUSIDA. En esta presentación analizaremos cómo el EPP lleva a cabo su tarea de convertir las tendencias de prevalencia del VIH procedentes de múltiples fuentes de datos en una estimación de las tendencias de incidencia. En el proceso, analizaremos los conceptos que subyacen al EPP, los modelos que se pueden elegir y las opciones de ajuste fino disponibles en el EPP. Veamos qué hay detrás del telón y cómo funciona el EPP.</a:t>
            </a:r>
          </a:p>
        </p:txBody>
      </p:sp>
      <p:sp>
        <p:nvSpPr>
          <p:cNvPr id="4" name="Slide Number Placeholder 3"/>
          <p:cNvSpPr>
            <a:spLocks noGrp="1"/>
          </p:cNvSpPr>
          <p:nvPr>
            <p:ph type="sldNum" sz="quarter" idx="5"/>
          </p:nvPr>
        </p:nvSpPr>
        <p:spPr/>
        <p:txBody>
          <a:bodyPr/>
          <a:lstStyle/>
          <a:p>
            <a:fld id="{61DBDAB6-B46E-4681-BA5B-21DE5884B219}" type="slidenum">
              <a:rPr lang="en-US" smtClean="0"/>
              <a:t>1</a:t>
            </a:fld>
            <a:endParaRPr lang="en-US"/>
          </a:p>
        </p:txBody>
      </p:sp>
    </p:spTree>
    <p:extLst>
      <p:ext uri="{BB962C8B-B14F-4D97-AF65-F5344CB8AC3E}">
        <p14:creationId xmlns:p14="http://schemas.microsoft.com/office/powerpoint/2010/main" val="3363157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modelo final, R-Híbrido, se basa en la constatación de que, en las primeras etapas de la mayoría de las epidemias, este patrón para log r(t) podía ajustarse fácilmente a una función matemática estándar, la función logística, que se muestra aquí. Esto funcionó bien hasta mediados de la década de 2000. Después, los patrones en los países tendieron a variar en función de la evolución de la ampliación del tratamiento antirretroviral, los cambios de comportamiento que pudieron haberse producido y otros factores. </a:t>
            </a:r>
          </a:p>
          <a:p>
            <a:endParaRPr lang="en-US" dirty="0"/>
          </a:p>
          <a:p>
            <a:r>
              <a:rPr lang="en-US" dirty="0"/>
              <a:t>Así que se introdujo el modelo R-Hybrid, que era una mezcla de una función logística, fácilmente definida por cuatro números, hasta 2003, seguida de la adición de un conjunto de valores r(t) anuales para cada año. Desafortunadamente, con un valor r(t) diferente para cada año, esto añadía muchas variables y el ajuste del modelo llevaba horas. Tras algunos experimentos, descubrió que si estos valores r(t) solo se establecían cada pocos años y se suponía un cambio lineal entre ellos, los ajustes eran tan buenos como con los valores r(t) de un solo año. Así, se introdujo el concepto de espaciado de nudos, que actualmente está establecido por defecto en 5 años. Esto redujo el número de variables y agilizó considerablemente el ajuste.</a:t>
            </a:r>
          </a:p>
          <a:p>
            <a:endParaRPr lang="en-US" dirty="0"/>
          </a:p>
          <a:p>
            <a:r>
              <a:rPr lang="en-US" dirty="0"/>
              <a:t>El uso de valores de recorrido aleatorio para r(t) en los últimos años da al modelo la capacidad de ajustarse a las condiciones cambiantes del país y a la gran cantidad de datos disponibles en los últimos años. En lugar de guiarse por el equilibrio previo, el modelo se guía ahora por la gran cantidad de datos disponibles.</a:t>
            </a:r>
          </a:p>
          <a:p>
            <a:endParaRPr lang="en-US" dirty="0"/>
          </a:p>
          <a:p>
            <a:r>
              <a:rPr lang="en-US" dirty="0"/>
              <a:t>Este modelo se denomina R-Hybrid porque es una mezcla de una función logística en los primeros años de la epidemia y un conjunto de variables para los años siguientes (denominadas variables de recorrido aleatorio) que se establecen ajustando los datos, como se describirá en breve. Se introdujo en el EPP en 2019.</a:t>
            </a:r>
          </a:p>
          <a:p>
            <a:endParaRPr lang="en-US" dirty="0"/>
          </a:p>
          <a:p>
            <a:r>
              <a:rPr lang="en-US" dirty="0"/>
              <a:t>Cabe señalar que una de las limitaciones de R-Hybrid es que, si los datos son escasos en los últimos años, hay poca información sobre los valores anuales de r(t) para esos años y pueden fluctuar mucho. Esto hace que sea un modelo mucho más adecuado para los entornos ricos en datos de los países del África subsahariana que para las situaciones con datos más escasos que se observan en la mayoría de las epidemias concentradas.</a:t>
            </a:r>
          </a:p>
        </p:txBody>
      </p:sp>
      <p:sp>
        <p:nvSpPr>
          <p:cNvPr id="4" name="Slide Number Placeholder 3"/>
          <p:cNvSpPr>
            <a:spLocks noGrp="1"/>
          </p:cNvSpPr>
          <p:nvPr>
            <p:ph type="sldNum" sz="quarter" idx="5"/>
          </p:nvPr>
        </p:nvSpPr>
        <p:spPr/>
        <p:txBody>
          <a:bodyPr/>
          <a:lstStyle/>
          <a:p>
            <a:fld id="{61DBDAB6-B46E-4681-BA5B-21DE5884B219}" type="slidenum">
              <a:rPr lang="en-US" smtClean="0"/>
              <a:t>10</a:t>
            </a:fld>
            <a:endParaRPr lang="en-US"/>
          </a:p>
        </p:txBody>
      </p:sp>
    </p:spTree>
    <p:extLst>
      <p:ext uri="{BB962C8B-B14F-4D97-AF65-F5344CB8AC3E}">
        <p14:creationId xmlns:p14="http://schemas.microsoft.com/office/powerpoint/2010/main" val="2765635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Consideremos ahora algunas de las fortalezas y limitaciones de los modelos EPP Classic y R-Spline, que son los modelos recomendados para la mayoría de las epidemias concentradas.</a:t>
            </a:r>
          </a:p>
          <a:p>
            <a:endParaRPr lang="en-US" dirty="0"/>
          </a:p>
          <a:p>
            <a:r>
              <a:rPr lang="en-US" dirty="0"/>
              <a:t>Las fortalezas del EPP Classic son que impone cierta estructura epidémica en situaciones en las que los datos son relativamente escasos. También suele generar incertidumbres bastante grandes, que reflejan mejor la realidad de los países con datos escasos, en los que los datos no limitan en gran medida el posible desarrollo de la epidemia. Además, se adapta con bastante rapidez, ya que tiene menos parámetros que los otros modelos.</a:t>
            </a:r>
          </a:p>
          <a:p>
            <a:endParaRPr lang="en-US" dirty="0"/>
          </a:p>
          <a:p>
            <a:r>
              <a:rPr lang="en-US" dirty="0"/>
              <a:t>Sin embargo, también tiene un par de debilidades importantes. En primer lugar, no es un modelo flexible, ya que los cuatro parámetros se mantienen constantes durante todo el cálculo. Esto significa que si la situación de riesgo conductual cambia entre las primeras etapas de la epidemia y las últimas, por ejemplo, si los comportamientos se vuelven menos riesgosos, es posible que no lo refleje bien. Las dos figuras inferiores muestran un ajuste con EPP Classic a la izquierda y R-Spline a la derecha. Para ajustarse a las etapas posteriores de la epidemia, EPP Classic alcanza una prevalencia más alta de lo que podría justificarse en las etapas iniciales. R-Spline, por su parte, toma una trayectoria más baja que parece un poco más realista.</a:t>
            </a:r>
          </a:p>
          <a:p>
            <a:endParaRPr lang="en-US" dirty="0"/>
          </a:p>
          <a:p>
            <a:r>
              <a:rPr lang="en-US" dirty="0"/>
              <a:t>La segunda limitación de EPP Classic es que no puede hacer frente a situaciones en las que la prevalencia alcanza su punto máximo, desciende y luego vuelve a aumentar. Esto se puede ver en el conjunto superior de figuras de arriba, donde EPP Classic divide la diferencia entre los valores de la encuesta y se sitúa en el medio, mientras que R-Spline desciende y luego vuelve a subir. Lo mismo se observa en el conjunto de figuras del medio para un conjunto de datos más escaso. Sin embargo, dada la escasez de datos, es un poco subjetivo decidir cuál de estos dos ajustes es el mejor. Esta es una de las debilidades de R-Spline: si los datos son escasos, simplemente seguirá los datos, incluso si las variaciones son en gran medida fluctuaciones estadísticas.</a:t>
            </a:r>
          </a:p>
        </p:txBody>
      </p:sp>
      <p:sp>
        <p:nvSpPr>
          <p:cNvPr id="4" name="Slide Number Placeholder 3"/>
          <p:cNvSpPr>
            <a:spLocks noGrp="1"/>
          </p:cNvSpPr>
          <p:nvPr>
            <p:ph type="sldNum" sz="quarter" idx="5"/>
          </p:nvPr>
        </p:nvSpPr>
        <p:spPr/>
        <p:txBody>
          <a:bodyPr/>
          <a:lstStyle/>
          <a:p>
            <a:fld id="{61DBDAB6-B46E-4681-BA5B-21DE5884B219}" type="slidenum">
              <a:rPr lang="en-US" smtClean="0"/>
              <a:t>11</a:t>
            </a:fld>
            <a:endParaRPr lang="en-US"/>
          </a:p>
        </p:txBody>
      </p:sp>
    </p:spTree>
    <p:extLst>
      <p:ext uri="{BB962C8B-B14F-4D97-AF65-F5344CB8AC3E}">
        <p14:creationId xmlns:p14="http://schemas.microsoft.com/office/powerpoint/2010/main" val="2551649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Además de su tendencia a seguir los datos escasos con demasiada precisión, se ha observado otra limitación en R-Spline. Jeff Eaton fue el primero en darse cuenta de que R-Spline producía un patrón bastante común de incidencia que descendía rápidamente a niveles más bajos, pero que luego volvía a subir y posteriormente descendía. Esto se puede observar en los ajustes con el modelo R-Spline que se muestran aquí para Kenia. La incidencia cae a un nivel bajo, pero luego comienza a aumentar antes de volver a caer. Esto realmente no tenía sentido, dado que el tratamiento antirretroviral en el país seguía ampliándose, lo que debería haber llevado a una disminución continua de la incidencia. En el gráfico r(t) se puede ver que el modelo supera el valor de equilibrio r, mostrado por la línea punteada, pero luego tiene que volver a subir para estabilizarse en ese valor debido a la suposición previa de equilibrio. </a:t>
            </a:r>
          </a:p>
          <a:p>
            <a:endParaRPr lang="en-US" dirty="0"/>
          </a:p>
          <a:p>
            <a:r>
              <a:rPr lang="en-US" dirty="0"/>
              <a:t>En Zimbabue se disponía de una medición real en una encuesta sobre la incidencia, el punto negro que se muestra en la curva de incidencia. Sin embargo, la incidencia producida por el EPP era demasiado alta en comparación con la medida. Una vez más, el patrón en r(t) fue un rebasamiento, seguido de un repunte hasta el nivel de equilibrio.</a:t>
            </a:r>
          </a:p>
          <a:p>
            <a:endParaRPr lang="en-US" dirty="0"/>
          </a:p>
          <a:p>
            <a:r>
              <a:rPr lang="en-US" dirty="0"/>
              <a:t>Así que, básicamente, lo que se observaba era que la hipótesis previa de equilibrio estaba influyendo en el modelo de formas que no eran deseables. Dada la importancia de obtener una incidencia correcta en situaciones con abundantes datos, de modo que podamos medir adecuadamente el impacto de los programas de prevención y tratamiento a escala nacional, se desarrolló el modelo R-Hybrid para que los datos determinaran lo que ocurre con la curva en los últimos años.</a:t>
            </a:r>
          </a:p>
        </p:txBody>
      </p:sp>
      <p:sp>
        <p:nvSpPr>
          <p:cNvPr id="4" name="Slide Number Placeholder 3"/>
          <p:cNvSpPr>
            <a:spLocks noGrp="1"/>
          </p:cNvSpPr>
          <p:nvPr>
            <p:ph type="sldNum" sz="quarter" idx="5"/>
          </p:nvPr>
        </p:nvSpPr>
        <p:spPr/>
        <p:txBody>
          <a:bodyPr/>
          <a:lstStyle/>
          <a:p>
            <a:fld id="{61DBDAB6-B46E-4681-BA5B-21DE5884B219}" type="slidenum">
              <a:rPr lang="en-US" smtClean="0"/>
              <a:t>12</a:t>
            </a:fld>
            <a:endParaRPr lang="en-US"/>
          </a:p>
        </p:txBody>
      </p:sp>
    </p:spTree>
    <p:extLst>
      <p:ext uri="{BB962C8B-B14F-4D97-AF65-F5344CB8AC3E}">
        <p14:creationId xmlns:p14="http://schemas.microsoft.com/office/powerpoint/2010/main" val="2408864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Teniendo en cuenta estas observaciones y la experiencia en la aplicación de los diferentes modelos en todo el mundo, ONUSIDA ha elaborado un diagrama de flujo para decidir qué modelo utilizar. Las partes pertinentes para las epidemias concentradas se resaltan aquí en verde. El diagrama de flujo completo se encuentra en la guía de inicio rápido.</a:t>
            </a:r>
          </a:p>
          <a:p>
            <a:endParaRPr lang="en-US" dirty="0"/>
          </a:p>
          <a:p>
            <a:r>
              <a:rPr lang="en-US" dirty="0"/>
              <a:t>Si dispone de datos escasos, es decir, menos de tres años de datos de encuestas o menos de tres sitios coherentes, utilice EPP Classic; de lo contrario, utilice R-Spline.</a:t>
            </a:r>
          </a:p>
          <a:p>
            <a:endParaRPr lang="en-US" dirty="0"/>
          </a:p>
          <a:p>
            <a:r>
              <a:rPr lang="en-US" dirty="0"/>
              <a:t>No hay nada de malo en probar los otros modelos, en particular R-Trend, y ver cómo se comparan con los ajustes del modelo recomendado. Sin embargo, tenga en cuenta que R-Hybrid tiene requisitos de datos muy amplios, especialmente en los últimos años, que rara vez se cumplen en países con epidemias concentradas. </a:t>
            </a:r>
          </a:p>
          <a:p>
            <a:endParaRPr lang="en-US" dirty="0"/>
          </a:p>
          <a:p>
            <a:r>
              <a:rPr lang="en-US" dirty="0"/>
              <a:t>Por último, debemos señalar que cada subpoblación puede ajustarse al modelo que se adapte a su situación de datos. Por lo tanto, si hay muchos datos para algunos grupos, por ejemplo, las mujeres restantes, utilice R-Spline. Si los datos son escasos para los HSH en el mismo país, utilice EPP Classic. Mezcle y combine los modelos según sea necesario para obtener el mejor ajuste para cada subpoblación.</a:t>
            </a:r>
          </a:p>
        </p:txBody>
      </p:sp>
      <p:sp>
        <p:nvSpPr>
          <p:cNvPr id="4" name="Slide Number Placeholder 3"/>
          <p:cNvSpPr>
            <a:spLocks noGrp="1"/>
          </p:cNvSpPr>
          <p:nvPr>
            <p:ph type="sldNum" sz="quarter" idx="5"/>
          </p:nvPr>
        </p:nvSpPr>
        <p:spPr/>
        <p:txBody>
          <a:bodyPr/>
          <a:lstStyle/>
          <a:p>
            <a:fld id="{61DBDAB6-B46E-4681-BA5B-21DE5884B219}" type="slidenum">
              <a:rPr lang="en-US" smtClean="0"/>
              <a:t>13</a:t>
            </a:fld>
            <a:endParaRPr lang="en-US"/>
          </a:p>
        </p:txBody>
      </p:sp>
    </p:spTree>
    <p:extLst>
      <p:ext uri="{BB962C8B-B14F-4D97-AF65-F5344CB8AC3E}">
        <p14:creationId xmlns:p14="http://schemas.microsoft.com/office/powerpoint/2010/main" val="439574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Ahora que sabemos qué se incluye en los modelos utilizados para calcular r(t), analicemos el procedimiento mediante el cual EPP ajusta los datos, conocido como IMIS, que significa muestreo incremental por importancia de la mezcla. El método fue desarrollado por Adrian Raftery y Le Bao y se presentó por primera vez en el artículo de Biometrics que se indica aquí.  </a:t>
            </a:r>
          </a:p>
          <a:p>
            <a:endParaRPr lang="en-US" dirty="0"/>
          </a:p>
          <a:p>
            <a:r>
              <a:rPr lang="en-US" dirty="0"/>
              <a:t>El proceso es bastante sencillo en cuanto al concepto. Primero se genera un gran número de muestras, doce mil o más, de las curvas r(t) a partir del modelo que se está utilizando. Como hemos visto, cada modelo tendrá un conjunto de parámetros que le permitirán calcular una curva r(t) a lo largo del tiempo, tal y como acabamos de comentar. Pero en lugar de introducir conjuntos de parámetros totalmente aleatorios en el modelo para crear un conjunto de curvas r(t), utilizamos nuestra experiencia previa con el ajuste de estos modelos.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14</a:t>
            </a:fld>
            <a:endParaRPr lang="en-US"/>
          </a:p>
        </p:txBody>
      </p:sp>
    </p:spTree>
    <p:extLst>
      <p:ext uri="{BB962C8B-B14F-4D97-AF65-F5344CB8AC3E}">
        <p14:creationId xmlns:p14="http://schemas.microsoft.com/office/powerpoint/2010/main" val="1960256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Tomemos, por ejemplo, el modelo EPP Classic. Hay cuatro parámetros: T-cero, F-cero, R y phi. En lugar de elegir valores al azar para ellos, observamos los valores que han dado estos cuatro parámetros al ajustarse a un gran número de países. Estos valores se muestran en el cuadro de diálogo «Parámetros del modelo» si se selecciona el modelo EPP Classic en la página del proyecto EPP.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 ajustar un gran número de países, se descubrió que R probablemente se situaría entre 0,5 y 150. A F0 se le dio generalmente una flexibilidad total entre 0 (nadie en riesgo) y 1,0 (todos en riesgo). Los años de inicio de la epidemia para la mayoría de los países se situaron entre 1970 y 1990, y un valor medio de phi de 100 fue un buen punto de partida.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Utilizando los rangos especificados aquí, el EPP genera 12 000 valores de muestra (R, F-cero, T-cero y phi). Los dos primeros valores de esta lista de 12 000 se muestran aquí. A continuación, el EPP calcula las curvas de prevalencia que corresponden a cada una de estas muestras.</a:t>
            </a:r>
          </a:p>
          <a:p>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15</a:t>
            </a:fld>
            <a:endParaRPr lang="en-US"/>
          </a:p>
        </p:txBody>
      </p:sp>
    </p:spTree>
    <p:extLst>
      <p:ext uri="{BB962C8B-B14F-4D97-AF65-F5344CB8AC3E}">
        <p14:creationId xmlns:p14="http://schemas.microsoft.com/office/powerpoint/2010/main" val="30771976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Una vez que se ha generado un gran conjunto de curvas r(t), se procede a compararlas con los datos. Se toman todos los datos de prevalencia que tenemos de los datos de vigilancia, ya sea en una población clave o en clínicas prenatales, dependiendo de la subpoblación que se ajuste, y se comparan con lo que cada curva r(t) del modelo predice para la prevalencia. Si hay múltiples fuentes de datos, por ejemplo, vigilancia centinela de atención prenatal, pruebas rutinarias y datos del censo de atención prenatal, el EPP ajusta automáticamente variables adicionales que determinan los posibles sesgos entre las diferentes fuentes de datos. Esto se hace utilizando una función de verosimilitud que compara directamente la prevalencia predicha por el modelo con los datos observados. Las predicciones del modelo que están más cerca de los puntos de datos obtienen una mayor verosimilitud que las que están lejos de los datos.</a:t>
            </a:r>
          </a:p>
          <a:p>
            <a:endParaRPr lang="en-US" dirty="0"/>
          </a:p>
          <a:p>
            <a:r>
              <a:rPr lang="en-US" dirty="0"/>
              <a:t>La interfaz de EPP muestra este proceso de forma dinámica a medida que se desarrolla.</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16</a:t>
            </a:fld>
            <a:endParaRPr lang="en-US"/>
          </a:p>
        </p:txBody>
      </p:sp>
    </p:spTree>
    <p:extLst>
      <p:ext uri="{BB962C8B-B14F-4D97-AF65-F5344CB8AC3E}">
        <p14:creationId xmlns:p14="http://schemas.microsoft.com/office/powerpoint/2010/main" val="3744004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Aquí, en la interfaz del EPP, se encuentra el conjunto inicial de curvas generadas. Como puede ver, las curvas aún no se ajustan perfectamente a los datos. La mayoría de ellas se encuentran en la parte baja, muy por debajo de los datos, pero algunas se acercan más a los datos. La curva roja representa la mejor curva de este primer conjunto.</a:t>
            </a:r>
          </a:p>
        </p:txBody>
      </p:sp>
      <p:sp>
        <p:nvSpPr>
          <p:cNvPr id="4" name="Slide Number Placeholder 3"/>
          <p:cNvSpPr>
            <a:spLocks noGrp="1"/>
          </p:cNvSpPr>
          <p:nvPr>
            <p:ph type="sldNum" sz="quarter" idx="5"/>
          </p:nvPr>
        </p:nvSpPr>
        <p:spPr/>
        <p:txBody>
          <a:bodyPr/>
          <a:lstStyle/>
          <a:p>
            <a:fld id="{61DBDAB6-B46E-4681-BA5B-21DE5884B219}" type="slidenum">
              <a:rPr lang="en-US" smtClean="0"/>
              <a:t>17</a:t>
            </a:fld>
            <a:endParaRPr lang="en-US"/>
          </a:p>
        </p:txBody>
      </p:sp>
    </p:spTree>
    <p:extLst>
      <p:ext uri="{BB962C8B-B14F-4D97-AF65-F5344CB8AC3E}">
        <p14:creationId xmlns:p14="http://schemas.microsoft.com/office/powerpoint/2010/main" val="2139621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siguiente paso es seleccionar la curva más cercana a los datos, según lo calculado por la función de verosimilitud, y generar más muestras a su alrededor.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18</a:t>
            </a:fld>
            <a:endParaRPr lang="en-US"/>
          </a:p>
        </p:txBody>
      </p:sp>
    </p:spTree>
    <p:extLst>
      <p:ext uri="{BB962C8B-B14F-4D97-AF65-F5344CB8AC3E}">
        <p14:creationId xmlns:p14="http://schemas.microsoft.com/office/powerpoint/2010/main" val="145192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Esto muestra el siguiente paso del proceso en la interfaz EPP. Ahora hemos generado curvas alrededor de la primera y estamos obteniendo varias curvas que se acercan más a los datos. La mejor curva de este conjunto está sin duda más cerca de los datos que la mejor curva del conjunto anterior.</a:t>
            </a:r>
          </a:p>
        </p:txBody>
      </p:sp>
      <p:sp>
        <p:nvSpPr>
          <p:cNvPr id="4" name="Slide Number Placeholder 3"/>
          <p:cNvSpPr>
            <a:spLocks noGrp="1"/>
          </p:cNvSpPr>
          <p:nvPr>
            <p:ph type="sldNum" sz="quarter" idx="5"/>
          </p:nvPr>
        </p:nvSpPr>
        <p:spPr/>
        <p:txBody>
          <a:bodyPr/>
          <a:lstStyle/>
          <a:p>
            <a:fld id="{61DBDAB6-B46E-4681-BA5B-21DE5884B219}" type="slidenum">
              <a:rPr lang="en-US" smtClean="0"/>
              <a:t>19</a:t>
            </a:fld>
            <a:endParaRPr lang="en-US"/>
          </a:p>
        </p:txBody>
      </p:sp>
    </p:spTree>
    <p:extLst>
      <p:ext uri="{BB962C8B-B14F-4D97-AF65-F5344CB8AC3E}">
        <p14:creationId xmlns:p14="http://schemas.microsoft.com/office/powerpoint/2010/main" val="2770189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objetivo principal de EPP es generar una tendencia de incidencia para Spectrum. Esta presentación se centrará en el proceso mediante el cual EPP genera esa tendencia de incidencia, la relación entre los datos que ha ingresado y las curvas que genera EPP, y las opciones y controles que le permiten, como usuario de EPP, influir en ese proceso. Antes de comenzar, asegúrese de haber revisado las presentaciones sobre cómo actualizar su archivo Spectrum/AIM y cómo actualizar sus proyecciones EPP, ya que son información importante para esta presentación. Si desea obtener más detalles sobre los modelos y el proceso en sí, ONUSIDA elabora cada dos años un suplemento metodológico que documenta los cambios en Spectrum, EPP y otras herramientas de incidencia de Spectrum, como CSAVR. Los demás videos y los suplementos están disponibles en el sitio web </a:t>
            </a:r>
            <a:r>
              <a:rPr lang="en-US" dirty="0" err="1"/>
              <a:t>HIVTools</a:t>
            </a:r>
            <a:r>
              <a:rPr lang="en-US" dirty="0"/>
              <a:t> de ONUSIDA. Los temas tratados en esta presentación se enumeran aquí.</a:t>
            </a:r>
          </a:p>
        </p:txBody>
      </p:sp>
      <p:sp>
        <p:nvSpPr>
          <p:cNvPr id="4" name="Slide Number Placeholder 3"/>
          <p:cNvSpPr>
            <a:spLocks noGrp="1"/>
          </p:cNvSpPr>
          <p:nvPr>
            <p:ph type="sldNum" sz="quarter" idx="5"/>
          </p:nvPr>
        </p:nvSpPr>
        <p:spPr/>
        <p:txBody>
          <a:bodyPr/>
          <a:lstStyle/>
          <a:p>
            <a:fld id="{61DBDAB6-B46E-4681-BA5B-21DE5884B219}" type="slidenum">
              <a:rPr lang="en-US" smtClean="0"/>
              <a:t>2</a:t>
            </a:fld>
            <a:endParaRPr lang="en-US"/>
          </a:p>
        </p:txBody>
      </p:sp>
    </p:spTree>
    <p:extLst>
      <p:ext uri="{BB962C8B-B14F-4D97-AF65-F5344CB8AC3E}">
        <p14:creationId xmlns:p14="http://schemas.microsoft.com/office/powerpoint/2010/main" val="1584949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continuación, repetimos este proceso de generar más curvas, seleccionar la mejor y volver a generar más curvas. A medida que avanza el proceso, observamos que cada vez más curvas generadas se acercan más y más a los datos. Es decir, nuestro algoritmo está aprendiendo qué combinaciones de parámetros son más propensas a ajustarse a nuestros datos.</a:t>
            </a:r>
          </a:p>
        </p:txBody>
      </p:sp>
      <p:sp>
        <p:nvSpPr>
          <p:cNvPr id="4" name="Slide Number Placeholder 3"/>
          <p:cNvSpPr>
            <a:spLocks noGrp="1"/>
          </p:cNvSpPr>
          <p:nvPr>
            <p:ph type="sldNum" sz="quarter" idx="5"/>
          </p:nvPr>
        </p:nvSpPr>
        <p:spPr/>
        <p:txBody>
          <a:bodyPr/>
          <a:lstStyle/>
          <a:p>
            <a:fld id="{61DBDAB6-B46E-4681-BA5B-21DE5884B219}" type="slidenum">
              <a:rPr lang="en-US" smtClean="0"/>
              <a:t>20</a:t>
            </a:fld>
            <a:endParaRPr lang="en-US"/>
          </a:p>
        </p:txBody>
      </p:sp>
    </p:spTree>
    <p:extLst>
      <p:ext uri="{BB962C8B-B14F-4D97-AF65-F5344CB8AC3E}">
        <p14:creationId xmlns:p14="http://schemas.microsoft.com/office/powerpoint/2010/main" val="2608083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continuación, repetimos este proceso hasta obtener un número determinado de curvas que se acerquen a los datos. Este número es 400 si se encuentra en el modelo de entrenamiento EPP o alrededor de 1900 si se encuentra en el modo de proyección nacional.</a:t>
            </a:r>
          </a:p>
          <a:p>
            <a:endParaRPr lang="en-US" dirty="0"/>
          </a:p>
          <a:p>
            <a:r>
              <a:rPr lang="en-US" dirty="0"/>
              <a:t>Cuando haya terminado con esto, vuelva a muestrear 3000 curvas de todo el conjunto de curvas con los pesos para el remuestreo establecidos por el valor de probabilidad de esa curva en particular. De esta manera, si una curva se ajusta bien a los datos, tendrá una mayor probabilidad y será más probable que sea seleccionada durante el remuestreo.</a:t>
            </a:r>
          </a:p>
          <a:p>
            <a:endParaRPr lang="en-US" dirty="0"/>
          </a:p>
          <a:p>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21</a:t>
            </a:fld>
            <a:endParaRPr lang="en-US"/>
          </a:p>
        </p:txBody>
      </p:sp>
    </p:spTree>
    <p:extLst>
      <p:ext uri="{BB962C8B-B14F-4D97-AF65-F5344CB8AC3E}">
        <p14:creationId xmlns:p14="http://schemas.microsoft.com/office/powerpoint/2010/main" val="6385901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pantalla final de ajuste del EPP muestra los resultados del proceso IMIS.</a:t>
            </a:r>
          </a:p>
          <a:p>
            <a:endParaRPr lang="en-US" dirty="0"/>
          </a:p>
          <a:p>
            <a:r>
              <a:rPr lang="en-US" dirty="0"/>
              <a:t>Las curvas grises que aparecen aquí son las resamplificaciones, es decir, las curvas que se eligieron porque eran más cercanas a los datos. Todas las curvas que vimos anteriormente en el proceso de ajuste que estaban lejos de los datos no pasaron el corte, por lo que no se muestran en la pantalla final.</a:t>
            </a:r>
          </a:p>
          <a:p>
            <a:endParaRPr lang="en-US" dirty="0"/>
          </a:p>
          <a:p>
            <a:r>
              <a:rPr lang="en-US" dirty="0"/>
              <a:t>A continuación, tomamos la mediana de la prevalencia en cada año de esos remuestreos y esto se convierte en nuestro «mejor ajuste», la línea roja en la pantalla de ajuste final.</a:t>
            </a:r>
          </a:p>
          <a:p>
            <a:endParaRPr lang="en-US" dirty="0"/>
          </a:p>
          <a:p>
            <a:r>
              <a:rPr lang="en-US" dirty="0"/>
              <a:t>Por último, observamos los rangos dentro de los cuales cae el 95 % de los remuestreos en cada año y los utilizamos como nuestros intervalos de confianza del 95 %, que se muestran con líneas azules discontinuas en las figuras.</a:t>
            </a:r>
          </a:p>
          <a:p>
            <a:endParaRPr lang="en-US" dirty="0"/>
          </a:p>
          <a:p>
            <a:r>
              <a:rPr lang="en-US" dirty="0"/>
              <a:t>Con esto concluye nuestra explicación del proceso de ajuste en EPP. Pasemos ahora a analizar brevemente la elección del modelo y, a continuación, los controles que tiene en EPP para influir en el proceso de ajuste.</a:t>
            </a:r>
          </a:p>
        </p:txBody>
      </p:sp>
      <p:sp>
        <p:nvSpPr>
          <p:cNvPr id="4" name="Slide Number Placeholder 3"/>
          <p:cNvSpPr>
            <a:spLocks noGrp="1"/>
          </p:cNvSpPr>
          <p:nvPr>
            <p:ph type="sldNum" sz="quarter" idx="5"/>
          </p:nvPr>
        </p:nvSpPr>
        <p:spPr/>
        <p:txBody>
          <a:bodyPr/>
          <a:lstStyle/>
          <a:p>
            <a:fld id="{61DBDAB6-B46E-4681-BA5B-21DE5884B219}" type="slidenum">
              <a:rPr lang="en-US" smtClean="0"/>
              <a:t>22</a:t>
            </a:fld>
            <a:endParaRPr lang="en-US"/>
          </a:p>
        </p:txBody>
      </p:sp>
    </p:spTree>
    <p:extLst>
      <p:ext uri="{BB962C8B-B14F-4D97-AF65-F5344CB8AC3E}">
        <p14:creationId xmlns:p14="http://schemas.microsoft.com/office/powerpoint/2010/main" val="2412511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Ahora pasaremos a analizar cómo se puede controlar el proceso IMIS desde EPP. El ajuste y todas las funciones asociadas se encuentran en la página del proyecto EPP. Aquí se muestra el panel izquierdo de la página del proyecto EPP. Ahora ya está en condiciones de comprender la mayor parte de lo que hay allí.</a:t>
            </a:r>
          </a:p>
          <a:p>
            <a:endParaRPr lang="en-US" dirty="0"/>
          </a:p>
          <a:p>
            <a:r>
              <a:rPr lang="en-US" dirty="0"/>
              <a:t>En la parte superior del panel se encuentra la selección del modelo. Aquí puede elegir cuál de los cuatro modelos de EPP desea utilizar. Para la mayoría de ustedes, la elección será entre EPP Classic o R-Spline. Solo tiene que hacer clic en el botón de opción del modelo seleccionado.</a:t>
            </a:r>
          </a:p>
          <a:p>
            <a:endParaRPr lang="en-US" dirty="0"/>
          </a:p>
          <a:p>
            <a:r>
              <a:rPr lang="en-US" dirty="0"/>
              <a:t>El panel de configuración donde dice «Purpose of run» (Finalidad de la ejecución) es donde decide si desea 1900 curvas únicas o 400. Si hace clic en «National Projection» (Proyección nacional), estará eligiendo generar 1900 curvas únicas. Al realizar sus ajustes nacionales finales, esta es siempre la configuración que debe utilizar. Si hace clic en «Training» (Entrenamiento), solo obtendrá 400 curvas únicas. Esto está bien para talleres en los que el tiempo es escaso, pero NUNCA debe utilizarse para sus ajustes nacionales finales. El número de curvas remuestreadas está establecido por defecto en 3000 y no debe cambiar este número.</a:t>
            </a:r>
          </a:p>
          <a:p>
            <a:endParaRPr lang="en-US" dirty="0"/>
          </a:p>
          <a:p>
            <a:r>
              <a:rPr lang="en-US" dirty="0"/>
              <a:t>Por último, hay una gran cantidad de controles para el proceso de ajuste en el botón «Model Parameters» (Parámetros del modelo) en la parte inferior. A continuación, veremos qué hay allí.</a:t>
            </a:r>
          </a:p>
        </p:txBody>
      </p:sp>
      <p:sp>
        <p:nvSpPr>
          <p:cNvPr id="4" name="Slide Number Placeholder 3"/>
          <p:cNvSpPr>
            <a:spLocks noGrp="1"/>
          </p:cNvSpPr>
          <p:nvPr>
            <p:ph type="sldNum" sz="quarter" idx="5"/>
          </p:nvPr>
        </p:nvSpPr>
        <p:spPr/>
        <p:txBody>
          <a:bodyPr/>
          <a:lstStyle/>
          <a:p>
            <a:fld id="{61DBDAB6-B46E-4681-BA5B-21DE5884B219}" type="slidenum">
              <a:rPr lang="en-US" smtClean="0"/>
              <a:t>23</a:t>
            </a:fld>
            <a:endParaRPr lang="en-US"/>
          </a:p>
        </p:txBody>
      </p:sp>
    </p:spTree>
    <p:extLst>
      <p:ext uri="{BB962C8B-B14F-4D97-AF65-F5344CB8AC3E}">
        <p14:creationId xmlns:p14="http://schemas.microsoft.com/office/powerpoint/2010/main" val="19032356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Haga clic en el botón «Parámetros del modelo» situado en la parte inferior izquierda de la página del proyecto y aparecerá el cuadro de diálogo Parámetros del modelo. En la parte superior aparecerá el nombre del modelo que se está utilizando, «R-Spline» en esta figura, y variará en función del modelo utilizado. </a:t>
            </a:r>
          </a:p>
          <a:p>
            <a:endParaRPr lang="en-US" dirty="0"/>
          </a:p>
          <a:p>
            <a:r>
              <a:rPr lang="en-US" dirty="0"/>
              <a:t>Aquí puede controlar cuatro cosas:</a:t>
            </a:r>
          </a:p>
          <a:p>
            <a:endParaRPr lang="en-US" dirty="0"/>
          </a:p>
          <a:p>
            <a:pPr marL="228600" indent="-228600">
              <a:buAutoNum type="arabicPeriod"/>
            </a:pPr>
            <a:r>
              <a:rPr lang="en-US" dirty="0"/>
              <a:t>Si EPP utiliza o no el modelo de edad y sexo en el ajuste.</a:t>
            </a:r>
          </a:p>
          <a:p>
            <a:pPr marL="228600" indent="-228600">
              <a:buAutoNum type="arabicPeriod"/>
            </a:pPr>
            <a:r>
              <a:rPr lang="en-US" dirty="0"/>
              <a:t>Cualquier parámetro o prioridad específico del modelo que se pueda cambiar</a:t>
            </a:r>
          </a:p>
          <a:p>
            <a:pPr marL="228600" indent="-228600">
              <a:buAutoNum type="arabicPeriod"/>
            </a:pPr>
            <a:r>
              <a:rPr lang="en-US" dirty="0"/>
              <a:t>Las condiciones de prevalencia que controlan el rango de curvas aceptables durante el ajuste.</a:t>
            </a:r>
          </a:p>
          <a:p>
            <a:pPr marL="228600" indent="-228600">
              <a:buAutoNum type="arabicPeriod"/>
            </a:pPr>
            <a:r>
              <a:rPr lang="en-US" dirty="0"/>
              <a:t>Acelerar los ajustes si su computadora tiene varios núcleos.</a:t>
            </a:r>
          </a:p>
          <a:p>
            <a:pPr marL="0" indent="0">
              <a:buNone/>
            </a:pPr>
            <a:endParaRPr lang="en-US" dirty="0"/>
          </a:p>
          <a:p>
            <a:pPr marL="0" indent="0">
              <a:buNone/>
            </a:pPr>
            <a:r>
              <a:rPr lang="en-US" dirty="0"/>
              <a:t>Repasaremos cada uno de estos puntos y los explicaremos en detalle.</a:t>
            </a:r>
          </a:p>
          <a:p>
            <a:pPr marL="0" indent="0">
              <a:buNone/>
            </a:pPr>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24</a:t>
            </a:fld>
            <a:endParaRPr lang="en-US"/>
          </a:p>
        </p:txBody>
      </p:sp>
    </p:spTree>
    <p:extLst>
      <p:ext uri="{BB962C8B-B14F-4D97-AF65-F5344CB8AC3E}">
        <p14:creationId xmlns:p14="http://schemas.microsoft.com/office/powerpoint/2010/main" val="4686661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 primero que hay que decidir es si se va a utilizar el modelo de edad y sexo o no. El EPP contiene dos modelos computacionales para relacionar la incidencia y la prevalencia. El primero es el modelo sin edad ni sexo, que llamaremos modelo no ASM. Este modelo trata a los adultos </a:t>
            </a:r>
            <a:r>
              <a:rPr lang="en-US" dirty="0" err="1"/>
              <a:t>de entre 15 y 49</a:t>
            </a:r>
            <a:r>
              <a:rPr lang="en-US" dirty="0"/>
              <a:t> años de cada subpoblación como un único grupo sin estructura de edad ni sexo. Utiliza los valores medios de los parámetros de progresión y mortalidad que hemos descrito anteriormente para calcular el movimiento a través de los compartimentos de CD4 y las muertes, y era el principal modelo computacional subyacente del EPP antes de que se desarrollara el ASM. Ahora se utiliza principalmente en epidemias concentradas porque tiene la capacidad de manejar la rotación entre poblaciones, lo que aún no está presente en el modelo de edad y sexo. El segundo, conocido como modelo de edad y sexo o ASM, tiene una estructura completa de edad y sexo para los adultos, lo que hace que sus cálculos sean muy similares a los de Spectrum.</a:t>
            </a:r>
          </a:p>
          <a:p>
            <a:endParaRPr lang="en-US" dirty="0"/>
          </a:p>
          <a:p>
            <a:r>
              <a:rPr lang="en-US" dirty="0"/>
              <a:t>Normalmente, en epidemias generalizadas, se aplica el modelo de edad y sexo. Esto se controla en la sección «Workset» (Conjunto de trabajo) en la parte inferior de la página. Se encuentra en la sección </a:t>
            </a:r>
            <a:r>
              <a:rPr lang="en-US" dirty="0" err="1"/>
              <a:t>Workset </a:t>
            </a:r>
            <a:r>
              <a:rPr lang="en-US" dirty="0"/>
              <a:t>porque si utiliza el ASM para una subpoblación, debe utilizarlo para todas, es decir, se aplica a todo el </a:t>
            </a:r>
            <a:r>
              <a:rPr lang="en-US" dirty="0" err="1"/>
              <a:t>Workset</a:t>
            </a:r>
            <a:r>
              <a:rPr lang="en-US" dirty="0"/>
              <a:t>. Sin embargo, en epidemias concentradas, el EPP NO permite el uso del modelo de edad y sexo debido a las restricciones de rotación. Por lo tanto, si su archivo es para una epidemia concentrada, las casillas «Usar modelo de edad y sexo» y «Usar ajuste ANC» aparecerán en gris para que no pueda utilizarlas.</a:t>
            </a:r>
          </a:p>
          <a:p>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25</a:t>
            </a:fld>
            <a:endParaRPr lang="en-US"/>
          </a:p>
        </p:txBody>
      </p:sp>
    </p:spTree>
    <p:extLst>
      <p:ext uri="{BB962C8B-B14F-4D97-AF65-F5344CB8AC3E}">
        <p14:creationId xmlns:p14="http://schemas.microsoft.com/office/powerpoint/2010/main" val="1787250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siguiente sección del cuadro de diálogo Parámetros del modelo, en la parte superior del panel, es una sección para parámetros específicos del modelo, que se muestra aquí para EPP Classic. Estas entradas son específicas del modelo de incidencia elegido. Para el modelo EPP Classic, tiene las siguientes entradas:</a:t>
            </a:r>
          </a:p>
          <a:p>
            <a:endParaRPr lang="en-US" dirty="0"/>
          </a:p>
          <a:p>
            <a:r>
              <a:rPr lang="en-US" dirty="0"/>
              <a:t>Los límites de los cuatro parámetros del modelo EPP Classic, con los valores predeterminados que se muestran aquí. Estos se utilizan en el muestreo de los parámetros para obtener las muestras iniciales que se utilizan en el proceso de ajuste del IMIS.</a:t>
            </a:r>
          </a:p>
          <a:p>
            <a:endParaRPr lang="en-US" dirty="0"/>
          </a:p>
          <a:p>
            <a:r>
              <a:rPr lang="en-US" dirty="0"/>
              <a:t>El iota, como se ha comentado anteriormente, es el pulso de infección que desencadena la epidemia en T-cero.</a:t>
            </a:r>
          </a:p>
          <a:p>
            <a:endParaRPr lang="en-US" dirty="0"/>
          </a:p>
          <a:p>
            <a:r>
              <a:rPr lang="en-US" dirty="0"/>
              <a:t>Normalmente, el único de estos que los usuarios cambiarán es el límite en T-cero, marcado aquí con un círculo rojo. Normalmente, se querrá un rango de entre 5 y 10 años antes de que se observara la primera infección hasta unos 10 años después, para dar al EPP un amplio abanico de opciones posibles durante el procedimiento de ajuste. Así, por ejemplo, en Europa del Este, donde las epidemias entre las personas que se inyectan drogas comenzaron a principios y mediados de la década de 1990, se podría utilizar un rango de 1985 a 2005 para las PWID.</a:t>
            </a:r>
          </a:p>
          <a:p>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26</a:t>
            </a:fld>
            <a:endParaRPr lang="en-US"/>
          </a:p>
        </p:txBody>
      </p:sp>
    </p:spTree>
    <p:extLst>
      <p:ext uri="{BB962C8B-B14F-4D97-AF65-F5344CB8AC3E}">
        <p14:creationId xmlns:p14="http://schemas.microsoft.com/office/powerpoint/2010/main" val="24481608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Para R-Spline solo hay unas pocas opciones que se pueden cambiar en «Límites en la generación de curvas». Entre ellas se incluyen:</a:t>
            </a:r>
          </a:p>
          <a:p>
            <a:endParaRPr lang="en-US" dirty="0"/>
          </a:p>
          <a:p>
            <a:r>
              <a:rPr lang="en-US" dirty="0"/>
              <a:t>El pulso inicial de la epidemia, que aquí se denomina Y-cero.</a:t>
            </a:r>
          </a:p>
          <a:p>
            <a:r>
              <a:rPr lang="en-US" dirty="0"/>
              <a:t>El año de inicio de la epidemia: en R-Spline, el pulso de infección se introduce en este año.</a:t>
            </a:r>
          </a:p>
          <a:p>
            <a:r>
              <a:rPr lang="en-US" dirty="0"/>
              <a:t>Por último, la varianza del paseo aleatorio, que controla lo que ocurre después del final de los datos.</a:t>
            </a:r>
          </a:p>
          <a:p>
            <a:endParaRPr lang="en-US" dirty="0"/>
          </a:p>
          <a:p>
            <a:r>
              <a:rPr lang="en-US" dirty="0"/>
              <a:t>También hay valores para el número de splines y la penalización por diferencia.</a:t>
            </a:r>
          </a:p>
          <a:p>
            <a:endParaRPr lang="en-US" dirty="0"/>
          </a:p>
          <a:p>
            <a:r>
              <a:rPr lang="en-US" dirty="0"/>
              <a:t>Una vez más, el único de estos valores que deben cambiar los usuarios no avanzados, que no comprenden los modelos a fondo, es el año de inicio de la epidemia. Y hay que tener cuidado con eso porque en R-Spline el tamaño del pulso inicial puede variar en función del rango y0, a diferencia de EPP Classic, que utiliza un pulso inicial fijo. Normalmente, el año de inicio se ha fijado en el momento de la primera infección por VIH en un país y esta información se almacena en una base de datos EPP, por lo que normalmente ya está configurada correctamente para su país.</a:t>
            </a:r>
          </a:p>
        </p:txBody>
      </p:sp>
      <p:sp>
        <p:nvSpPr>
          <p:cNvPr id="4" name="Slide Number Placeholder 3"/>
          <p:cNvSpPr>
            <a:spLocks noGrp="1"/>
          </p:cNvSpPr>
          <p:nvPr>
            <p:ph type="sldNum" sz="quarter" idx="5"/>
          </p:nvPr>
        </p:nvSpPr>
        <p:spPr/>
        <p:txBody>
          <a:bodyPr/>
          <a:lstStyle/>
          <a:p>
            <a:fld id="{61DBDAB6-B46E-4681-BA5B-21DE5884B219}" type="slidenum">
              <a:rPr lang="en-US" smtClean="0"/>
              <a:t>27</a:t>
            </a:fld>
            <a:endParaRPr lang="en-US"/>
          </a:p>
        </p:txBody>
      </p:sp>
    </p:spTree>
    <p:extLst>
      <p:ext uri="{BB962C8B-B14F-4D97-AF65-F5344CB8AC3E}">
        <p14:creationId xmlns:p14="http://schemas.microsoft.com/office/powerpoint/2010/main" val="3300624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R-Trend, los siete parámetros del modelo se encuentran en «Model priors» (Parámetros previos del modelo). La mayoría de ellos se han establecido ajustando el modelo R-Trend a un gran número de epidemias en diferentes países y tomando luego las medias y las desviaciones estándar de los parámetros del modelo, por lo que ya son bastante representativos de los valores observados en el mundo real. También hay un iota que es la magnitud del pulso inicial fijo. Una vez más, la única variable que el usuario debería considerar cambiar aquí es el rango para el año de inicio, desde T-cero bajo hasta T-cero alto, si considera que los valores predeterminados no captan todo el rango de posibles años de inicio en su país.</a:t>
            </a:r>
          </a:p>
        </p:txBody>
      </p:sp>
      <p:sp>
        <p:nvSpPr>
          <p:cNvPr id="4" name="Slide Number Placeholder 3"/>
          <p:cNvSpPr>
            <a:spLocks noGrp="1"/>
          </p:cNvSpPr>
          <p:nvPr>
            <p:ph type="sldNum" sz="quarter" idx="5"/>
          </p:nvPr>
        </p:nvSpPr>
        <p:spPr/>
        <p:txBody>
          <a:bodyPr/>
          <a:lstStyle/>
          <a:p>
            <a:fld id="{61DBDAB6-B46E-4681-BA5B-21DE5884B219}" type="slidenum">
              <a:rPr lang="en-US" smtClean="0"/>
              <a:t>28</a:t>
            </a:fld>
            <a:endParaRPr lang="en-US"/>
          </a:p>
        </p:txBody>
      </p:sp>
    </p:spTree>
    <p:extLst>
      <p:ext uri="{BB962C8B-B14F-4D97-AF65-F5344CB8AC3E}">
        <p14:creationId xmlns:p14="http://schemas.microsoft.com/office/powerpoint/2010/main" val="5369949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último cuadro de diálogo Parámetros del modelo que examinaremos rápidamente es el de R-Hybrid. </a:t>
            </a:r>
          </a:p>
          <a:p>
            <a:endParaRPr lang="en-US" dirty="0"/>
          </a:p>
          <a:p>
            <a:r>
              <a:rPr lang="en-US" dirty="0"/>
              <a:t>La primera variable en «Límites en la generación de curvas» es el pulso inicial de infección, y-cero (y</a:t>
            </a:r>
            <a:r>
              <a:rPr lang="en-US" baseline="-25000" dirty="0"/>
              <a:t>0</a:t>
            </a:r>
            <a:r>
              <a:rPr lang="en-US" dirty="0"/>
              <a:t> ), expresado como porcentaje de la población susceptible. Se utiliza en R-Hybrid para iniciar la epidemia en el «Año de inicio de la epidemia (t</a:t>
            </a:r>
            <a:r>
              <a:rPr lang="en-US" baseline="-25000" dirty="0"/>
              <a:t>0</a:t>
            </a:r>
            <a:r>
              <a:rPr lang="en-US" dirty="0"/>
              <a:t> )» especificado en la mitad de esta sección, tal y como se hace con R-Spline.</a:t>
            </a:r>
          </a:p>
          <a:p>
            <a:endParaRPr lang="en-US" dirty="0"/>
          </a:p>
          <a:p>
            <a:r>
              <a:rPr lang="en-US" dirty="0"/>
              <a:t>Las siguientes cuatro entradas son los valores previos para la función logística en R-Hybrid. </a:t>
            </a:r>
          </a:p>
          <a:p>
            <a:endParaRPr lang="en-US" dirty="0"/>
          </a:p>
          <a:p>
            <a:r>
              <a:rPr lang="en-US" dirty="0"/>
              <a:t>Después del año de inicio de la epidemia, las siguientes tres entradas controlan el procedimiento de recorrido aleatorio. La primera es el año de inicio del recorrido aleatorio, establecido por defecto en 2003. La siguiente es la desviación estándar del recorrido aleatorio y la tercera es el número de años entre las variables del recorrido aleatorio que dan los valores de r después de que comience el recorrido aleatorio.</a:t>
            </a:r>
          </a:p>
          <a:p>
            <a:endParaRPr lang="en-US" dirty="0"/>
          </a:p>
          <a:p>
            <a:r>
              <a:rPr lang="en-US" dirty="0"/>
              <a:t>Normalmente, el usuario no necesitará cambiar ninguna de estas entradas, ya que están configuradas adecuadamente para la mayoría de los países con epidemias generalizadas.</a:t>
            </a:r>
          </a:p>
          <a:p>
            <a:endParaRPr lang="en-US" dirty="0"/>
          </a:p>
          <a:p>
            <a:r>
              <a:rPr lang="en-US" dirty="0"/>
              <a:t>La última casilla aquí se denomina «Usar optimización en R-Hybrid». Dado que el modelo R-Hybrid tiene un gran número de variables, se acelera considerablemente el proceso de ajuste si se calcula un conjunto óptimo de parámetros «más adecuados» para el modelo R-Hybrid antes de iniciar el procedimiento de muestreo en IMIS. Se trata de un conjunto de parámetros que maximiza la probabilidad y ofrece el mejor ajuste a los datos. Este conjunto óptimo se utiliza entonces como punto de partida del algoritmo IMIS. Si desmarca esta casilla, verá que el ajuste se realiza mucho más lentamente y es posible que no alcance el número deseado de curvas únicas.</a:t>
            </a:r>
          </a:p>
          <a:p>
            <a:endParaRPr lang="en-US" dirty="0"/>
          </a:p>
          <a:p>
            <a:r>
              <a:rPr lang="en-US" dirty="0"/>
              <a:t>En resumen, a menos que tenga un conocimiento sólido de los detalles de los modelos que está utilizando y del procedimiento de ajuste de IMIS, no cambie los límites de los cuadros de diálogo de parámetros del modelo de sus valores predeterminados. Para la mayoría de los modelos, los únicos límites que es posible que desee cambiar son el año de inicio y/o el rango de años de inicio si tiene pruebas de que la epidemia está comenzando demasiado pronto o demasiado tarde. </a:t>
            </a:r>
          </a:p>
        </p:txBody>
      </p:sp>
      <p:sp>
        <p:nvSpPr>
          <p:cNvPr id="4" name="Slide Number Placeholder 3"/>
          <p:cNvSpPr>
            <a:spLocks noGrp="1"/>
          </p:cNvSpPr>
          <p:nvPr>
            <p:ph type="sldNum" sz="quarter" idx="5"/>
          </p:nvPr>
        </p:nvSpPr>
        <p:spPr/>
        <p:txBody>
          <a:bodyPr/>
          <a:lstStyle/>
          <a:p>
            <a:fld id="{61DBDAB6-B46E-4681-BA5B-21DE5884B219}" type="slidenum">
              <a:rPr lang="en-US" smtClean="0"/>
              <a:t>29</a:t>
            </a:fld>
            <a:endParaRPr lang="en-US"/>
          </a:p>
        </p:txBody>
      </p:sp>
    </p:spTree>
    <p:extLst>
      <p:ext uri="{BB962C8B-B14F-4D97-AF65-F5344CB8AC3E}">
        <p14:creationId xmlns:p14="http://schemas.microsoft.com/office/powerpoint/2010/main" val="4281396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Comencemos con una descripción general de alto nivel del EPP. Cuando estimamos una tendencia de incidencia, comenzamos con lo que es más fácil de medir: la prevalencia del VIH, es decir, el porcentaje de la población que vive con el VIH. La medición de la incidencia es difícil y costosa, por lo que existen muy pocos datos sobre las tendencias de incidencia. Normalmente, en las epidemias concentradas obtenemos la prevalencia de dos fuentes principales: en primer lugar, la vigilancia entre diversas poblaciones clave y, en segundo lugar, la vigilancia y las pruebas rutinarias entre las mujeres embarazadas. En las epidemias concentradas rara vez disponemos de encuestas de hogares con las que trabajar, ya que la prevalencia es tan baja que el tamaño de la muestra tendría que ser enorme para medirla con precisión, lo que la haría demasiado costosa.  </a:t>
            </a:r>
          </a:p>
          <a:p>
            <a:endParaRPr lang="en-US" dirty="0"/>
          </a:p>
          <a:p>
            <a:r>
              <a:rPr lang="en-US" dirty="0"/>
              <a:t>El objetivo del EPP es encontrar una curva que se ajuste bien a las tendencias observadas en los datos de prevalencia y, a continuación, proporcionarnos una curva de incidencia que produzca esa prevalencia. Hay que tener en cuenta un número considerable de factores a la hora de traducir la incidencia en prevalencia, entre ellos las muertes relacionadas y no relacionadas con el VIH entre las personas que contraen el VIH, los efectos de la terapia antirretroviral en la prolongación de la vida y la rotación de la población objeto del modelo. No entraremos en detalles sobre todo esto, pero el manual de Spectrum, disponible en el enlace web que se indica, proporciona información detallada sobre los modelos subyacentes de mortalidad y ART.</a:t>
            </a:r>
          </a:p>
          <a:p>
            <a:endParaRPr lang="en-US" dirty="0"/>
          </a:p>
          <a:p>
            <a:r>
              <a:rPr lang="en-US" dirty="0"/>
              <a:t>A continuación, el EPP también genera proyecciones a corto plazo de las tendencias de incidencia y prevalencia y las transmite a Spectrum para su posterior análisis. El Grupo de Referencia del ONUSIDA sobre Estimaciones, Modelización y Proyecciones recomienda limitar estas proyecciones a un plazo de cinco años.</a:t>
            </a:r>
          </a:p>
        </p:txBody>
      </p:sp>
      <p:sp>
        <p:nvSpPr>
          <p:cNvPr id="4" name="Slide Number Placeholder 3"/>
          <p:cNvSpPr>
            <a:spLocks noGrp="1"/>
          </p:cNvSpPr>
          <p:nvPr>
            <p:ph type="sldNum" sz="quarter" idx="5"/>
          </p:nvPr>
        </p:nvSpPr>
        <p:spPr/>
        <p:txBody>
          <a:bodyPr/>
          <a:lstStyle/>
          <a:p>
            <a:fld id="{61DBDAB6-B46E-4681-BA5B-21DE5884B219}" type="slidenum">
              <a:rPr lang="en-US" smtClean="0"/>
              <a:t>3</a:t>
            </a:fld>
            <a:endParaRPr lang="en-US"/>
          </a:p>
        </p:txBody>
      </p:sp>
    </p:spTree>
    <p:extLst>
      <p:ext uri="{BB962C8B-B14F-4D97-AF65-F5344CB8AC3E}">
        <p14:creationId xmlns:p14="http://schemas.microsoft.com/office/powerpoint/2010/main" val="630530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Debido a que IMIS prueba un gran número de curvas posibles, en algunos casos obtendrá curvas que sabe que NO son epidemiológicamente realistas. </a:t>
            </a:r>
          </a:p>
          <a:p>
            <a:endParaRPr lang="en-US" dirty="0"/>
          </a:p>
          <a:p>
            <a:r>
              <a:rPr lang="en-US" dirty="0"/>
              <a:t>Por ejemplo, en esta figura, hay un conjunto de curvas iniciales «disparadas» que suben mucho y luego bajan en los años posteriores para pasar por los datos, y luego hay un segundo conjunto de curvas que parecen subir de manera bastante razonable a partir de 1985 y luego pasan por los puntos de datos. Esto ocurre con mayor frecuencia en situaciones en las que los datos son escasos en las primeras fases de la epidemia, por lo que no permiten especificar completamente la forma de la curva epidémica a lo largo de la epidemia. En situaciones con abundancia de datos, rara vez se observa este problema.</a:t>
            </a:r>
          </a:p>
          <a:p>
            <a:endParaRPr lang="en-US" dirty="0"/>
          </a:p>
          <a:p>
            <a:r>
              <a:rPr lang="en-US" dirty="0"/>
              <a:t>Como experto en epidemiología, usted sabe que estos «disparos» iniciales no son viables, sino que son consecuencia del procedimiento de ajuste que sigue ciegamente sus instrucciones para encontrar cualquier cosa que se acerque a los datos. Sin embargo, afectan a sus medianas bayesianas y, por lo tanto, a su proyección general de la epidemia. Por lo tanto, necesitamos una forma de eliminarlos.</a:t>
            </a:r>
          </a:p>
        </p:txBody>
      </p:sp>
      <p:sp>
        <p:nvSpPr>
          <p:cNvPr id="4" name="Slide Number Placeholder 3"/>
          <p:cNvSpPr>
            <a:spLocks noGrp="1"/>
          </p:cNvSpPr>
          <p:nvPr>
            <p:ph type="sldNum" sz="quarter" idx="5"/>
          </p:nvPr>
        </p:nvSpPr>
        <p:spPr/>
        <p:txBody>
          <a:bodyPr/>
          <a:lstStyle/>
          <a:p>
            <a:fld id="{61DBDAB6-B46E-4681-BA5B-21DE5884B219}" type="slidenum">
              <a:rPr lang="en-US" smtClean="0"/>
              <a:t>30</a:t>
            </a:fld>
            <a:endParaRPr lang="en-US"/>
          </a:p>
        </p:txBody>
      </p:sp>
    </p:spTree>
    <p:extLst>
      <p:ext uri="{BB962C8B-B14F-4D97-AF65-F5344CB8AC3E}">
        <p14:creationId xmlns:p14="http://schemas.microsoft.com/office/powerpoint/2010/main" val="23011267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 el centro de la página Parámetros del modelo hay un conjunto de controles que le permiten aplicar condiciones de prevalencia a las curvas que se generan. Estas condiciones de prevalencia se especifican como prevalencia por encima o por debajo de un nivel concreto en un año determinado. Puede establecer hasta 5 límites superiores de prevalencia y 5 límites inferiores de prevalencia.</a:t>
            </a:r>
          </a:p>
          <a:p>
            <a:endParaRPr lang="en-US" dirty="0"/>
          </a:p>
          <a:p>
            <a:r>
              <a:rPr lang="en-US" dirty="0"/>
              <a:t>Antes de explicar cómo utilizarlos, queremos destacar que no debe utilizarlos a menos que sea absolutamente necesario para eliminar curvas poco realistas. Lo más habitual es que esto solo ocurra en situaciones en las que los datos son relativamente escasos.</a:t>
            </a:r>
          </a:p>
        </p:txBody>
      </p:sp>
      <p:sp>
        <p:nvSpPr>
          <p:cNvPr id="4" name="Slide Number Placeholder 3"/>
          <p:cNvSpPr>
            <a:spLocks noGrp="1"/>
          </p:cNvSpPr>
          <p:nvPr>
            <p:ph type="sldNum" sz="quarter" idx="5"/>
          </p:nvPr>
        </p:nvSpPr>
        <p:spPr/>
        <p:txBody>
          <a:bodyPr/>
          <a:lstStyle/>
          <a:p>
            <a:fld id="{61DBDAB6-B46E-4681-BA5B-21DE5884B219}" type="slidenum">
              <a:rPr lang="en-US" smtClean="0"/>
              <a:t>31</a:t>
            </a:fld>
            <a:endParaRPr lang="en-US"/>
          </a:p>
        </p:txBody>
      </p:sp>
    </p:spTree>
    <p:extLst>
      <p:ext uri="{BB962C8B-B14F-4D97-AF65-F5344CB8AC3E}">
        <p14:creationId xmlns:p14="http://schemas.microsoft.com/office/powerpoint/2010/main" val="4371472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Para eliminar los tiradores mostrados anteriormente, se puede aplicar una condición de prevalencia según la cual la prevalencia sea inferior al 1,5 % en 1995. Dado que la mayoría de estos tiradores superan con creces el 1,5 %, quedarán eliminados al reajustar los datos, tal y como se muestra en el gráfico superior izquierdo. </a:t>
            </a:r>
          </a:p>
          <a:p>
            <a:endParaRPr lang="en-US" dirty="0"/>
          </a:p>
          <a:p>
            <a:r>
              <a:rPr lang="en-US" dirty="0"/>
              <a:t>Sin embargo, eso todavía deja algunos casos aislados en 1985, una segunda condición de que la prevalencia sea inferior al 1,0 % en 1990 puede eliminarlos, como se muestra en el gráfico superior derecho. </a:t>
            </a:r>
          </a:p>
          <a:p>
            <a:endParaRPr lang="en-US" dirty="0"/>
          </a:p>
          <a:p>
            <a:r>
              <a:rPr lang="en-US" dirty="0"/>
              <a:t>Tenga en cuenta que cada vez que aplique condiciones de prevalencia, deberá volver a ajustar, ya que solo se aplican DURANTE el procedimiento de ajuste.</a:t>
            </a:r>
          </a:p>
        </p:txBody>
      </p:sp>
      <p:sp>
        <p:nvSpPr>
          <p:cNvPr id="4" name="Slide Number Placeholder 3"/>
          <p:cNvSpPr>
            <a:spLocks noGrp="1"/>
          </p:cNvSpPr>
          <p:nvPr>
            <p:ph type="sldNum" sz="quarter" idx="5"/>
          </p:nvPr>
        </p:nvSpPr>
        <p:spPr/>
        <p:txBody>
          <a:bodyPr/>
          <a:lstStyle/>
          <a:p>
            <a:fld id="{61DBDAB6-B46E-4681-BA5B-21DE5884B219}" type="slidenum">
              <a:rPr lang="en-US" smtClean="0"/>
              <a:t>32</a:t>
            </a:fld>
            <a:endParaRPr lang="en-US"/>
          </a:p>
        </p:txBody>
      </p:sp>
    </p:spTree>
    <p:extLst>
      <p:ext uri="{BB962C8B-B14F-4D97-AF65-F5344CB8AC3E}">
        <p14:creationId xmlns:p14="http://schemas.microsoft.com/office/powerpoint/2010/main" val="30508403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 condiciones de prevalencia pueden alterar por completo la naturaleza de sus ajustes, por lo que es fundamental que comprenda el impacto que tienen en ellos. Por lo tanto, le recomendamos que siga unas sencillas reglas:</a:t>
            </a:r>
          </a:p>
          <a:p>
            <a:endParaRPr lang="en-US" dirty="0"/>
          </a:p>
          <a:p>
            <a:r>
              <a:rPr lang="en-US" dirty="0"/>
              <a:t>Antes de aplicar cualquier condición de prevalencia, realice el ajuste sin ellas. Compruebe si hay curvas poco realistas en un ajuste sin restricciones. Si hay condiciones de prevalencia en su archivo actual, anótelas, elimínelas y vuelva a intentar el ajuste. Observe en qué medida afectan a los resultados. A menudo, las condiciones de prevalencia se dejan en los archivos incluso después de haber realizado cambios en el modelo o programa de incidencia elegido, la vigilancia y los datos de la encuesta. Por lo tanto, siempre debe intentar realizar un ajuste después de eliminarlas primero.</a:t>
            </a:r>
          </a:p>
          <a:p>
            <a:endParaRPr lang="en-US" dirty="0"/>
          </a:p>
          <a:p>
            <a:r>
              <a:rPr lang="en-US" dirty="0"/>
              <a:t>Limite el número de condiciones de prevalencia utilizadas al mínimo absoluto necesario para eliminar las curvas que no sean epidemiológicamente razonables.</a:t>
            </a:r>
          </a:p>
          <a:p>
            <a:endParaRPr lang="en-US" dirty="0"/>
          </a:p>
          <a:p>
            <a:r>
              <a:rPr lang="en-US" dirty="0"/>
              <a:t>No establezca restricciones de prevalencia inferiores y superiores en el mismo año. Esto le indica al modelo qué hacer y qué curso seguir, y entonces no reflejará completamente el conjunto de curvas que son realistas dados sus datos. También reducirá artificialmente la incertidumbre.</a:t>
            </a:r>
          </a:p>
          <a:p>
            <a:endParaRPr lang="en-US" dirty="0"/>
          </a:p>
          <a:p>
            <a:r>
              <a:rPr lang="en-US" dirty="0"/>
              <a:t>Mantenga sus restricciones alejadas de los datos. En la mayoría de los casos, es conveniente aplicarlas varios años antes de que los datos estén disponibles. También es conveniente utilizarlas cuando los datos son escasos, pero otra información, por ejemplo, los casos de sida o los estudios ad hoc, le indican que la epidemia debería seguir siendo baja.</a:t>
            </a:r>
          </a:p>
          <a:p>
            <a:endParaRPr lang="en-US" dirty="0"/>
          </a:p>
          <a:p>
            <a:r>
              <a:rPr lang="en-US" dirty="0"/>
              <a:t>Por último, compare siempre cuidadosamente el ajuste con las condiciones de prevalencia con el ajuste sin ellas. Siempre puede abrir dos copias de Spectrum para hacerlo, de modo que pueda ver las dos ejecuciones del EPP una al lado de la otra. Asegúrese de que sus restricciones no hayan eliminado curvas que ESTÁN en acuerdo razonable con sus datos.</a:t>
            </a:r>
          </a:p>
          <a:p>
            <a:endParaRPr lang="en-US" dirty="0"/>
          </a:p>
          <a:p>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33</a:t>
            </a:fld>
            <a:endParaRPr lang="en-US"/>
          </a:p>
        </p:txBody>
      </p:sp>
    </p:spTree>
    <p:extLst>
      <p:ext uri="{BB962C8B-B14F-4D97-AF65-F5344CB8AC3E}">
        <p14:creationId xmlns:p14="http://schemas.microsoft.com/office/powerpoint/2010/main" val="28819725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Una última cosa antes de terminar. Las computadoras modernas, incluidas la mayoría de las computadoras portátiles de los últimos cinco años aproximadamente, tienen múltiples unidades de cómputo, normalmente denominadas núcleos. Si una computadora tiene cuatro núcleos, en realidad puede ejecutar cuatro cálculos diferentes en paralelo al mismo tiempo. Y lo que es aún mejor, gracias a la magia de la informática moderna, la mayoría de los núcleos pueden ejecutar dos cálculos al mismo tiempo, cada uno de los cuales se denomina «hilo». En la mayoría de los procesadores Intel modernos, cada núcleo puede ejecutar dos subprocesos, lo que supone un total de ocho cálculos al mismo tiempo. Si tienes un portátil de gama baja, probablemente tenga dos núcleos, mientras que si tienes uno de gama alta, probablemente tenga cuatro. La mayoría de los ordenadores de escritorio modernos tienen cuatro núcleos, y no es raro que los de gama alta tengan entre seis y ocho.</a:t>
            </a:r>
          </a:p>
          <a:p>
            <a:endParaRPr lang="en-US" dirty="0"/>
          </a:p>
          <a:p>
            <a:r>
              <a:rPr lang="en-US" dirty="0"/>
              <a:t>En EPP, puede establecer el número de subprocesos que se utilizarán en la sección </a:t>
            </a:r>
            <a:r>
              <a:rPr lang="en-US" dirty="0" err="1"/>
              <a:t>«Workset» (Conjunto de </a:t>
            </a:r>
            <a:r>
              <a:rPr lang="en-US" dirty="0"/>
              <a:t>trabajo), junto a la etiqueta «Number of threads» (Número de subprocesos). A continuación, EPP ejecutará las curvas y los cálculos de probabilidad en el procedimiento IMIS en paralelo en los diferentes núcleos, lo que acelerará el ajuste. Normalmente, recomendamos establecer este valor en el número de núcleos que tenga, ya que si ejecuta varios subprocesos, estos se ejecutan más lentamente, por lo que la ganancia es mínima cuando el número de subprocesos supera el número de núcleos. </a:t>
            </a:r>
          </a:p>
          <a:p>
            <a:endParaRPr lang="en-US" dirty="0"/>
          </a:p>
          <a:p>
            <a:r>
              <a:rPr lang="en-US" dirty="0"/>
              <a:t>La figura del centro muestra el porcentaje de utilización de la CPU en cada núcleo (aquí, en los dos primeros núcleos) durante un ajuste de EPP. Cuando EPP está realizando el ajuste, no se sorprenda si ve que el uso de los núcleos se acerca al 100 %. EPP requiere un gran esfuerzo computacional. </a:t>
            </a:r>
          </a:p>
          <a:p>
            <a:endParaRPr lang="en-US" dirty="0"/>
          </a:p>
          <a:p>
            <a:r>
              <a:rPr lang="en-US" dirty="0"/>
              <a:t>La figura de abajo muestra una reducción típica del tiempo de ajuste en una computadora de 4 núcleos para un país. El uso de 4 subprocesos puede reducir el tiempo de 2,8 minutos a aproximadamente 1,2 minutos, lo que supone una aceleración considerable. Sin embargo, añadir más subprocesos solo proporciona una pequeña ganancia adicional. Recomendamos utilizar solo el mismo número de subprocesos que núcleos, de modo que su computadora siga teniendo recursos suficientes para permitirle consultar el correo electrónico, navegar por Internet, ejecutar Excel y seguir trabajando mientras el EPP se ajusta.</a:t>
            </a:r>
          </a:p>
        </p:txBody>
      </p:sp>
      <p:sp>
        <p:nvSpPr>
          <p:cNvPr id="4" name="Slide Number Placeholder 3"/>
          <p:cNvSpPr>
            <a:spLocks noGrp="1"/>
          </p:cNvSpPr>
          <p:nvPr>
            <p:ph type="sldNum" sz="quarter" idx="5"/>
          </p:nvPr>
        </p:nvSpPr>
        <p:spPr/>
        <p:txBody>
          <a:bodyPr/>
          <a:lstStyle/>
          <a:p>
            <a:fld id="{61DBDAB6-B46E-4681-BA5B-21DE5884B219}" type="slidenum">
              <a:rPr lang="en-US" smtClean="0"/>
              <a:t>34</a:t>
            </a:fld>
            <a:endParaRPr lang="en-US"/>
          </a:p>
        </p:txBody>
      </p:sp>
    </p:spTree>
    <p:extLst>
      <p:ext uri="{BB962C8B-B14F-4D97-AF65-F5344CB8AC3E}">
        <p14:creationId xmlns:p14="http://schemas.microsoft.com/office/powerpoint/2010/main" val="21279922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Antes de terminar, conviene hacer un breve repaso de la rotación en las epidemias concentradas. El concepto de rotación se basa en que las poblaciones clave, por ejemplo, las trabajadoras sexuales y las personas que se inyectan drogas, no son poblaciones cerradas. Las mujeres entran y salen del trabajo sexual cada año y las encuestas suelen mostrar que trabajan durante varios años antes de volver a la población general. Del mismo modo, las personas que se inyectan drogas a veces lo hacen durante un periodo de tiempo limitado, por ejemplo, 10 años, y luego dejan de inyectarse. </a:t>
            </a:r>
          </a:p>
          <a:p>
            <a:endParaRPr lang="en-US" dirty="0"/>
          </a:p>
          <a:p>
            <a:r>
              <a:rPr lang="en-US" dirty="0"/>
              <a:t>Dado que el riesgo es mayor entre las poblaciones clave, la mayoría de las nuevas infecciones en las epidemias concentradas se producen entre ellas; sin embargo, la rotación tiene entonces algunas implicaciones importantes para la localización de las infecciones prevalentes. Si los hombres y las mujeres pasan de ser poblaciones clave con niveles elevados de VIH a poblaciones no clave, algunos de ellos llevarán consigo las infecciones por VIH, lo que contribuirá a la prevalencia fuera de las poblaciones clave. </a:t>
            </a:r>
          </a:p>
          <a:p>
            <a:endParaRPr lang="en-US" dirty="0"/>
          </a:p>
          <a:p>
            <a:r>
              <a:rPr lang="en-US" dirty="0"/>
              <a:t>Tomemos el ejemplo que se muestra aquí de un grupo de mil hombres que se inyectan drogas. Si la prevalencia entre las personas que se inyectan drogas es del 60 %, entonces 600 de ellos viven con el VIH. Si siguen consumiendo drogas durante 10 años de media, cada año 100 de ellos abandonarán la población de PWID para reincorporarse al resto de la población masculina. Si el tamaño de la población de PWID se mantiene fijo, serán sustituidos por 100 hombres procedentes de poblaciones no clave que comienzan a inyectarse drogas. </a:t>
            </a:r>
          </a:p>
          <a:p>
            <a:endParaRPr lang="en-US" dirty="0"/>
          </a:p>
          <a:p>
            <a:r>
              <a:rPr lang="en-US" dirty="0"/>
              <a:t>Esto significa que 60 hombres VIH positivos que se inyectaban drogas se sumarán ahora a la población masculina restante. Esto aumentará la prevalencia general entre la población restante, pero las infecciones no se produjeron allí. Además, dada la baja prevalencia en la población masculina restante en la mayoría de los entornos epidémicos concentrados, es muy probable que las 100 personas que inician el consumo de drogas inyectables tengan una prevalencia cercana a cero. Por lo tanto, el resultado neto es un aumento del número de infecciones entre la población masculina restante. A lo largo de los años, estas infecciones pueden acumularse hasta representar una parte sustancial de las infecciones entre los hombres restantes.</a:t>
            </a:r>
          </a:p>
          <a:p>
            <a:endParaRPr lang="en-US" dirty="0"/>
          </a:p>
          <a:p>
            <a:r>
              <a:rPr lang="en-US" dirty="0"/>
              <a:t>Otra consecuencia de la rotación es que la incidencia entre los hombres que se inyectan drogas debe ser mayor de lo que sería en otras circunstancias. Las epidemias entre las personas que se inyectan drogas suelen alcanzar un nivel elevado, como el 60 % que se menciona aquí, y se mantienen en ese nivel. Dado que 60 de los 600 seropositivos han abandonado el grupo, debe haber nuevas infecciones adicionales en el grupo para mantener la prevalencia del 60 % en el año siguiente.</a:t>
            </a:r>
          </a:p>
        </p:txBody>
      </p:sp>
      <p:sp>
        <p:nvSpPr>
          <p:cNvPr id="4" name="Slide Number Placeholder 3"/>
          <p:cNvSpPr>
            <a:spLocks noGrp="1"/>
          </p:cNvSpPr>
          <p:nvPr>
            <p:ph type="sldNum" sz="quarter" idx="5"/>
          </p:nvPr>
        </p:nvSpPr>
        <p:spPr/>
        <p:txBody>
          <a:bodyPr/>
          <a:lstStyle/>
          <a:p>
            <a:fld id="{61DBDAB6-B46E-4681-BA5B-21DE5884B219}" type="slidenum">
              <a:rPr lang="en-US" smtClean="0"/>
              <a:t>35</a:t>
            </a:fld>
            <a:endParaRPr lang="en-US"/>
          </a:p>
        </p:txBody>
      </p:sp>
    </p:spTree>
    <p:extLst>
      <p:ext uri="{BB962C8B-B14F-4D97-AF65-F5344CB8AC3E}">
        <p14:creationId xmlns:p14="http://schemas.microsoft.com/office/powerpoint/2010/main" val="39656071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Veamos un ejemplo real de Senegal, donde las trabajadoras sexuales pasaron por un periodo de alta prevalencia a principios de la década de 2000. Aunque esa prevalencia ha disminuido, en estos gráficos se pueden observar los efectos sobre la incidencia entre las trabajadoras sexuales y la prevalencia entre el resto de la población femenina. La duración del trabajo sexual introducida aquí es de 10 años. Se realizaron ajustes con y sin rotación para poder compararlos.</a:t>
            </a:r>
          </a:p>
          <a:p>
            <a:endParaRPr lang="en-US" dirty="0"/>
          </a:p>
          <a:p>
            <a:r>
              <a:rPr lang="en-US" dirty="0"/>
              <a:t>Consideremos primero el gráfico de incidencia de la parte inferior izquierda. Para ajustar los datos de prevalencia, la incidencia con rotación, en azul, debe ser sustancialmente mayor que la incidencia sin rotación, en rojo. El ajuste también es ligeramente diferente, ya que la mayor incidencia al principio afecta a la forma general de la curva ajustada. </a:t>
            </a:r>
          </a:p>
          <a:p>
            <a:endParaRPr lang="en-US" dirty="0"/>
          </a:p>
          <a:p>
            <a:r>
              <a:rPr lang="en-US" dirty="0"/>
              <a:t>Además, como muestra el gráfico de la derecha, dado que 1/10 de las trabajadoras sexuales que eran VIH+ abandonan la población de trabajadoras sexuales cada año, vemos una acumulación constante a lo largo del tiempo del número de ex trabajadoras sexuales VIH+ en el grupo de mujeres no KP, es decir, las mujeres restantes. En el pico de 2012, representan casi el 20 % de todas las infecciones en la población femenina restante. El resto de las infecciones entre las mujeres restantes se debieron a comportamientos de riesgo en ese grupo, principalmente relaciones sexuales con maridos que habían contraído el VIH. Esto demuestra que la rotación puede tener un impacto significativo en la prevalencia en poblaciones no clave de menor riesgo.</a:t>
            </a:r>
          </a:p>
        </p:txBody>
      </p:sp>
      <p:sp>
        <p:nvSpPr>
          <p:cNvPr id="4" name="Slide Number Placeholder 3"/>
          <p:cNvSpPr>
            <a:spLocks noGrp="1"/>
          </p:cNvSpPr>
          <p:nvPr>
            <p:ph type="sldNum" sz="quarter" idx="5"/>
          </p:nvPr>
        </p:nvSpPr>
        <p:spPr/>
        <p:txBody>
          <a:bodyPr/>
          <a:lstStyle/>
          <a:p>
            <a:fld id="{61DBDAB6-B46E-4681-BA5B-21DE5884B219}" type="slidenum">
              <a:rPr lang="en-US" smtClean="0"/>
              <a:t>36</a:t>
            </a:fld>
            <a:endParaRPr lang="en-US"/>
          </a:p>
        </p:txBody>
      </p:sp>
    </p:spTree>
    <p:extLst>
      <p:ext uri="{BB962C8B-B14F-4D97-AF65-F5344CB8AC3E}">
        <p14:creationId xmlns:p14="http://schemas.microsoft.com/office/powerpoint/2010/main" val="9370775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Dentro de EPP, los parámetros para la rotación se ingresan en la página Definir poblaciones, en la pestaña «% de machos y rotación» que se muestra aquí.</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 primera columna muestra cada subpoblación en una fila separada. La segunda columna se establece en el porcentaje de hombres de ese grupo. Las cuatro columnas siguientes se refieren a la rotación. Si un grupo tiene rotación, marque la casilla de la columna denominada «rotación». A continuación, se introduce el tiempo medio en el grupo en años en la columna «tiempo en el grupo». El grupo de subpoblación al que regresan al abandonar la población clave se especifica en «asignar prevalencia a». Por último, se indica lo que se desea hacer con su prevalencia del VIH cuando regresan a ese grupo: «Añadir prevalencia» o «Reemplazar prevalencia».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Esta es toda la información necesaria para especificar la rotación en EPP.</a:t>
            </a:r>
          </a:p>
        </p:txBody>
      </p:sp>
      <p:sp>
        <p:nvSpPr>
          <p:cNvPr id="4" name="Slide Number Placeholder 3"/>
          <p:cNvSpPr>
            <a:spLocks noGrp="1"/>
          </p:cNvSpPr>
          <p:nvPr>
            <p:ph type="sldNum" sz="quarter" idx="5"/>
          </p:nvPr>
        </p:nvSpPr>
        <p:spPr/>
        <p:txBody>
          <a:bodyPr/>
          <a:lstStyle/>
          <a:p>
            <a:fld id="{61DBDAB6-B46E-4681-BA5B-21DE5884B219}" type="slidenum">
              <a:rPr lang="en-US" smtClean="0"/>
              <a:t>37</a:t>
            </a:fld>
            <a:endParaRPr lang="en-US"/>
          </a:p>
        </p:txBody>
      </p:sp>
    </p:spTree>
    <p:extLst>
      <p:ext uri="{BB962C8B-B14F-4D97-AF65-F5344CB8AC3E}">
        <p14:creationId xmlns:p14="http://schemas.microsoft.com/office/powerpoint/2010/main" val="1478978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Antes de analizar la prevalencia de «Añadir» y «Reemplazar», hablemos de dónde se pueden encontrar las estimaciones de tiempo en una población clave. Tal y como describe el artículo de </a:t>
            </a:r>
            <a:r>
              <a:rPr lang="en-US" dirty="0" err="1"/>
              <a:t>Fazito </a:t>
            </a:r>
            <a:r>
              <a:rPr lang="en-US" dirty="0"/>
              <a:t>et al., cuyo enlace se proporciona más arriba, se pueden utilizar tres métodos:</a:t>
            </a:r>
          </a:p>
          <a:p>
            <a:endParaRPr lang="en-US" dirty="0"/>
          </a:p>
          <a:p>
            <a:r>
              <a:rPr lang="en-US" dirty="0"/>
              <a:t>En primer lugar, obtener una muestra de antiguos miembros de la población clave para que indiquen cuánto tiempo formaron parte del grupo y calcular la media.</a:t>
            </a:r>
          </a:p>
          <a:p>
            <a:endParaRPr lang="en-US" dirty="0"/>
          </a:p>
          <a:p>
            <a:r>
              <a:rPr lang="en-US" dirty="0"/>
              <a:t>En segundo lugar, examinar el porcentaje de personas que se incorporaron en el último año. En la hipótesis de estado estacionario, uno sobre el porcentaje de personas que se incorporaron en el último año dará una estimación de la duración media de la rotación.</a:t>
            </a:r>
          </a:p>
          <a:p>
            <a:endParaRPr lang="en-US" dirty="0"/>
          </a:p>
          <a:p>
            <a:r>
              <a:rPr lang="en-US" dirty="0"/>
              <a:t>Por último, preguntar a un grupo numeroso de miembros actuales de la población clave cuánto tiempo llevan formando parte del grupo y luego duplicar esta cifra. Normalmente se utiliza la mediana para esto, ya que las distribuciones tienden a sesgarse hacia duraciones más cortas, ya que algunas personas entran y salen de los grupos con bastante rapidez, mientras que solo unas pocas permanecen durante períodos de tiempo extremadamente largos.</a:t>
            </a:r>
          </a:p>
          <a:p>
            <a:endParaRPr lang="en-US" dirty="0"/>
          </a:p>
          <a:p>
            <a:r>
              <a:rPr lang="en-US" dirty="0"/>
              <a:t>Las tablas de los documentos que se muestran aquí ofrecen algunas cifras típicas observadas en las trabajadoras sexuales y las personas que se inyectan drogas en diferentes regiones del mundo.</a:t>
            </a:r>
          </a:p>
        </p:txBody>
      </p:sp>
      <p:sp>
        <p:nvSpPr>
          <p:cNvPr id="4" name="Slide Number Placeholder 3"/>
          <p:cNvSpPr>
            <a:spLocks noGrp="1"/>
          </p:cNvSpPr>
          <p:nvPr>
            <p:ph type="sldNum" sz="quarter" idx="5"/>
          </p:nvPr>
        </p:nvSpPr>
        <p:spPr/>
        <p:txBody>
          <a:bodyPr/>
          <a:lstStyle/>
          <a:p>
            <a:fld id="{61DBDAB6-B46E-4681-BA5B-21DE5884B219}" type="slidenum">
              <a:rPr lang="en-US" smtClean="0"/>
              <a:t>38</a:t>
            </a:fld>
            <a:endParaRPr lang="en-US"/>
          </a:p>
        </p:txBody>
      </p:sp>
    </p:spTree>
    <p:extLst>
      <p:ext uri="{BB962C8B-B14F-4D97-AF65-F5344CB8AC3E}">
        <p14:creationId xmlns:p14="http://schemas.microsoft.com/office/powerpoint/2010/main" val="32345486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Cabe señalar que las duraciones observadas son bastante variables incluso dentro de una misma región. Por ello, es importante utilizar datos locales para establecer estos valores. Existen dos fuentes principales de datos locales: en primer lugar, los estudios y encuestas locales sobre las poblaciones clave de su país que pueda encontrar; y, en segundo lugar, las conversaciones con miembros de las poblaciones clave locales, con quienes les prestan servicios o con expertos que las estudian. Lo ideal sería utilizar ambos enfoques y triangularlos. Además, los resultados siempre deben compararse con los valores regionales que figuran en el artículo </a:t>
            </a:r>
            <a:r>
              <a:rPr lang="en-US" dirty="0" err="1"/>
              <a:t>de Fazito </a:t>
            </a:r>
            <a:r>
              <a:rPr lang="en-US" dirty="0"/>
              <a:t>et al. para evaluar su plausibilidad. Si hay grandes discrepancias, es necesario consultar con expertos nacionales.</a:t>
            </a:r>
          </a:p>
        </p:txBody>
      </p:sp>
      <p:sp>
        <p:nvSpPr>
          <p:cNvPr id="4" name="Slide Number Placeholder 3"/>
          <p:cNvSpPr>
            <a:spLocks noGrp="1"/>
          </p:cNvSpPr>
          <p:nvPr>
            <p:ph type="sldNum" sz="quarter" idx="5"/>
          </p:nvPr>
        </p:nvSpPr>
        <p:spPr/>
        <p:txBody>
          <a:bodyPr/>
          <a:lstStyle/>
          <a:p>
            <a:fld id="{61DBDAB6-B46E-4681-BA5B-21DE5884B219}" type="slidenum">
              <a:rPr lang="en-US" smtClean="0"/>
              <a:t>39</a:t>
            </a:fld>
            <a:endParaRPr lang="en-US"/>
          </a:p>
        </p:txBody>
      </p:sp>
    </p:spTree>
    <p:extLst>
      <p:ext uri="{BB962C8B-B14F-4D97-AF65-F5344CB8AC3E}">
        <p14:creationId xmlns:p14="http://schemas.microsoft.com/office/powerpoint/2010/main" val="2673374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modelos del VIH suelen asustar a la gente porque contienen muchas ecuaciones y la gente no sabe cómo manejarlas. Por lo tanto, antes de presentar ninguna ecuación para ilustrar nuestro debate, centrémonos en lo que realmente ocurre en los modelos. Comenzamos con la población adulta de una subpoblación concreta. Esta se puede dividir en dos grupos: </a:t>
            </a:r>
            <a:r>
              <a:rPr lang="en-US" dirty="0" err="1"/>
              <a:t>personas susceptibles </a:t>
            </a:r>
            <a:r>
              <a:rPr lang="en-US" dirty="0"/>
              <a:t>(S en esta figura) y personas que viven con el VIH (P en la figura). </a:t>
            </a:r>
            <a:r>
              <a:rPr lang="en-US" dirty="0" err="1"/>
              <a:t>Los susceptibles </a:t>
            </a:r>
            <a:r>
              <a:rPr lang="en-US" dirty="0"/>
              <a:t>son aquellos que actualmente no viven con el VIH, pero que podrían infectarse si practican comportamientos que los exponen al virus. En el EPP, los nuevos entrantes son aquellos miembros de la subpoblación que alcanzan la edad adulta a los 15 años, ya que el modelo EPP generalmente se centra en la población adulta, ya sea de 15 a 49 años o de 15 años en adelante.</a:t>
            </a:r>
          </a:p>
          <a:p>
            <a:endParaRPr lang="en-US" dirty="0"/>
          </a:p>
          <a:p>
            <a:r>
              <a:rPr lang="en-US" dirty="0"/>
              <a:t>La ecuación de equilibrio es bastante sencilla: la población susceptible del próximo año será </a:t>
            </a:r>
            <a:r>
              <a:rPr lang="en-US" dirty="0" err="1"/>
              <a:t>la población susceptible</a:t>
            </a:r>
            <a:r>
              <a:rPr lang="en-US" dirty="0"/>
              <a:t> de este año más los nuevos entrantes menos los fallecidos menos las nuevas infecciones que pasen al compartimento de personas que viven con el VIH. El compartimento de personas que viven con el VIH sumará las nuevas infecciones y restará las muertes, tanto las relacionadas con el VIH como las no relacionadas con el virus (lo que solemos llamar mortalidad de fondo). </a:t>
            </a:r>
          </a:p>
          <a:p>
            <a:endParaRPr lang="en-US" dirty="0"/>
          </a:p>
          <a:p>
            <a:r>
              <a:rPr lang="en-US" dirty="0"/>
              <a:t>Los modelos que utiliza el EPP para ajustarse a los datos se basan en el cálculo de la parte de nuevas infecciones de este diagrama.</a:t>
            </a:r>
          </a:p>
        </p:txBody>
      </p:sp>
      <p:sp>
        <p:nvSpPr>
          <p:cNvPr id="4" name="Slide Number Placeholder 3"/>
          <p:cNvSpPr>
            <a:spLocks noGrp="1"/>
          </p:cNvSpPr>
          <p:nvPr>
            <p:ph type="sldNum" sz="quarter" idx="5"/>
          </p:nvPr>
        </p:nvSpPr>
        <p:spPr/>
        <p:txBody>
          <a:bodyPr/>
          <a:lstStyle/>
          <a:p>
            <a:fld id="{61DBDAB6-B46E-4681-BA5B-21DE5884B219}" type="slidenum">
              <a:rPr lang="en-US" smtClean="0"/>
              <a:t>4</a:t>
            </a:fld>
            <a:endParaRPr lang="en-US"/>
          </a:p>
        </p:txBody>
      </p:sp>
    </p:spTree>
    <p:extLst>
      <p:ext uri="{BB962C8B-B14F-4D97-AF65-F5344CB8AC3E}">
        <p14:creationId xmlns:p14="http://schemas.microsoft.com/office/powerpoint/2010/main" val="15758288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último tema que se abordará es «Añadir prevalencia» y «Reemplazar prevalencia». Estos conceptos se refieren a si los miembros de la población clave ya están incluidos en las estimaciones de prevalencia realizadas para el grupo receptor. </a:t>
            </a:r>
          </a:p>
          <a:p>
            <a:endParaRPr lang="en-US" dirty="0"/>
          </a:p>
          <a:p>
            <a:r>
              <a:rPr lang="en-US" dirty="0"/>
              <a:t>Tomemos, por ejemplo, la población femenina restante. Las estimaciones se realizan basándose en la vigilancia de las asistentes a las clínicas prenatales. Las ex trabajadoras sexuales que han regresado a la población general y se han casado tendrán las mismas probabilidades de ser detectadas en esa vigilancia que otras mujeres. Dado que las ex trabajadoras sexuales VIH+ ya están incluidas en la vigilancia, no queremos aumentar la estimación de prevalencia, solo queremos «reemplazar» parte de la prevalencia con la procedente de las ex trabajadoras sexuales.</a:t>
            </a:r>
          </a:p>
          <a:p>
            <a:endParaRPr lang="en-US" dirty="0"/>
          </a:p>
          <a:p>
            <a:r>
              <a:rPr lang="en-US" dirty="0"/>
              <a:t>Por otro lado, si las estimaciones entre los hombres restantes se basan en el muestreo de jóvenes reclutas militares, es poco probable que los ex consumidores de drogas inyectables sean incluidos en ese muestreo/vigilancia. En este caso, queremos «añadir» las infecciones entre los ex consumidores de drogas inyectables a las estimaciones de prevalencia existentes entre los reclutas militares de ese muestreo.</a:t>
            </a:r>
          </a:p>
          <a:p>
            <a:endParaRPr lang="en-US" dirty="0"/>
          </a:p>
          <a:p>
            <a:r>
              <a:rPr lang="en-US" dirty="0"/>
              <a:t>Así que, básicamente, «sumar» o «reemplazar» la prevalencia es un identificador de si los exmiembros de KP VIH+ se incluyen o no en las estimaciones actuales de prevalencia en la población receptora. Si se incluyen, utilice «reemplazar prevalencia»; si no se incluyen, utilice «sumar prevalencia».</a:t>
            </a:r>
          </a:p>
        </p:txBody>
      </p:sp>
      <p:sp>
        <p:nvSpPr>
          <p:cNvPr id="4" name="Slide Number Placeholder 3"/>
          <p:cNvSpPr>
            <a:spLocks noGrp="1"/>
          </p:cNvSpPr>
          <p:nvPr>
            <p:ph type="sldNum" sz="quarter" idx="5"/>
          </p:nvPr>
        </p:nvSpPr>
        <p:spPr/>
        <p:txBody>
          <a:bodyPr/>
          <a:lstStyle/>
          <a:p>
            <a:fld id="{61DBDAB6-B46E-4681-BA5B-21DE5884B219}" type="slidenum">
              <a:rPr lang="en-US" smtClean="0"/>
              <a:t>40</a:t>
            </a:fld>
            <a:endParaRPr lang="en-US"/>
          </a:p>
        </p:txBody>
      </p:sp>
    </p:spTree>
    <p:extLst>
      <p:ext uri="{BB962C8B-B14F-4D97-AF65-F5344CB8AC3E}">
        <p14:creationId xmlns:p14="http://schemas.microsoft.com/office/powerpoint/2010/main" val="26217176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 efectos de esto se pueden ver en la tabla «Reasignaciones» de la página Resultados del ajuste de EPP. En la parte inferior derecha de esa página, haga clic en el botón «Reasignaciones». </a:t>
            </a:r>
          </a:p>
          <a:p>
            <a:endParaRPr lang="en-US" dirty="0"/>
          </a:p>
          <a:p>
            <a:r>
              <a:rPr lang="en-US" dirty="0"/>
              <a:t>Aparecerá una tabla que describe la reasignación entre los grupos con rotación y las poblaciones a las que regresan. En el ejemplo superior, la población masculina restante «suma» la prevalencia de la rotación de clientes y hombres que tienen relaciones sexuales con hombres (HSH). Como puede ver, cuando se utiliza la «prevalencia añadida», el número de VIH+ en la fila denominada «VIH+ después de la reasignación» es la suma del «VIH+ original en el grupo» más el número añadido de ex-HSH y ex-clientes.</a:t>
            </a:r>
          </a:p>
          <a:p>
            <a:endParaRPr lang="en-US" dirty="0"/>
          </a:p>
          <a:p>
            <a:r>
              <a:rPr lang="en-US" dirty="0"/>
              <a:t>En la tabla inferior para los trabajadores sexuales (</a:t>
            </a:r>
            <a:r>
              <a:rPr lang="en-US" dirty="0" err="1"/>
              <a:t>Travailleur </a:t>
            </a:r>
            <a:r>
              <a:rPr lang="en-US" dirty="0"/>
              <a:t>du </a:t>
            </a:r>
            <a:r>
              <a:rPr lang="en-US" dirty="0" err="1"/>
              <a:t>sexe</a:t>
            </a:r>
            <a:r>
              <a:rPr lang="en-US" dirty="0"/>
              <a:t>) se ha utilizado la «prevalencia de sustitución». Obsérvese ahora que las cifras de «VIH+ después de la reasignación» y «VIH+ original en el grupo» son las mismas, pero las dos líneas amarillas las dividen entre infecciones entre ex trabajadores sexuales e infecciones contraídas como miembros del grupo de mujeres restantes. Esta tabla se utilizó para preparar las cifras de la contribución de los ex trabajadores sexuales a la prevalencia general femenina en Senegal que presentamos anteriormente.</a:t>
            </a:r>
          </a:p>
          <a:p>
            <a:endParaRPr lang="en-US" dirty="0"/>
          </a:p>
          <a:p>
            <a:r>
              <a:rPr lang="en-US" dirty="0"/>
              <a:t>Por lo tanto, la rotación no es un concepto difícil, pero es un factor importante en el ajuste de las curvas, aumenta la incidencia en las poblaciones clave y puede afectar a los niveles de prevalencia en los grupos receptores.</a:t>
            </a:r>
          </a:p>
        </p:txBody>
      </p:sp>
      <p:sp>
        <p:nvSpPr>
          <p:cNvPr id="4" name="Slide Number Placeholder 3"/>
          <p:cNvSpPr>
            <a:spLocks noGrp="1"/>
          </p:cNvSpPr>
          <p:nvPr>
            <p:ph type="sldNum" sz="quarter" idx="5"/>
          </p:nvPr>
        </p:nvSpPr>
        <p:spPr/>
        <p:txBody>
          <a:bodyPr/>
          <a:lstStyle/>
          <a:p>
            <a:fld id="{61DBDAB6-B46E-4681-BA5B-21DE5884B219}" type="slidenum">
              <a:rPr lang="en-US" smtClean="0"/>
              <a:t>41</a:t>
            </a:fld>
            <a:endParaRPr lang="en-US"/>
          </a:p>
        </p:txBody>
      </p:sp>
    </p:spTree>
    <p:extLst>
      <p:ext uri="{BB962C8B-B14F-4D97-AF65-F5344CB8AC3E}">
        <p14:creationId xmlns:p14="http://schemas.microsoft.com/office/powerpoint/2010/main" val="5429344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 último tema antes de terminar. </a:t>
            </a:r>
          </a:p>
          <a:p>
            <a:endParaRPr lang="en-US" dirty="0"/>
          </a:p>
          <a:p>
            <a:r>
              <a:rPr lang="en-US" dirty="0"/>
              <a:t>El impulso para eliminar la transmisión de madre a hijo ha dado lugar a la realización de pruebas casi universales en los centros de atención prenatal, incluso en entornos con epidemias concentradas. Esto ha permitido disponer de un conjunto de datos amplio y casi completo sobre el VIH entre las mujeres que acuden a los centros de atención prenatal. El tamaño de esta muestra, que en ocasiones alcanza los cientos de miles o millones, eclipsa los datos disponibles de la vigilancia centinela de los centros de atención prenatal, con tamaños de muestra típicos de entre 200 y 400.</a:t>
            </a:r>
          </a:p>
          <a:p>
            <a:endParaRPr lang="en-US" dirty="0"/>
          </a:p>
          <a:p>
            <a:r>
              <a:rPr lang="en-US" dirty="0"/>
              <a:t>Esto ha planteado un problema en el EPP en epidemias concentradas. Normalmente, nos ajustamos a los datos de la vigilancia centinela y los consideramos el mejor conjunto de datos disponible. En los cálculos se utiliza un ajuste para los datos del censo de las ANC-RT, pero es relativo a los datos de la vigilancia centinela. Esto tuvo el desafortunado impacto que se muestra en la figura: el ajuste se centra en los datos centinela en verde, y no en los datos del censo de las ANC, más completos y amplios, que se muestran en morado. Dada la exhaustividad de los datos del censo, es a estos a los que deberíamos ajustarnos. ¡Aquí es claramente la cola la que mueve al perro!</a:t>
            </a:r>
          </a:p>
        </p:txBody>
      </p:sp>
      <p:sp>
        <p:nvSpPr>
          <p:cNvPr id="4" name="Slide Number Placeholder 3"/>
          <p:cNvSpPr>
            <a:spLocks noGrp="1"/>
          </p:cNvSpPr>
          <p:nvPr>
            <p:ph type="sldNum" sz="quarter" idx="5"/>
          </p:nvPr>
        </p:nvSpPr>
        <p:spPr/>
        <p:txBody>
          <a:bodyPr/>
          <a:lstStyle/>
          <a:p>
            <a:fld id="{61DBDAB6-B46E-4681-BA5B-21DE5884B219}" type="slidenum">
              <a:rPr lang="en-US" smtClean="0"/>
              <a:t>42</a:t>
            </a:fld>
            <a:endParaRPr lang="en-US"/>
          </a:p>
        </p:txBody>
      </p:sp>
    </p:spTree>
    <p:extLst>
      <p:ext uri="{BB962C8B-B14F-4D97-AF65-F5344CB8AC3E}">
        <p14:creationId xmlns:p14="http://schemas.microsoft.com/office/powerpoint/2010/main" val="38721817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Como consecuencia, en 2020 se introdujo un cambio en el EPP. Si se encuentra en el modo de datos del PNA en la página de resultados del VIH y se proporcionan datos del censo del PNA, el EPP asume que debe ajustarse a los datos del censo del PNA y el desfase de los datos de vigilancia centinela del PNA se calcula en relación con ello. Esto significa que el EPP se ajustará a los datos del censo de la atención prenatal, basándose en la forma de los datos de vigilancia centinela de años anteriores. Esto proporciona resultados mucho más representativos de la prevalencia entre las mujeres embarazadas en el conjunto del país.</a:t>
            </a:r>
          </a:p>
        </p:txBody>
      </p:sp>
      <p:sp>
        <p:nvSpPr>
          <p:cNvPr id="4" name="Slide Number Placeholder 3"/>
          <p:cNvSpPr>
            <a:spLocks noGrp="1"/>
          </p:cNvSpPr>
          <p:nvPr>
            <p:ph type="sldNum" sz="quarter" idx="5"/>
          </p:nvPr>
        </p:nvSpPr>
        <p:spPr/>
        <p:txBody>
          <a:bodyPr/>
          <a:lstStyle/>
          <a:p>
            <a:fld id="{61DBDAB6-B46E-4681-BA5B-21DE5884B219}" type="slidenum">
              <a:rPr lang="en-US" smtClean="0"/>
              <a:t>43</a:t>
            </a:fld>
            <a:endParaRPr lang="en-US"/>
          </a:p>
        </p:txBody>
      </p:sp>
    </p:spTree>
    <p:extLst>
      <p:ext uri="{BB962C8B-B14F-4D97-AF65-F5344CB8AC3E}">
        <p14:creationId xmlns:p14="http://schemas.microsoft.com/office/powerpoint/2010/main" val="23176213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Gracias por acompañarnos en todos los detalles técnicos de EPP. Esperamos que ahora comprenda mejor cómo funciona EPP, qué hacen las distintas opciones de control disponibles y cómo aprovechar mejor EPP para generar proyecciones más realistas que reflejen con precisión la situación epidémica de su país.</a:t>
            </a:r>
          </a:p>
        </p:txBody>
      </p:sp>
      <p:sp>
        <p:nvSpPr>
          <p:cNvPr id="4" name="Slide Number Placeholder 3"/>
          <p:cNvSpPr>
            <a:spLocks noGrp="1"/>
          </p:cNvSpPr>
          <p:nvPr>
            <p:ph type="sldNum" sz="quarter" idx="5"/>
          </p:nvPr>
        </p:nvSpPr>
        <p:spPr/>
        <p:txBody>
          <a:bodyPr/>
          <a:lstStyle/>
          <a:p>
            <a:fld id="{61DBDAB6-B46E-4681-BA5B-21DE5884B219}" type="slidenum">
              <a:rPr lang="en-US" smtClean="0"/>
              <a:t>44</a:t>
            </a:fld>
            <a:endParaRPr lang="en-US"/>
          </a:p>
        </p:txBody>
      </p:sp>
    </p:spTree>
    <p:extLst>
      <p:ext uri="{BB962C8B-B14F-4D97-AF65-F5344CB8AC3E}">
        <p14:creationId xmlns:p14="http://schemas.microsoft.com/office/powerpoint/2010/main" val="1388662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Ahora formalicemos esto en lenguaje técnico. Lo que hay en el recuadro superior es una expresión del mismo modelo en términos matemáticos. No se preocupe si no entiende los detalles. Lo que hay en el recuadro describe el mismo modelo simple que la diapositiva anterior. Si entendió la diapositiva anterior, entenderá lo que hay en el recuadro.</a:t>
            </a:r>
          </a:p>
          <a:p>
            <a:endParaRPr lang="en-US" dirty="0"/>
          </a:p>
          <a:p>
            <a:r>
              <a:rPr lang="en-US" dirty="0"/>
              <a:t>La única adición aquí es la última ecuación, la que está en rojo, así que la analizaremos un poco más. Esta ecuación describe la tasa a la que las personas del grupo susceptible contraerán el VIH. Los modeladores lo llaman la «fuerza de infección». El número de nuevas infecciones es simplemente la fuerza de infección multiplicada por el número de </a:t>
            </a:r>
            <a:r>
              <a:rPr lang="en-US" dirty="0" err="1"/>
              <a:t>personas susceptibles</a:t>
            </a:r>
            <a:r>
              <a:rPr lang="en-US" dirty="0"/>
              <a:t>. </a:t>
            </a:r>
          </a:p>
          <a:p>
            <a:endParaRPr lang="en-US" dirty="0"/>
          </a:p>
          <a:p>
            <a:r>
              <a:rPr lang="en-US" dirty="0"/>
              <a:t>La fuerza de infección depende de tres factores:</a:t>
            </a:r>
          </a:p>
          <a:p>
            <a:endParaRPr lang="en-US" dirty="0"/>
          </a:p>
          <a:p>
            <a:pPr marL="171450" indent="-171450">
              <a:buFont typeface="Arial" panose="020B0604020202020204" pitchFamily="34" charset="0"/>
              <a:buChar char="•"/>
            </a:pPr>
            <a:r>
              <a:rPr lang="en-US" dirty="0"/>
              <a:t>r(t), que es la tasa de transmisión para adultos no tratados; esto es lo que realmente generará uno de los modelos de EPP, por ejemplo, R-Hybrid o R-Spline, y por eso sus nombres comienzan con una «R». En el mundo real, esta tasa de transmisión depende de la frecuencia de los contactos de riesgo, el uso de condones y otras variables. Puede variar con el tiempo a medida que cambian los niveles de riesgo y los comportamientos de protección.</a:t>
            </a:r>
          </a:p>
          <a:p>
            <a:pPr marL="171450" indent="-171450">
              <a:buFont typeface="Arial" panose="020B0604020202020204" pitchFamily="34" charset="0"/>
              <a:buChar char="•"/>
            </a:pPr>
            <a:r>
              <a:rPr lang="en-US" dirty="0"/>
              <a:t>ρ(t) es la prevalencia del VIH en el momento t</a:t>
            </a:r>
          </a:p>
          <a:p>
            <a:pPr marL="171450" indent="-171450">
              <a:buFont typeface="Arial" panose="020B0604020202020204" pitchFamily="34" charset="0"/>
              <a:buChar char="•"/>
            </a:pPr>
            <a:r>
              <a:rPr lang="en-US" dirty="0"/>
              <a:t>α(t) es la cobertura del tratamiento antirretroviral en el momento t, es decir, el porcentaje de la población adulta que actualmente recibe tratamiento antirretroviral (es decir, TAR).</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En términos sencillos, esto significa que el número de nuevas infecciones será la tasa de transmisión multiplicada por la prevalencia multiplicada por el número de </a:t>
            </a:r>
            <a:r>
              <a:rPr lang="en-US" dirty="0" err="1"/>
              <a:t>personas susceptibles</a:t>
            </a:r>
            <a:r>
              <a:rPr lang="en-US" dirty="0"/>
              <a:t>. El término final (1 – 0,8 </a:t>
            </a:r>
            <a:r>
              <a:rPr lang="el-GR" dirty="0"/>
              <a:t>α</a:t>
            </a:r>
            <a:r>
              <a:rPr lang="en-US" dirty="0"/>
              <a:t>(t)) es una corrección para las personas que reciben ART. El 0,8 es la reducción de la transmisión del VIH cuando se recibe ART, que EPP obtiene del valor de Spectrum en la página Parámetros de transición en adultos-&gt;Mortalidad por VIH con ART. El valor predeterminado de 0.8 indica que las personas que reciben TAR verán reducida su transmisión del VIH en un 80 %.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La función de un modelo en EPP es entonces generar diferentes muestras de curvas para r(t) que luego podemos comparar con los datos para decidir cuál se ajusta mejor. Una vez que tenemos r(t), podemos calcular las nuevas infecciones. </a:t>
            </a:r>
          </a:p>
        </p:txBody>
      </p:sp>
      <p:sp>
        <p:nvSpPr>
          <p:cNvPr id="4" name="Slide Number Placeholder 3"/>
          <p:cNvSpPr>
            <a:spLocks noGrp="1"/>
          </p:cNvSpPr>
          <p:nvPr>
            <p:ph type="sldNum" sz="quarter" idx="5"/>
          </p:nvPr>
        </p:nvSpPr>
        <p:spPr/>
        <p:txBody>
          <a:bodyPr/>
          <a:lstStyle/>
          <a:p>
            <a:fld id="{61DBDAB6-B46E-4681-BA5B-21DE5884B219}" type="slidenum">
              <a:rPr lang="en-US" smtClean="0"/>
              <a:t>5</a:t>
            </a:fld>
            <a:endParaRPr lang="en-US"/>
          </a:p>
        </p:txBody>
      </p:sp>
    </p:spTree>
    <p:extLst>
      <p:ext uri="{BB962C8B-B14F-4D97-AF65-F5344CB8AC3E}">
        <p14:creationId xmlns:p14="http://schemas.microsoft.com/office/powerpoint/2010/main" val="989315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continuación, debemos calcular las muertes, tanto las relacionadas con el VIH como las debidas a la mortalidad de fondo. </a:t>
            </a:r>
          </a:p>
          <a:p>
            <a:endParaRPr lang="en-US" dirty="0"/>
          </a:p>
          <a:p>
            <a:r>
              <a:rPr lang="en-US" dirty="0"/>
              <a:t>Esta figura muestra el modelo CD4 y ART utilizado en Spectrum para calcular las muertes de personas que viven con el VIH. Las nuevas infecciones, calculadas a partir del modelo EPP, se distribuyen entre las diferentes categorías de CD4 sin ART. Con el paso del tiempo, las personas que no reciben ART descienden de forma constante a través de los niveles de CD4 a una tasa especificada por los parámetros lambda sub </a:t>
            </a:r>
            <a:r>
              <a:rPr lang="en-US" dirty="0" err="1"/>
              <a:t>i </a:t>
            </a:r>
            <a:r>
              <a:rPr lang="en-US" dirty="0"/>
              <a:t>(λ</a:t>
            </a:r>
            <a:r>
              <a:rPr lang="en-US" baseline="-25000" dirty="0" err="1"/>
              <a:t>i</a:t>
            </a:r>
            <a:r>
              <a:rPr lang="en-US" baseline="-25000" dirty="0"/>
              <a:t> </a:t>
            </a:r>
            <a:r>
              <a:rPr lang="en-US" dirty="0"/>
              <a:t> ) que se muestran aquí. Si las personas pasan a recibir ART, se trasladan a una de las casillas «On-ART», y si dejan de recibir ART, vuelven al siguiente nivel de CD4 más alto en las casillas «off-ART». Las muertes en cada uno de estos compartimentos de CD4 se calculan a partir de los parámetros mu sub </a:t>
            </a:r>
            <a:r>
              <a:rPr lang="en-US" dirty="0" err="1"/>
              <a:t>i </a:t>
            </a:r>
            <a:r>
              <a:rPr lang="en-US" dirty="0"/>
              <a:t>(</a:t>
            </a:r>
            <a:r>
              <a:rPr lang="el-GR" dirty="0"/>
              <a:t>μ</a:t>
            </a:r>
            <a:r>
              <a:rPr lang="en-US" baseline="-25000" dirty="0" err="1"/>
              <a:t>i</a:t>
            </a:r>
            <a:r>
              <a:rPr lang="en-US" dirty="0"/>
              <a:t> ) para las personas que no reciben ART y los parámetros alpha sub </a:t>
            </a:r>
            <a:r>
              <a:rPr lang="en-US" dirty="0" err="1"/>
              <a:t>i </a:t>
            </a:r>
            <a:r>
              <a:rPr lang="en-US" dirty="0"/>
              <a:t>(</a:t>
            </a:r>
            <a:r>
              <a:rPr lang="el-GR" dirty="0"/>
              <a:t>α</a:t>
            </a:r>
            <a:r>
              <a:rPr lang="en-US" baseline="-25000" dirty="0" err="1"/>
              <a:t>i</a:t>
            </a:r>
            <a:r>
              <a:rPr lang="en-US" dirty="0"/>
              <a:t> ) para las personas que reciben ART. Estas tasas de progresión y mortalidad (lambda, mu y alpha) se especifican en Spectrum en la ventana emergente «Opciones avanzadas-&gt;Parámetros de transición en adultos».</a:t>
            </a:r>
          </a:p>
          <a:p>
            <a:endParaRPr lang="en-US" dirty="0"/>
          </a:p>
          <a:p>
            <a:r>
              <a:rPr lang="en-US" dirty="0"/>
              <a:t>Las muertes por mortalidad de fondo se calculan a partir del modelo demográfico de Spectrum y se aplican también a cada una de las categorías de CD4.</a:t>
            </a:r>
          </a:p>
          <a:p>
            <a:endParaRPr lang="en-US" dirty="0"/>
          </a:p>
          <a:p>
            <a:r>
              <a:rPr lang="en-US" dirty="0"/>
              <a:t>Como vimos en las diapositivas anteriores, una vez que tenemos la prevalencia actual, las nuevas infecciones y las muertes en cada año, podemos calcular la prevalencia para el año siguiente. Eso es exactamente lo que hace el EPP para convertir la tendencia de incidencia producida por el modelo en la tendencia de prevalencia, que luego comparamos con los datos. Este proceso comienza en el primer año de la epidemia, cuando no hay prevalencia del VIH, y luego calcula las nuevas infecciones y muertes en cada año posterior, lo que le permite generar una curva de prevalencia completa para toda la epidemia.</a:t>
            </a:r>
          </a:p>
        </p:txBody>
      </p:sp>
      <p:sp>
        <p:nvSpPr>
          <p:cNvPr id="4" name="Slide Number Placeholder 3"/>
          <p:cNvSpPr>
            <a:spLocks noGrp="1"/>
          </p:cNvSpPr>
          <p:nvPr>
            <p:ph type="sldNum" sz="quarter" idx="5"/>
          </p:nvPr>
        </p:nvSpPr>
        <p:spPr/>
        <p:txBody>
          <a:bodyPr/>
          <a:lstStyle/>
          <a:p>
            <a:fld id="{61DBDAB6-B46E-4681-BA5B-21DE5884B219}" type="slidenum">
              <a:rPr lang="en-US" smtClean="0"/>
              <a:t>6</a:t>
            </a:fld>
            <a:endParaRPr lang="en-US"/>
          </a:p>
        </p:txBody>
      </p:sp>
    </p:spTree>
    <p:extLst>
      <p:ext uri="{BB962C8B-B14F-4D97-AF65-F5344CB8AC3E}">
        <p14:creationId xmlns:p14="http://schemas.microsoft.com/office/powerpoint/2010/main" val="2934548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EPP tiene cuatro modelos, pero aquí nos centraremos en tres de ellos: EPP Classic, R-Spline y R-Trend, que son los principales utilizados en epidemias concentradas. También hablaremos del R-Hybrid, pero es poco probable que se utilice en la mayoría de los entornos epidémicos concentrados. Comenzaremos con el EPP Classic, analizaremos cómo funciona y, tras presentar los otros modelos, volveremos a hablar de sus limitaciones.</a:t>
            </a:r>
          </a:p>
          <a:p>
            <a:endParaRPr lang="en-US" dirty="0"/>
          </a:p>
          <a:p>
            <a:r>
              <a:rPr lang="en-US" dirty="0"/>
              <a:t>El EPP Classic es el más antiguo y sencillo de los modelos EPP. Calcula una curva epidémica basándose en los cuatro parámetros que se muestran aquí:</a:t>
            </a:r>
          </a:p>
          <a:p>
            <a:endParaRPr lang="en-US" dirty="0"/>
          </a:p>
          <a:p>
            <a:r>
              <a:rPr lang="en-US" dirty="0"/>
              <a:t>En primer lugar, el momento de inicio de la epidemia, t-cero. Esto determina cuándo se introduce un pequeño pulso de infección. En la interfaz del EPP, este pulso se denomina «iota» y es la proporción de la población infectada en el momento t-cero. </a:t>
            </a:r>
            <a:br>
              <a:rPr lang="en-US" dirty="0"/>
            </a:br>
            <a:r>
              <a:rPr lang="en-US" dirty="0"/>
              <a:t>A continuación, la proporción de la población susceptible que corre el riesgo de infectarse por el VIH, f-cero, en t-cero. Cabe señalar que EPP Classic es el único modelo EPP que subdivide a las </a:t>
            </a:r>
            <a:r>
              <a:rPr lang="en-US" dirty="0" err="1"/>
              <a:t>personas susceptibles </a:t>
            </a:r>
            <a:r>
              <a:rPr lang="en-US" dirty="0"/>
              <a:t>en personas sin riesgo y personas en riesgo.</a:t>
            </a:r>
          </a:p>
          <a:p>
            <a:r>
              <a:rPr lang="en-US" dirty="0"/>
              <a:t>A continuación, está la tasa de transmisión para adultos no tratados, r. En EPP Classic, cabe señalar que r NO varía con el tiempo como lo hace en los otros tres modelos, sino que es fija durante todo el cálculo. </a:t>
            </a:r>
          </a:p>
          <a:p>
            <a:r>
              <a:rPr lang="en-US" dirty="0"/>
              <a:t>Por último, hay un parámetro de cambio de comportamiento, phi, que modifica el tamaño de la población en riesgo a lo largo del tiempo. </a:t>
            </a:r>
          </a:p>
          <a:p>
            <a:endParaRPr lang="en-US" dirty="0"/>
          </a:p>
          <a:p>
            <a:r>
              <a:rPr lang="en-US" dirty="0"/>
              <a:t>En EPP Classic, todos estos parámetros se mantienen constantes a lo largo del cálculo. El gráfico muestra cómo influyen en la forma de la curva. T-cero es el momento en que se añade un pequeño pulso de infección y comienza la epidemia. R controla la tasa de crecimiento de la epidemia en sus primeras fases. F0 determina en gran medida la proporción de la población que se infectará, es decir, la altura de la curva. Por último, phi controla lo que ocurre después del pico. Los valores positivos de phi tienden a aplanar la curva después del pico, mientras que los valores negativos hacen que la curva descienda más rápidamente.</a:t>
            </a:r>
          </a:p>
          <a:p>
            <a:endParaRPr lang="en-US" dirty="0"/>
          </a:p>
          <a:p>
            <a:r>
              <a:rPr lang="en-US" dirty="0"/>
              <a:t>Si desean obtener todos los detalles de este y otros modelos que discutiremos, en la parte superior de la diapositiva hay un enlace en línea que remite al artículo donde se define el modelo en profundidad.</a:t>
            </a:r>
          </a:p>
          <a:p>
            <a:endParaRPr lang="en-US" dirty="0"/>
          </a:p>
        </p:txBody>
      </p:sp>
      <p:sp>
        <p:nvSpPr>
          <p:cNvPr id="4" name="Slide Number Placeholder 3"/>
          <p:cNvSpPr>
            <a:spLocks noGrp="1"/>
          </p:cNvSpPr>
          <p:nvPr>
            <p:ph type="sldNum" sz="quarter" idx="5"/>
          </p:nvPr>
        </p:nvSpPr>
        <p:spPr/>
        <p:txBody>
          <a:bodyPr/>
          <a:lstStyle/>
          <a:p>
            <a:fld id="{61DBDAB6-B46E-4681-BA5B-21DE5884B219}" type="slidenum">
              <a:rPr lang="en-US" smtClean="0"/>
              <a:t>7</a:t>
            </a:fld>
            <a:endParaRPr lang="en-US"/>
          </a:p>
        </p:txBody>
      </p:sp>
    </p:spTree>
    <p:extLst>
      <p:ext uri="{BB962C8B-B14F-4D97-AF65-F5344CB8AC3E}">
        <p14:creationId xmlns:p14="http://schemas.microsoft.com/office/powerpoint/2010/main" val="1295374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El modelo R-Spline para r(t) tiene tres características importantes: </a:t>
            </a:r>
          </a:p>
          <a:p>
            <a:endParaRPr lang="en-US" dirty="0"/>
          </a:p>
          <a:p>
            <a:pPr marL="228600" indent="-228600">
              <a:buAutoNum type="arabicPeriod"/>
            </a:pPr>
            <a:r>
              <a:rPr lang="en-US" dirty="0"/>
              <a:t>La curva r(t) se construye tomando una serie de funciones «básicas», es decir, las curvas discontinuas que se muestran aquí, multiplicándolas por algunos números (denominados parámetros spline) y sumándolas para producir la curva negra de r(t) que se muestra.</a:t>
            </a:r>
          </a:p>
          <a:p>
            <a:pPr marL="228600" indent="-228600">
              <a:buAutoNum type="arabicPeriod"/>
            </a:pPr>
            <a:r>
              <a:rPr lang="en-US" dirty="0"/>
              <a:t>El modelo favorece las combinaciones de estos parámetros que dan lugar a tendencias r(t) suaves; en lenguaje técnico, hablamos de penalizar la segunda derivada, pero eso solo significa elegir curvas r(t) suaves que no cambien demasiado rápido.</a:t>
            </a:r>
          </a:p>
          <a:p>
            <a:pPr marL="228600" indent="-228600">
              <a:buAutoNum type="arabicPeriod"/>
            </a:pPr>
            <a:r>
              <a:rPr lang="en-US" dirty="0"/>
              <a:t>El modelo R-Spline hace lo que llamamos la suposición de «equilibrio previo». Asume que r acabará estabilizándose en un valor en el que las nuevas infecciones calculadas utilizando el valor de equilibrio, </a:t>
            </a:r>
            <a:r>
              <a:rPr lang="en-US" i="1" dirty="0"/>
              <a:t>r</a:t>
            </a:r>
            <a:r>
              <a:rPr lang="en-US" i="1" baseline="-25000" dirty="0"/>
              <a:t>eq</a:t>
            </a:r>
            <a:r>
              <a:rPr lang="en-US" dirty="0"/>
              <a:t> , equilibran las muertes y la epidemia alcanza un equilibrio.</a:t>
            </a:r>
          </a:p>
        </p:txBody>
      </p:sp>
      <p:sp>
        <p:nvSpPr>
          <p:cNvPr id="4" name="Slide Number Placeholder 3"/>
          <p:cNvSpPr>
            <a:spLocks noGrp="1"/>
          </p:cNvSpPr>
          <p:nvPr>
            <p:ph type="sldNum" sz="quarter" idx="5"/>
          </p:nvPr>
        </p:nvSpPr>
        <p:spPr/>
        <p:txBody>
          <a:bodyPr/>
          <a:lstStyle/>
          <a:p>
            <a:fld id="{61DBDAB6-B46E-4681-BA5B-21DE5884B219}" type="slidenum">
              <a:rPr lang="en-US" smtClean="0"/>
              <a:t>8</a:t>
            </a:fld>
            <a:endParaRPr lang="en-US"/>
          </a:p>
        </p:txBody>
      </p:sp>
    </p:spTree>
    <p:extLst>
      <p:ext uri="{BB962C8B-B14F-4D97-AF65-F5344CB8AC3E}">
        <p14:creationId xmlns:p14="http://schemas.microsoft.com/office/powerpoint/2010/main" val="900931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tercer modelo se denomina R-Trend. Este modelo tiene su origen en la observación de los tipos de curvas para r(t) observadas en un modelo anterior, Variable-R, en el que se permitía que R tomara un valor diferente cada año. La figura muestra el tipo de tendencias en r(t) que se observaron en varios países diferentes. Se observó que r(t) tiende a disminuir rápidamente al principio, pero luego el descenso se ralentiza y se estabiliza. En algunos casos, incluso puede volver a aumentar ligeramente más adelante en la epidemia.</a:t>
            </a:r>
          </a:p>
          <a:p>
            <a:endParaRPr lang="en-US" dirty="0"/>
          </a:p>
          <a:p>
            <a:r>
              <a:rPr lang="en-US" dirty="0"/>
              <a:t>A partir de esto, se desarrolló una ecuación que describe el cambio en r de un intervalo de tiempo al siguiente basándose en un año de inicio, T-cero, el año en el que la epidemia se estabiliza (es decir, el momento del pico), T-Uno, un valor inicial para r, R-cero, y luego cuatro parámetros, etiquetados con betas, que definen cómo cambia r a lo largo del tiempo. La ecuación que se muestra aquí se utiliza para calcular R en el momento t+1 a partir de R en el momento t y la prevalencia en el momento t. Por lo tanto, este modelo se describe mediante siete parámetros independientes.</a:t>
            </a:r>
          </a:p>
          <a:p>
            <a:endParaRPr lang="en-US" dirty="0"/>
          </a:p>
          <a:p>
            <a:r>
              <a:rPr lang="en-US" dirty="0"/>
              <a:t>Al igual que R-Spline, el modelo R-Trend permite que los valores de r(t) se adapten con el tiempo para ajustarse a la prevalencia cambiante observada en el país. Esto da a estos dos modelos más flexibilidad para ajustarse a situaciones epidémicas más complejas en las que los niveles de riesgo, los comportamientos de protección, la cobertura y la eficacia del tratamiento antirretroviral y otros factores cambian con el tiempo.</a:t>
            </a:r>
          </a:p>
        </p:txBody>
      </p:sp>
      <p:sp>
        <p:nvSpPr>
          <p:cNvPr id="4" name="Slide Number Placeholder 3"/>
          <p:cNvSpPr>
            <a:spLocks noGrp="1"/>
          </p:cNvSpPr>
          <p:nvPr>
            <p:ph type="sldNum" sz="quarter" idx="5"/>
          </p:nvPr>
        </p:nvSpPr>
        <p:spPr/>
        <p:txBody>
          <a:bodyPr/>
          <a:lstStyle/>
          <a:p>
            <a:fld id="{61DBDAB6-B46E-4681-BA5B-21DE5884B219}" type="slidenum">
              <a:rPr lang="en-US" smtClean="0"/>
              <a:t>9</a:t>
            </a:fld>
            <a:endParaRPr lang="en-US"/>
          </a:p>
        </p:txBody>
      </p:sp>
    </p:spTree>
    <p:extLst>
      <p:ext uri="{BB962C8B-B14F-4D97-AF65-F5344CB8AC3E}">
        <p14:creationId xmlns:p14="http://schemas.microsoft.com/office/powerpoint/2010/main" val="17538739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H"/>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H"/>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a:lvl1pPr>
          </a:lstStyle>
          <a:p>
            <a:r>
              <a:rPr lang="en-US" dirty="0"/>
              <a:t>2021 HIV Estimates</a:t>
            </a:r>
          </a:p>
        </p:txBody>
      </p:sp>
      <p:pic>
        <p:nvPicPr>
          <p:cNvPr id="12" name="Picture 11">
            <a:extLst>
              <a:ext uri="{FF2B5EF4-FFF2-40B4-BE49-F238E27FC236}">
                <a16:creationId xmlns:a16="http://schemas.microsoft.com/office/drawing/2014/main" id="{1185AAC3-23AF-4C83-A6C4-E518F947A1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2348" y="6305041"/>
            <a:ext cx="1004298" cy="396978"/>
          </a:xfrm>
          <a:prstGeom prst="rect">
            <a:avLst/>
          </a:prstGeom>
        </p:spPr>
      </p:pic>
      <p:pic>
        <p:nvPicPr>
          <p:cNvPr id="9" name="Picture 8" descr="A drawing of a person&#10;&#10;Description automatically generated">
            <a:extLst>
              <a:ext uri="{FF2B5EF4-FFF2-40B4-BE49-F238E27FC236}">
                <a16:creationId xmlns:a16="http://schemas.microsoft.com/office/drawing/2014/main" id="{6B19407E-735D-4378-94C5-F2663C5558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22253" y="6453896"/>
            <a:ext cx="1540764" cy="228600"/>
          </a:xfrm>
          <a:prstGeom prst="rect">
            <a:avLst/>
          </a:prstGeom>
        </p:spPr>
      </p:pic>
      <p:pic>
        <p:nvPicPr>
          <p:cNvPr id="11" name="Picture 11">
            <a:extLst>
              <a:ext uri="{FF2B5EF4-FFF2-40B4-BE49-F238E27FC236}">
                <a16:creationId xmlns:a16="http://schemas.microsoft.com/office/drawing/2014/main" id="{5D85F589-BD68-42C6-95B3-62092DAECD0E}"/>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342162" y="6293569"/>
            <a:ext cx="2117220" cy="396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p:cNvSpPr>
            <a:spLocks noGrp="1"/>
          </p:cNvSpPr>
          <p:nvPr>
            <p:ph type="ftr" sz="quarter" idx="11"/>
          </p:nvPr>
        </p:nvSpPr>
        <p:spPr/>
        <p:txBody>
          <a:bodyPr/>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p:cNvSpPr>
            <a:spLocks noGrp="1"/>
          </p:cNvSpPr>
          <p:nvPr>
            <p:ph type="ftr" sz="quarter" idx="11"/>
          </p:nvPr>
        </p:nvSpPr>
        <p:spPr/>
        <p:txBody>
          <a:body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7" name="Footer Placeholder 6"/>
          <p:cNvSpPr>
            <a:spLocks noGrp="1"/>
          </p:cNvSpPr>
          <p:nvPr>
            <p:ph type="ftr" sz="quarter" idx="11"/>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Footer Placeholder 8"/>
          <p:cNvSpPr>
            <a:spLocks noGrp="1"/>
          </p:cNvSpPr>
          <p:nvPr>
            <p:ph type="ftr" sz="quarter" idx="11"/>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H"/>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Haga clic para editar el estilo del título maestro</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H"/>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Haga clic para editar los estilos de texto maestros</a:t>
            </a:r>
          </a:p>
          <a:p>
            <a:pPr lvl="1"/>
            <a:r>
              <a:rPr lang="en-US"/>
              <a:t>Segundo nivel</a:t>
            </a:r>
          </a:p>
          <a:p>
            <a:pPr lvl="2"/>
            <a:r>
              <a:rPr lang="en-US"/>
              <a:t>Tercer nivel</a:t>
            </a:r>
          </a:p>
          <a:p>
            <a:pPr lvl="3"/>
            <a:r>
              <a:rPr lang="en-US"/>
              <a:t>Cuarto nivel</a:t>
            </a:r>
          </a:p>
          <a:p>
            <a:pPr lvl="4"/>
            <a:r>
              <a:rPr lang="en-US"/>
              <a:t>Quinto nivel</a:t>
            </a:r>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pic>
        <p:nvPicPr>
          <p:cNvPr id="9" name="Picture 11">
            <a:extLst>
              <a:ext uri="{FF2B5EF4-FFF2-40B4-BE49-F238E27FC236}">
                <a16:creationId xmlns:a16="http://schemas.microsoft.com/office/drawing/2014/main" id="{7F31AB09-F9DF-4C56-A7CE-BC02727EC0DC}"/>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342162" y="6293569"/>
            <a:ext cx="2117220" cy="396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B65B1B08-D30B-4840-8807-27F7CC52EF2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28983" y="6303656"/>
            <a:ext cx="1016083" cy="401637"/>
          </a:xfrm>
          <a:prstGeom prst="rect">
            <a:avLst/>
          </a:prstGeom>
        </p:spPr>
      </p:pic>
      <p:pic>
        <p:nvPicPr>
          <p:cNvPr id="11" name="Picture 10" descr="A drawing of a person&#10;&#10;Description automatically generated">
            <a:extLst>
              <a:ext uri="{FF2B5EF4-FFF2-40B4-BE49-F238E27FC236}">
                <a16:creationId xmlns:a16="http://schemas.microsoft.com/office/drawing/2014/main" id="{55DA2858-1BC9-4FC5-AB98-873BBE024BD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983244" y="6396812"/>
            <a:ext cx="1979773" cy="293735"/>
          </a:xfrm>
          <a:prstGeom prst="rect">
            <a:avLst/>
          </a:prstGeom>
        </p:spPr>
      </p:pic>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journals.lww.com/aidsonline/Fulltext/2019/12153/The_Estimation_and_Projection_Package_Age_Sex.5.aspx"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hyperlink" Target="https://www.avenirhealth.org/Download/Spectrum/Manuals/SpectrumManualS.pdf" TargetMode="Externa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58.png"/><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sti.bmj.com/content/sextrans/88/Suppl_2/i24.full.pdf?with-ds=yes"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10" Type="http://schemas.openxmlformats.org/officeDocument/2006/relationships/image" Target="../media/image11.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hyperlink" Target="https://journals.lww.com/aidsonline/Fulltext/2002/06140/Improved_methods_and_assumptions_for_estimation_of.24.aspx"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sti.bmj.com/content/88/Suppl_2/i52"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sti.bmj.com/content/88/Suppl_2/i58" TargetMode="External"/><Relationship Id="rId3" Type="http://schemas.openxmlformats.org/officeDocument/2006/relationships/oleObject" Target="../embeddings/oleObject1.bin"/><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8752D-0820-4F35-9D5D-B9D345CC6D3E}"/>
              </a:ext>
            </a:extLst>
          </p:cNvPr>
          <p:cNvSpPr>
            <a:spLocks noGrp="1"/>
          </p:cNvSpPr>
          <p:nvPr>
            <p:ph type="ctrTitle"/>
          </p:nvPr>
        </p:nvSpPr>
        <p:spPr/>
        <p:txBody>
          <a:bodyPr/>
          <a:lstStyle/>
          <a:p>
            <a:r>
              <a:rPr lang="es-ES" dirty="0"/>
              <a:t>EPP: Una mirada avanzada a su funcionamiento</a:t>
            </a:r>
            <a:endParaRPr lang="en-CH" dirty="0"/>
          </a:p>
        </p:txBody>
      </p:sp>
      <p:sp>
        <p:nvSpPr>
          <p:cNvPr id="3" name="Subtitle 2">
            <a:extLst>
              <a:ext uri="{FF2B5EF4-FFF2-40B4-BE49-F238E27FC236}">
                <a16:creationId xmlns:a16="http://schemas.microsoft.com/office/drawing/2014/main" id="{39C97AB2-D1E8-48E1-B9C2-6E6C1698B16B}"/>
              </a:ext>
            </a:extLst>
          </p:cNvPr>
          <p:cNvSpPr>
            <a:spLocks noGrp="1"/>
          </p:cNvSpPr>
          <p:nvPr>
            <p:ph type="subTitle" idx="1"/>
          </p:nvPr>
        </p:nvSpPr>
        <p:spPr/>
        <p:txBody>
          <a:bodyPr/>
          <a:lstStyle/>
          <a:p>
            <a:r>
              <a:rPr lang="en-US" dirty="0"/>
              <a:t>Epidemias concentradas</a:t>
            </a:r>
            <a:endParaRPr lang="en-CH" dirty="0"/>
          </a:p>
        </p:txBody>
      </p:sp>
    </p:spTree>
    <p:extLst>
      <p:ext uri="{BB962C8B-B14F-4D97-AF65-F5344CB8AC3E}">
        <p14:creationId xmlns:p14="http://schemas.microsoft.com/office/powerpoint/2010/main" val="100137037"/>
      </p:ext>
    </p:extLst>
  </p:cSld>
  <p:clrMapOvr>
    <a:masterClrMapping/>
  </p:clrMapOvr>
  <mc:AlternateContent xmlns:mc="http://schemas.openxmlformats.org/markup-compatibility/2006" xmlns:p14="http://schemas.microsoft.com/office/powerpoint/2010/main">
    <mc:Choice Requires="p14">
      <p:transition spd="slow" p14:dur="2000" advTm="29541"/>
    </mc:Choice>
    <mc:Fallback xmlns="" xmlns:a16="http://schemas.microsoft.com/office/drawing/2014/main">
      <p:transition spd="slow" advTm="2954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289D-BC7E-45B2-BDF0-6487C6498B4A}"/>
              </a:ext>
            </a:extLst>
          </p:cNvPr>
          <p:cNvSpPr>
            <a:spLocks noGrp="1"/>
          </p:cNvSpPr>
          <p:nvPr>
            <p:ph type="title"/>
          </p:nvPr>
        </p:nvSpPr>
        <p:spPr/>
        <p:txBody>
          <a:bodyPr/>
          <a:lstStyle/>
          <a:p>
            <a:r>
              <a:rPr lang="en-US" dirty="0"/>
              <a:t>Los modelos disponibles en EPP y cómo calculan </a:t>
            </a:r>
            <a:r>
              <a:rPr lang="en-US" i="1" dirty="0"/>
              <a:t>r(t)</a:t>
            </a:r>
            <a:br>
              <a:rPr lang="en-US" i="1" dirty="0"/>
            </a:br>
            <a:br>
              <a:rPr lang="en-US" i="1" dirty="0"/>
            </a:br>
            <a:r>
              <a:rPr lang="en-US" i="1" dirty="0"/>
              <a:t>R-Híbrido</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7EF2EF4-9A86-40DB-9B02-26004258B31E}"/>
                  </a:ext>
                </a:extLst>
              </p:cNvPr>
              <p:cNvSpPr>
                <a:spLocks noGrp="1"/>
              </p:cNvSpPr>
              <p:nvPr>
                <p:ph sz="half" idx="1"/>
              </p:nvPr>
            </p:nvSpPr>
            <p:spPr>
              <a:xfrm>
                <a:off x="3575214" y="1037122"/>
                <a:ext cx="4674509" cy="5120640"/>
              </a:xfrm>
            </p:spPr>
            <p:txBody>
              <a:bodyPr>
                <a:normAutofit fontScale="62500" lnSpcReduction="20000"/>
              </a:bodyPr>
              <a:lstStyle/>
              <a:p>
                <a:r>
                  <a:rPr lang="en-US" sz="2363" dirty="0"/>
                  <a:t>Combina una función logística (4 parámetros) y un paseo aleatorio para </a:t>
                </a:r>
              </a:p>
              <a:p>
                <a:pPr marL="0" indent="0">
                  <a:buNone/>
                </a:pPr>
                <a:endParaRPr lang="en-US" sz="2363" dirty="0"/>
              </a:p>
              <a:p>
                <a:r>
                  <a:rPr lang="en-US" sz="2363" dirty="0"/>
                  <a:t>Para </a:t>
                </a:r>
                <a14:m>
                  <m:oMath xmlns:m="http://schemas.openxmlformats.org/officeDocument/2006/math">
                    <m:r>
                      <a:rPr lang="en-CH" sz="2363" b="0" i="1" smtClean="0">
                        <a:latin typeface="Cambria Math" panose="02040503050406030204" pitchFamily="18" charset="0"/>
                      </a:rPr>
                      <m:t>𝑡</m:t>
                    </m:r>
                    <m:r>
                      <a:rPr lang="en-CH" sz="2363" b="0" i="1" smtClean="0">
                        <a:latin typeface="Cambria Math" panose="02040503050406030204" pitchFamily="18" charset="0"/>
                        <a:ea typeface="Cambria Math" panose="02040503050406030204" pitchFamily="18" charset="0"/>
                      </a:rPr>
                      <m:t>∈{1970, 2003}</m:t>
                    </m:r>
                  </m:oMath>
                </a14:m>
                <a:endParaRPr lang="en-US" sz="2363" i="1" dirty="0">
                  <a:latin typeface="Cambria Math" charset="0"/>
                </a:endParaRPr>
              </a:p>
              <a:p>
                <a:pPr marL="0" indent="0">
                  <a:buNone/>
                </a:pPr>
                <a14:m>
                  <m:oMathPara xmlns:m="http://schemas.openxmlformats.org/officeDocument/2006/math">
                    <m:oMathParaPr>
                      <m:jc m:val="centerGroup"/>
                    </m:oMathParaPr>
                    <m:oMath xmlns:m="http://schemas.openxmlformats.org/officeDocument/2006/math">
                      <m:func>
                        <m:funcPr>
                          <m:ctrlPr>
                            <a:rPr lang="en-US" sz="2363" i="1">
                              <a:latin typeface="Cambria Math" panose="02040503050406030204" pitchFamily="18" charset="0"/>
                            </a:rPr>
                          </m:ctrlPr>
                        </m:funcPr>
                        <m:fName>
                          <m:r>
                            <m:rPr>
                              <m:sty m:val="p"/>
                            </m:rPr>
                            <a:rPr lang="en-US" sz="2363">
                              <a:latin typeface="Cambria Math" charset="0"/>
                            </a:rPr>
                            <m:t>log</m:t>
                          </m:r>
                        </m:fName>
                        <m:e>
                          <m:r>
                            <a:rPr lang="en-US" sz="2363" i="1">
                              <a:latin typeface="Cambria Math" charset="0"/>
                            </a:rPr>
                            <m:t>𝑟</m:t>
                          </m:r>
                          <m:d>
                            <m:dPr>
                              <m:ctrlPr>
                                <a:rPr lang="en-US" sz="2363" i="1">
                                  <a:latin typeface="Cambria Math" panose="02040503050406030204" pitchFamily="18" charset="0"/>
                                </a:rPr>
                              </m:ctrlPr>
                            </m:dPr>
                            <m:e>
                              <m:r>
                                <a:rPr lang="en-US" sz="2363" i="1">
                                  <a:latin typeface="Cambria Math" charset="0"/>
                                </a:rPr>
                                <m:t>𝑡</m:t>
                              </m:r>
                            </m:e>
                          </m:d>
                          <m:r>
                            <a:rPr lang="en-US" sz="2363" i="1">
                              <a:latin typeface="Cambria Math" charset="0"/>
                            </a:rPr>
                            <m:t>=</m:t>
                          </m:r>
                          <m:sSub>
                            <m:sSubPr>
                              <m:ctrlPr>
                                <a:rPr lang="en-US" sz="2363" i="1">
                                  <a:latin typeface="Cambria Math" panose="02040503050406030204" pitchFamily="18" charset="0"/>
                                </a:rPr>
                              </m:ctrlPr>
                            </m:sSubPr>
                            <m:e>
                              <m:r>
                                <a:rPr lang="en-US" sz="2363" i="1">
                                  <a:latin typeface="Cambria Math" charset="0"/>
                                </a:rPr>
                                <m:t>𝑟</m:t>
                              </m:r>
                            </m:e>
                            <m:sub>
                              <m:r>
                                <a:rPr lang="en-US" sz="2363" i="1">
                                  <a:latin typeface="Cambria Math" charset="0"/>
                                </a:rPr>
                                <m:t>0</m:t>
                              </m:r>
                            </m:sub>
                          </m:sSub>
                          <m:r>
                            <a:rPr lang="en-US" sz="2363" i="1">
                              <a:latin typeface="Cambria Math" charset="0"/>
                            </a:rPr>
                            <m:t>−</m:t>
                          </m:r>
                          <m:f>
                            <m:fPr>
                              <m:ctrlPr>
                                <a:rPr lang="bg-BG" sz="2363" i="1">
                                  <a:latin typeface="Cambria Math" panose="02040503050406030204" pitchFamily="18" charset="0"/>
                                </a:rPr>
                              </m:ctrlPr>
                            </m:fPr>
                            <m:num>
                              <m:sSub>
                                <m:sSubPr>
                                  <m:ctrlPr>
                                    <a:rPr lang="en-US" sz="2363" i="1">
                                      <a:latin typeface="Cambria Math" panose="02040503050406030204" pitchFamily="18" charset="0"/>
                                    </a:rPr>
                                  </m:ctrlPr>
                                </m:sSubPr>
                                <m:e>
                                  <m:r>
                                    <a:rPr lang="en-US" sz="2363" i="1">
                                      <a:latin typeface="Cambria Math" charset="0"/>
                                    </a:rPr>
                                    <m:t>𝑟</m:t>
                                  </m:r>
                                </m:e>
                                <m:sub>
                                  <m:r>
                                    <a:rPr lang="en-US" sz="2363" i="1">
                                      <a:latin typeface="Cambria Math" charset="0"/>
                                    </a:rPr>
                                    <m:t>0</m:t>
                                  </m:r>
                                </m:sub>
                              </m:sSub>
                              <m:r>
                                <a:rPr lang="en-US" sz="2363" i="1">
                                  <a:latin typeface="Cambria Math" charset="0"/>
                                </a:rPr>
                                <m:t>−</m:t>
                              </m:r>
                              <m:sSub>
                                <m:sSubPr>
                                  <m:ctrlPr>
                                    <a:rPr lang="en-US" sz="2363" i="1">
                                      <a:latin typeface="Cambria Math" panose="02040503050406030204" pitchFamily="18" charset="0"/>
                                    </a:rPr>
                                  </m:ctrlPr>
                                </m:sSubPr>
                                <m:e>
                                  <m:r>
                                    <a:rPr lang="en-US" sz="2363" i="1">
                                      <a:latin typeface="Cambria Math" charset="0"/>
                                    </a:rPr>
                                    <m:t>𝑟</m:t>
                                  </m:r>
                                </m:e>
                                <m:sub>
                                  <m:r>
                                    <a:rPr lang="en-US" sz="2363" i="1">
                                      <a:latin typeface="Cambria Math" charset="0"/>
                                    </a:rPr>
                                    <m:t>1</m:t>
                                  </m:r>
                                </m:sub>
                              </m:sSub>
                            </m:num>
                            <m:den>
                              <m:r>
                                <a:rPr lang="en-US" sz="2363" i="1">
                                  <a:latin typeface="Cambria Math" charset="0"/>
                                </a:rPr>
                                <m:t>1+</m:t>
                              </m:r>
                              <m:r>
                                <m:rPr>
                                  <m:sty m:val="p"/>
                                </m:rPr>
                                <a:rPr lang="en-US" sz="2363">
                                  <a:latin typeface="Cambria Math" charset="0"/>
                                </a:rPr>
                                <m:t>exp</m:t>
                              </m:r>
                              <m:r>
                                <a:rPr lang="en-US" sz="2363" i="1">
                                  <a:latin typeface="Cambria Math" charset="0"/>
                                </a:rPr>
                                <m:t>⁡(−</m:t>
                              </m:r>
                              <m:r>
                                <a:rPr lang="en-US" sz="2363" i="1">
                                  <a:latin typeface="Cambria Math" charset="0"/>
                                </a:rPr>
                                <m:t>𝛼</m:t>
                              </m:r>
                              <m:r>
                                <a:rPr lang="en-US" sz="2363" i="1">
                                  <a:latin typeface="Cambria Math" charset="0"/>
                                </a:rPr>
                                <m:t>⋅</m:t>
                              </m:r>
                              <m:d>
                                <m:dPr>
                                  <m:ctrlPr>
                                    <a:rPr lang="en-US" sz="2363" i="1">
                                      <a:latin typeface="Cambria Math" panose="02040503050406030204" pitchFamily="18" charset="0"/>
                                    </a:rPr>
                                  </m:ctrlPr>
                                </m:dPr>
                                <m:e>
                                  <m:r>
                                    <a:rPr lang="en-US" sz="2363" i="1">
                                      <a:latin typeface="Cambria Math" charset="0"/>
                                    </a:rPr>
                                    <m:t>𝑡</m:t>
                                  </m:r>
                                  <m:r>
                                    <a:rPr lang="en-US" sz="2363" i="1">
                                      <a:latin typeface="Cambria Math" charset="0"/>
                                    </a:rPr>
                                    <m:t>−</m:t>
                                  </m:r>
                                  <m:sSub>
                                    <m:sSubPr>
                                      <m:ctrlPr>
                                        <a:rPr lang="en-US" sz="2363" i="1">
                                          <a:latin typeface="Cambria Math" panose="02040503050406030204" pitchFamily="18" charset="0"/>
                                        </a:rPr>
                                      </m:ctrlPr>
                                    </m:sSubPr>
                                    <m:e>
                                      <m:r>
                                        <a:rPr lang="en-US" sz="2363" i="1">
                                          <a:latin typeface="Cambria Math" charset="0"/>
                                        </a:rPr>
                                        <m:t>𝑡</m:t>
                                      </m:r>
                                    </m:e>
                                    <m:sub>
                                      <m:r>
                                        <a:rPr lang="en-US" sz="2363" i="1">
                                          <a:latin typeface="Cambria Math" charset="0"/>
                                        </a:rPr>
                                        <m:t>𝑚𝑖𝑑</m:t>
                                      </m:r>
                                    </m:sub>
                                  </m:sSub>
                                </m:e>
                              </m:d>
                              <m:r>
                                <a:rPr lang="en-US" sz="2363" i="1">
                                  <a:latin typeface="Cambria Math" charset="0"/>
                                </a:rPr>
                                <m:t>)</m:t>
                              </m:r>
                            </m:den>
                          </m:f>
                        </m:e>
                      </m:func>
                    </m:oMath>
                  </m:oMathPara>
                </a14:m>
                <a:endParaRPr lang="en-US" sz="2363" dirty="0"/>
              </a:p>
              <a:p>
                <a:endParaRPr lang="en-US" sz="2363" dirty="0"/>
              </a:p>
              <a:p>
                <a:endParaRPr lang="en-US" sz="2363" dirty="0"/>
              </a:p>
              <a:p>
                <a:r>
                  <a:rPr lang="en-US" sz="2363" dirty="0"/>
                  <a:t>Para </a:t>
                </a:r>
                <a14:m>
                  <m:oMath xmlns:m="http://schemas.openxmlformats.org/officeDocument/2006/math">
                    <m:r>
                      <a:rPr lang="en-CH" sz="2363" i="1">
                        <a:latin typeface="Cambria Math" panose="02040503050406030204" pitchFamily="18" charset="0"/>
                      </a:rPr>
                      <m:t>𝑡</m:t>
                    </m:r>
                    <m:r>
                      <a:rPr lang="en-CH" sz="2363" i="1" smtClean="0">
                        <a:latin typeface="Cambria Math" panose="02040503050406030204" pitchFamily="18" charset="0"/>
                        <a:ea typeface="Cambria Math" panose="02040503050406030204" pitchFamily="18" charset="0"/>
                      </a:rPr>
                      <m:t>≥</m:t>
                    </m:r>
                    <m:r>
                      <a:rPr lang="en-CH" sz="2363" b="0" i="1" smtClean="0">
                        <a:latin typeface="Cambria Math" panose="02040503050406030204" pitchFamily="18" charset="0"/>
                        <a:ea typeface="Cambria Math" panose="02040503050406030204" pitchFamily="18" charset="0"/>
                      </a:rPr>
                      <m:t>2008</m:t>
                    </m:r>
                  </m:oMath>
                </a14:m>
                <a:r>
                  <a:rPr lang="en-US" sz="2363" dirty="0"/>
                  <a:t>, recorrido aleatorio de primer orden</a:t>
                </a:r>
              </a:p>
              <a:p>
                <a:pPr marL="0" indent="0">
                  <a:buNone/>
                </a:pPr>
                <a:endParaRPr lang="en-US" sz="2363" dirty="0"/>
              </a:p>
              <a:p>
                <a:pPr lvl="1"/>
                <a:r>
                  <a:rPr lang="en-US" sz="2025" dirty="0"/>
                  <a:t>Anteriormente utilizado para proyecciones después de los últimos datos</a:t>
                </a:r>
              </a:p>
              <a:p>
                <a:pPr lvl="1"/>
                <a:r>
                  <a:rPr lang="en-US" sz="2025" dirty="0"/>
                  <a:t>Nudo cada 5 años por defecto</a:t>
                </a:r>
              </a:p>
              <a:p>
                <a:pPr lvl="1"/>
                <a:endParaRPr lang="en-US" sz="2025" dirty="0"/>
              </a:p>
              <a:p>
                <a:pPr marL="0" indent="0">
                  <a:buNone/>
                </a:pPr>
                <a14:m>
                  <m:oMathPara xmlns:m="http://schemas.openxmlformats.org/officeDocument/2006/math">
                    <m:oMathParaPr>
                      <m:jc m:val="centerGroup"/>
                    </m:oMathParaPr>
                    <m:oMath xmlns:m="http://schemas.openxmlformats.org/officeDocument/2006/math">
                      <m:func>
                        <m:funcPr>
                          <m:ctrlPr>
                            <a:rPr lang="en-US" sz="2363" i="1">
                              <a:latin typeface="Cambria Math" panose="02040503050406030204" pitchFamily="18" charset="0"/>
                            </a:rPr>
                          </m:ctrlPr>
                        </m:funcPr>
                        <m:fName>
                          <m:r>
                            <m:rPr>
                              <m:sty m:val="p"/>
                            </m:rPr>
                            <a:rPr lang="en-US" sz="2363">
                              <a:latin typeface="Cambria Math" charset="0"/>
                            </a:rPr>
                            <m:t>log</m:t>
                          </m:r>
                        </m:fName>
                        <m:e>
                          <m:r>
                            <a:rPr lang="en-US" sz="2363" i="1">
                              <a:latin typeface="Cambria Math" charset="0"/>
                            </a:rPr>
                            <m:t>𝑟</m:t>
                          </m:r>
                          <m:r>
                            <a:rPr lang="en-US" sz="2363" i="1">
                              <a:latin typeface="Cambria Math" charset="0"/>
                            </a:rPr>
                            <m:t>(</m:t>
                          </m:r>
                          <m:r>
                            <a:rPr lang="en-US" sz="2363" i="1">
                              <a:latin typeface="Cambria Math" charset="0"/>
                            </a:rPr>
                            <m:t>𝑡</m:t>
                          </m:r>
                          <m:r>
                            <a:rPr lang="en-US" sz="2363" i="1">
                              <a:latin typeface="Cambria Math" charset="0"/>
                            </a:rPr>
                            <m:t>)</m:t>
                          </m:r>
                        </m:e>
                      </m:func>
                      <m:r>
                        <a:rPr lang="en-US" sz="2363" i="1">
                          <a:latin typeface="Cambria Math" charset="0"/>
                        </a:rPr>
                        <m:t>−</m:t>
                      </m:r>
                      <m:func>
                        <m:funcPr>
                          <m:ctrlPr>
                            <a:rPr lang="en-US" sz="2363" i="1">
                              <a:latin typeface="Cambria Math" panose="02040503050406030204" pitchFamily="18" charset="0"/>
                            </a:rPr>
                          </m:ctrlPr>
                        </m:funcPr>
                        <m:fName>
                          <m:r>
                            <m:rPr>
                              <m:sty m:val="p"/>
                            </m:rPr>
                            <a:rPr lang="en-US" sz="2363">
                              <a:latin typeface="Cambria Math" charset="0"/>
                            </a:rPr>
                            <m:t>log</m:t>
                          </m:r>
                        </m:fName>
                        <m:e>
                          <m:r>
                            <a:rPr lang="en-US" sz="2363" i="1">
                              <a:latin typeface="Cambria Math" charset="0"/>
                            </a:rPr>
                            <m:t>𝑟</m:t>
                          </m:r>
                          <m:d>
                            <m:dPr>
                              <m:ctrlPr>
                                <a:rPr lang="en-US" sz="2363" i="1">
                                  <a:latin typeface="Cambria Math" panose="02040503050406030204" pitchFamily="18" charset="0"/>
                                </a:rPr>
                              </m:ctrlPr>
                            </m:dPr>
                            <m:e>
                              <m:r>
                                <a:rPr lang="en-US" sz="2363" i="1">
                                  <a:latin typeface="Cambria Math" charset="0"/>
                                </a:rPr>
                                <m:t>𝑡</m:t>
                              </m:r>
                              <m:r>
                                <a:rPr lang="en-US" sz="2363" i="1">
                                  <a:latin typeface="Cambria Math" charset="0"/>
                                </a:rPr>
                                <m:t>−1</m:t>
                              </m:r>
                            </m:e>
                          </m:d>
                        </m:e>
                      </m:func>
                      <m:r>
                        <a:rPr lang="en-US" sz="2363" i="1">
                          <a:latin typeface="Cambria Math" charset="0"/>
                        </a:rPr>
                        <m:t>~</m:t>
                      </m:r>
                      <m:r>
                        <a:rPr lang="en-US" sz="2363" i="1">
                          <a:latin typeface="Cambria Math" charset="0"/>
                        </a:rPr>
                        <m:t>𝑁</m:t>
                      </m:r>
                      <m:d>
                        <m:dPr>
                          <m:ctrlPr>
                            <a:rPr lang="en-US" sz="2363" i="1">
                              <a:latin typeface="Cambria Math" panose="02040503050406030204" pitchFamily="18" charset="0"/>
                            </a:rPr>
                          </m:ctrlPr>
                        </m:dPr>
                        <m:e>
                          <m:r>
                            <a:rPr lang="en-US" sz="2363" i="1">
                              <a:latin typeface="Cambria Math" charset="0"/>
                            </a:rPr>
                            <m:t>0, </m:t>
                          </m:r>
                          <m:sSup>
                            <m:sSupPr>
                              <m:ctrlPr>
                                <a:rPr lang="en-US" sz="2363" i="1">
                                  <a:latin typeface="Cambria Math" panose="02040503050406030204" pitchFamily="18" charset="0"/>
                                </a:rPr>
                              </m:ctrlPr>
                            </m:sSupPr>
                            <m:e>
                              <m:r>
                                <a:rPr lang="en-US" sz="2363" i="1">
                                  <a:latin typeface="Cambria Math" charset="0"/>
                                </a:rPr>
                                <m:t>𝜎</m:t>
                              </m:r>
                            </m:e>
                            <m:sup>
                              <m:r>
                                <a:rPr lang="en-US" sz="2363" i="1">
                                  <a:latin typeface="Cambria Math" charset="0"/>
                                </a:rPr>
                                <m:t>2</m:t>
                              </m:r>
                            </m:sup>
                          </m:sSup>
                        </m:e>
                      </m:d>
                    </m:oMath>
                  </m:oMathPara>
                </a14:m>
                <a:endParaRPr lang="en-US" sz="2363" dirty="0"/>
              </a:p>
              <a:p>
                <a:pPr marL="0" indent="0">
                  <a:buNone/>
                </a:pPr>
                <a:endParaRPr lang="en-US" sz="2363" dirty="0"/>
              </a:p>
              <a:p>
                <a:pPr marL="0" indent="0">
                  <a:buNone/>
                </a:pPr>
                <a:endParaRPr lang="en-US" sz="2363" dirty="0"/>
              </a:p>
              <a:p>
                <a:r>
                  <a:rPr lang="en-US" sz="2363" dirty="0"/>
                  <a:t>Para </a:t>
                </a:r>
                <a14:m>
                  <m:oMath xmlns:m="http://schemas.openxmlformats.org/officeDocument/2006/math">
                    <m:r>
                      <a:rPr lang="en-CH" sz="2363" i="1">
                        <a:latin typeface="Cambria Math" panose="02040503050406030204" pitchFamily="18" charset="0"/>
                      </a:rPr>
                      <m:t>𝑡</m:t>
                    </m:r>
                    <m:r>
                      <a:rPr lang="en-CH" sz="2363" i="1">
                        <a:latin typeface="Cambria Math" panose="02040503050406030204" pitchFamily="18" charset="0"/>
                        <a:ea typeface="Cambria Math" panose="02040503050406030204" pitchFamily="18" charset="0"/>
                      </a:rPr>
                      <m:t>∈{2003</m:t>
                    </m:r>
                    <m:r>
                      <a:rPr lang="en-CH" sz="2363" b="0" i="1" smtClean="0">
                        <a:latin typeface="Cambria Math" panose="02040503050406030204" pitchFamily="18" charset="0"/>
                        <a:ea typeface="Cambria Math" panose="02040503050406030204" pitchFamily="18" charset="0"/>
                      </a:rPr>
                      <m:t>, 2008</m:t>
                    </m:r>
                    <m:r>
                      <a:rPr lang="en-CH" sz="2363" i="1">
                        <a:latin typeface="Cambria Math" panose="02040503050406030204" pitchFamily="18" charset="0"/>
                        <a:ea typeface="Cambria Math" panose="02040503050406030204" pitchFamily="18" charset="0"/>
                      </a:rPr>
                      <m:t>}</m:t>
                    </m:r>
                  </m:oMath>
                </a14:m>
                <a:r>
                  <a:rPr lang="en-US" sz="2363" dirty="0"/>
                  <a:t>: transición suave</a:t>
                </a:r>
              </a:p>
              <a:p>
                <a:endParaRPr lang="en-US" dirty="0"/>
              </a:p>
            </p:txBody>
          </p:sp>
        </mc:Choice>
        <mc:Fallback xmlns="">
          <p:sp>
            <p:nvSpPr>
              <p:cNvPr id="3" name="Content Placeholder 2">
                <a:extLst>
                  <a:ext uri="{FF2B5EF4-FFF2-40B4-BE49-F238E27FC236}">
                    <a16:creationId xmlns:a16="http://schemas.microsoft.com/office/drawing/2014/main" id="{D7EF2EF4-9A86-40DB-9B02-26004258B31E}"/>
                  </a:ext>
                </a:extLst>
              </p:cNvPr>
              <p:cNvSpPr>
                <a:spLocks noGrp="1" noRot="1" noChangeAspect="1" noMove="1" noResize="1" noEditPoints="1" noAdjustHandles="1" noChangeArrowheads="1" noChangeShapeType="1" noTextEdit="1"/>
              </p:cNvSpPr>
              <p:nvPr>
                <p:ph sz="half" idx="1"/>
              </p:nvPr>
            </p:nvSpPr>
            <p:spPr>
              <a:xfrm>
                <a:off x="3575214" y="1037122"/>
                <a:ext cx="4674509" cy="5120640"/>
              </a:xfrm>
              <a:blipFill>
                <a:blip r:embed="rId3"/>
                <a:stretch>
                  <a:fillRect l="-261"/>
                </a:stretch>
              </a:blipFill>
            </p:spPr>
            <p:txBody>
              <a:bodyPr/>
              <a:lstStyle/>
              <a:p>
                <a:r>
                  <a:rPr lang="en-CH">
                    <a:noFill/>
                  </a:rPr>
                  <a:t> </a:t>
                </a:r>
              </a:p>
            </p:txBody>
          </p:sp>
        </mc:Fallback>
      </mc:AlternateContent>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3981181A-53E0-4913-97AE-DE7964234A83}"/>
                  </a:ext>
                </a:extLst>
              </p:cNvPr>
              <p:cNvSpPr>
                <a:spLocks noGrp="1"/>
              </p:cNvSpPr>
              <p:nvPr>
                <p:ph sz="half" idx="2"/>
              </p:nvPr>
            </p:nvSpPr>
            <p:spPr>
              <a:xfrm>
                <a:off x="8275320" y="4054642"/>
                <a:ext cx="3567430" cy="2103120"/>
              </a:xfrm>
            </p:spPr>
            <p:txBody>
              <a:bodyPr>
                <a:normAutofit fontScale="62500" lnSpcReduction="20000"/>
              </a:bodyPr>
              <a:lstStyle/>
              <a:p>
                <a:pPr marL="289339" indent="-289339">
                  <a:buFont typeface="Arial" panose="020B0604020202020204" pitchFamily="34" charset="0"/>
                  <a:buChar char="•"/>
                </a:pPr>
                <a14:m>
                  <m:oMath xmlns:m="http://schemas.openxmlformats.org/officeDocument/2006/math">
                    <m:sSub>
                      <m:sSubPr>
                        <m:ctrlPr>
                          <a:rPr lang="en-US" i="1" smtClean="0">
                            <a:latin typeface="Cambria Math" panose="02040503050406030204" pitchFamily="18" charset="0"/>
                          </a:rPr>
                        </m:ctrlPr>
                      </m:sSubPr>
                      <m:e>
                        <m:r>
                          <a:rPr lang="en-US" i="1">
                            <a:latin typeface="Cambria Math" charset="0"/>
                          </a:rPr>
                          <m:t>𝑟</m:t>
                        </m:r>
                      </m:e>
                      <m:sub>
                        <m:r>
                          <a:rPr lang="en-US" i="1">
                            <a:latin typeface="Cambria Math" charset="0"/>
                          </a:rPr>
                          <m:t>0</m:t>
                        </m:r>
                      </m:sub>
                    </m:sSub>
                    <m:r>
                      <a:rPr lang="en-US" i="1">
                        <a:latin typeface="Cambria Math" panose="02040503050406030204" pitchFamily="18" charset="0"/>
                      </a:rPr>
                      <m:t> </m:t>
                    </m:r>
                  </m:oMath>
                </a14:m>
                <a:r>
                  <a:rPr lang="en-US" sz="2000" dirty="0"/>
                  <a:t>: tasa de crecimiento inicial de la epidemia</a:t>
                </a:r>
              </a:p>
              <a:p>
                <a:pPr marL="289339" indent="-289339">
                  <a:buFont typeface="Arial" panose="020B0604020202020204" pitchFamily="34" charset="0"/>
                  <a:buChar char="•"/>
                </a:pPr>
                <a14:m>
                  <m:oMath xmlns:m="http://schemas.openxmlformats.org/officeDocument/2006/math">
                    <m:sSub>
                      <m:sSubPr>
                        <m:ctrlPr>
                          <a:rPr lang="en-US" i="1">
                            <a:latin typeface="Cambria Math" panose="02040503050406030204" pitchFamily="18" charset="0"/>
                          </a:rPr>
                        </m:ctrlPr>
                      </m:sSubPr>
                      <m:e>
                        <m:r>
                          <a:rPr lang="en-US" i="1">
                            <a:latin typeface="Cambria Math" charset="0"/>
                          </a:rPr>
                          <m:t>𝑟</m:t>
                        </m:r>
                      </m:e>
                      <m:sub>
                        <m:r>
                          <a:rPr lang="en-CH" b="0" i="1" smtClean="0">
                            <a:latin typeface="Cambria Math" panose="02040503050406030204" pitchFamily="18" charset="0"/>
                          </a:rPr>
                          <m:t>1</m:t>
                        </m:r>
                      </m:sub>
                    </m:sSub>
                    <m:r>
                      <a:rPr lang="en-US" i="1">
                        <a:latin typeface="Cambria Math" panose="02040503050406030204" pitchFamily="18" charset="0"/>
                      </a:rPr>
                      <m:t> </m:t>
                    </m:r>
                  </m:oMath>
                </a14:m>
                <a:r>
                  <a:rPr lang="en-US" sz="2000" dirty="0"/>
                  <a:t>: tasa de transmisión en equilibrio</a:t>
                </a:r>
              </a:p>
              <a:p>
                <a:pPr marL="289339" indent="-289339">
                  <a:buFont typeface="Arial" panose="020B0604020202020204" pitchFamily="34" charset="0"/>
                  <a:buChar char="•"/>
                </a:pPr>
                <a14:m>
                  <m:oMath xmlns:m="http://schemas.openxmlformats.org/officeDocument/2006/math">
                    <m:r>
                      <a:rPr lang="en-US" i="1">
                        <a:latin typeface="Cambria Math" charset="0"/>
                      </a:rPr>
                      <m:t>𝛼</m:t>
                    </m:r>
                    <m:r>
                      <a:rPr lang="en-US" i="1">
                        <a:latin typeface="Cambria Math" charset="0"/>
                      </a:rPr>
                      <m:t> </m:t>
                    </m:r>
                  </m:oMath>
                </a14:m>
                <a:r>
                  <a:rPr lang="en-US" sz="2000" dirty="0"/>
                  <a:t>: tasa de disminución</a:t>
                </a:r>
              </a:p>
              <a:p>
                <a:pPr marL="289339" indent="-289339">
                  <a:buFont typeface="Arial" panose="020B0604020202020204" pitchFamily="34" charset="0"/>
                  <a:buChar char="•"/>
                </a:pPr>
                <a14:m>
                  <m:oMath xmlns:m="http://schemas.openxmlformats.org/officeDocument/2006/math">
                    <m:sSub>
                      <m:sSubPr>
                        <m:ctrlPr>
                          <a:rPr lang="en-US" i="1">
                            <a:latin typeface="Cambria Math" panose="02040503050406030204" pitchFamily="18" charset="0"/>
                          </a:rPr>
                        </m:ctrlPr>
                      </m:sSubPr>
                      <m:e>
                        <m:r>
                          <a:rPr lang="en-US" i="1">
                            <a:latin typeface="Cambria Math" charset="0"/>
                          </a:rPr>
                          <m:t>𝑡</m:t>
                        </m:r>
                      </m:e>
                      <m:sub>
                        <m:r>
                          <a:rPr lang="en-US" i="1">
                            <a:latin typeface="Cambria Math" charset="0"/>
                          </a:rPr>
                          <m:t>𝑚𝑖𝑑</m:t>
                        </m:r>
                      </m:sub>
                    </m:sSub>
                    <m:r>
                      <a:rPr lang="en-US" i="1">
                        <a:latin typeface="Cambria Math" panose="02040503050406030204" pitchFamily="18" charset="0"/>
                      </a:rPr>
                      <m:t> </m:t>
                    </m:r>
                  </m:oMath>
                </a14:m>
                <a:r>
                  <a:rPr lang="en-US" sz="2000" dirty="0"/>
                  <a:t>: punto de inflexión para el descenso</a:t>
                </a:r>
              </a:p>
              <a:p>
                <a:endParaRPr lang="en-US" dirty="0"/>
              </a:p>
            </p:txBody>
          </p:sp>
        </mc:Choice>
        <mc:Fallback xmlns="">
          <p:sp>
            <p:nvSpPr>
              <p:cNvPr id="4" name="Content Placeholder 3">
                <a:extLst>
                  <a:ext uri="{FF2B5EF4-FFF2-40B4-BE49-F238E27FC236}">
                    <a16:creationId xmlns:a16="http://schemas.microsoft.com/office/drawing/2014/main" id="{3981181A-53E0-4913-97AE-DE7964234A83}"/>
                  </a:ext>
                </a:extLst>
              </p:cNvPr>
              <p:cNvSpPr>
                <a:spLocks noGrp="1" noRot="1" noChangeAspect="1" noMove="1" noResize="1" noEditPoints="1" noAdjustHandles="1" noChangeArrowheads="1" noChangeShapeType="1" noTextEdit="1"/>
              </p:cNvSpPr>
              <p:nvPr>
                <p:ph sz="half" idx="2"/>
              </p:nvPr>
            </p:nvSpPr>
            <p:spPr>
              <a:xfrm>
                <a:off x="8275320" y="4054642"/>
                <a:ext cx="3567430" cy="2103120"/>
              </a:xfrm>
              <a:blipFill>
                <a:blip r:embed="rId4"/>
                <a:stretch>
                  <a:fillRect l="-171"/>
                </a:stretch>
              </a:blipFill>
            </p:spPr>
            <p:txBody>
              <a:bodyPr/>
              <a:lstStyle/>
              <a:p>
                <a:r>
                  <a:rPr lang="en-CH">
                    <a:noFill/>
                  </a:rPr>
                  <a:t> </a:t>
                </a:r>
              </a:p>
            </p:txBody>
          </p:sp>
        </mc:Fallback>
      </mc:AlternateContent>
      <p:pic>
        <p:nvPicPr>
          <p:cNvPr id="6" name="Picture 5">
            <a:extLst>
              <a:ext uri="{FF2B5EF4-FFF2-40B4-BE49-F238E27FC236}">
                <a16:creationId xmlns:a16="http://schemas.microsoft.com/office/drawing/2014/main" id="{10879B68-BCD1-4096-B460-DC6984B0FB47}"/>
              </a:ext>
            </a:extLst>
          </p:cNvPr>
          <p:cNvPicPr>
            <a:picLocks noChangeAspect="1"/>
          </p:cNvPicPr>
          <p:nvPr/>
        </p:nvPicPr>
        <p:blipFill>
          <a:blip r:embed="rId5"/>
          <a:stretch>
            <a:fillRect/>
          </a:stretch>
        </p:blipFill>
        <p:spPr>
          <a:xfrm>
            <a:off x="8116600" y="932470"/>
            <a:ext cx="3975137" cy="2725130"/>
          </a:xfrm>
          <a:prstGeom prst="rect">
            <a:avLst/>
          </a:prstGeom>
        </p:spPr>
      </p:pic>
      <p:sp>
        <p:nvSpPr>
          <p:cNvPr id="7" name="TextBox 6">
            <a:extLst>
              <a:ext uri="{FF2B5EF4-FFF2-40B4-BE49-F238E27FC236}">
                <a16:creationId xmlns:a16="http://schemas.microsoft.com/office/drawing/2014/main" id="{5F31FB6A-53AD-4152-9D46-D97B6D5D687B}"/>
              </a:ext>
            </a:extLst>
          </p:cNvPr>
          <p:cNvSpPr txBox="1"/>
          <p:nvPr/>
        </p:nvSpPr>
        <p:spPr>
          <a:xfrm>
            <a:off x="252919" y="84685"/>
            <a:ext cx="10009022" cy="615553"/>
          </a:xfrm>
          <a:prstGeom prst="rect">
            <a:avLst/>
          </a:prstGeom>
          <a:noFill/>
        </p:spPr>
        <p:txBody>
          <a:bodyPr wrap="none" rtlCol="0">
            <a:spAutoFit/>
          </a:bodyPr>
          <a:lstStyle/>
          <a:p>
            <a:r>
              <a:rPr lang="en-US" dirty="0"/>
              <a:t>Eaton et al.: </a:t>
            </a:r>
          </a:p>
          <a:p>
            <a:r>
              <a:rPr lang="en-US" sz="1600" u="sng" dirty="0">
                <a:solidFill>
                  <a:srgbClr val="0070C0"/>
                </a:solidFill>
                <a:hlinkClick r:id="rId6">
                  <a:extLst>
                    <a:ext uri="{A12FA001-AC4F-418D-AE19-62706E023703}">
                      <ahyp:hlinkClr xmlns:ahyp="http://schemas.microsoft.com/office/drawing/2018/hyperlinkcolor" val="tx"/>
                    </a:ext>
                  </a:extLst>
                </a:hlinkClick>
              </a:rPr>
              <a:t>https://journals.lww.com/aidsonline/Fulltext/2019/12153/The_Estimation_and_Projection_Package_Age_Sex.5.aspx</a:t>
            </a:r>
            <a:r>
              <a:rPr lang="en-US" sz="1600" u="sng" dirty="0">
                <a:solidFill>
                  <a:srgbClr val="0070C0"/>
                </a:solidFill>
              </a:rPr>
              <a:t> </a:t>
            </a:r>
            <a:endParaRPr lang="en-US" sz="2000" u="sng" dirty="0">
              <a:solidFill>
                <a:srgbClr val="0070C0"/>
              </a:solidFill>
            </a:endParaRPr>
          </a:p>
        </p:txBody>
      </p:sp>
    </p:spTree>
    <p:extLst>
      <p:ext uri="{BB962C8B-B14F-4D97-AF65-F5344CB8AC3E}">
        <p14:creationId xmlns:p14="http://schemas.microsoft.com/office/powerpoint/2010/main" val="3144220815"/>
      </p:ext>
    </p:extLst>
  </p:cSld>
  <p:clrMapOvr>
    <a:masterClrMapping/>
  </p:clrMapOvr>
  <mc:AlternateContent xmlns:mc="http://schemas.openxmlformats.org/markup-compatibility/2006" xmlns:p14="http://schemas.microsoft.com/office/powerpoint/2010/main">
    <mc:Choice Requires="p14">
      <p:transition spd="slow" p14:dur="2000" advTm="133790"/>
    </mc:Choice>
    <mc:Fallback xmlns="" xmlns:a16="http://schemas.microsoft.com/office/drawing/2014/main" xmlns:a14="http://schemas.microsoft.com/office/drawing/2010/main" xmlns:ahyp="http://schemas.microsoft.com/office/drawing/2018/hyperlinkcolor">
      <p:transition spd="slow" advTm="133790"/>
    </mc:Fallback>
  </mc:AlternateContent>
  <p:extLst>
    <p:ext uri="{3A86A75C-4F4B-4683-9AE1-C65F6400EC91}">
      <p14:laserTraceLst xmlns:p14="http://schemas.microsoft.com/office/powerpoint/2010/main">
        <p14:tracePtLst>
          <p14:tracePt t="13385" x="8621713" y="1363663"/>
          <p14:tracePt t="13500" x="8621713" y="1376363"/>
          <p14:tracePt t="13506" x="8634413" y="1376363"/>
          <p14:tracePt t="13525" x="8647113" y="1376363"/>
          <p14:tracePt t="13533" x="8659813" y="1389063"/>
          <p14:tracePt t="13540" x="8672513" y="1389063"/>
          <p14:tracePt t="13550" x="8697913" y="1389063"/>
          <p14:tracePt t="13557" x="8710613" y="1389063"/>
          <p14:tracePt t="13564" x="8736013" y="1389063"/>
          <p14:tracePt t="13574" x="8774113" y="1389063"/>
          <p14:tracePt t="13582" x="8799513" y="1389063"/>
          <p14:tracePt t="13589" x="8850313" y="1389063"/>
          <p14:tracePt t="13597" x="8875713" y="1389063"/>
          <p14:tracePt t="13604" x="8926513" y="1389063"/>
          <p14:tracePt t="13614" x="8978900" y="1401763"/>
          <p14:tracePt t="13620" x="9017000" y="1414463"/>
          <p14:tracePt t="13629" x="9055100" y="1427163"/>
          <p14:tracePt t="13636" x="9105900" y="1439863"/>
          <p14:tracePt t="13646" x="9156700" y="1465263"/>
          <p14:tracePt t="13653" x="9182100" y="1477963"/>
          <p14:tracePt t="13660" x="9220200" y="1504950"/>
          <p14:tracePt t="13668" x="9245600" y="1517650"/>
          <p14:tracePt t="13676" x="9271000" y="1517650"/>
          <p14:tracePt t="13684" x="9309100" y="1530350"/>
          <p14:tracePt t="13694" x="9348788" y="1543050"/>
          <p14:tracePt t="13700" x="9374188" y="1543050"/>
          <p14:tracePt t="13709" x="9412288" y="1555750"/>
          <p14:tracePt t="13716" x="9437688" y="1555750"/>
          <p14:tracePt t="13725" x="9463088" y="1568450"/>
          <p14:tracePt t="13732" x="9501188" y="1568450"/>
          <p14:tracePt t="13740" x="9513888" y="1581150"/>
          <p14:tracePt t="13748" x="9539288" y="1581150"/>
          <p14:tracePt t="13757" x="9564688" y="1593850"/>
          <p14:tracePt t="13767" x="9590088" y="1593850"/>
          <p14:tracePt t="13774" x="9602788" y="1606550"/>
          <p14:tracePt t="13785" x="9615488" y="1619250"/>
          <p14:tracePt t="13788" x="9640888" y="1619250"/>
          <p14:tracePt t="13799" x="9666288" y="1644650"/>
          <p14:tracePt t="13804" x="9691688" y="1657350"/>
          <p14:tracePt t="13816" x="9704388" y="1670050"/>
          <p14:tracePt t="13824" x="9744075" y="1682750"/>
          <p14:tracePt t="13831" x="9782175" y="1708150"/>
          <p14:tracePt t="13836" x="9794875" y="1720850"/>
          <p14:tracePt t="13848" x="9820275" y="1746250"/>
          <p14:tracePt t="13854" x="9832975" y="1758950"/>
          <p14:tracePt t="13862" x="9858375" y="1771650"/>
          <p14:tracePt t="13870" x="9871075" y="1771650"/>
          <p14:tracePt t="13880" x="9883775" y="1797050"/>
          <p14:tracePt t="13886" x="9909175" y="1822450"/>
          <p14:tracePt t="13894" x="9921875" y="1835150"/>
          <p14:tracePt t="13902" x="9959975" y="1885950"/>
          <p14:tracePt t="13912" x="9972675" y="1911350"/>
          <p14:tracePt t="13918" x="10023475" y="1963738"/>
          <p14:tracePt t="13926" x="10061575" y="2001838"/>
          <p14:tracePt t="13937" x="10086975" y="2039938"/>
          <p14:tracePt t="13943" x="10126663" y="2065338"/>
          <p14:tracePt t="13950" x="10139363" y="2090738"/>
          <p14:tracePt t="13958" x="10164763" y="2103438"/>
          <p14:tracePt t="13966" x="10177463" y="2128838"/>
          <p14:tracePt t="13974" x="10190163" y="2154238"/>
          <p14:tracePt t="13985" x="10215563" y="2166938"/>
          <p14:tracePt t="13990" x="10228263" y="2192338"/>
          <p14:tracePt t="13998" x="10240963" y="2205038"/>
          <p14:tracePt t="14006" x="10266363" y="2230438"/>
          <p14:tracePt t="14016" x="10279063" y="2255838"/>
          <p14:tracePt t="14023" x="10291763" y="2281238"/>
          <p14:tracePt t="14041" x="10329863" y="2344738"/>
          <p14:tracePt t="14046" x="10367963" y="2384425"/>
          <p14:tracePt t="14054" x="10393363" y="2409825"/>
          <p14:tracePt t="14062" x="10431463" y="2447925"/>
          <p14:tracePt t="14070" x="10469563" y="2486025"/>
          <p14:tracePt t="14079" x="10509250" y="2511425"/>
          <p14:tracePt t="14086" x="10534650" y="2536825"/>
          <p14:tracePt t="14096" x="10560050" y="2549525"/>
          <p14:tracePt t="14102" x="10598150" y="2574925"/>
          <p14:tracePt t="14112" x="10610850" y="2587625"/>
          <p14:tracePt t="14120" x="10636250" y="2600325"/>
          <p14:tracePt t="14128" x="10648950" y="2613025"/>
          <p14:tracePt t="14136" x="10661650" y="2613025"/>
          <p14:tracePt t="14145" x="10674350" y="2625725"/>
          <p14:tracePt t="14152" x="10687050" y="2625725"/>
          <p14:tracePt t="14160" x="10687050" y="2638425"/>
          <p14:tracePt t="14168" x="10699750" y="2638425"/>
          <p14:tracePt t="14176" x="10712450" y="2651125"/>
          <p14:tracePt t="14184" x="10725150" y="2651125"/>
          <p14:tracePt t="14192" x="10737850" y="2651125"/>
          <p14:tracePt t="14208" x="10750550" y="2651125"/>
          <p14:tracePt t="14233" x="10763250" y="2663825"/>
          <p14:tracePt t="14240" x="10775950" y="2663825"/>
          <p14:tracePt t="14249" x="10788650" y="2663825"/>
          <p14:tracePt t="14256" x="10801350" y="2663825"/>
          <p14:tracePt t="14266" x="10814050" y="2676525"/>
          <p14:tracePt t="14273" x="10826750" y="2676525"/>
          <p14:tracePt t="14281" x="10852150" y="2689225"/>
          <p14:tracePt t="14288" x="10866438" y="2689225"/>
          <p14:tracePt t="14296" x="10879138" y="2689225"/>
          <p14:tracePt t="14693" x="0" y="0"/>
        </p14:tracePtLst>
        <p14:tracePtLst>
          <p14:tracePt t="31417" x="8621713" y="1452563"/>
          <p14:tracePt t="31444" x="8634413" y="1452563"/>
          <p14:tracePt t="31506" x="8647113" y="1452563"/>
          <p14:tracePt t="31549" x="8659813" y="1452563"/>
          <p14:tracePt t="31551" x="8672513" y="1452563"/>
          <p14:tracePt t="31574" x="8685213" y="1452563"/>
          <p14:tracePt t="31582" x="8710613" y="1452563"/>
          <p14:tracePt t="31600" x="8723313" y="1452563"/>
          <p14:tracePt t="31606" x="8736013" y="1452563"/>
          <p14:tracePt t="31614" x="8748713" y="1452563"/>
          <p14:tracePt t="31632" x="8761413" y="1439863"/>
          <p14:tracePt t="31638" x="8774113" y="1439863"/>
          <p14:tracePt t="31646" x="8786813" y="1439863"/>
          <p14:tracePt t="31676" x="8812213" y="1439863"/>
          <p14:tracePt t="31686" x="8824913" y="1439863"/>
          <p14:tracePt t="31702" x="8837613" y="1439863"/>
          <p14:tracePt t="31718" x="8863013" y="1439863"/>
          <p14:tracePt t="31728" x="8875713" y="1439863"/>
          <p14:tracePt t="31748" x="8888413" y="1439863"/>
          <p14:tracePt t="31752" x="8913813" y="1439863"/>
          <p14:tracePt t="31760" x="8939213" y="1452563"/>
          <p14:tracePt t="31776" x="8951913" y="1452563"/>
          <p14:tracePt t="31787" x="8978900" y="1452563"/>
          <p14:tracePt t="31804" x="8991600" y="1452563"/>
          <p14:tracePt t="31809" x="9017000" y="1465263"/>
          <p14:tracePt t="31816" x="9029700" y="1465263"/>
          <p14:tracePt t="31834" x="9055100" y="1477963"/>
          <p14:tracePt t="31842" x="9080500" y="1477963"/>
          <p14:tracePt t="31856" x="9105900" y="1477963"/>
          <p14:tracePt t="31865" x="9144000" y="1477963"/>
          <p14:tracePt t="31880" x="9169400" y="1490663"/>
          <p14:tracePt t="31888" x="9194800" y="1490663"/>
          <p14:tracePt t="31898" x="9207500" y="1490663"/>
          <p14:tracePt t="31912" x="9220200" y="1490663"/>
          <p14:tracePt t="31922" x="9232900" y="1490663"/>
          <p14:tracePt t="31960" x="9245600" y="1490663"/>
          <p14:tracePt t="31993" x="9258300" y="1490663"/>
          <p14:tracePt t="32000" x="9258300" y="1504950"/>
          <p14:tracePt t="32008" x="9271000" y="1504950"/>
          <p14:tracePt t="32019" x="9283700" y="1517650"/>
          <p14:tracePt t="32041" x="9309100" y="1530350"/>
          <p14:tracePt t="32050" x="9321800" y="1530350"/>
          <p14:tracePt t="32058" x="9336088" y="1530350"/>
          <p14:tracePt t="32066" x="9348788" y="1543050"/>
          <p14:tracePt t="32074" x="9361488" y="1555750"/>
          <p14:tracePt t="32082" x="9374188" y="1555750"/>
          <p14:tracePt t="32099" x="9386888" y="1568450"/>
          <p14:tracePt t="32114" x="9399588" y="1581150"/>
          <p14:tracePt t="32131" x="9412288" y="1581150"/>
          <p14:tracePt t="32146" x="9412288" y="1593850"/>
          <p14:tracePt t="32163" x="9424988" y="1593850"/>
          <p14:tracePt t="32187" x="9424988" y="1606550"/>
          <p14:tracePt t="32202" x="9437688" y="1606550"/>
          <p14:tracePt t="32218" x="9437688" y="1619250"/>
          <p14:tracePt t="32234" x="9450388" y="1619250"/>
          <p14:tracePt t="32250" x="9450388" y="1631950"/>
          <p14:tracePt t="32274" x="9463088" y="1631950"/>
          <p14:tracePt t="32290" x="9463088" y="1644650"/>
          <p14:tracePt t="32306" x="9475788" y="1644650"/>
          <p14:tracePt t="32322" x="9475788" y="1657350"/>
          <p14:tracePt t="32334" x="9488488" y="1657350"/>
          <p14:tracePt t="32340" x="9488488" y="1670050"/>
          <p14:tracePt t="32348" x="9501188" y="1670050"/>
          <p14:tracePt t="32356" x="9501188" y="1682750"/>
          <p14:tracePt t="32365" x="9526588" y="1695450"/>
          <p14:tracePt t="32372" x="9526588" y="1708150"/>
          <p14:tracePt t="32380" x="9539288" y="1708150"/>
          <p14:tracePt t="32388" x="9539288" y="1720850"/>
          <p14:tracePt t="32396" x="9551988" y="1733550"/>
          <p14:tracePt t="32412" x="9564688" y="1746250"/>
          <p14:tracePt t="32420" x="9564688" y="1758950"/>
          <p14:tracePt t="32428" x="9577388" y="1758950"/>
          <p14:tracePt t="32438" x="9577388" y="1771650"/>
          <p14:tracePt t="32444" x="9590088" y="1784350"/>
          <p14:tracePt t="32458" x="9590088" y="1797050"/>
          <p14:tracePt t="32462" x="9602788" y="1797050"/>
          <p14:tracePt t="32476" x="9602788" y="1809750"/>
          <p14:tracePt t="32492" x="9615488" y="1809750"/>
          <p14:tracePt t="32501" x="9615488" y="1822450"/>
          <p14:tracePt t="32508" x="9615488" y="1835150"/>
          <p14:tracePt t="32521" x="9628188" y="1835150"/>
          <p14:tracePt t="32525" x="9628188" y="1847850"/>
          <p14:tracePt t="32534" x="9628188" y="1860550"/>
          <p14:tracePt t="32540" x="9640888" y="1860550"/>
          <p14:tracePt t="32549" x="9640888" y="1873250"/>
          <p14:tracePt t="32556" x="9653588" y="1885950"/>
          <p14:tracePt t="32566" x="9653588" y="1898650"/>
          <p14:tracePt t="32572" x="9666288" y="1898650"/>
          <p14:tracePt t="32582" x="9666288" y="1911350"/>
          <p14:tracePt t="32588" x="9678988" y="1924050"/>
          <p14:tracePt t="32597" x="9691688" y="1938338"/>
          <p14:tracePt t="32606" x="9691688" y="1951038"/>
          <p14:tracePt t="32614" x="9691688" y="1963738"/>
          <p14:tracePt t="32622" x="9704388" y="1963738"/>
          <p14:tracePt t="32632" x="9704388" y="1976438"/>
          <p14:tracePt t="32638" x="9704388" y="1989138"/>
          <p14:tracePt t="32646" x="9718675" y="2001838"/>
          <p14:tracePt t="32654" x="9718675" y="2014538"/>
          <p14:tracePt t="32663" x="9731375" y="2014538"/>
          <p14:tracePt t="32670" x="9731375" y="2027238"/>
          <p14:tracePt t="32686" x="9744075" y="2039938"/>
          <p14:tracePt t="32710" x="9744075" y="2052638"/>
          <p14:tracePt t="32721" x="9756775" y="2052638"/>
          <p14:tracePt t="32736" x="9756775" y="2065338"/>
          <p14:tracePt t="32742" x="9769475" y="2078038"/>
          <p14:tracePt t="32754" x="9782175" y="2090738"/>
          <p14:tracePt t="32766" x="9782175" y="2103438"/>
          <p14:tracePt t="32775" x="9794875" y="2103438"/>
          <p14:tracePt t="32785" x="9807575" y="2116138"/>
          <p14:tracePt t="32790" x="9807575" y="2128838"/>
          <p14:tracePt t="32798" x="9820275" y="2141538"/>
          <p14:tracePt t="32816" x="9832975" y="2154238"/>
          <p14:tracePt t="32830" x="9845675" y="2166938"/>
          <p14:tracePt t="32848" x="9858375" y="2179638"/>
          <p14:tracePt t="32856" x="9871075" y="2192338"/>
          <p14:tracePt t="32870" x="9883775" y="2192338"/>
          <p14:tracePt t="32880" x="9883775" y="2205038"/>
          <p14:tracePt t="32886" x="9896475" y="2205038"/>
          <p14:tracePt t="32897" x="9896475" y="2217738"/>
          <p14:tracePt t="32904" x="9909175" y="2217738"/>
          <p14:tracePt t="32912" x="9921875" y="2230438"/>
          <p14:tracePt t="32920" x="9934575" y="2243138"/>
          <p14:tracePt t="32928" x="9947275" y="2243138"/>
          <p14:tracePt t="32936" x="9959975" y="2255838"/>
          <p14:tracePt t="32944" x="9972675" y="2268538"/>
          <p14:tracePt t="32955" x="9985375" y="2281238"/>
          <p14:tracePt t="32961" x="10010775" y="2293938"/>
          <p14:tracePt t="32968" x="10036175" y="2306638"/>
          <p14:tracePt t="32976" x="10061575" y="2319338"/>
          <p14:tracePt t="32984" x="10113963" y="2344738"/>
          <p14:tracePt t="32993" x="10152063" y="2359025"/>
          <p14:tracePt t="33001" x="10177463" y="2371725"/>
          <p14:tracePt t="33008" x="10202863" y="2384425"/>
          <p14:tracePt t="33018" x="10228263" y="2397125"/>
          <p14:tracePt t="33024" x="10253663" y="2397125"/>
          <p14:tracePt t="33043" x="10291763" y="2409825"/>
          <p14:tracePt t="33049" x="10304463" y="2409825"/>
          <p14:tracePt t="33056" x="10317163" y="2422525"/>
          <p14:tracePt t="33065" x="10329863" y="2422525"/>
          <p14:tracePt t="33072" x="10342563" y="2422525"/>
          <p14:tracePt t="33088" x="10355263" y="2435225"/>
          <p14:tracePt t="33096" x="10367963" y="2435225"/>
          <p14:tracePt t="33104" x="10393363" y="2447925"/>
          <p14:tracePt t="33114" x="10406063" y="2460625"/>
          <p14:tracePt t="33120" x="10444163" y="2473325"/>
          <p14:tracePt t="33128" x="10469563" y="2473325"/>
          <p14:tracePt t="33136" x="10496550" y="2486025"/>
          <p14:tracePt t="33146" x="10534650" y="2498725"/>
          <p14:tracePt t="33152" x="10560050" y="2511425"/>
          <p14:tracePt t="33160" x="10585450" y="2511425"/>
          <p14:tracePt t="33171" x="10598150" y="2511425"/>
          <p14:tracePt t="33176" x="10610850" y="2511425"/>
          <p14:tracePt t="33210" x="10610850" y="2524125"/>
          <p14:tracePt t="33222" x="10623550" y="2524125"/>
          <p14:tracePt t="33237" x="10636250" y="2524125"/>
          <p14:tracePt t="33242" x="10648950" y="2536825"/>
          <p14:tracePt t="33253" x="10687050" y="2549525"/>
          <p14:tracePt t="33258" x="10725150" y="2562225"/>
          <p14:tracePt t="33267" x="10750550" y="2574925"/>
          <p14:tracePt t="33275" x="10814050" y="2600325"/>
          <p14:tracePt t="33286" x="10839450" y="2613025"/>
          <p14:tracePt t="33292" x="10891838" y="2625725"/>
          <p14:tracePt t="33298" x="10904538" y="2625725"/>
          <p14:tracePt t="33508" x="10891838" y="2625725"/>
          <p14:tracePt t="33517" x="0" y="0"/>
        </p14:tracePtLst>
        <p14:tracePtLst>
          <p14:tracePt t="37242" x="10750550" y="2625725"/>
          <p14:tracePt t="37334" x="10763250" y="2625725"/>
          <p14:tracePt t="37470" x="10775950" y="2625725"/>
          <p14:tracePt t="37478" x="0" y="0"/>
        </p14:tracePtLst>
        <p14:tracePtLst>
          <p14:tracePt t="38001" x="11171238" y="2549525"/>
          <p14:tracePt t="38148" x="0" y="0"/>
        </p14:tracePtLst>
        <p14:tracePtLst>
          <p14:tracePt t="38870" x="11503025" y="2676525"/>
          <p14:tracePt t="38978" x="0" y="0"/>
        </p14:tracePtLst>
        <p14:tracePtLst>
          <p14:tracePt t="63123" x="11312525" y="2243138"/>
          <p14:tracePt t="63127" x="11312525" y="2230438"/>
          <p14:tracePt t="63136" x="11287125" y="2230438"/>
          <p14:tracePt t="63144" x="11274425" y="2217738"/>
          <p14:tracePt t="63151" x="11261725" y="2217738"/>
          <p14:tracePt t="63184" x="11234738" y="2217738"/>
          <p14:tracePt t="63192" x="11171238" y="2205038"/>
          <p14:tracePt t="63200" x="11133138" y="2205038"/>
          <p14:tracePt t="63208" x="11107738" y="2217738"/>
          <p14:tracePt t="63216" x="11069638" y="2230438"/>
          <p14:tracePt t="63224" x="11056938" y="2230438"/>
          <p14:tracePt t="63232" x="11006138" y="2255838"/>
          <p14:tracePt t="63239" x="10980738" y="2281238"/>
          <p14:tracePt t="63248" x="10955338" y="2293938"/>
          <p14:tracePt t="63255" x="10942638" y="2306638"/>
          <p14:tracePt t="63263" x="10917238" y="2319338"/>
          <p14:tracePt t="63273" x="10891838" y="2332038"/>
          <p14:tracePt t="63280" x="10879138" y="2344738"/>
          <p14:tracePt t="63288" x="10852150" y="2344738"/>
          <p14:tracePt t="63297" x="10839450" y="2359025"/>
          <p14:tracePt t="63304" x="10839450" y="2371725"/>
          <p14:tracePt t="63312" x="10826750" y="2371725"/>
          <p14:tracePt t="63320" x="10814050" y="2384425"/>
          <p14:tracePt t="63345" x="10814050" y="2397125"/>
          <p14:tracePt t="63362" x="10814050" y="2409825"/>
          <p14:tracePt t="63368" x="10814050" y="2422525"/>
          <p14:tracePt t="63378" x="10814050" y="2435225"/>
          <p14:tracePt t="63386" x="10814050" y="2447925"/>
          <p14:tracePt t="63402" x="10814050" y="2460625"/>
          <p14:tracePt t="63412" x="10814050" y="2473325"/>
          <p14:tracePt t="63418" x="10814050" y="2498725"/>
          <p14:tracePt t="63426" x="10839450" y="2524125"/>
          <p14:tracePt t="63434" x="10866438" y="2549525"/>
          <p14:tracePt t="63444" x="10904538" y="2562225"/>
          <p14:tracePt t="63449" x="10955338" y="2587625"/>
          <p14:tracePt t="63459" x="11018838" y="2600325"/>
          <p14:tracePt t="63466" x="11069638" y="2613025"/>
          <p14:tracePt t="63474" x="11145838" y="2625725"/>
          <p14:tracePt t="63482" x="11222038" y="2638425"/>
          <p14:tracePt t="63492" x="11287125" y="2638425"/>
          <p14:tracePt t="63498" x="11350625" y="2638425"/>
          <p14:tracePt t="63506" x="11426825" y="2638425"/>
          <p14:tracePt t="63514" x="11477625" y="2638425"/>
          <p14:tracePt t="63522" x="11566525" y="2638425"/>
          <p14:tracePt t="63532" x="11617325" y="2638425"/>
          <p14:tracePt t="63545" x="11707813" y="2613025"/>
          <p14:tracePt t="63554" x="11745913" y="2613025"/>
          <p14:tracePt t="63562" x="11771313" y="2613025"/>
          <p14:tracePt t="63578" x="11809413" y="2613025"/>
          <p14:tracePt t="63586" x="11847513" y="2600325"/>
          <p14:tracePt t="63596" x="11860213" y="2600325"/>
          <p14:tracePt t="63602" x="11872913" y="2600325"/>
          <p14:tracePt t="63611" x="11885613" y="2600325"/>
          <p14:tracePt t="63633" x="11885613" y="2587625"/>
          <p14:tracePt t="63642" x="11898313" y="2587625"/>
          <p14:tracePt t="63677" x="11911013" y="2562225"/>
          <p14:tracePt t="63683" x="11911013" y="2549525"/>
          <p14:tracePt t="63686" x="11923713" y="2536825"/>
          <p14:tracePt t="63692" x="11923713" y="2524125"/>
          <p14:tracePt t="63700" x="11936413" y="2511425"/>
          <p14:tracePt t="63711" x="11936413" y="2498725"/>
          <p14:tracePt t="63716" x="11949113" y="2486025"/>
          <p14:tracePt t="63724" x="11949113" y="2473325"/>
          <p14:tracePt t="63760" x="11949113" y="2460625"/>
          <p14:tracePt t="63768" x="11949113" y="2447925"/>
          <p14:tracePt t="63776" x="11949113" y="2409825"/>
          <p14:tracePt t="63784" x="11949113" y="2397125"/>
          <p14:tracePt t="63792" x="11949113" y="2384425"/>
          <p14:tracePt t="63800" x="11949113" y="2371725"/>
          <p14:tracePt t="63808" x="11949113" y="2359025"/>
          <p14:tracePt t="63820" x="11949113" y="2344738"/>
          <p14:tracePt t="63833" x="11949113" y="2332038"/>
          <p14:tracePt t="63840" x="11936413" y="2332038"/>
          <p14:tracePt t="63849" x="11936413" y="2319338"/>
          <p14:tracePt t="63865" x="11923713" y="2319338"/>
          <p14:tracePt t="63872" x="11923713" y="2306638"/>
          <p14:tracePt t="63880" x="11911013" y="2306638"/>
          <p14:tracePt t="63888" x="11898313" y="2293938"/>
          <p14:tracePt t="63896" x="11885613" y="2281238"/>
          <p14:tracePt t="63904" x="11872913" y="2281238"/>
          <p14:tracePt t="63915" x="11847513" y="2255838"/>
          <p14:tracePt t="63920" x="11834813" y="2243138"/>
          <p14:tracePt t="63929" x="11809413" y="2243138"/>
          <p14:tracePt t="63939" x="11784013" y="2230438"/>
          <p14:tracePt t="63947" x="11771313" y="2217738"/>
          <p14:tracePt t="63952" x="11745913" y="2217738"/>
          <p14:tracePt t="63963" x="11720513" y="2205038"/>
          <p14:tracePt t="63968" x="11707813" y="2205038"/>
          <p14:tracePt t="63979" x="11695113" y="2192338"/>
          <p14:tracePt t="63986" x="11682413" y="2192338"/>
          <p14:tracePt t="63995" x="11657013" y="2192338"/>
          <p14:tracePt t="64005" x="11644313" y="2179638"/>
          <p14:tracePt t="64011" x="11617325" y="2179638"/>
          <p14:tracePt t="64018" x="11604625" y="2179638"/>
          <p14:tracePt t="64050" x="11579225" y="2166938"/>
          <p14:tracePt t="64054" x="11528425" y="2166938"/>
          <p14:tracePt t="64064" x="11464925" y="2154238"/>
          <p14:tracePt t="64071" x="11426825" y="2154238"/>
          <p14:tracePt t="64081" x="11401425" y="2154238"/>
          <p14:tracePt t="64086" x="11388725" y="2154238"/>
          <p14:tracePt t="64098" x="11350625" y="2154238"/>
          <p14:tracePt t="64103" x="11325225" y="2154238"/>
          <p14:tracePt t="64113" x="11312525" y="2154238"/>
          <p14:tracePt t="64118" x="11274425" y="2154238"/>
          <p14:tracePt t="64126" x="11249025" y="2154238"/>
          <p14:tracePt t="64135" x="11222038" y="2166938"/>
          <p14:tracePt t="64145" x="11196638" y="2166938"/>
          <p14:tracePt t="64150" x="11183938" y="2179638"/>
          <p14:tracePt t="64163" x="11158538" y="2179638"/>
          <p14:tracePt t="64167" x="11145838" y="2192338"/>
          <p14:tracePt t="64177" x="11120438" y="2205038"/>
          <p14:tracePt t="64184" x="11107738" y="2205038"/>
          <p14:tracePt t="64190" x="11082338" y="2217738"/>
          <p14:tracePt t="64198" x="11069638" y="2217738"/>
          <p14:tracePt t="64211" x="11044238" y="2243138"/>
          <p14:tracePt t="64214" x="11031538" y="2243138"/>
          <p14:tracePt t="64222" x="11018838" y="2255838"/>
          <p14:tracePt t="64232" x="11006138" y="2268538"/>
          <p14:tracePt t="64239" x="10993438" y="2268538"/>
          <p14:tracePt t="64246" x="10968038" y="2281238"/>
          <p14:tracePt t="64256" x="10968038" y="2293938"/>
          <p14:tracePt t="64264" x="10955338" y="2293938"/>
          <p14:tracePt t="64272" x="10929938" y="2319338"/>
          <p14:tracePt t="64280" x="10917238" y="2319338"/>
          <p14:tracePt t="64288" x="10904538" y="2332038"/>
          <p14:tracePt t="64296" x="10891838" y="2344738"/>
          <p14:tracePt t="64304" x="10879138" y="2359025"/>
          <p14:tracePt t="64312" x="10866438" y="2371725"/>
          <p14:tracePt t="64320" x="10866438" y="2384425"/>
          <p14:tracePt t="64328" x="10852150" y="2397125"/>
          <p14:tracePt t="64336" x="10852150" y="2409825"/>
          <p14:tracePt t="64347" x="10839450" y="2422525"/>
          <p14:tracePt t="64351" x="10839450" y="2435225"/>
          <p14:tracePt t="64362" x="10839450" y="2447925"/>
          <p14:tracePt t="64377" x="10839450" y="2460625"/>
          <p14:tracePt t="64412" x="10839450" y="2473325"/>
          <p14:tracePt t="64416" x="10839450" y="2498725"/>
          <p14:tracePt t="64424" x="10852150" y="2536825"/>
          <p14:tracePt t="64432" x="10852150" y="2549525"/>
          <p14:tracePt t="64444" x="10879138" y="2562225"/>
          <p14:tracePt t="64450" x="10917238" y="2600325"/>
          <p14:tracePt t="64456" x="10942638" y="2613025"/>
          <p14:tracePt t="64464" x="10980738" y="2638425"/>
          <p14:tracePt t="64476" x="11018838" y="2651125"/>
          <p14:tracePt t="64482" x="11095038" y="2689225"/>
          <p14:tracePt t="64488" x="11133138" y="2701925"/>
          <p14:tracePt t="64496" x="11222038" y="2727325"/>
          <p14:tracePt t="64506" x="11261725" y="2740025"/>
          <p14:tracePt t="64512" x="11363325" y="2765425"/>
          <p14:tracePt t="64522" x="11401425" y="2778125"/>
          <p14:tracePt t="64528" x="11503025" y="2792413"/>
          <p14:tracePt t="64538" x="11541125" y="2805113"/>
          <p14:tracePt t="64546" x="11591925" y="2805113"/>
          <p14:tracePt t="64554" x="11682413" y="2805113"/>
          <p14:tracePt t="64562" x="11733213" y="2805113"/>
          <p14:tracePt t="64570" x="11809413" y="2805113"/>
          <p14:tracePt t="64579" x="11847513" y="2805113"/>
          <p14:tracePt t="64586" x="11885613" y="2805113"/>
          <p14:tracePt t="64595" x="11961813" y="2805113"/>
          <p14:tracePt t="64602" x="11999913" y="2792413"/>
          <p14:tracePt t="64612" x="12026900" y="2778125"/>
          <p14:tracePt t="64618" x="12090400" y="2765425"/>
          <p14:tracePt t="64626" x="12115800" y="2752725"/>
          <p14:tracePt t="64634" x="12128500" y="2752725"/>
          <p14:tracePt t="64642" x="12141200" y="2740025"/>
          <p14:tracePt t="64650" x="12153900" y="2740025"/>
          <p14:tracePt t="64666" x="12166600" y="2740025"/>
          <p14:tracePt t="64674" x="12166600" y="2727325"/>
          <p14:tracePt t="64682" x="12179300" y="2727325"/>
          <p14:tracePt t="64690" x="12179300" y="2714625"/>
          <p14:tracePt t="64901" x="12179300" y="2498725"/>
          <p14:tracePt t="64916" x="12166600" y="2498725"/>
          <p14:tracePt t="64924" x="12153900" y="2486025"/>
          <p14:tracePt t="64932" x="12141200" y="2486025"/>
          <p14:tracePt t="64940" x="12128500" y="2473325"/>
          <p14:tracePt t="64948" x="12115800" y="2473325"/>
          <p14:tracePt t="64956" x="12103100" y="2473325"/>
          <p14:tracePt t="64964" x="12090400" y="2460625"/>
          <p14:tracePt t="64973" x="12077700" y="2460625"/>
          <p14:tracePt t="64980" x="12065000" y="2460625"/>
          <p14:tracePt t="64996" x="12052300" y="2460625"/>
          <p14:tracePt t="65030" x="12039600" y="2447925"/>
          <p14:tracePt t="65327" x="12039600" y="2435225"/>
          <p14:tracePt t="65336" x="12026900" y="2422525"/>
          <p14:tracePt t="65350" x="12026900" y="2409825"/>
          <p14:tracePt t="65368" x="12014200" y="2397125"/>
          <p14:tracePt t="65382" x="12014200" y="2384425"/>
          <p14:tracePt t="65400" x="11999913" y="2384425"/>
          <p14:tracePt t="65416" x="11999913" y="2371725"/>
          <p14:tracePt t="65430" x="11987213" y="2371725"/>
          <p14:tracePt t="65442" x="11974513" y="2359025"/>
          <p14:tracePt t="65448" x="11961813" y="2359025"/>
          <p14:tracePt t="65464" x="11936413" y="2344738"/>
          <p14:tracePt t="65473" x="11923713" y="2332038"/>
          <p14:tracePt t="65480" x="11898313" y="2332038"/>
          <p14:tracePt t="65493" x="11885613" y="2319338"/>
          <p14:tracePt t="65497" x="11860213" y="2306638"/>
          <p14:tracePt t="65504" x="11822113" y="2293938"/>
          <p14:tracePt t="65513" x="11796713" y="2281238"/>
          <p14:tracePt t="65521" x="11771313" y="2281238"/>
          <p14:tracePt t="65528" x="11745913" y="2268538"/>
          <p14:tracePt t="65536" x="11720513" y="2268538"/>
          <p14:tracePt t="65545" x="11695113" y="2268538"/>
          <p14:tracePt t="65554" x="11682413" y="2255838"/>
          <p14:tracePt t="65561" x="11644313" y="2255838"/>
          <p14:tracePt t="65567" x="11604625" y="2255838"/>
          <p14:tracePt t="65575" x="11553825" y="2255838"/>
          <p14:tracePt t="65584" x="11503025" y="2255838"/>
          <p14:tracePt t="65591" x="11452225" y="2268538"/>
          <p14:tracePt t="65599" x="11426825" y="2281238"/>
          <p14:tracePt t="65608" x="11376025" y="2293938"/>
          <p14:tracePt t="65620" x="11325225" y="2319338"/>
          <p14:tracePt t="65629" x="11274425" y="2332038"/>
          <p14:tracePt t="65635" x="11222038" y="2359025"/>
          <p14:tracePt t="65645" x="11209338" y="2371725"/>
          <p14:tracePt t="65653" x="11171238" y="2384425"/>
          <p14:tracePt t="65661" x="11145838" y="2397125"/>
          <p14:tracePt t="65670" x="11133138" y="2409825"/>
          <p14:tracePt t="65676" x="11120438" y="2422525"/>
          <p14:tracePt t="65686" x="11120438" y="2435225"/>
          <p14:tracePt t="65694" x="11107738" y="2435225"/>
          <p14:tracePt t="65702" x="11107738" y="2447925"/>
          <p14:tracePt t="65711" x="11095038" y="2460625"/>
          <p14:tracePt t="65718" x="11095038" y="2486025"/>
          <p14:tracePt t="65725" x="11095038" y="2498725"/>
          <p14:tracePt t="65734" x="11095038" y="2511425"/>
          <p14:tracePt t="65742" x="11095038" y="2536825"/>
          <p14:tracePt t="65750" x="11095038" y="2562225"/>
          <p14:tracePt t="65758" x="11095038" y="2574925"/>
          <p14:tracePt t="65766" x="11095038" y="2587625"/>
          <p14:tracePt t="65774" x="11107738" y="2600325"/>
          <p14:tracePt t="65782" x="11120438" y="2613025"/>
          <p14:tracePt t="65790" x="11133138" y="2625725"/>
          <p14:tracePt t="65798" x="11158538" y="2638425"/>
          <p14:tracePt t="65806" x="11183938" y="2651125"/>
          <p14:tracePt t="65815" x="11222038" y="2651125"/>
          <p14:tracePt t="65822" x="11249025" y="2663825"/>
          <p14:tracePt t="65829" x="11299825" y="2663825"/>
          <p14:tracePt t="65838" x="11337925" y="2676525"/>
          <p14:tracePt t="65848" x="11401425" y="2676525"/>
          <p14:tracePt t="65854" x="11464925" y="2689225"/>
          <p14:tracePt t="65863" x="11528425" y="2701925"/>
          <p14:tracePt t="65870" x="11591925" y="2701925"/>
          <p14:tracePt t="65878" x="11644313" y="2714625"/>
          <p14:tracePt t="65886" x="11695113" y="2714625"/>
          <p14:tracePt t="65895" x="11733213" y="2714625"/>
          <p14:tracePt t="65902" x="11758613" y="2714625"/>
          <p14:tracePt t="65910" x="11784013" y="2714625"/>
          <p14:tracePt t="65942" x="11796713" y="2714625"/>
          <p14:tracePt t="65971" x="11796713" y="2701925"/>
          <p14:tracePt t="65976" x="11796713" y="2689225"/>
          <p14:tracePt t="65988" x="11796713" y="2676525"/>
          <p14:tracePt t="65992" x="11784013" y="2663825"/>
          <p14:tracePt t="66002" x="11771313" y="2651125"/>
          <p14:tracePt t="66008" x="11771313" y="2638425"/>
          <p14:tracePt t="66019" x="11758613" y="2625725"/>
          <p14:tracePt t="66024" x="11733213" y="2625725"/>
          <p14:tracePt t="66047" x="11682413" y="2600325"/>
          <p14:tracePt t="66051" x="11644313" y="2587625"/>
          <p14:tracePt t="66056" x="11617325" y="2587625"/>
          <p14:tracePt t="66064" x="11566525" y="2574925"/>
          <p14:tracePt t="66072" x="11515725" y="2574925"/>
          <p14:tracePt t="66082" x="11452225" y="2562225"/>
          <p14:tracePt t="66088" x="11414125" y="2562225"/>
          <p14:tracePt t="66098" x="11350625" y="2562225"/>
          <p14:tracePt t="66104" x="11312525" y="2562225"/>
          <p14:tracePt t="66116" x="11249025" y="2562225"/>
          <p14:tracePt t="66120" x="11209338" y="2562225"/>
          <p14:tracePt t="66128" x="11183938" y="2562225"/>
          <p14:tracePt t="66136" x="11145838" y="2574925"/>
          <p14:tracePt t="66145" x="11120438" y="2587625"/>
          <p14:tracePt t="66157" x="11107738" y="2600325"/>
          <p14:tracePt t="66163" x="11095038" y="2613025"/>
          <p14:tracePt t="66168" x="11082338" y="2625725"/>
          <p14:tracePt t="66176" x="11082338" y="2651125"/>
          <p14:tracePt t="66184" x="11069638" y="2676525"/>
          <p14:tracePt t="66192" x="11069638" y="2689225"/>
          <p14:tracePt t="66200" x="11069638" y="2714625"/>
          <p14:tracePt t="66208" x="11069638" y="2727325"/>
          <p14:tracePt t="66219" x="11069638" y="2740025"/>
          <p14:tracePt t="66224" x="11069638" y="2752725"/>
          <p14:tracePt t="66234" x="11069638" y="2765425"/>
          <p14:tracePt t="66240" x="11082338" y="2765425"/>
          <p14:tracePt t="66252" x="11095038" y="2778125"/>
          <p14:tracePt t="66256" x="11107738" y="2778125"/>
          <p14:tracePt t="66266" x="11120438" y="2778125"/>
          <p14:tracePt t="66274" x="11133138" y="2778125"/>
          <p14:tracePt t="66284" x="11158538" y="2778125"/>
          <p14:tracePt t="66290" x="11171238" y="2778125"/>
          <p14:tracePt t="66298" x="11209338" y="2778125"/>
          <p14:tracePt t="66306" x="11249025" y="2778125"/>
          <p14:tracePt t="66317" x="11274425" y="2778125"/>
          <p14:tracePt t="66322" x="11312525" y="2778125"/>
          <p14:tracePt t="66331" x="11337925" y="2778125"/>
          <p14:tracePt t="66338" x="11376025" y="2765425"/>
          <p14:tracePt t="66351" x="11401425" y="2765425"/>
          <p14:tracePt t="66354" x="11414125" y="2752725"/>
          <p14:tracePt t="66362" x="11426825" y="2752725"/>
          <p14:tracePt t="66370" x="11426825" y="2740025"/>
          <p14:tracePt t="66394" x="11426825" y="2727325"/>
          <p14:tracePt t="66418" x="11426825" y="2714625"/>
          <p14:tracePt t="66442" x="11426825" y="2701925"/>
          <p14:tracePt t="66750" x="0" y="0"/>
        </p14:tracePtLst>
        <p14:tracePtLst>
          <p14:tracePt t="94722" x="8505825" y="1477963"/>
          <p14:tracePt t="94726" x="8467725" y="1477963"/>
          <p14:tracePt t="94739" x="8416925" y="1477963"/>
          <p14:tracePt t="94742" x="8353425" y="1477963"/>
          <p14:tracePt t="94748" x="8289925" y="1465263"/>
          <p14:tracePt t="94756" x="8213725" y="1465263"/>
          <p14:tracePt t="94768" x="8123238" y="1452563"/>
          <p14:tracePt t="94772" x="8034338" y="1452563"/>
          <p14:tracePt t="94784" x="7932738" y="1439863"/>
          <p14:tracePt t="94788" x="7843838" y="1439863"/>
          <p14:tracePt t="94799" x="7753350" y="1439863"/>
          <p14:tracePt t="94804" x="7677150" y="1439863"/>
          <p14:tracePt t="94815" x="7600950" y="1427163"/>
          <p14:tracePt t="94820" x="7524750" y="1427163"/>
          <p14:tracePt t="94828" x="7448550" y="1427163"/>
          <p14:tracePt t="94836" x="7370763" y="1427163"/>
          <p14:tracePt t="94849" x="7294563" y="1427163"/>
          <p14:tracePt t="94852" x="7205663" y="1427163"/>
          <p14:tracePt t="94861" x="7129463" y="1427163"/>
          <p14:tracePt t="94870" x="7053263" y="1427163"/>
          <p14:tracePt t="94878" x="6962775" y="1414463"/>
          <p14:tracePt t="94884" x="6772275" y="1414463"/>
          <p14:tracePt t="94893" x="6683375" y="1414463"/>
          <p14:tracePt t="94902" x="6580188" y="1401763"/>
          <p14:tracePt t="94910" x="6465888" y="1389063"/>
          <p14:tracePt t="94918" x="6351588" y="1376363"/>
          <p14:tracePt t="94926" x="6248400" y="1363663"/>
          <p14:tracePt t="94934" x="6134100" y="1363663"/>
          <p14:tracePt t="94942" x="5918200" y="1350963"/>
          <p14:tracePt t="94950" x="5815013" y="1350963"/>
          <p14:tracePt t="94958" x="5700713" y="1350963"/>
          <p14:tracePt t="94966" x="5599113" y="1350963"/>
          <p14:tracePt t="94974" x="5407025" y="1363663"/>
          <p14:tracePt t="94982" x="5330825" y="1376363"/>
          <p14:tracePt t="94990" x="5241925" y="1389063"/>
          <p14:tracePt t="94999" x="5087938" y="1427163"/>
          <p14:tracePt t="95006" x="5024438" y="1439863"/>
          <p14:tracePt t="95016" x="4948238" y="1452563"/>
          <p14:tracePt t="95022" x="4821238" y="1490663"/>
          <p14:tracePt t="95033" x="4756150" y="1504950"/>
          <p14:tracePt t="95038" x="4692650" y="1517650"/>
          <p14:tracePt t="95047" x="4591050" y="1543050"/>
          <p14:tracePt t="95054" x="4540250" y="1555750"/>
          <p14:tracePt t="95063" x="4489450" y="1581150"/>
          <p14:tracePt t="95070" x="4400550" y="1606550"/>
          <p14:tracePt t="95078" x="4348163" y="1631950"/>
          <p14:tracePt t="95086" x="4310063" y="1644650"/>
          <p14:tracePt t="95094" x="4221163" y="1682750"/>
          <p14:tracePt t="95102" x="4170363" y="1695450"/>
          <p14:tracePt t="95110" x="4119563" y="1708150"/>
          <p14:tracePt t="95118" x="4056063" y="1746250"/>
          <p14:tracePt t="95127" x="4017963" y="1758950"/>
          <p14:tracePt t="95134" x="3990975" y="1771650"/>
          <p14:tracePt t="95142" x="3965575" y="1809750"/>
          <p14:tracePt t="95150" x="3952875" y="1835150"/>
          <p14:tracePt t="95160" x="3952875" y="1860550"/>
          <p14:tracePt t="95169" x="3952875" y="1898650"/>
          <p14:tracePt t="95174" x="3952875" y="1963738"/>
          <p14:tracePt t="95184" x="3965575" y="2001838"/>
          <p14:tracePt t="95192" x="3978275" y="2027238"/>
          <p14:tracePt t="95201" x="3990975" y="2065338"/>
          <p14:tracePt t="95208" x="4043363" y="2141538"/>
          <p14:tracePt t="95219" x="4068763" y="2166938"/>
          <p14:tracePt t="95224" x="4094163" y="2205038"/>
          <p14:tracePt t="95233" x="4119563" y="2243138"/>
          <p14:tracePt t="95240" x="4157663" y="2293938"/>
          <p14:tracePt t="95252" x="4246563" y="2359025"/>
          <p14:tracePt t="95256" x="4297363" y="2397125"/>
          <p14:tracePt t="95264" x="4348163" y="2435225"/>
          <p14:tracePt t="95272" x="4413250" y="2460625"/>
          <p14:tracePt t="95283" x="4476750" y="2498725"/>
          <p14:tracePt t="95288" x="4540250" y="2524125"/>
          <p14:tracePt t="95298" x="4679950" y="2574925"/>
          <p14:tracePt t="95304" x="4821238" y="2625725"/>
          <p14:tracePt t="95312" x="4960938" y="2676525"/>
          <p14:tracePt t="95322" x="5138738" y="2740025"/>
          <p14:tracePt t="95348" x="5280025" y="2778125"/>
          <p14:tracePt t="95352" x="5508625" y="2855913"/>
          <p14:tracePt t="95361" x="6057900" y="3021013"/>
          <p14:tracePt t="95368" x="6351588" y="3084513"/>
          <p14:tracePt t="95376" x="6554788" y="3135313"/>
          <p14:tracePt t="95384" x="6746875" y="3173413"/>
          <p14:tracePt t="95392" x="6937375" y="3211513"/>
          <p14:tracePt t="95402" x="7116763" y="3238500"/>
          <p14:tracePt t="95408" x="7281863" y="3251200"/>
          <p14:tracePt t="95416" x="7435850" y="3263900"/>
          <p14:tracePt t="95424" x="7524750" y="3263900"/>
          <p14:tracePt t="95434" x="7639050" y="3251200"/>
          <p14:tracePt t="95440" x="7702550" y="3238500"/>
          <p14:tracePt t="95452" x="7778750" y="3198813"/>
          <p14:tracePt t="95458" x="7818438" y="3173413"/>
          <p14:tracePt t="95466" x="7856538" y="3135313"/>
          <p14:tracePt t="95474" x="7881938" y="3109913"/>
          <p14:tracePt t="95485" x="7920038" y="3046413"/>
          <p14:tracePt t="95490" x="7945438" y="3008313"/>
          <p14:tracePt t="95499" x="7970838" y="2957513"/>
          <p14:tracePt t="95506" x="7996238" y="2919413"/>
          <p14:tracePt t="95516" x="8034338" y="2881313"/>
          <p14:tracePt t="95522" x="8072438" y="2843213"/>
          <p14:tracePt t="95536" x="8097838" y="2805113"/>
          <p14:tracePt t="95538" x="8123238" y="2792413"/>
          <p14:tracePt t="95546" x="8135938" y="2752725"/>
          <p14:tracePt t="95554" x="8161338" y="2701925"/>
          <p14:tracePt t="95563" x="8174038" y="2663825"/>
          <p14:tracePt t="95570" x="8186738" y="2613025"/>
          <p14:tracePt t="95578" x="8186738" y="2587625"/>
          <p14:tracePt t="95586" x="8201025" y="2536825"/>
          <p14:tracePt t="95593" x="8201025" y="2498725"/>
          <p14:tracePt t="95601" x="8201025" y="2473325"/>
          <p14:tracePt t="95609" x="8201025" y="2435225"/>
          <p14:tracePt t="95619" x="8174038" y="2384425"/>
          <p14:tracePt t="95626" x="8174038" y="2371725"/>
          <p14:tracePt t="95633" x="8135938" y="2319338"/>
          <p14:tracePt t="95642" x="8123238" y="2293938"/>
          <p14:tracePt t="95659" x="8085138" y="2230438"/>
          <p14:tracePt t="95666" x="8047038" y="2205038"/>
          <p14:tracePt t="95673" x="8021638" y="2179638"/>
          <p14:tracePt t="95682" x="7958138" y="2141538"/>
          <p14:tracePt t="95689" x="7920038" y="2116138"/>
          <p14:tracePt t="95698" x="7831138" y="2078038"/>
          <p14:tracePt t="95705" x="7778750" y="2052638"/>
          <p14:tracePt t="95719" x="7664450" y="2014538"/>
          <p14:tracePt t="95724" x="7600950" y="1989138"/>
          <p14:tracePt t="95731" x="7473950" y="1951038"/>
          <p14:tracePt t="95740" x="7408863" y="1938338"/>
          <p14:tracePt t="95748" x="7345363" y="1924050"/>
          <p14:tracePt t="95756" x="7205663" y="1885950"/>
          <p14:tracePt t="95766" x="7129463" y="1873250"/>
          <p14:tracePt t="95772" x="7065963" y="1847850"/>
          <p14:tracePt t="95781" x="6937375" y="1822450"/>
          <p14:tracePt t="95788" x="6873875" y="1809750"/>
          <p14:tracePt t="95796" x="6810375" y="1809750"/>
          <p14:tracePt t="95804" x="6746875" y="1797050"/>
          <p14:tracePt t="95812" x="6618288" y="1784350"/>
          <p14:tracePt t="95820" x="6554788" y="1771650"/>
          <p14:tracePt t="95828" x="6491288" y="1771650"/>
          <p14:tracePt t="95836" x="6427788" y="1771650"/>
          <p14:tracePt t="95844" x="6326188" y="1771650"/>
          <p14:tracePt t="95852" x="6273800" y="1771650"/>
          <p14:tracePt t="95860" x="6223000" y="1771650"/>
          <p14:tracePt t="95868" x="6197600" y="1771650"/>
          <p14:tracePt t="95876" x="6184900" y="1771650"/>
          <p14:tracePt t="95924" x="6184900" y="1784350"/>
          <p14:tracePt t="95932" x="0" y="0"/>
        </p14:tracePtLst>
        <p14:tracePtLst>
          <p14:tracePt t="97505" x="7831138" y="3632200"/>
          <p14:tracePt t="97509" x="7818438" y="3632200"/>
          <p14:tracePt t="97517" x="7818438" y="3619500"/>
          <p14:tracePt t="97520" x="7804150" y="3606800"/>
          <p14:tracePt t="97528" x="7778750" y="3581400"/>
          <p14:tracePt t="97536" x="7778750" y="3568700"/>
          <p14:tracePt t="97544" x="7753350" y="3556000"/>
          <p14:tracePt t="97552" x="7727950" y="3543300"/>
          <p14:tracePt t="97562" x="7689850" y="3530600"/>
          <p14:tracePt t="97570" x="7677150" y="3517900"/>
          <p14:tracePt t="97577" x="7626350" y="3505200"/>
          <p14:tracePt t="97584" x="7600950" y="3492500"/>
          <p14:tracePt t="97595" x="7537450" y="3492500"/>
          <p14:tracePt t="97600" x="7486650" y="3479800"/>
          <p14:tracePt t="97609" x="7448550" y="3479800"/>
          <p14:tracePt t="97616" x="7421563" y="3479800"/>
          <p14:tracePt t="97628" x="7345363" y="3479800"/>
          <p14:tracePt t="97632" x="7294563" y="3479800"/>
          <p14:tracePt t="97640" x="7205663" y="3467100"/>
          <p14:tracePt t="97648" x="7154863" y="3467100"/>
          <p14:tracePt t="97657" x="7053263" y="3467100"/>
          <p14:tracePt t="97664" x="6937375" y="3454400"/>
          <p14:tracePt t="97675" x="6886575" y="3441700"/>
          <p14:tracePt t="97681" x="6772275" y="3429000"/>
          <p14:tracePt t="97688" x="6643688" y="3429000"/>
          <p14:tracePt t="97698" x="6516688" y="3416300"/>
          <p14:tracePt t="97707" x="6453188" y="3416300"/>
          <p14:tracePt t="97714" x="6300788" y="3403600"/>
          <p14:tracePt t="97721" x="6223000" y="3403600"/>
          <p14:tracePt t="97731" x="6070600" y="3390900"/>
          <p14:tracePt t="97738" x="5918200" y="3390900"/>
          <p14:tracePt t="97746" x="5840413" y="3390900"/>
          <p14:tracePt t="97754" x="5700713" y="3390900"/>
          <p14:tracePt t="97762" x="5637213" y="3390900"/>
          <p14:tracePt t="97770" x="5508625" y="3390900"/>
          <p14:tracePt t="97778" x="5445125" y="3390900"/>
          <p14:tracePt t="97786" x="5381625" y="3390900"/>
          <p14:tracePt t="97794" x="5254625" y="3390900"/>
          <p14:tracePt t="97802" x="5191125" y="3390900"/>
          <p14:tracePt t="97810" x="5049838" y="3390900"/>
          <p14:tracePt t="97818" x="4986338" y="3390900"/>
          <p14:tracePt t="97826" x="4833938" y="3390900"/>
          <p14:tracePt t="97835" x="4770438" y="3390900"/>
          <p14:tracePt t="97842" x="4692650" y="3390900"/>
          <p14:tracePt t="97850" x="4540250" y="3378200"/>
          <p14:tracePt t="97858" x="4476750" y="3378200"/>
          <p14:tracePt t="97866" x="4413250" y="3378200"/>
          <p14:tracePt t="97874" x="4284663" y="3378200"/>
          <p14:tracePt t="97882" x="4221163" y="3378200"/>
          <p14:tracePt t="97889" x="4157663" y="3378200"/>
          <p14:tracePt t="97897" x="4106863" y="3378200"/>
          <p14:tracePt t="97905" x="4005263" y="3390900"/>
          <p14:tracePt t="97914" x="3952875" y="3390900"/>
          <p14:tracePt t="97924" x="3914775" y="3403600"/>
          <p14:tracePt t="97930" x="3838575" y="3429000"/>
          <p14:tracePt t="97938" x="3800475" y="3441700"/>
          <p14:tracePt t="97945" x="3775075" y="3454400"/>
          <p14:tracePt t="97954" x="3749675" y="3467100"/>
          <p14:tracePt t="97962" x="3724275" y="3479800"/>
          <p14:tracePt t="97970" x="3673475" y="3517900"/>
          <p14:tracePt t="97978" x="3660775" y="3530600"/>
          <p14:tracePt t="97992" x="3648075" y="3556000"/>
          <p14:tracePt t="97994" x="3622675" y="3568700"/>
          <p14:tracePt t="98004" x="3608388" y="3581400"/>
          <p14:tracePt t="98010" x="3570288" y="3619500"/>
          <p14:tracePt t="98021" x="3557588" y="3632200"/>
          <p14:tracePt t="98028" x="3544888" y="3659188"/>
          <p14:tracePt t="98049" x="3519488" y="3697288"/>
          <p14:tracePt t="98052" x="3506788" y="3722688"/>
          <p14:tracePt t="98060" x="3494088" y="3735388"/>
          <p14:tracePt t="98068" x="3481388" y="3748088"/>
          <p14:tracePt t="98076" x="3468688" y="3798888"/>
          <p14:tracePt t="98084" x="3455988" y="3836988"/>
          <p14:tracePt t="98092" x="3455988" y="3862388"/>
          <p14:tracePt t="98101" x="3430588" y="3913188"/>
          <p14:tracePt t="98108" x="3417888" y="3976688"/>
          <p14:tracePt t="98116" x="3405188" y="4027488"/>
          <p14:tracePt t="98124" x="3405188" y="4052888"/>
          <p14:tracePt t="98132" x="3392488" y="4105275"/>
          <p14:tracePt t="98140" x="3392488" y="4156075"/>
          <p14:tracePt t="98148" x="3379788" y="4206875"/>
          <p14:tracePt t="98156" x="3379788" y="4244975"/>
          <p14:tracePt t="98164" x="3379788" y="4295775"/>
          <p14:tracePt t="98172" x="3379788" y="4308475"/>
          <p14:tracePt t="98181" x="3379788" y="4333875"/>
          <p14:tracePt t="98188" x="3379788" y="4346575"/>
          <p14:tracePt t="98196" x="3379788" y="4371975"/>
          <p14:tracePt t="98204" x="3379788" y="4397375"/>
          <p14:tracePt t="98212" x="3392488" y="4422775"/>
          <p14:tracePt t="98220" x="3405188" y="4448175"/>
          <p14:tracePt t="98228" x="3430588" y="4486275"/>
          <p14:tracePt t="98238" x="3455988" y="4525963"/>
          <p14:tracePt t="98244" x="3494088" y="4576763"/>
          <p14:tracePt t="98253" x="3532188" y="4627563"/>
          <p14:tracePt t="98260" x="3570288" y="4678363"/>
          <p14:tracePt t="98270" x="3595688" y="4703763"/>
          <p14:tracePt t="98278" x="3648075" y="4741863"/>
          <p14:tracePt t="98286" x="3686175" y="4792663"/>
          <p14:tracePt t="98294" x="3736975" y="4843463"/>
          <p14:tracePt t="98302" x="3787775" y="4894263"/>
          <p14:tracePt t="98310" x="3825875" y="4933950"/>
          <p14:tracePt t="98318" x="3851275" y="4959350"/>
          <p14:tracePt t="98326" x="3889375" y="4997450"/>
          <p14:tracePt t="98334" x="3914775" y="5010150"/>
          <p14:tracePt t="98342" x="3940175" y="5035550"/>
          <p14:tracePt t="98349" x="3965575" y="5048250"/>
          <p14:tracePt t="98358" x="4005263" y="5073650"/>
          <p14:tracePt t="98367" x="4043363" y="5086350"/>
          <p14:tracePt t="98374" x="4068763" y="5099050"/>
          <p14:tracePt t="98382" x="4106863" y="5124450"/>
          <p14:tracePt t="98390" x="4157663" y="5149850"/>
          <p14:tracePt t="98398" x="4208463" y="5175250"/>
          <p14:tracePt t="98406" x="4259263" y="5200650"/>
          <p14:tracePt t="98414" x="4322763" y="5226050"/>
          <p14:tracePt t="98422" x="4387850" y="5251450"/>
          <p14:tracePt t="98430" x="4451350" y="5276850"/>
          <p14:tracePt t="98439" x="4514850" y="5289550"/>
          <p14:tracePt t="98446" x="4578350" y="5314950"/>
          <p14:tracePt t="98453" x="4641850" y="5327650"/>
          <p14:tracePt t="98462" x="4718050" y="5353050"/>
          <p14:tracePt t="98472" x="4756150" y="5367338"/>
          <p14:tracePt t="98478" x="4833938" y="5380038"/>
          <p14:tracePt t="98490" x="4922838" y="5392738"/>
          <p14:tracePt t="98494" x="4960938" y="5405438"/>
          <p14:tracePt t="98502" x="5062538" y="5418138"/>
          <p14:tracePt t="98510" x="5153025" y="5430838"/>
          <p14:tracePt t="98519" x="5203825" y="5443538"/>
          <p14:tracePt t="98526" x="5318125" y="5443538"/>
          <p14:tracePt t="98534" x="5419725" y="5443538"/>
          <p14:tracePt t="98541" x="5470525" y="5456238"/>
          <p14:tracePt t="98551" x="5586413" y="5456238"/>
          <p14:tracePt t="98560" x="5649913" y="5456238"/>
          <p14:tracePt t="98565" x="5776913" y="5468938"/>
          <p14:tracePt t="98575" x="5840413" y="5468938"/>
          <p14:tracePt t="98582" x="5994400" y="5481638"/>
          <p14:tracePt t="98592" x="6070600" y="5481638"/>
          <p14:tracePt t="98600" x="6248400" y="5481638"/>
          <p14:tracePt t="98608" x="6338888" y="5481638"/>
          <p14:tracePt t="98616" x="6427788" y="5481638"/>
          <p14:tracePt t="98624" x="6605588" y="5481638"/>
          <p14:tracePt t="98632" x="6696075" y="5481638"/>
          <p14:tracePt t="98640" x="6848475" y="5481638"/>
          <p14:tracePt t="98647" x="6924675" y="5468938"/>
          <p14:tracePt t="98656" x="7000875" y="5456238"/>
          <p14:tracePt t="98664" x="7129463" y="5418138"/>
          <p14:tracePt t="98672" x="7180263" y="5405438"/>
          <p14:tracePt t="98680" x="7294563" y="5353050"/>
          <p14:tracePt t="98688" x="7332663" y="5327650"/>
          <p14:tracePt t="98696" x="7396163" y="5289550"/>
          <p14:tracePt t="98704" x="7448550" y="5251450"/>
          <p14:tracePt t="98712" x="7486650" y="5213350"/>
          <p14:tracePt t="98723" x="7550150" y="5162550"/>
          <p14:tracePt t="98727" x="7588250" y="5137150"/>
          <p14:tracePt t="98738" x="7626350" y="5099050"/>
          <p14:tracePt t="98743" x="7651750" y="5073650"/>
          <p14:tracePt t="98754" x="7677150" y="5035550"/>
          <p14:tracePt t="98760" x="7689850" y="5010150"/>
          <p14:tracePt t="98768" x="7702550" y="4972050"/>
          <p14:tracePt t="98776" x="7715250" y="4946650"/>
          <p14:tracePt t="98785" x="7727950" y="4906963"/>
          <p14:tracePt t="98791" x="7740650" y="4868863"/>
          <p14:tracePt t="98799" x="7740650" y="4830763"/>
          <p14:tracePt t="98808" x="7753350" y="4779963"/>
          <p14:tracePt t="98818" x="7753350" y="4754563"/>
          <p14:tracePt t="98823" x="7753350" y="4716463"/>
          <p14:tracePt t="98832" x="7766050" y="4652963"/>
          <p14:tracePt t="98839" x="7766050" y="4602163"/>
          <p14:tracePt t="98849" x="7766050" y="4576763"/>
          <p14:tracePt t="98855" x="7766050" y="4538663"/>
          <p14:tracePt t="98866" x="7766050" y="4498975"/>
          <p14:tracePt t="98873" x="7766050" y="4486275"/>
          <p14:tracePt t="98882" x="7778750" y="4473575"/>
          <p14:tracePt t="98898" x="7778750" y="4460875"/>
          <p14:tracePt t="98978" x="7778750" y="4448175"/>
          <p14:tracePt t="98996" x="7766050" y="4435475"/>
          <p14:tracePt t="99010" x="7766050" y="4422775"/>
          <p14:tracePt t="99019" x="7753350" y="4422775"/>
          <p14:tracePt t="99042" x="7753350" y="4410075"/>
          <p14:tracePt t="99052" x="7740650" y="4410075"/>
          <p14:tracePt t="99058" x="7727950" y="4397375"/>
          <p14:tracePt t="99074" x="7715250" y="4384675"/>
          <p14:tracePt t="99084" x="7702550" y="4384675"/>
          <p14:tracePt t="99090" x="7689850" y="4371975"/>
          <p14:tracePt t="99098" x="7664450" y="4359275"/>
          <p14:tracePt t="99105" x="7639050" y="4333875"/>
          <p14:tracePt t="99114" x="7613650" y="4321175"/>
          <p14:tracePt t="99124" x="7588250" y="4308475"/>
          <p14:tracePt t="99130" x="7562850" y="4295775"/>
          <p14:tracePt t="99140" x="7550150" y="4283075"/>
          <p14:tracePt t="99146" x="7499350" y="4270375"/>
          <p14:tracePt t="99156" x="7486650" y="4270375"/>
          <p14:tracePt t="99164" x="7461250" y="4257675"/>
          <p14:tracePt t="99172" x="7448550" y="4257675"/>
          <p14:tracePt t="99180" x="7421563" y="4244975"/>
          <p14:tracePt t="99188" x="7396163" y="4244975"/>
          <p14:tracePt t="99195" x="7345363" y="4232275"/>
          <p14:tracePt t="99204" x="7319963" y="4219575"/>
          <p14:tracePt t="99212" x="7281863" y="4219575"/>
          <p14:tracePt t="99220" x="7256463" y="4206875"/>
          <p14:tracePt t="99228" x="7218363" y="4206875"/>
          <p14:tracePt t="99236" x="7154863" y="4194175"/>
          <p14:tracePt t="99244" x="7116763" y="4181475"/>
          <p14:tracePt t="99252" x="7065963" y="4181475"/>
          <p14:tracePt t="99260" x="7038975" y="4168775"/>
          <p14:tracePt t="99268" x="6988175" y="4168775"/>
          <p14:tracePt t="99276" x="6962775" y="4168775"/>
          <p14:tracePt t="99287" x="6899275" y="4156075"/>
          <p14:tracePt t="99292" x="6873875" y="4156075"/>
          <p14:tracePt t="99300" x="6810375" y="4143375"/>
          <p14:tracePt t="99308" x="6772275" y="4143375"/>
          <p14:tracePt t="99320" x="6746875" y="4143375"/>
          <p14:tracePt t="99324" x="6683375" y="4130675"/>
          <p14:tracePt t="99332" x="6643688" y="4130675"/>
          <p14:tracePt t="99340" x="6618288" y="4130675"/>
          <p14:tracePt t="99350" x="6580188" y="4117975"/>
          <p14:tracePt t="99356" x="6554788" y="4117975"/>
          <p14:tracePt t="99366" x="6529388" y="4117975"/>
          <p14:tracePt t="99372" x="6478588" y="4105275"/>
          <p14:tracePt t="99382" x="6453188" y="4105275"/>
          <p14:tracePt t="99388" x="6427788" y="4105275"/>
          <p14:tracePt t="99396" x="6364288" y="4105275"/>
          <p14:tracePt t="99404" x="6338888" y="4105275"/>
          <p14:tracePt t="99415" x="6313488" y="4105275"/>
          <p14:tracePt t="99420" x="6288088" y="4105275"/>
          <p14:tracePt t="99431" x="6223000" y="4092575"/>
          <p14:tracePt t="99439" x="6197600" y="4092575"/>
          <p14:tracePt t="99446" x="6159500" y="4092575"/>
          <p14:tracePt t="99458" x="6134100" y="4092575"/>
          <p14:tracePt t="99462" x="6096000" y="4092575"/>
          <p14:tracePt t="99470" x="6045200" y="4092575"/>
          <p14:tracePt t="99478" x="6007100" y="4092575"/>
          <p14:tracePt t="99487" x="5981700" y="4092575"/>
          <p14:tracePt t="99494" x="5943600" y="4092575"/>
          <p14:tracePt t="99502" x="5918200" y="4092575"/>
          <p14:tracePt t="99510" x="5891213" y="4092575"/>
          <p14:tracePt t="99519" x="5840413" y="4092575"/>
          <p14:tracePt t="99526" x="5815013" y="4092575"/>
          <p14:tracePt t="99534" x="5764213" y="4105275"/>
          <p14:tracePt t="99542" x="5738813" y="4105275"/>
          <p14:tracePt t="99552" x="5713413" y="4105275"/>
          <p14:tracePt t="99558" x="5675313" y="4105275"/>
          <p14:tracePt t="99566" x="5662613" y="4105275"/>
          <p14:tracePt t="99574" x="5624513" y="4105275"/>
          <p14:tracePt t="99582" x="5599113" y="4105275"/>
          <p14:tracePt t="99590" x="5573713" y="4105275"/>
          <p14:tracePt t="99598" x="5561013" y="4105275"/>
          <p14:tracePt t="99606" x="5535613" y="4105275"/>
          <p14:tracePt t="99704" x="0" y="0"/>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5B5AEE5-3C38-4B94-819B-3D73C8DD0370}"/>
              </a:ext>
            </a:extLst>
          </p:cNvPr>
          <p:cNvPicPr>
            <a:picLocks noChangeAspect="1"/>
          </p:cNvPicPr>
          <p:nvPr/>
        </p:nvPicPr>
        <p:blipFill>
          <a:blip r:embed="rId3"/>
          <a:stretch>
            <a:fillRect/>
          </a:stretch>
        </p:blipFill>
        <p:spPr>
          <a:xfrm>
            <a:off x="9778689" y="3729021"/>
            <a:ext cx="1925344" cy="1995999"/>
          </a:xfrm>
          <a:prstGeom prst="rect">
            <a:avLst/>
          </a:prstGeom>
        </p:spPr>
      </p:pic>
      <p:sp>
        <p:nvSpPr>
          <p:cNvPr id="2" name="Title 1">
            <a:extLst>
              <a:ext uri="{FF2B5EF4-FFF2-40B4-BE49-F238E27FC236}">
                <a16:creationId xmlns:a16="http://schemas.microsoft.com/office/drawing/2014/main" id="{7EE4C349-E1AC-4B98-819E-D60BA94537DB}"/>
              </a:ext>
            </a:extLst>
          </p:cNvPr>
          <p:cNvSpPr>
            <a:spLocks noGrp="1"/>
          </p:cNvSpPr>
          <p:nvPr>
            <p:ph type="title"/>
          </p:nvPr>
        </p:nvSpPr>
        <p:spPr/>
        <p:txBody>
          <a:bodyPr/>
          <a:lstStyle/>
          <a:p>
            <a:r>
              <a:rPr lang="en-US" dirty="0"/>
              <a:t>Fortalezas y limitaciones de EPP Classic</a:t>
            </a:r>
          </a:p>
        </p:txBody>
      </p:sp>
      <p:sp>
        <p:nvSpPr>
          <p:cNvPr id="3" name="Content Placeholder 2">
            <a:extLst>
              <a:ext uri="{FF2B5EF4-FFF2-40B4-BE49-F238E27FC236}">
                <a16:creationId xmlns:a16="http://schemas.microsoft.com/office/drawing/2014/main" id="{55F8EA6B-7AB4-41CF-859D-6162E48DF97A}"/>
              </a:ext>
            </a:extLst>
          </p:cNvPr>
          <p:cNvSpPr>
            <a:spLocks noGrp="1"/>
          </p:cNvSpPr>
          <p:nvPr>
            <p:ph idx="1"/>
          </p:nvPr>
        </p:nvSpPr>
        <p:spPr>
          <a:xfrm>
            <a:off x="3528830" y="1795961"/>
            <a:ext cx="3871048" cy="3634291"/>
          </a:xfrm>
        </p:spPr>
        <p:txBody>
          <a:bodyPr>
            <a:normAutofit fontScale="92500"/>
          </a:bodyPr>
          <a:lstStyle/>
          <a:p>
            <a:r>
              <a:rPr lang="en-US" dirty="0"/>
              <a:t>Fortalezas</a:t>
            </a:r>
          </a:p>
          <a:p>
            <a:pPr lvl="1"/>
            <a:r>
              <a:rPr lang="en-US" dirty="0"/>
              <a:t>Impone una estructura epidémica en situaciones de datos dispersos.</a:t>
            </a:r>
          </a:p>
          <a:p>
            <a:pPr lvl="1"/>
            <a:r>
              <a:rPr lang="en-US" dirty="0"/>
              <a:t>Ajuste rápido debido al reducido número de parámetros</a:t>
            </a:r>
          </a:p>
          <a:p>
            <a:r>
              <a:rPr lang="en-US" dirty="0"/>
              <a:t>Debilidades</a:t>
            </a:r>
          </a:p>
          <a:p>
            <a:pPr lvl="1"/>
            <a:r>
              <a:rPr lang="en-US" dirty="0"/>
              <a:t>No es un modelo flexible</a:t>
            </a:r>
          </a:p>
          <a:p>
            <a:pPr lvl="2"/>
            <a:r>
              <a:rPr lang="en-US" dirty="0"/>
              <a:t>Asume un modelo epidemiológico fijo que puede no reflejar realidades complejas</a:t>
            </a:r>
          </a:p>
          <a:p>
            <a:pPr lvl="1"/>
            <a:r>
              <a:rPr lang="en-US" dirty="0"/>
              <a:t>No puede replicar tendencias que caen y luego vuelven a subir</a:t>
            </a:r>
          </a:p>
          <a:p>
            <a:endParaRPr lang="en-US" dirty="0"/>
          </a:p>
        </p:txBody>
      </p:sp>
      <p:grpSp>
        <p:nvGrpSpPr>
          <p:cNvPr id="15" name="Group 14">
            <a:extLst>
              <a:ext uri="{FF2B5EF4-FFF2-40B4-BE49-F238E27FC236}">
                <a16:creationId xmlns:a16="http://schemas.microsoft.com/office/drawing/2014/main" id="{FA88AE64-29BA-4605-935F-0CF38C1D6BF9}"/>
              </a:ext>
            </a:extLst>
          </p:cNvPr>
          <p:cNvGrpSpPr/>
          <p:nvPr/>
        </p:nvGrpSpPr>
        <p:grpSpPr>
          <a:xfrm>
            <a:off x="7897501" y="202765"/>
            <a:ext cx="3757406" cy="3410341"/>
            <a:chOff x="7540525" y="778040"/>
            <a:chExt cx="4414663" cy="4842275"/>
          </a:xfrm>
        </p:grpSpPr>
        <p:pic>
          <p:nvPicPr>
            <p:cNvPr id="5" name="Picture 4">
              <a:extLst>
                <a:ext uri="{FF2B5EF4-FFF2-40B4-BE49-F238E27FC236}">
                  <a16:creationId xmlns:a16="http://schemas.microsoft.com/office/drawing/2014/main" id="{21366AEC-8DF2-4521-9BC9-9D4901B737FA}"/>
                </a:ext>
              </a:extLst>
            </p:cNvPr>
            <p:cNvPicPr>
              <a:picLocks noChangeAspect="1"/>
            </p:cNvPicPr>
            <p:nvPr/>
          </p:nvPicPr>
          <p:blipFill>
            <a:blip r:embed="rId4"/>
            <a:stretch>
              <a:fillRect/>
            </a:stretch>
          </p:blipFill>
          <p:spPr>
            <a:xfrm>
              <a:off x="9721516" y="3304671"/>
              <a:ext cx="2233672" cy="2315642"/>
            </a:xfrm>
            <a:prstGeom prst="rect">
              <a:avLst/>
            </a:prstGeom>
          </p:spPr>
        </p:pic>
        <p:pic>
          <p:nvPicPr>
            <p:cNvPr id="12" name="Picture 11">
              <a:extLst>
                <a:ext uri="{FF2B5EF4-FFF2-40B4-BE49-F238E27FC236}">
                  <a16:creationId xmlns:a16="http://schemas.microsoft.com/office/drawing/2014/main" id="{6421788F-ED18-4150-90F9-0175B7219C77}"/>
                </a:ext>
              </a:extLst>
            </p:cNvPr>
            <p:cNvPicPr>
              <a:picLocks noChangeAspect="1"/>
            </p:cNvPicPr>
            <p:nvPr/>
          </p:nvPicPr>
          <p:blipFill>
            <a:blip r:embed="rId5"/>
            <a:stretch>
              <a:fillRect/>
            </a:stretch>
          </p:blipFill>
          <p:spPr>
            <a:xfrm>
              <a:off x="7568983" y="3304671"/>
              <a:ext cx="2233673" cy="2315644"/>
            </a:xfrm>
            <a:prstGeom prst="rect">
              <a:avLst/>
            </a:prstGeom>
          </p:spPr>
        </p:pic>
        <p:pic>
          <p:nvPicPr>
            <p:cNvPr id="13" name="Picture 12">
              <a:extLst>
                <a:ext uri="{FF2B5EF4-FFF2-40B4-BE49-F238E27FC236}">
                  <a16:creationId xmlns:a16="http://schemas.microsoft.com/office/drawing/2014/main" id="{65C000F3-9809-45D0-BF92-95E8439E028F}"/>
                </a:ext>
              </a:extLst>
            </p:cNvPr>
            <p:cNvPicPr>
              <a:picLocks noChangeAspect="1"/>
            </p:cNvPicPr>
            <p:nvPr/>
          </p:nvPicPr>
          <p:blipFill>
            <a:blip r:embed="rId6"/>
            <a:stretch>
              <a:fillRect/>
            </a:stretch>
          </p:blipFill>
          <p:spPr>
            <a:xfrm>
              <a:off x="9657505" y="778040"/>
              <a:ext cx="2297683" cy="2382001"/>
            </a:xfrm>
            <a:prstGeom prst="rect">
              <a:avLst/>
            </a:prstGeom>
          </p:spPr>
        </p:pic>
        <p:pic>
          <p:nvPicPr>
            <p:cNvPr id="14" name="Picture 13">
              <a:extLst>
                <a:ext uri="{FF2B5EF4-FFF2-40B4-BE49-F238E27FC236}">
                  <a16:creationId xmlns:a16="http://schemas.microsoft.com/office/drawing/2014/main" id="{6919AA06-4A4A-4AD6-90D4-BD845FE0766B}"/>
                </a:ext>
              </a:extLst>
            </p:cNvPr>
            <p:cNvPicPr>
              <a:picLocks noChangeAspect="1"/>
            </p:cNvPicPr>
            <p:nvPr/>
          </p:nvPicPr>
          <p:blipFill>
            <a:blip r:embed="rId7"/>
            <a:stretch>
              <a:fillRect/>
            </a:stretch>
          </p:blipFill>
          <p:spPr>
            <a:xfrm>
              <a:off x="7540525" y="778040"/>
              <a:ext cx="2297682" cy="2382001"/>
            </a:xfrm>
            <a:prstGeom prst="rect">
              <a:avLst/>
            </a:prstGeom>
          </p:spPr>
        </p:pic>
      </p:grpSp>
      <p:pic>
        <p:nvPicPr>
          <p:cNvPr id="17" name="Picture 16">
            <a:extLst>
              <a:ext uri="{FF2B5EF4-FFF2-40B4-BE49-F238E27FC236}">
                <a16:creationId xmlns:a16="http://schemas.microsoft.com/office/drawing/2014/main" id="{2E8468E6-579E-4FC8-9884-4AB385572D51}"/>
              </a:ext>
            </a:extLst>
          </p:cNvPr>
          <p:cNvPicPr>
            <a:picLocks noChangeAspect="1"/>
          </p:cNvPicPr>
          <p:nvPr/>
        </p:nvPicPr>
        <p:blipFill>
          <a:blip r:embed="rId8"/>
          <a:stretch>
            <a:fillRect/>
          </a:stretch>
        </p:blipFill>
        <p:spPr>
          <a:xfrm>
            <a:off x="7897501" y="3729020"/>
            <a:ext cx="1925344" cy="1995999"/>
          </a:xfrm>
          <a:prstGeom prst="rect">
            <a:avLst/>
          </a:prstGeom>
        </p:spPr>
      </p:pic>
      <p:sp>
        <p:nvSpPr>
          <p:cNvPr id="4" name="TextBox 3">
            <a:extLst>
              <a:ext uri="{FF2B5EF4-FFF2-40B4-BE49-F238E27FC236}">
                <a16:creationId xmlns:a16="http://schemas.microsoft.com/office/drawing/2014/main" id="{624BF3AD-C67B-4D5C-A81C-5D4DEC94960D}"/>
              </a:ext>
            </a:extLst>
          </p:cNvPr>
          <p:cNvSpPr txBox="1"/>
          <p:nvPr/>
        </p:nvSpPr>
        <p:spPr>
          <a:xfrm>
            <a:off x="8245060" y="5850409"/>
            <a:ext cx="1254446" cy="369332"/>
          </a:xfrm>
          <a:prstGeom prst="rect">
            <a:avLst/>
          </a:prstGeom>
          <a:noFill/>
        </p:spPr>
        <p:txBody>
          <a:bodyPr wrap="none" rtlCol="0">
            <a:spAutoFit/>
          </a:bodyPr>
          <a:lstStyle/>
          <a:p>
            <a:r>
              <a:rPr lang="en-US" dirty="0">
                <a:solidFill>
                  <a:srgbClr val="0070C0"/>
                </a:solidFill>
              </a:rPr>
              <a:t>EPP Classic</a:t>
            </a:r>
          </a:p>
        </p:txBody>
      </p:sp>
      <p:sp>
        <p:nvSpPr>
          <p:cNvPr id="16" name="TextBox 15">
            <a:extLst>
              <a:ext uri="{FF2B5EF4-FFF2-40B4-BE49-F238E27FC236}">
                <a16:creationId xmlns:a16="http://schemas.microsoft.com/office/drawing/2014/main" id="{1C4D3D5B-CA42-4A65-8AF1-1E91FAE6EAC1}"/>
              </a:ext>
            </a:extLst>
          </p:cNvPr>
          <p:cNvSpPr txBox="1"/>
          <p:nvPr/>
        </p:nvSpPr>
        <p:spPr>
          <a:xfrm>
            <a:off x="10182418" y="5850409"/>
            <a:ext cx="989373" cy="369332"/>
          </a:xfrm>
          <a:prstGeom prst="rect">
            <a:avLst/>
          </a:prstGeom>
          <a:noFill/>
        </p:spPr>
        <p:txBody>
          <a:bodyPr wrap="none" rtlCol="0">
            <a:spAutoFit/>
          </a:bodyPr>
          <a:lstStyle/>
          <a:p>
            <a:r>
              <a:rPr lang="en-US" dirty="0">
                <a:solidFill>
                  <a:srgbClr val="0070C0"/>
                </a:solidFill>
              </a:rPr>
              <a:t>R-Spline</a:t>
            </a:r>
          </a:p>
        </p:txBody>
      </p:sp>
    </p:spTree>
    <p:extLst>
      <p:ext uri="{BB962C8B-B14F-4D97-AF65-F5344CB8AC3E}">
        <p14:creationId xmlns:p14="http://schemas.microsoft.com/office/powerpoint/2010/main" val="2037171815"/>
      </p:ext>
    </p:extLst>
  </p:cSld>
  <p:clrMapOvr>
    <a:masterClrMapping/>
  </p:clrMapOvr>
  <mc:AlternateContent xmlns:mc="http://schemas.openxmlformats.org/markup-compatibility/2006" xmlns:p14="http://schemas.microsoft.com/office/powerpoint/2010/main">
    <mc:Choice Requires="p14">
      <p:transition spd="slow" p14:dur="2000" advTm="131609"/>
    </mc:Choice>
    <mc:Fallback xmlns="" xmlns:a16="http://schemas.microsoft.com/office/drawing/2014/main">
      <p:transition spd="slow" advTm="131609"/>
    </mc:Fallback>
  </mc:AlternateContent>
  <p:extLst>
    <p:ext uri="{3A86A75C-4F4B-4683-9AE1-C65F6400EC91}">
      <p14:laserTraceLst xmlns:p14="http://schemas.microsoft.com/office/powerpoint/2010/main">
        <p14:tracePtLst>
          <p14:tracePt t="13384" x="6542088" y="1809750"/>
          <p14:tracePt t="13402" x="6529388" y="1809750"/>
          <p14:tracePt t="13410" x="6516688" y="1809750"/>
          <p14:tracePt t="13418" x="6516688" y="1797050"/>
          <p14:tracePt t="13426" x="6491288" y="1797050"/>
          <p14:tracePt t="13436" x="6465888" y="1797050"/>
          <p14:tracePt t="13442" x="6427788" y="1784350"/>
          <p14:tracePt t="13450" x="6376988" y="1784350"/>
          <p14:tracePt t="13458" x="6338888" y="1784350"/>
          <p14:tracePt t="13467" x="6273800" y="1784350"/>
          <p14:tracePt t="13475" x="6223000" y="1784350"/>
          <p14:tracePt t="13483" x="6159500" y="1784350"/>
          <p14:tracePt t="13490" x="6096000" y="1784350"/>
          <p14:tracePt t="13500" x="6032500" y="1784350"/>
          <p14:tracePt t="13506" x="5956300" y="1784350"/>
          <p14:tracePt t="13515" x="5878513" y="1784350"/>
          <p14:tracePt t="13523" x="5827713" y="1797050"/>
          <p14:tracePt t="13531" x="5738813" y="1797050"/>
          <p14:tracePt t="13540" x="5675313" y="1809750"/>
          <p14:tracePt t="13546" x="5599113" y="1822450"/>
          <p14:tracePt t="13557" x="5535613" y="1835150"/>
          <p14:tracePt t="13564" x="5432425" y="1847850"/>
          <p14:tracePt t="13573" x="5368925" y="1873250"/>
          <p14:tracePt t="13581" x="5305425" y="1885950"/>
          <p14:tracePt t="13589" x="5241925" y="1898650"/>
          <p14:tracePt t="13596" x="5138738" y="1924050"/>
          <p14:tracePt t="13604" x="5075238" y="1938338"/>
          <p14:tracePt t="13613" x="5024438" y="1951038"/>
          <p14:tracePt t="13623" x="4960938" y="1963738"/>
          <p14:tracePt t="13628" x="4897438" y="1976438"/>
          <p14:tracePt t="13637" x="4833938" y="1976438"/>
          <p14:tracePt t="13644" x="4743450" y="1989138"/>
          <p14:tracePt t="13654" x="4679950" y="2001838"/>
          <p14:tracePt t="13660" x="4641850" y="2001838"/>
          <p14:tracePt t="13668" x="4578350" y="2001838"/>
          <p14:tracePt t="13676" x="4527550" y="2014538"/>
          <p14:tracePt t="13686" x="4464050" y="2014538"/>
          <p14:tracePt t="13692" x="4400550" y="2014538"/>
          <p14:tracePt t="13700" x="4335463" y="2027238"/>
          <p14:tracePt t="13708" x="4310063" y="2027238"/>
          <p14:tracePt t="13716" x="4233863" y="2039938"/>
          <p14:tracePt t="13733" x="4170363" y="2052638"/>
          <p14:tracePt t="13740" x="4081463" y="2090738"/>
          <p14:tracePt t="13749" x="4030663" y="2116138"/>
          <p14:tracePt t="13756" x="4005263" y="2128838"/>
          <p14:tracePt t="13767" x="3978275" y="2141538"/>
          <p14:tracePt t="13772" x="3952875" y="2166938"/>
          <p14:tracePt t="13780" x="3940175" y="2179638"/>
          <p14:tracePt t="13788" x="3940175" y="2217738"/>
          <p14:tracePt t="13799" x="3940175" y="2230438"/>
          <p14:tracePt t="13805" x="3940175" y="2281238"/>
          <p14:tracePt t="13814" x="3940175" y="2319338"/>
          <p14:tracePt t="13820" x="3940175" y="2371725"/>
          <p14:tracePt t="13828" x="3940175" y="2409825"/>
          <p14:tracePt t="13836" x="3965575" y="2447925"/>
          <p14:tracePt t="13846" x="3978275" y="2473325"/>
          <p14:tracePt t="13855" x="4005263" y="2486025"/>
          <p14:tracePt t="13863" x="4030663" y="2524125"/>
          <p14:tracePt t="13870" x="4043363" y="2536825"/>
          <p14:tracePt t="13878" x="4094163" y="2562225"/>
          <p14:tracePt t="13887" x="4119563" y="2574925"/>
          <p14:tracePt t="13894" x="4195763" y="2600325"/>
          <p14:tracePt t="13902" x="4284663" y="2625725"/>
          <p14:tracePt t="13910" x="4360863" y="2638425"/>
          <p14:tracePt t="13918" x="4464050" y="2663825"/>
          <p14:tracePt t="13926" x="4552950" y="2676525"/>
          <p14:tracePt t="13934" x="4641850" y="2689225"/>
          <p14:tracePt t="13942" x="4770438" y="2701925"/>
          <p14:tracePt t="13955" x="4897438" y="2714625"/>
          <p14:tracePt t="13958" x="4999038" y="2727325"/>
          <p14:tracePt t="13966" x="5153025" y="2740025"/>
          <p14:tracePt t="13974" x="5267325" y="2752725"/>
          <p14:tracePt t="13987" x="5394325" y="2752725"/>
          <p14:tracePt t="13990" x="5535613" y="2752725"/>
          <p14:tracePt t="13999" x="5624513" y="2752725"/>
          <p14:tracePt t="14007" x="5764213" y="2752725"/>
          <p14:tracePt t="14015" x="5853113" y="2752725"/>
          <p14:tracePt t="14022" x="6007100" y="2752725"/>
          <p14:tracePt t="14032" x="6096000" y="2752725"/>
          <p14:tracePt t="14038" x="6248400" y="2740025"/>
          <p14:tracePt t="14046" x="6351588" y="2727325"/>
          <p14:tracePt t="14055" x="6453188" y="2714625"/>
          <p14:tracePt t="14063" x="6542088" y="2689225"/>
          <p14:tracePt t="14071" x="6683375" y="2663825"/>
          <p14:tracePt t="14078" x="6784975" y="2638425"/>
          <p14:tracePt t="14086" x="6873875" y="2613025"/>
          <p14:tracePt t="14094" x="6950075" y="2587625"/>
          <p14:tracePt t="14102" x="7038975" y="2562225"/>
          <p14:tracePt t="14110" x="7104063" y="2549525"/>
          <p14:tracePt t="14122" x="7180263" y="2511425"/>
          <p14:tracePt t="14128" x="7218363" y="2498725"/>
          <p14:tracePt t="14134" x="7269163" y="2460625"/>
          <p14:tracePt t="14142" x="7294563" y="2435225"/>
          <p14:tracePt t="14153" x="7319963" y="2409825"/>
          <p14:tracePt t="14160" x="7332663" y="2384425"/>
          <p14:tracePt t="14168" x="7358063" y="2359025"/>
          <p14:tracePt t="14176" x="7370763" y="2319338"/>
          <p14:tracePt t="14185" x="7383463" y="2293938"/>
          <p14:tracePt t="14192" x="7396163" y="2268538"/>
          <p14:tracePt t="14205" x="7396163" y="2243138"/>
          <p14:tracePt t="14208" x="7408863" y="2217738"/>
          <p14:tracePt t="14216" x="7408863" y="2205038"/>
          <p14:tracePt t="14224" x="7408863" y="2179638"/>
          <p14:tracePt t="14232" x="7408863" y="2154238"/>
          <p14:tracePt t="14240" x="7408863" y="2128838"/>
          <p14:tracePt t="14248" x="7408863" y="2090738"/>
          <p14:tracePt t="14256" x="7383463" y="2065338"/>
          <p14:tracePt t="14264" x="7383463" y="2052638"/>
          <p14:tracePt t="14272" x="7358063" y="2027238"/>
          <p14:tracePt t="14280" x="7345363" y="2001838"/>
          <p14:tracePt t="14288" x="7332663" y="1989138"/>
          <p14:tracePt t="14296" x="7319963" y="1976438"/>
          <p14:tracePt t="14304" x="7307263" y="1963738"/>
          <p14:tracePt t="14312" x="7294563" y="1951038"/>
          <p14:tracePt t="14320" x="7281863" y="1951038"/>
          <p14:tracePt t="14330" x="7281863" y="1938338"/>
          <p14:tracePt t="14337" x="7269163" y="1938338"/>
          <p14:tracePt t="14344" x="7256463" y="1924050"/>
          <p14:tracePt t="14353" x="7231063" y="1924050"/>
          <p14:tracePt t="14360" x="7218363" y="1911350"/>
          <p14:tracePt t="14368" x="7180263" y="1911350"/>
          <p14:tracePt t="14376" x="7154863" y="1898650"/>
          <p14:tracePt t="14384" x="7104063" y="1898650"/>
          <p14:tracePt t="14393" x="7078663" y="1885950"/>
          <p14:tracePt t="14400" x="7013575" y="1873250"/>
          <p14:tracePt t="14410" x="6975475" y="1860550"/>
          <p14:tracePt t="14420" x="6937375" y="1860550"/>
          <p14:tracePt t="14424" x="6861175" y="1847850"/>
          <p14:tracePt t="14434" x="6823075" y="1835150"/>
          <p14:tracePt t="14442" x="6784975" y="1835150"/>
          <p14:tracePt t="14453" x="6708775" y="1822450"/>
          <p14:tracePt t="14458" x="6670675" y="1822450"/>
          <p14:tracePt t="14467" x="6630988" y="1822450"/>
          <p14:tracePt t="14474" x="6567488" y="1822450"/>
          <p14:tracePt t="14482" x="6542088" y="1822450"/>
          <p14:tracePt t="14490" x="6503988" y="1822450"/>
          <p14:tracePt t="14498" x="6453188" y="1822450"/>
          <p14:tracePt t="14506" x="6440488" y="1822450"/>
          <p14:tracePt t="14514" x="6415088" y="1822450"/>
          <p14:tracePt t="14522" x="6389688" y="1822450"/>
          <p14:tracePt t="14530" x="6351588" y="1822450"/>
          <p14:tracePt t="14538" x="6326188" y="1822450"/>
          <p14:tracePt t="14546" x="6300788" y="1822450"/>
          <p14:tracePt t="14554" x="6261100" y="1822450"/>
          <p14:tracePt t="14562" x="6223000" y="1835150"/>
          <p14:tracePt t="14570" x="6146800" y="1847850"/>
          <p14:tracePt t="14578" x="6108700" y="1847850"/>
          <p14:tracePt t="14586" x="6057900" y="1847850"/>
          <p14:tracePt t="14594" x="6007100" y="1847850"/>
          <p14:tracePt t="14602" x="5969000" y="1847850"/>
          <p14:tracePt t="14610" x="5918200" y="1847850"/>
          <p14:tracePt t="14618" x="5827713" y="1847850"/>
          <p14:tracePt t="14626" x="5789613" y="1847850"/>
          <p14:tracePt t="14634" x="5751513" y="1847850"/>
          <p14:tracePt t="14642" x="5713413" y="1847850"/>
          <p14:tracePt t="14650" x="5688013" y="1847850"/>
          <p14:tracePt t="14658" x="5662613" y="1847850"/>
          <p14:tracePt t="14666" x="5649913" y="1847850"/>
          <p14:tracePt t="14674" x="5624513" y="1847850"/>
          <p14:tracePt t="14682" x="5561013" y="1847850"/>
          <p14:tracePt t="14693" x="5535613" y="1847850"/>
          <p14:tracePt t="14700" x="5495925" y="1847850"/>
          <p14:tracePt t="14706" x="5457825" y="1847850"/>
          <p14:tracePt t="14714" x="5407025" y="1847850"/>
          <p14:tracePt t="14724" x="5368925" y="1860550"/>
          <p14:tracePt t="14732" x="5318125" y="1860550"/>
          <p14:tracePt t="14740" x="5267325" y="1860550"/>
          <p14:tracePt t="14751" x="5216525" y="1873250"/>
          <p14:tracePt t="14756" x="5165725" y="1873250"/>
          <p14:tracePt t="14764" x="5113338" y="1873250"/>
          <p14:tracePt t="14772" x="5062538" y="1873250"/>
          <p14:tracePt t="14783" x="5024438" y="1885950"/>
          <p14:tracePt t="14788" x="4986338" y="1885950"/>
          <p14:tracePt t="14796" x="4948238" y="1885950"/>
          <p14:tracePt t="14805" x="4910138" y="1898650"/>
          <p14:tracePt t="14818" x="4884738" y="1911350"/>
          <p14:tracePt t="14822" x="4846638" y="1911350"/>
          <p14:tracePt t="14828" x="4808538" y="1924050"/>
          <p14:tracePt t="14837" x="4783138" y="1924050"/>
          <p14:tracePt t="14844" x="4743450" y="1938338"/>
          <p14:tracePt t="14852" x="4692650" y="1951038"/>
          <p14:tracePt t="14860" x="4654550" y="1963738"/>
          <p14:tracePt t="14868" x="4616450" y="1976438"/>
          <p14:tracePt t="14878" x="4578350" y="1989138"/>
          <p14:tracePt t="14884" x="4540250" y="2001838"/>
          <p14:tracePt t="14892" x="4502150" y="2027238"/>
          <p14:tracePt t="14900" x="4476750" y="2039938"/>
          <p14:tracePt t="14908" x="4438650" y="2052638"/>
          <p14:tracePt t="14916" x="4425950" y="2065338"/>
          <p14:tracePt t="14924" x="4387850" y="2090738"/>
          <p14:tracePt t="14932" x="4373563" y="2103438"/>
          <p14:tracePt t="14948" x="4360863" y="2116138"/>
          <p14:tracePt t="14956" x="4348163" y="2128838"/>
          <p14:tracePt t="14965" x="4335463" y="2141538"/>
          <p14:tracePt t="14980" x="4335463" y="2154238"/>
          <p14:tracePt t="14990" x="4322763" y="2166938"/>
          <p14:tracePt t="15006" x="4322763" y="2179638"/>
          <p14:tracePt t="15015" x="4322763" y="2192338"/>
          <p14:tracePt t="15022" x="4322763" y="2205038"/>
          <p14:tracePt t="15030" x="4310063" y="2217738"/>
          <p14:tracePt t="15047" x="4310063" y="2230438"/>
          <p14:tracePt t="15054" x="4310063" y="2243138"/>
          <p14:tracePt t="15073" x="4310063" y="2255838"/>
          <p14:tracePt t="15078" x="4310063" y="2268538"/>
          <p14:tracePt t="15095" x="4310063" y="2281238"/>
          <p14:tracePt t="15102" x="4310063" y="2293938"/>
          <p14:tracePt t="15110" x="4322763" y="2306638"/>
          <p14:tracePt t="15118" x="4335463" y="2319338"/>
          <p14:tracePt t="15127" x="4348163" y="2332038"/>
          <p14:tracePt t="15134" x="4360863" y="2332038"/>
          <p14:tracePt t="15142" x="4373563" y="2332038"/>
          <p14:tracePt t="15150" x="4400550" y="2344738"/>
          <p14:tracePt t="15158" x="4413250" y="2344738"/>
          <p14:tracePt t="15166" x="4451350" y="2359025"/>
          <p14:tracePt t="15174" x="4476750" y="2371725"/>
          <p14:tracePt t="15182" x="4502150" y="2371725"/>
          <p14:tracePt t="15190" x="4527550" y="2371725"/>
          <p14:tracePt t="15198" x="4552950" y="2384425"/>
          <p14:tracePt t="15206" x="4578350" y="2384425"/>
          <p14:tracePt t="15215" x="4629150" y="2397125"/>
          <p14:tracePt t="15222" x="4654550" y="2409825"/>
          <p14:tracePt t="15230" x="4679950" y="2409825"/>
          <p14:tracePt t="15239" x="4705350" y="2422525"/>
          <p14:tracePt t="15248" x="4730750" y="2435225"/>
          <p14:tracePt t="15256" x="4756150" y="2435225"/>
          <p14:tracePt t="15264" x="4783138" y="2447925"/>
          <p14:tracePt t="15272" x="4821238" y="2447925"/>
          <p14:tracePt t="15278" x="4846638" y="2460625"/>
          <p14:tracePt t="15289" x="4897438" y="2460625"/>
          <p14:tracePt t="15296" x="4922838" y="2473325"/>
          <p14:tracePt t="15304" x="4960938" y="2473325"/>
          <p14:tracePt t="15313" x="4986338" y="2473325"/>
          <p14:tracePt t="15321" x="5011738" y="2473325"/>
          <p14:tracePt t="15329" x="5037138" y="2486025"/>
          <p14:tracePt t="15336" x="5062538" y="2486025"/>
          <p14:tracePt t="15344" x="5100638" y="2486025"/>
          <p14:tracePt t="15352" x="5126038" y="2486025"/>
          <p14:tracePt t="15362" x="5153025" y="2486025"/>
          <p14:tracePt t="15368" x="5191125" y="2486025"/>
          <p14:tracePt t="15376" x="5216525" y="2486025"/>
          <p14:tracePt t="15384" x="5241925" y="2486025"/>
          <p14:tracePt t="15392" x="5267325" y="2498725"/>
          <p14:tracePt t="15400" x="5305425" y="2498725"/>
          <p14:tracePt t="15409" x="5330825" y="2498725"/>
          <p14:tracePt t="15416" x="5368925" y="2498725"/>
          <p14:tracePt t="15424" x="5407025" y="2498725"/>
          <p14:tracePt t="15432" x="5445125" y="2498725"/>
          <p14:tracePt t="15440" x="5495925" y="2498725"/>
          <p14:tracePt t="15448" x="5548313" y="2498725"/>
          <p14:tracePt t="15456" x="5599113" y="2498725"/>
          <p14:tracePt t="15464" x="5637213" y="2498725"/>
          <p14:tracePt t="15472" x="5688013" y="2511425"/>
          <p14:tracePt t="15480" x="5751513" y="2511425"/>
          <p14:tracePt t="15490" x="5802313" y="2511425"/>
          <p14:tracePt t="15496" x="5853113" y="2511425"/>
          <p14:tracePt t="15505" x="5891213" y="2511425"/>
          <p14:tracePt t="15513" x="5943600" y="2511425"/>
          <p14:tracePt t="15521" x="5994400" y="2511425"/>
          <p14:tracePt t="15528" x="6032500" y="2511425"/>
          <p14:tracePt t="15539" x="6070600" y="2511425"/>
          <p14:tracePt t="15548" x="6108700" y="2498725"/>
          <p14:tracePt t="15555" x="6146800" y="2498725"/>
          <p14:tracePt t="15562" x="6184900" y="2498725"/>
          <p14:tracePt t="15578" x="6235700" y="2486025"/>
          <p14:tracePt t="15586" x="6273800" y="2486025"/>
          <p14:tracePt t="15595" x="6313488" y="2486025"/>
          <p14:tracePt t="15602" x="6338888" y="2473325"/>
          <p14:tracePt t="15610" x="6376988" y="2473325"/>
          <p14:tracePt t="15618" x="6427788" y="2473325"/>
          <p14:tracePt t="15626" x="6465888" y="2460625"/>
          <p14:tracePt t="15635" x="6516688" y="2460625"/>
          <p14:tracePt t="15642" x="6567488" y="2460625"/>
          <p14:tracePt t="15658" x="6630988" y="2447925"/>
          <p14:tracePt t="15668" x="6683375" y="2447925"/>
          <p14:tracePt t="15674" x="6734175" y="2435225"/>
          <p14:tracePt t="15682" x="6772275" y="2422525"/>
          <p14:tracePt t="15690" x="6810375" y="2422525"/>
          <p14:tracePt t="15700" x="6848475" y="2409825"/>
          <p14:tracePt t="15715" x="6861175" y="2409825"/>
          <p14:tracePt t="15723" x="6886575" y="2397125"/>
          <p14:tracePt t="15730" x="6899275" y="2397125"/>
          <p14:tracePt t="15746" x="6911975" y="2397125"/>
          <p14:tracePt t="15757" x="6911975" y="2384425"/>
          <p14:tracePt t="15819" x="6924675" y="2384425"/>
          <p14:tracePt t="16093" x="6924675" y="2371725"/>
          <p14:tracePt t="16117" x="0" y="0"/>
        </p14:tracePtLst>
        <p14:tracePtLst>
          <p14:tracePt t="34092" x="6070600" y="2460625"/>
          <p14:tracePt t="34098" x="6057900" y="2447925"/>
          <p14:tracePt t="34100" x="6045200" y="2447925"/>
          <p14:tracePt t="34112" x="6032500" y="2435225"/>
          <p14:tracePt t="34116" x="6019800" y="2435225"/>
          <p14:tracePt t="34126" x="6007100" y="2435225"/>
          <p14:tracePt t="34133" x="5981700" y="2422525"/>
          <p14:tracePt t="34141" x="5969000" y="2422525"/>
          <p14:tracePt t="34148" x="5930900" y="2422525"/>
          <p14:tracePt t="34158" x="5918200" y="2422525"/>
          <p14:tracePt t="34166" x="5865813" y="2422525"/>
          <p14:tracePt t="34174" x="5827713" y="2422525"/>
          <p14:tracePt t="34182" x="5776913" y="2422525"/>
          <p14:tracePt t="34191" x="5738813" y="2422525"/>
          <p14:tracePt t="34208" x="5611813" y="2422525"/>
          <p14:tracePt t="34214" x="5573713" y="2422525"/>
          <p14:tracePt t="34223" x="5535613" y="2422525"/>
          <p14:tracePt t="34230" x="5457825" y="2422525"/>
          <p14:tracePt t="34240" x="5419725" y="2422525"/>
          <p14:tracePt t="34246" x="5343525" y="2422525"/>
          <p14:tracePt t="34254" x="5305425" y="2422525"/>
          <p14:tracePt t="34262" x="5229225" y="2422525"/>
          <p14:tracePt t="34270" x="5203825" y="2422525"/>
          <p14:tracePt t="34278" x="5126038" y="2422525"/>
          <p14:tracePt t="34286" x="5062538" y="2422525"/>
          <p14:tracePt t="34294" x="5024438" y="2422525"/>
          <p14:tracePt t="34302" x="4960938" y="2422525"/>
          <p14:tracePt t="34311" x="4922838" y="2422525"/>
          <p14:tracePt t="34318" x="4846638" y="2422525"/>
          <p14:tracePt t="34326" x="4821238" y="2422525"/>
          <p14:tracePt t="34334" x="4756150" y="2422525"/>
          <p14:tracePt t="34342" x="4718050" y="2422525"/>
          <p14:tracePt t="34350" x="4654550" y="2422525"/>
          <p14:tracePt t="34358" x="4629150" y="2422525"/>
          <p14:tracePt t="34366" x="4578350" y="2435225"/>
          <p14:tracePt t="34375" x="4565650" y="2447925"/>
          <p14:tracePt t="34382" x="4514850" y="2473325"/>
          <p14:tracePt t="34391" x="4502150" y="2473325"/>
          <p14:tracePt t="34398" x="4489450" y="2486025"/>
          <p14:tracePt t="34408" x="4451350" y="2498725"/>
          <p14:tracePt t="34415" x="4438650" y="2511425"/>
          <p14:tracePt t="34423" x="4425950" y="2524125"/>
          <p14:tracePt t="34430" x="4413250" y="2536825"/>
          <p14:tracePt t="34441" x="4400550" y="2549525"/>
          <p14:tracePt t="34454" x="4387850" y="2562225"/>
          <p14:tracePt t="34464" x="4387850" y="2574925"/>
          <p14:tracePt t="34470" x="4373563" y="2600325"/>
          <p14:tracePt t="34481" x="4373563" y="2613025"/>
          <p14:tracePt t="34489" x="4373563" y="2638425"/>
          <p14:tracePt t="34497" x="4373563" y="2663825"/>
          <p14:tracePt t="34504" x="4373563" y="2689225"/>
          <p14:tracePt t="34512" x="4373563" y="2714625"/>
          <p14:tracePt t="34520" x="4373563" y="2727325"/>
          <p14:tracePt t="34528" x="4373563" y="2765425"/>
          <p14:tracePt t="34537" x="4373563" y="2778125"/>
          <p14:tracePt t="34544" x="4373563" y="2805113"/>
          <p14:tracePt t="34552" x="4373563" y="2830513"/>
          <p14:tracePt t="34560" x="4387850" y="2843213"/>
          <p14:tracePt t="34568" x="4425950" y="2881313"/>
          <p14:tracePt t="34576" x="4438650" y="2894013"/>
          <p14:tracePt t="34584" x="4451350" y="2919413"/>
          <p14:tracePt t="34592" x="4464050" y="2932113"/>
          <p14:tracePt t="34600" x="4489450" y="2944813"/>
          <p14:tracePt t="34608" x="4540250" y="2970213"/>
          <p14:tracePt t="34617" x="4565650" y="2982913"/>
          <p14:tracePt t="34625" x="4603750" y="2995613"/>
          <p14:tracePt t="34632" x="4654550" y="3008313"/>
          <p14:tracePt t="34640" x="4718050" y="3021013"/>
          <p14:tracePt t="34649" x="4783138" y="3033713"/>
          <p14:tracePt t="34658" x="4859338" y="3046413"/>
          <p14:tracePt t="34665" x="5049838" y="3071813"/>
          <p14:tracePt t="34675" x="5138738" y="3071813"/>
          <p14:tracePt t="34680" x="5241925" y="3084513"/>
          <p14:tracePt t="34690" x="5343525" y="3084513"/>
          <p14:tracePt t="34696" x="5535613" y="3097213"/>
          <p14:tracePt t="34704" x="5637213" y="3109913"/>
          <p14:tracePt t="34713" x="5726113" y="3109913"/>
          <p14:tracePt t="34720" x="5878513" y="3109913"/>
          <p14:tracePt t="34728" x="5943600" y="3109913"/>
          <p14:tracePt t="34741" x="6007100" y="3109913"/>
          <p14:tracePt t="34746" x="6121400" y="3109913"/>
          <p14:tracePt t="34754" x="6184900" y="3109913"/>
          <p14:tracePt t="34760" x="6273800" y="3097213"/>
          <p14:tracePt t="34770" x="6326188" y="3084513"/>
          <p14:tracePt t="34778" x="6376988" y="3059113"/>
          <p14:tracePt t="34786" x="6453188" y="3033713"/>
          <p14:tracePt t="34795" x="6491288" y="3021013"/>
          <p14:tracePt t="34802" x="6554788" y="2995613"/>
          <p14:tracePt t="34813" x="6592888" y="2982913"/>
          <p14:tracePt t="34818" x="6643688" y="2957513"/>
          <p14:tracePt t="34828" x="6670675" y="2957513"/>
          <p14:tracePt t="34834" x="6683375" y="2944813"/>
          <p14:tracePt t="34842" x="6696075" y="2932113"/>
          <p14:tracePt t="34850" x="6708775" y="2919413"/>
          <p14:tracePt t="34858" x="6708775" y="2906713"/>
          <p14:tracePt t="34875" x="6708775" y="2894013"/>
          <p14:tracePt t="34882" x="6721475" y="2894013"/>
          <p14:tracePt t="34891" x="6721475" y="2881313"/>
          <p14:tracePt t="35019" x="6721475" y="2868613"/>
          <p14:tracePt t="35423" x="0" y="0"/>
        </p14:tracePtLst>
        <p14:tracePtLst>
          <p14:tracePt t="62908" x="7843838" y="5456238"/>
          <p14:tracePt t="62912" x="7856538" y="5456238"/>
          <p14:tracePt t="62920" x="7869238" y="5456238"/>
          <p14:tracePt t="62928" x="7894638" y="5456238"/>
          <p14:tracePt t="62936" x="7907338" y="5456238"/>
          <p14:tracePt t="62944" x="7932738" y="5456238"/>
          <p14:tracePt t="62952" x="7945438" y="5456238"/>
          <p14:tracePt t="62964" x="7958138" y="5456238"/>
          <p14:tracePt t="62969" x="7983538" y="5456238"/>
          <p14:tracePt t="62978" x="7996238" y="5456238"/>
          <p14:tracePt t="62989" x="8008938" y="5456238"/>
          <p14:tracePt t="62995" x="8021638" y="5443538"/>
          <p14:tracePt t="63002" x="8034338" y="5443538"/>
          <p14:tracePt t="63010" x="8072438" y="5418138"/>
          <p14:tracePt t="63018" x="8085138" y="5405438"/>
          <p14:tracePt t="63027" x="8097838" y="5392738"/>
          <p14:tracePt t="63034" x="8135938" y="5353050"/>
          <p14:tracePt t="63042" x="8148638" y="5340350"/>
          <p14:tracePt t="63050" x="8161338" y="5302250"/>
          <p14:tracePt t="63058" x="8201025" y="5238750"/>
          <p14:tracePt t="63066" x="8213725" y="5200650"/>
          <p14:tracePt t="63074" x="8239125" y="5162550"/>
          <p14:tracePt t="63082" x="8251825" y="5124450"/>
          <p14:tracePt t="63090" x="8277225" y="5035550"/>
          <p14:tracePt t="63098" x="8289925" y="4997450"/>
          <p14:tracePt t="63106" x="8302625" y="4959350"/>
          <p14:tracePt t="63114" x="8315325" y="4906963"/>
          <p14:tracePt t="63122" x="8328025" y="4843463"/>
          <p14:tracePt t="63130" x="8340725" y="4805363"/>
          <p14:tracePt t="63138" x="8353425" y="4779963"/>
          <p14:tracePt t="63146" x="8353425" y="4754563"/>
          <p14:tracePt t="63156" x="8353425" y="4741863"/>
          <p14:tracePt t="63162" x="8366125" y="4716463"/>
          <p14:tracePt t="63170" x="8378825" y="4678363"/>
          <p14:tracePt t="63178" x="8378825" y="4652963"/>
          <p14:tracePt t="63186" x="8378825" y="4627563"/>
          <p14:tracePt t="63194" x="8391525" y="4589463"/>
          <p14:tracePt t="63212" x="8404225" y="4525963"/>
          <p14:tracePt t="63218" x="8404225" y="4486275"/>
          <p14:tracePt t="63227" x="8429625" y="4435475"/>
          <p14:tracePt t="63235" x="8429625" y="4410075"/>
          <p14:tracePt t="63243" x="8442325" y="4384675"/>
          <p14:tracePt t="63250" x="8442325" y="4371975"/>
          <p14:tracePt t="63260" x="8442325" y="4359275"/>
          <p14:tracePt t="63268" x="8455025" y="4346575"/>
          <p14:tracePt t="63277" x="8455025" y="4333875"/>
          <p14:tracePt t="63284" x="8467725" y="4321175"/>
          <p14:tracePt t="63316" x="8467725" y="4308475"/>
          <p14:tracePt t="63324" x="8480425" y="4308475"/>
          <p14:tracePt t="63340" x="8480425" y="4295775"/>
          <p14:tracePt t="63348" x="8493125" y="4295775"/>
          <p14:tracePt t="63356" x="8505825" y="4283075"/>
          <p14:tracePt t="63365" x="8518525" y="4270375"/>
          <p14:tracePt t="63372" x="8531225" y="4257675"/>
          <p14:tracePt t="63380" x="8556625" y="4244975"/>
          <p14:tracePt t="63388" x="8569325" y="4232275"/>
          <p14:tracePt t="63399" x="8583613" y="4219575"/>
          <p14:tracePt t="63404" x="8609013" y="4206875"/>
          <p14:tracePt t="63412" x="8621713" y="4194175"/>
          <p14:tracePt t="63420" x="8647113" y="4194175"/>
          <p14:tracePt t="63430" x="8659813" y="4181475"/>
          <p14:tracePt t="63436" x="8672513" y="4181475"/>
          <p14:tracePt t="63444" x="8697913" y="4168775"/>
          <p14:tracePt t="63452" x="8710613" y="4168775"/>
          <p14:tracePt t="63468" x="8723313" y="4168775"/>
          <p14:tracePt t="63500" x="8736013" y="4168775"/>
          <p14:tracePt t="63516" x="8748713" y="4168775"/>
          <p14:tracePt t="63527" x="8748713" y="4181475"/>
          <p14:tracePt t="63533" x="8761413" y="4181475"/>
          <p14:tracePt t="63543" x="8774113" y="4206875"/>
          <p14:tracePt t="63549" x="8786813" y="4219575"/>
          <p14:tracePt t="63560" x="8799513" y="4232275"/>
          <p14:tracePt t="63567" x="8799513" y="4244975"/>
          <p14:tracePt t="63575" x="8824913" y="4270375"/>
          <p14:tracePt t="63582" x="8850313" y="4295775"/>
          <p14:tracePt t="63590" x="8863013" y="4308475"/>
          <p14:tracePt t="63599" x="8875713" y="4333875"/>
          <p14:tracePt t="63607" x="8888413" y="4359275"/>
          <p14:tracePt t="63614" x="8913813" y="4384675"/>
          <p14:tracePt t="63622" x="8926513" y="4397375"/>
          <p14:tracePt t="63631" x="8951913" y="4435475"/>
          <p14:tracePt t="63639" x="8951913" y="4448175"/>
          <p14:tracePt t="63647" x="8978900" y="4486275"/>
          <p14:tracePt t="63655" x="8991600" y="4498975"/>
          <p14:tracePt t="63663" x="9004300" y="4525963"/>
          <p14:tracePt t="63672" x="9017000" y="4538663"/>
          <p14:tracePt t="63679" x="9017000" y="4551363"/>
          <p14:tracePt t="63686" x="9029700" y="4576763"/>
          <p14:tracePt t="63695" x="9042400" y="4589463"/>
          <p14:tracePt t="63705" x="9055100" y="4602163"/>
          <p14:tracePt t="63711" x="9055100" y="4614863"/>
          <p14:tracePt t="63719" x="9067800" y="4627563"/>
          <p14:tracePt t="63727" x="9080500" y="4640263"/>
          <p14:tracePt t="63735" x="9093200" y="4665663"/>
          <p14:tracePt t="63743" x="9105900" y="4678363"/>
          <p14:tracePt t="63750" x="9118600" y="4691063"/>
          <p14:tracePt t="63760" x="9144000" y="4716463"/>
          <p14:tracePt t="63767" x="9169400" y="4729163"/>
          <p14:tracePt t="63775" x="9194800" y="4754563"/>
          <p14:tracePt t="63783" x="9232900" y="4779963"/>
          <p14:tracePt t="63793" x="9258300" y="4792663"/>
          <p14:tracePt t="63799" x="9296400" y="4818063"/>
          <p14:tracePt t="63810" x="9321800" y="4830763"/>
          <p14:tracePt t="63816" x="9361488" y="4856163"/>
          <p14:tracePt t="63823" x="9399588" y="4868863"/>
          <p14:tracePt t="63833" x="9424988" y="4881563"/>
          <p14:tracePt t="63841" x="9463088" y="4906963"/>
          <p14:tracePt t="63849" x="9526588" y="4933950"/>
          <p14:tracePt t="63857" x="9564688" y="4946650"/>
          <p14:tracePt t="63864" x="9602788" y="4959350"/>
          <p14:tracePt t="63872" x="9640888" y="4984750"/>
          <p14:tracePt t="63880" x="9691688" y="4997450"/>
          <p14:tracePt t="63888" x="9731375" y="5010150"/>
          <p14:tracePt t="63896" x="9769475" y="5022850"/>
          <p14:tracePt t="63904" x="9807575" y="5035550"/>
          <p14:tracePt t="63912" x="9832975" y="5035550"/>
          <p14:tracePt t="63920" x="9845675" y="5035550"/>
          <p14:tracePt t="63936" x="9858375" y="5035550"/>
          <p14:tracePt t="64105" x="0" y="0"/>
        </p14:tracePtLst>
        <p14:tracePtLst>
          <p14:tracePt t="65810" x="10177463" y="5314950"/>
          <p14:tracePt t="65816" x="10177463" y="5302250"/>
          <p14:tracePt t="65823" x="10177463" y="5289550"/>
          <p14:tracePt t="65831" x="10190163" y="5289550"/>
          <p14:tracePt t="65839" x="10202863" y="5264150"/>
          <p14:tracePt t="65847" x="10215563" y="5226050"/>
          <p14:tracePt t="65855" x="10228263" y="5200650"/>
          <p14:tracePt t="65862" x="10253663" y="5175250"/>
          <p14:tracePt t="65871" x="10266363" y="5137150"/>
          <p14:tracePt t="65880" x="10279063" y="5099050"/>
          <p14:tracePt t="65887" x="10304463" y="5048250"/>
          <p14:tracePt t="65901" x="10329863" y="5022850"/>
          <p14:tracePt t="65904" x="10342563" y="4984750"/>
          <p14:tracePt t="65912" x="10355263" y="4959350"/>
          <p14:tracePt t="65919" x="10367963" y="4933950"/>
          <p14:tracePt t="65931" x="10380663" y="4906963"/>
          <p14:tracePt t="65935" x="10393363" y="4881563"/>
          <p14:tracePt t="65943" x="10393363" y="4843463"/>
          <p14:tracePt t="65951" x="10406063" y="4818063"/>
          <p14:tracePt t="65962" x="10418763" y="4792663"/>
          <p14:tracePt t="65967" x="10418763" y="4779963"/>
          <p14:tracePt t="65975" x="10418763" y="4767263"/>
          <p14:tracePt t="65983" x="10431463" y="4754563"/>
          <p14:tracePt t="65991" x="10431463" y="4741863"/>
          <p14:tracePt t="65999" x="10444163" y="4729163"/>
          <p14:tracePt t="66008" x="10444163" y="4716463"/>
          <p14:tracePt t="66023" x="10456863" y="4716463"/>
          <p14:tracePt t="66031" x="10456863" y="4691063"/>
          <p14:tracePt t="66039" x="10469563" y="4691063"/>
          <p14:tracePt t="66047" x="10483850" y="4678363"/>
          <p14:tracePt t="66055" x="10496550" y="4665663"/>
          <p14:tracePt t="66063" x="10509250" y="4665663"/>
          <p14:tracePt t="66071" x="10509250" y="4652963"/>
          <p14:tracePt t="66081" x="10521950" y="4652963"/>
          <p14:tracePt t="66087" x="10534650" y="4652963"/>
          <p14:tracePt t="66097" x="10534650" y="4640263"/>
          <p14:tracePt t="66103" x="10547350" y="4640263"/>
          <p14:tracePt t="66113" x="10560050" y="4640263"/>
          <p14:tracePt t="66121" x="10560050" y="4627563"/>
          <p14:tracePt t="66129" x="10572750" y="4627563"/>
          <p14:tracePt t="66147" x="10585450" y="4627563"/>
          <p14:tracePt t="66185" x="10598150" y="4627563"/>
          <p14:tracePt t="66201" x="10610850" y="4627563"/>
          <p14:tracePt t="66217" x="10623550" y="4627563"/>
          <p14:tracePt t="66226" x="10623550" y="4640263"/>
          <p14:tracePt t="66233" x="10636250" y="4640263"/>
          <p14:tracePt t="66241" x="10636250" y="4652963"/>
          <p14:tracePt t="66249" x="10661650" y="4665663"/>
          <p14:tracePt t="66258" x="10674350" y="4678363"/>
          <p14:tracePt t="66267" x="10687050" y="4691063"/>
          <p14:tracePt t="66273" x="10699750" y="4691063"/>
          <p14:tracePt t="66283" x="10725150" y="4716463"/>
          <p14:tracePt t="66290" x="10750550" y="4729163"/>
          <p14:tracePt t="66299" x="10763250" y="4741863"/>
          <p14:tracePt t="66305" x="10775950" y="4754563"/>
          <p14:tracePt t="66313" x="10801350" y="4767263"/>
          <p14:tracePt t="66321" x="10814050" y="4779963"/>
          <p14:tracePt t="66331" x="10826750" y="4792663"/>
          <p14:tracePt t="66337" x="10852150" y="4805363"/>
          <p14:tracePt t="66346" x="10879138" y="4830763"/>
          <p14:tracePt t="66353" x="10891838" y="4843463"/>
          <p14:tracePt t="66361" x="10917238" y="4868863"/>
          <p14:tracePt t="66371" x="10929938" y="4881563"/>
          <p14:tracePt t="66379" x="10955338" y="4894263"/>
          <p14:tracePt t="66385" x="10980738" y="4906963"/>
          <p14:tracePt t="66401" x="11006138" y="4933950"/>
          <p14:tracePt t="66412" x="11018838" y="4933950"/>
          <p14:tracePt t="66419" x="11031538" y="4933950"/>
          <p14:tracePt t="66431" x="11044238" y="4946650"/>
          <p14:tracePt t="66435" x="11056938" y="4959350"/>
          <p14:tracePt t="66444" x="11082338" y="4972050"/>
          <p14:tracePt t="66451" x="11095038" y="4984750"/>
          <p14:tracePt t="66463" x="11120438" y="4997450"/>
          <p14:tracePt t="66467" x="11133138" y="5010150"/>
          <p14:tracePt t="66475" x="11145838" y="5022850"/>
          <p14:tracePt t="66483" x="11183938" y="5048250"/>
          <p14:tracePt t="66494" x="11209338" y="5060950"/>
          <p14:tracePt t="66498" x="11222038" y="5060950"/>
          <p14:tracePt t="66506" x="11261725" y="5086350"/>
          <p14:tracePt t="66514" x="11287125" y="5099050"/>
          <p14:tracePt t="66524" x="11325225" y="5099050"/>
          <p14:tracePt t="66532" x="11350625" y="5111750"/>
          <p14:tracePt t="66538" x="11414125" y="5124450"/>
          <p14:tracePt t="66547" x="11452225" y="5124450"/>
          <p14:tracePt t="66555" x="11477625" y="5124450"/>
          <p14:tracePt t="66562" x="11553825" y="5137150"/>
          <p14:tracePt t="66570" x="11579225" y="5137150"/>
          <p14:tracePt t="66578" x="11617325" y="5137150"/>
          <p14:tracePt t="66587" x="11644313" y="5137150"/>
          <p14:tracePt t="66594" x="11682413" y="5149850"/>
          <p14:tracePt t="66602" x="11695113" y="5149850"/>
          <p14:tracePt t="66611" x="11707813" y="5149850"/>
          <p14:tracePt t="66618" x="11720513" y="5149850"/>
          <p14:tracePt t="66805" x="11733213" y="5149850"/>
          <p14:tracePt t="66855" x="11733213" y="5137150"/>
          <p14:tracePt t="66877" x="0" y="0"/>
        </p14:tracePtLst>
        <p14:tracePtLst>
          <p14:tracePt t="71192" x="8556625" y="5086350"/>
          <p14:tracePt t="71195" x="8556625" y="5048250"/>
          <p14:tracePt t="71203" x="8556625" y="4997450"/>
          <p14:tracePt t="71212" x="8543925" y="4959350"/>
          <p14:tracePt t="71219" x="8543925" y="4906963"/>
          <p14:tracePt t="71227" x="8531225" y="4868863"/>
          <p14:tracePt t="71245" x="8531225" y="4830763"/>
          <p14:tracePt t="71251" x="8518525" y="4792663"/>
          <p14:tracePt t="71259" x="8505825" y="4754563"/>
          <p14:tracePt t="71276" x="8493125" y="4716463"/>
          <p14:tracePt t="71283" x="8493125" y="4691063"/>
          <p14:tracePt t="71294" x="8480425" y="4652963"/>
          <p14:tracePt t="71309" x="8480425" y="4627563"/>
          <p14:tracePt t="71319" x="8467725" y="4614863"/>
          <p14:tracePt t="71325" x="8467725" y="4602163"/>
          <p14:tracePt t="71351" x="8467725" y="4589463"/>
          <p14:tracePt t="71416" x="8467725" y="4576763"/>
          <p14:tracePt t="71422" x="8467725" y="4551363"/>
          <p14:tracePt t="71437" x="8467725" y="4538663"/>
          <p14:tracePt t="71446" x="8467725" y="4525963"/>
          <p14:tracePt t="71453" x="8467725" y="4498975"/>
          <p14:tracePt t="71469" x="8467725" y="4486275"/>
          <p14:tracePt t="71493" x="8467725" y="4460875"/>
          <p14:tracePt t="71501" x="8467725" y="4448175"/>
          <p14:tracePt t="71510" x="8467725" y="4435475"/>
          <p14:tracePt t="71525" x="8467725" y="4410075"/>
          <p14:tracePt t="71533" x="8467725" y="4397375"/>
          <p14:tracePt t="71552" x="8467725" y="4384675"/>
          <p14:tracePt t="71565" x="8467725" y="4371975"/>
          <p14:tracePt t="71650" x="8467725" y="4359275"/>
          <p14:tracePt t="71662" x="8467725" y="4346575"/>
          <p14:tracePt t="71670" x="8480425" y="4333875"/>
          <p14:tracePt t="71686" x="8493125" y="4321175"/>
          <p14:tracePt t="71694" x="8505825" y="4308475"/>
          <p14:tracePt t="71702" x="8518525" y="4283075"/>
          <p14:tracePt t="71718" x="8531225" y="4270375"/>
          <p14:tracePt t="71727" x="8543925" y="4257675"/>
          <p14:tracePt t="71746" x="8556625" y="4244975"/>
          <p14:tracePt t="71752" x="8556625" y="4232275"/>
          <p14:tracePt t="71759" x="8569325" y="4206875"/>
          <p14:tracePt t="71779" x="8569325" y="4194175"/>
          <p14:tracePt t="71782" x="8569325" y="4168775"/>
          <p14:tracePt t="71799" x="8583613" y="4156075"/>
          <p14:tracePt t="71815" x="8583613" y="4143375"/>
          <p14:tracePt t="72148" x="8596313" y="4143375"/>
          <p14:tracePt t="72207" x="8609013" y="4143375"/>
          <p14:tracePt t="72269" x="8609013" y="4130675"/>
          <p14:tracePt t="72275" x="8621713" y="4130675"/>
          <p14:tracePt t="72301" x="8634413" y="4130675"/>
          <p14:tracePt t="72307" x="8634413" y="4117975"/>
          <p14:tracePt t="72331" x="8647113" y="4117975"/>
          <p14:tracePt t="72379" x="8659813" y="4117975"/>
          <p14:tracePt t="72427" x="8672513" y="4117975"/>
          <p14:tracePt t="72461" x="8685213" y="4117975"/>
          <p14:tracePt t="72493" x="8697913" y="4117975"/>
          <p14:tracePt t="72605" x="8710613" y="4130675"/>
          <p14:tracePt t="72621" x="8710613" y="4143375"/>
          <p14:tracePt t="72630" x="8723313" y="4156075"/>
          <p14:tracePt t="72637" x="8736013" y="4168775"/>
          <p14:tracePt t="72645" x="8736013" y="4181475"/>
          <p14:tracePt t="72653" x="8748713" y="4194175"/>
          <p14:tracePt t="72662" x="8761413" y="4206875"/>
          <p14:tracePt t="72696" x="8761413" y="4219575"/>
          <p14:tracePt t="72703" x="8774113" y="4219575"/>
          <p14:tracePt t="72736" x="8774113" y="4232275"/>
          <p14:tracePt t="72743" x="8786813" y="4232275"/>
          <p14:tracePt t="72887" x="8786813" y="4244975"/>
          <p14:tracePt t="72902" x="8799513" y="4257675"/>
          <p14:tracePt t="72918" x="8799513" y="4270375"/>
          <p14:tracePt t="72975" x="0" y="0"/>
        </p14:tracePtLst>
        <p14:tracePtLst>
          <p14:tracePt t="77103" x="9985375" y="5367338"/>
          <p14:tracePt t="77139" x="9998075" y="5367338"/>
          <p14:tracePt t="77180" x="10010775" y="5367338"/>
          <p14:tracePt t="77206" x="10023475" y="5367338"/>
          <p14:tracePt t="77224" x="10036175" y="5367338"/>
          <p14:tracePt t="77237" x="10048875" y="5367338"/>
          <p14:tracePt t="77254" x="10061575" y="5367338"/>
          <p14:tracePt t="77269" x="10074275" y="5367338"/>
          <p14:tracePt t="77285" x="10086975" y="5367338"/>
          <p14:tracePt t="77293" x="10113963" y="5367338"/>
          <p14:tracePt t="77301" x="10126663" y="5367338"/>
          <p14:tracePt t="77309" x="10139363" y="5353050"/>
          <p14:tracePt t="77318" x="10164763" y="5340350"/>
          <p14:tracePt t="77325" x="10177463" y="5327650"/>
          <p14:tracePt t="77333" x="10190163" y="5327650"/>
          <p14:tracePt t="77341" x="10215563" y="5314950"/>
          <p14:tracePt t="77349" x="10228263" y="5289550"/>
          <p14:tracePt t="77357" x="10240963" y="5276850"/>
          <p14:tracePt t="77364" x="10266363" y="5276850"/>
          <p14:tracePt t="77373" x="10279063" y="5251450"/>
          <p14:tracePt t="77381" x="10291763" y="5238750"/>
          <p14:tracePt t="77392" x="10317163" y="5213350"/>
          <p14:tracePt t="77397" x="10329863" y="5200650"/>
          <p14:tracePt t="77406" x="10342563" y="5175250"/>
          <p14:tracePt t="77413" x="10367963" y="5149850"/>
          <p14:tracePt t="77426" x="10380663" y="5124450"/>
          <p14:tracePt t="77431" x="10406063" y="5099050"/>
          <p14:tracePt t="77439" x="10418763" y="5073650"/>
          <p14:tracePt t="77446" x="10431463" y="5060950"/>
          <p14:tracePt t="77458" x="10444163" y="5048250"/>
          <p14:tracePt t="77463" x="10456863" y="5035550"/>
          <p14:tracePt t="77471" x="10456863" y="5022850"/>
          <p14:tracePt t="77478" x="10469563" y="5010150"/>
          <p14:tracePt t="77495" x="10469563" y="4997450"/>
          <p14:tracePt t="77502" x="10469563" y="4984750"/>
          <p14:tracePt t="77511" x="10483850" y="4959350"/>
          <p14:tracePt t="77519" x="10483850" y="4946650"/>
          <p14:tracePt t="77527" x="10496550" y="4933950"/>
          <p14:tracePt t="77534" x="10496550" y="4906963"/>
          <p14:tracePt t="77543" x="10509250" y="4894263"/>
          <p14:tracePt t="77550" x="10509250" y="4868863"/>
          <p14:tracePt t="77558" x="10521950" y="4856163"/>
          <p14:tracePt t="77566" x="10521950" y="4830763"/>
          <p14:tracePt t="77583" x="10521950" y="4818063"/>
          <p14:tracePt t="77591" x="10521950" y="4805363"/>
          <p14:tracePt t="77606" x="10521950" y="4792663"/>
          <p14:tracePt t="77614" x="10534650" y="4792663"/>
          <p14:tracePt t="77647" x="10534650" y="4779963"/>
          <p14:tracePt t="77673" x="10534650" y="4767263"/>
          <p14:tracePt t="77695" x="10547350" y="4754563"/>
          <p14:tracePt t="77705" x="10547350" y="4741863"/>
          <p14:tracePt t="77754" x="10547350" y="4729163"/>
          <p14:tracePt t="77769" x="10547350" y="4716463"/>
          <p14:tracePt t="77777" x="10547350" y="4703763"/>
          <p14:tracePt t="77793" x="10547350" y="4691063"/>
          <p14:tracePt t="77801" x="10560050" y="4678363"/>
          <p14:tracePt t="77810" x="10560050" y="4665663"/>
          <p14:tracePt t="78497" x="10572750" y="4665663"/>
          <p14:tracePt t="78513" x="10572750" y="4678363"/>
          <p14:tracePt t="78539" x="10572750" y="4691063"/>
          <p14:tracePt t="78544" x="10585450" y="4691063"/>
          <p14:tracePt t="78563" x="10585450" y="4703763"/>
          <p14:tracePt t="78572" x="10598150" y="4703763"/>
          <p14:tracePt t="78580" x="10598150" y="4716463"/>
          <p14:tracePt t="78587" x="10610850" y="4729163"/>
          <p14:tracePt t="78605" x="10623550" y="4741863"/>
          <p14:tracePt t="78619" x="10623550" y="4754563"/>
          <p14:tracePt t="78629" x="10636250" y="4754563"/>
          <p14:tracePt t="78635" x="10636250" y="4767263"/>
          <p14:tracePt t="78651" x="10648950" y="4779963"/>
          <p14:tracePt t="78659" x="10661650" y="4792663"/>
          <p14:tracePt t="78667" x="10661650" y="4805363"/>
          <p14:tracePt t="78675" x="10674350" y="4805363"/>
          <p14:tracePt t="78885" x="10674350" y="4818063"/>
          <p14:tracePt t="78900" x="10687050" y="4818063"/>
          <p14:tracePt t="78916" x="10699750" y="4818063"/>
          <p14:tracePt t="78925" x="10699750" y="4830763"/>
          <p14:tracePt t="78949" x="10712450" y="4830763"/>
          <p14:tracePt t="78965" x="10712450" y="4843463"/>
          <p14:tracePt t="78980" x="10725150" y="4843463"/>
          <p14:tracePt t="79020" x="10725150" y="4856163"/>
          <p14:tracePt t="79060" x="10737850" y="4856163"/>
          <p14:tracePt t="79077" x="10737850" y="4868863"/>
          <p14:tracePt t="79093" x="10750550" y="4868863"/>
          <p14:tracePt t="79130" x="10750550" y="4881563"/>
          <p14:tracePt t="79144" x="10763250" y="4881563"/>
          <p14:tracePt t="79150" x="10763250" y="4894263"/>
          <p14:tracePt t="79182" x="10763250" y="4906963"/>
          <p14:tracePt t="79207" x="10775950" y="4906963"/>
          <p14:tracePt t="79239" x="10788650" y="4919663"/>
          <p14:tracePt t="79284" x="10801350" y="4919663"/>
          <p14:tracePt t="79301" x="10801350" y="4933950"/>
          <p14:tracePt t="79306" x="10814050" y="4933950"/>
          <p14:tracePt t="79333" x="10826750" y="4946650"/>
          <p14:tracePt t="79338" x="10839450" y="4946650"/>
          <p14:tracePt t="79346" x="10852150" y="4959350"/>
          <p14:tracePt t="79354" x="10866438" y="4972050"/>
          <p14:tracePt t="79364" x="10891838" y="4984750"/>
          <p14:tracePt t="79370" x="10917238" y="4997450"/>
          <p14:tracePt t="79386" x="10929938" y="4997450"/>
          <p14:tracePt t="79400" x="10955338" y="5010150"/>
          <p14:tracePt t="79406" x="10980738" y="5022850"/>
          <p14:tracePt t="79416" x="10993438" y="5022850"/>
          <p14:tracePt t="79424" x="11018838" y="5022850"/>
          <p14:tracePt t="79432" x="11044238" y="5035550"/>
          <p14:tracePt t="79440" x="11069638" y="5035550"/>
          <p14:tracePt t="79448" x="11082338" y="5035550"/>
          <p14:tracePt t="79464" x="11107738" y="5035550"/>
          <p14:tracePt t="79472" x="11145838" y="5035550"/>
          <p14:tracePt t="79480" x="11158538" y="5035550"/>
          <p14:tracePt t="79492" x="11183938" y="5035550"/>
          <p14:tracePt t="79496" x="11196638" y="5035550"/>
          <p14:tracePt t="79504" x="11209338" y="5035550"/>
          <p14:tracePt t="79522" x="11222038" y="5035550"/>
          <p14:tracePt t="79528" x="11249025" y="5035550"/>
          <p14:tracePt t="79537" x="11274425" y="5035550"/>
          <p14:tracePt t="79544" x="11299825" y="5035550"/>
          <p14:tracePt t="79552" x="11312525" y="5035550"/>
          <p14:tracePt t="79560" x="11337925" y="5035550"/>
          <p14:tracePt t="79578" x="11363325" y="5035550"/>
          <p14:tracePt t="79584" x="11388725" y="5035550"/>
          <p14:tracePt t="79592" x="11414125" y="5035550"/>
          <p14:tracePt t="79600" x="11439525" y="5035550"/>
          <p14:tracePt t="79608" x="11464925" y="5035550"/>
          <p14:tracePt t="79616" x="11490325" y="5035550"/>
          <p14:tracePt t="79633" x="11503025" y="5035550"/>
          <p14:tracePt t="79640" x="11528425" y="5048250"/>
          <p14:tracePt t="79648" x="11541125" y="5048250"/>
          <p14:tracePt t="79657" x="11553825" y="5048250"/>
          <p14:tracePt t="79673" x="11566525" y="5048250"/>
          <p14:tracePt t="79739" x="11579225" y="5048250"/>
          <p14:tracePt t="79779" x="11579225" y="5060950"/>
          <p14:tracePt t="79899" x="11579225" y="5073650"/>
          <p14:tracePt t="79931" x="11579225" y="5086350"/>
          <p14:tracePt t="80030" x="0" y="0"/>
        </p14:tracePtLst>
        <p14:tracePtLst>
          <p14:tracePt t="88466" x="10139363" y="1835150"/>
          <p14:tracePt t="88506" x="10152063" y="1822450"/>
          <p14:tracePt t="88528" x="10152063" y="1809750"/>
          <p14:tracePt t="88635" x="10152063" y="1797050"/>
          <p14:tracePt t="88677" x="10152063" y="1784350"/>
          <p14:tracePt t="88691" x="10152063" y="1771650"/>
          <p14:tracePt t="88709" x="10152063" y="1758950"/>
          <p14:tracePt t="88723" x="10152063" y="1746250"/>
          <p14:tracePt t="88740" x="10152063" y="1733550"/>
          <p14:tracePt t="88755" x="10152063" y="1720850"/>
          <p14:tracePt t="88763" x="10152063" y="1708150"/>
          <p14:tracePt t="88772" x="10164763" y="1695450"/>
          <p14:tracePt t="88779" x="10164763" y="1682750"/>
          <p14:tracePt t="88787" x="10164763" y="1670050"/>
          <p14:tracePt t="88812" x="10164763" y="1657350"/>
          <p14:tracePt t="88819" x="10164763" y="1644650"/>
          <p14:tracePt t="88831" x="10164763" y="1631950"/>
          <p14:tracePt t="88846" x="10177463" y="1619250"/>
          <p14:tracePt t="88853" x="10177463" y="1606550"/>
          <p14:tracePt t="88860" x="10177463" y="1581150"/>
          <p14:tracePt t="88867" x="10177463" y="1568450"/>
          <p14:tracePt t="88883" x="10177463" y="1555750"/>
          <p14:tracePt t="88901" x="10177463" y="1543050"/>
          <p14:tracePt t="88917" x="10177463" y="1530350"/>
          <p14:tracePt t="88925" x="10177463" y="1504950"/>
          <p14:tracePt t="88933" x="10177463" y="1490663"/>
          <p14:tracePt t="88942" x="10177463" y="1477963"/>
          <p14:tracePt t="88949" x="10177463" y="1465263"/>
          <p14:tracePt t="88965" x="10177463" y="1452563"/>
          <p14:tracePt t="88989" x="10177463" y="1439863"/>
          <p14:tracePt t="89005" x="10177463" y="1427163"/>
          <p14:tracePt t="89012" x="10177463" y="1414463"/>
          <p14:tracePt t="89021" x="10177463" y="1401763"/>
          <p14:tracePt t="89033" x="10190163" y="1389063"/>
          <p14:tracePt t="89038" x="10190163" y="1363663"/>
          <p14:tracePt t="89048" x="10202863" y="1338263"/>
          <p14:tracePt t="89053" x="10202863" y="1312863"/>
          <p14:tracePt t="89066" x="10215563" y="1300163"/>
          <p14:tracePt t="89068" x="10215563" y="1274763"/>
          <p14:tracePt t="89081" x="10215563" y="1262063"/>
          <p14:tracePt t="89085" x="10228263" y="1236663"/>
          <p14:tracePt t="89096" x="10228263" y="1211263"/>
          <p14:tracePt t="89101" x="10240963" y="1185863"/>
          <p14:tracePt t="89109" x="10253663" y="1173163"/>
          <p14:tracePt t="89117" x="10253663" y="1160463"/>
          <p14:tracePt t="89129" x="10253663" y="1147763"/>
          <p14:tracePt t="89133" x="10253663" y="1135063"/>
          <p14:tracePt t="89142" x="10266363" y="1122363"/>
          <p14:tracePt t="89165" x="10266363" y="1109663"/>
          <p14:tracePt t="89191" x="10279063" y="1109663"/>
          <p14:tracePt t="89197" x="10279063" y="1096963"/>
          <p14:tracePt t="89215" x="10291763" y="1084263"/>
          <p14:tracePt t="89223" x="10291763" y="1069975"/>
          <p14:tracePt t="89231" x="10304463" y="1069975"/>
          <p14:tracePt t="89239" x="10304463" y="1057275"/>
          <p14:tracePt t="89247" x="10317163" y="1057275"/>
          <p14:tracePt t="89255" x="10329863" y="1044575"/>
          <p14:tracePt t="89271" x="10342563" y="1031875"/>
          <p14:tracePt t="89291" x="10355263" y="1019175"/>
          <p14:tracePt t="89301" x="10367963" y="1019175"/>
          <p14:tracePt t="89307" x="10367963" y="1006475"/>
          <p14:tracePt t="89315" x="10380663" y="1006475"/>
          <p14:tracePt t="89323" x="10393363" y="1006475"/>
          <p14:tracePt t="89339" x="10393363" y="993775"/>
          <p14:tracePt t="89355" x="10406063" y="993775"/>
          <p14:tracePt t="89364" x="10418763" y="993775"/>
          <p14:tracePt t="89371" x="10431463" y="993775"/>
          <p14:tracePt t="89379" x="10444163" y="993775"/>
          <p14:tracePt t="89397" x="10456863" y="993775"/>
          <p14:tracePt t="89412" x="10469563" y="993775"/>
          <p14:tracePt t="89419" x="10483850" y="993775"/>
          <p14:tracePt t="89427" x="10496550" y="993775"/>
          <p14:tracePt t="89445" x="10509250" y="993775"/>
          <p14:tracePt t="89459" x="10521950" y="993775"/>
          <p14:tracePt t="89471" x="10534650" y="993775"/>
          <p14:tracePt t="89485" x="10547350" y="993775"/>
          <p14:tracePt t="89493" x="10560050" y="993775"/>
          <p14:tracePt t="89503" x="10572750" y="993775"/>
          <p14:tracePt t="89512" x="10585450" y="1006475"/>
          <p14:tracePt t="89518" x="10598150" y="1006475"/>
          <p14:tracePt t="89525" x="10610850" y="1006475"/>
          <p14:tracePt t="89535" x="10636250" y="1019175"/>
          <p14:tracePt t="89541" x="10648950" y="1019175"/>
          <p14:tracePt t="89550" x="10661650" y="1019175"/>
          <p14:tracePt t="89557" x="10674350" y="1031875"/>
          <p14:tracePt t="89568" x="10687050" y="1031875"/>
          <p14:tracePt t="89573" x="10699750" y="1031875"/>
          <p14:tracePt t="89582" x="10712450" y="1031875"/>
          <p14:tracePt t="89589" x="10725150" y="1044575"/>
          <p14:tracePt t="89600" x="10750550" y="1044575"/>
          <p14:tracePt t="89614" x="10763250" y="1044575"/>
          <p14:tracePt t="89621" x="10775950" y="1057275"/>
          <p14:tracePt t="89637" x="10788650" y="1057275"/>
          <p14:tracePt t="89653" x="10801350" y="1057275"/>
          <p14:tracePt t="89662" x="10814050" y="1069975"/>
          <p14:tracePt t="89677" x="10826750" y="1069975"/>
          <p14:tracePt t="89684" x="10826750" y="1084263"/>
          <p14:tracePt t="89692" x="10839450" y="1084263"/>
          <p14:tracePt t="89700" x="10852150" y="1096963"/>
          <p14:tracePt t="89708" x="10866438" y="1096963"/>
          <p14:tracePt t="89716" x="10879138" y="1109663"/>
          <p14:tracePt t="89724" x="10891838" y="1122363"/>
          <p14:tracePt t="89734" x="10904538" y="1135063"/>
          <p14:tracePt t="89740" x="10917238" y="1135063"/>
          <p14:tracePt t="89750" x="10929938" y="1135063"/>
          <p14:tracePt t="89756" x="10942638" y="1147763"/>
          <p14:tracePt t="89768" x="10955338" y="1147763"/>
          <p14:tracePt t="89774" x="10968038" y="1147763"/>
          <p14:tracePt t="89798" x="10980738" y="1147763"/>
          <p14:tracePt t="89816" x="10993438" y="1147763"/>
          <p14:tracePt t="89846" x="11006138" y="1147763"/>
          <p14:tracePt t="89863" x="11018838" y="1147763"/>
          <p14:tracePt t="89879" x="11031538" y="1147763"/>
          <p14:tracePt t="89894" x="11044238" y="1147763"/>
          <p14:tracePt t="89910" x="11056938" y="1147763"/>
          <p14:tracePt t="89926" x="11069638" y="1147763"/>
          <p14:tracePt t="89934" x="11082338" y="1147763"/>
          <p14:tracePt t="89942" x="11095038" y="1147763"/>
          <p14:tracePt t="89952" x="11107738" y="1135063"/>
          <p14:tracePt t="89958" x="11133138" y="1135063"/>
          <p14:tracePt t="89967" x="11133138" y="1122363"/>
          <p14:tracePt t="89974" x="11145838" y="1122363"/>
          <p14:tracePt t="89983" x="11171238" y="1109663"/>
          <p14:tracePt t="89990" x="11183938" y="1109663"/>
          <p14:tracePt t="90000" x="11183938" y="1096963"/>
          <p14:tracePt t="90006" x="11196638" y="1084263"/>
          <p14:tracePt t="90014" x="11222038" y="1084263"/>
          <p14:tracePt t="90022" x="11222038" y="1069975"/>
          <p14:tracePt t="90031" x="11234738" y="1057275"/>
          <p14:tracePt t="90047" x="11249025" y="1057275"/>
          <p14:tracePt t="90056" x="11249025" y="1044575"/>
          <p14:tracePt t="90064" x="11261725" y="1044575"/>
          <p14:tracePt t="90072" x="11274425" y="1044575"/>
          <p14:tracePt t="90080" x="11274425" y="1031875"/>
          <p14:tracePt t="90090" x="11287125" y="1031875"/>
          <p14:tracePt t="90096" x="11287125" y="1019175"/>
          <p14:tracePt t="90112" x="11299825" y="1006475"/>
          <p14:tracePt t="90121" x="11312525" y="1006475"/>
          <p14:tracePt t="90130" x="11337925" y="993775"/>
          <p14:tracePt t="90136" x="11337925" y="981075"/>
          <p14:tracePt t="90147" x="11363325" y="968375"/>
          <p14:tracePt t="90153" x="11376025" y="968375"/>
          <p14:tracePt t="90160" x="11376025" y="955675"/>
          <p14:tracePt t="90168" x="11401425" y="955675"/>
          <p14:tracePt t="90179" x="11401425" y="942975"/>
          <p14:tracePt t="90197" x="11426825" y="942975"/>
          <p14:tracePt t="90200" x="11439525" y="942975"/>
          <p14:tracePt t="90208" x="11452225" y="942975"/>
          <p14:tracePt t="90216" x="11464925" y="942975"/>
          <p14:tracePt t="90232" x="11477625" y="942975"/>
          <p14:tracePt t="90240" x="11490325" y="942975"/>
          <p14:tracePt t="90256" x="11503025" y="942975"/>
          <p14:tracePt t="90264" x="11515725" y="942975"/>
          <p14:tracePt t="90272" x="11528425" y="942975"/>
          <p14:tracePt t="90280" x="11541125" y="942975"/>
          <p14:tracePt t="90288" x="11553825" y="942975"/>
          <p14:tracePt t="90298" x="11566525" y="942975"/>
          <p14:tracePt t="90304" x="11579225" y="942975"/>
          <p14:tracePt t="90312" x="11591925" y="942975"/>
          <p14:tracePt t="90323" x="11604625" y="942975"/>
          <p14:tracePt t="90330" x="11617325" y="942975"/>
          <p14:tracePt t="90338" x="11631613" y="942975"/>
          <p14:tracePt t="90355" x="11644313" y="942975"/>
          <p14:tracePt t="90363" x="11657013" y="942975"/>
          <p14:tracePt t="90370" x="11669713" y="942975"/>
          <p14:tracePt t="90410" x="11682413" y="942975"/>
          <p14:tracePt t="90743" x="0" y="0"/>
        </p14:tracePtLst>
        <p14:tracePtLst>
          <p14:tracePt t="103072" x="10509250" y="1363663"/>
          <p14:tracePt t="103166" x="10521950" y="1363663"/>
          <p14:tracePt t="103181" x="10521950" y="1350963"/>
          <p14:tracePt t="103196" x="10534650" y="1338263"/>
          <p14:tracePt t="103205" x="10547350" y="1325563"/>
          <p14:tracePt t="103224" x="10560050" y="1312863"/>
          <p14:tracePt t="103231" x="10572750" y="1300163"/>
          <p14:tracePt t="103239" x="10572750" y="1274763"/>
          <p14:tracePt t="103245" x="10585450" y="1262063"/>
          <p14:tracePt t="103258" x="10598150" y="1236663"/>
          <p14:tracePt t="103263" x="10610850" y="1211263"/>
          <p14:tracePt t="103271" x="10623550" y="1185863"/>
          <p14:tracePt t="103280" x="10636250" y="1160463"/>
          <p14:tracePt t="103288" x="10636250" y="1135063"/>
          <p14:tracePt t="103295" x="10648950" y="1122363"/>
          <p14:tracePt t="103303" x="10648950" y="1096963"/>
          <p14:tracePt t="103311" x="10661650" y="1069975"/>
          <p14:tracePt t="103320" x="10674350" y="1057275"/>
          <p14:tracePt t="103330" x="10674350" y="1044575"/>
          <p14:tracePt t="103335" x="10674350" y="1031875"/>
          <p14:tracePt t="103343" x="10687050" y="1031875"/>
          <p14:tracePt t="103352" x="10687050" y="1019175"/>
          <p14:tracePt t="103359" x="10687050" y="1006475"/>
          <p14:tracePt t="103367" x="10699750" y="1006475"/>
          <p14:tracePt t="103375" x="10699750" y="993775"/>
          <p14:tracePt t="103384" x="10712450" y="993775"/>
          <p14:tracePt t="103391" x="10712450" y="981075"/>
          <p14:tracePt t="103399" x="10712450" y="968375"/>
          <p14:tracePt t="103407" x="10725150" y="968375"/>
          <p14:tracePt t="103423" x="10725150" y="955675"/>
          <p14:tracePt t="103455" x="10737850" y="955675"/>
          <p14:tracePt t="103473" x="10737850" y="942975"/>
          <p14:tracePt t="103513" x="10750550" y="942975"/>
          <p14:tracePt t="103519" x="10750550" y="930275"/>
          <p14:tracePt t="103529" x="10763250" y="930275"/>
          <p14:tracePt t="103545" x="10775950" y="917575"/>
          <p14:tracePt t="103555" x="10788650" y="904875"/>
          <p14:tracePt t="103561" x="10801350" y="904875"/>
          <p14:tracePt t="103569" x="10801350" y="892175"/>
          <p14:tracePt t="103587" x="10814050" y="892175"/>
          <p14:tracePt t="103593" x="10826750" y="879475"/>
          <p14:tracePt t="103617" x="10839450" y="879475"/>
          <p14:tracePt t="103728" x="10852150" y="879475"/>
          <p14:tracePt t="103793" x="10866438" y="879475"/>
          <p14:tracePt t="103808" x="10866438" y="892175"/>
          <p14:tracePt t="103818" x="10879138" y="892175"/>
          <p14:tracePt t="103834" x="10879138" y="904875"/>
          <p14:tracePt t="103859" x="10891838" y="917575"/>
          <p14:tracePt t="103883" x="10891838" y="930275"/>
          <p14:tracePt t="103890" x="10904538" y="930275"/>
          <p14:tracePt t="103899" x="10904538" y="942975"/>
          <p14:tracePt t="103906" x="10917238" y="955675"/>
          <p14:tracePt t="103930" x="10929938" y="968375"/>
          <p14:tracePt t="103963" x="10929938" y="981075"/>
          <p14:tracePt t="103972" x="10942638" y="981075"/>
          <p14:tracePt t="103979" x="10942638" y="993775"/>
          <p14:tracePt t="103995" x="10955338" y="1006475"/>
          <p14:tracePt t="104011" x="10968038" y="1019175"/>
          <p14:tracePt t="104022" x="10980738" y="1031875"/>
          <p14:tracePt t="104027" x="10980738" y="1044575"/>
          <p14:tracePt t="104039" x="10993438" y="1057275"/>
          <p14:tracePt t="104049" x="11006138" y="1069975"/>
          <p14:tracePt t="104066" x="11018838" y="1084263"/>
          <p14:tracePt t="104071" x="11031538" y="1096963"/>
          <p14:tracePt t="104088" x="11044238" y="1096963"/>
          <p14:tracePt t="104097" x="11056938" y="1109663"/>
          <p14:tracePt t="104105" x="11069638" y="1109663"/>
          <p14:tracePt t="104115" x="11069638" y="1122363"/>
          <p14:tracePt t="104121" x="11082338" y="1122363"/>
          <p14:tracePt t="104153" x="11095038" y="1122363"/>
          <p14:tracePt t="104185" x="11107738" y="1122363"/>
          <p14:tracePt t="104201" x="11107738" y="1135063"/>
          <p14:tracePt t="104210" x="11120438" y="1135063"/>
          <p14:tracePt t="104217" x="11133138" y="1135063"/>
          <p14:tracePt t="104233" x="11145838" y="1147763"/>
          <p14:tracePt t="104241" x="11158538" y="1147763"/>
          <p14:tracePt t="104249" x="11171238" y="1147763"/>
          <p14:tracePt t="104257" x="11183938" y="1160463"/>
          <p14:tracePt t="104265" x="11196638" y="1160463"/>
          <p14:tracePt t="104273" x="11209338" y="1160463"/>
          <p14:tracePt t="104280" x="11222038" y="1160463"/>
          <p14:tracePt t="104305" x="11234738" y="1160463"/>
          <p14:tracePt t="104316" x="11249025" y="1160463"/>
          <p14:tracePt t="104321" x="11261725" y="1147763"/>
          <p14:tracePt t="104331" x="11274425" y="1147763"/>
          <p14:tracePt t="104353" x="11287125" y="1147763"/>
          <p14:tracePt t="104360" x="11299825" y="1135063"/>
          <p14:tracePt t="104370" x="11312525" y="1135063"/>
          <p14:tracePt t="104379" x="11325225" y="1135063"/>
          <p14:tracePt t="104394" x="11325225" y="1122363"/>
          <p14:tracePt t="104403" x="11337925" y="1122363"/>
          <p14:tracePt t="104412" x="11350625" y="1109663"/>
          <p14:tracePt t="104419" x="11363325" y="1109663"/>
          <p14:tracePt t="104434" x="11363325" y="1096963"/>
          <p14:tracePt t="104442" x="11376025" y="1084263"/>
          <p14:tracePt t="104450" x="11388725" y="1069975"/>
          <p14:tracePt t="104458" x="11401425" y="1057275"/>
          <p14:tracePt t="104475" x="11414125" y="1044575"/>
          <p14:tracePt t="104482" x="11414125" y="1031875"/>
          <p14:tracePt t="104490" x="11426825" y="1019175"/>
          <p14:tracePt t="104515" x="11439525" y="1006475"/>
          <p14:tracePt t="104538" x="11439525" y="993775"/>
          <p14:tracePt t="104554" x="11452225" y="993775"/>
          <p14:tracePt t="104586" x="11452225" y="981075"/>
          <p14:tracePt t="104595" x="11464925" y="981075"/>
          <p14:tracePt t="104626" x="11477625" y="968375"/>
          <p14:tracePt t="104634" x="11490325" y="968375"/>
          <p14:tracePt t="104650" x="11503025" y="955675"/>
          <p14:tracePt t="104666" x="11515725" y="955675"/>
          <p14:tracePt t="104682" x="11528425" y="942975"/>
          <p14:tracePt t="104692" x="11541125" y="942975"/>
          <p14:tracePt t="104700" x="11553825" y="942975"/>
          <p14:tracePt t="104725" x="11566525" y="930275"/>
          <p14:tracePt t="104772" x="11579225" y="930275"/>
          <p14:tracePt t="104916" x="11591925" y="930275"/>
          <p14:tracePt t="105111" x="0" y="0"/>
        </p14:tracePtLst>
        <p14:tracePtLst>
          <p14:tracePt t="122732" x="10367963" y="3135313"/>
          <p14:tracePt t="122737" x="10367963" y="3148013"/>
          <p14:tracePt t="122897" x="10367963" y="3135313"/>
          <p14:tracePt t="122900" x="10380663" y="3135313"/>
          <p14:tracePt t="122910" x="10380663" y="3122613"/>
          <p14:tracePt t="122916" x="10380663" y="3109913"/>
          <p14:tracePt t="122926" x="10393363" y="3097213"/>
          <p14:tracePt t="122932" x="10406063" y="3084513"/>
          <p14:tracePt t="122940" x="10418763" y="3071813"/>
          <p14:tracePt t="122948" x="10431463" y="3059113"/>
          <p14:tracePt t="122958" x="10444163" y="3033713"/>
          <p14:tracePt t="122964" x="10444163" y="3021013"/>
          <p14:tracePt t="122972" x="10456863" y="3008313"/>
          <p14:tracePt t="122980" x="10456863" y="2982913"/>
          <p14:tracePt t="122989" x="10469563" y="2970213"/>
          <p14:tracePt t="122996" x="10469563" y="2944813"/>
          <p14:tracePt t="123004" x="10483850" y="2919413"/>
          <p14:tracePt t="123018" x="10483850" y="2894013"/>
          <p14:tracePt t="123026" x="10496550" y="2881313"/>
          <p14:tracePt t="123033" x="10496550" y="2855913"/>
          <p14:tracePt t="123042" x="10496550" y="2843213"/>
          <p14:tracePt t="123052" x="10496550" y="2830513"/>
          <p14:tracePt t="123058" x="10496550" y="2817813"/>
          <p14:tracePt t="123066" x="10496550" y="2805113"/>
          <p14:tracePt t="123074" x="10496550" y="2792413"/>
          <p14:tracePt t="123082" x="10509250" y="2778125"/>
          <p14:tracePt t="123098" x="10509250" y="2765425"/>
          <p14:tracePt t="123106" x="10509250" y="2752725"/>
          <p14:tracePt t="123114" x="10509250" y="2740025"/>
          <p14:tracePt t="123122" x="10509250" y="2727325"/>
          <p14:tracePt t="123131" x="10521950" y="2727325"/>
          <p14:tracePt t="123138" x="10521950" y="2714625"/>
          <p14:tracePt t="123154" x="10521950" y="2701925"/>
          <p14:tracePt t="123162" x="10521950" y="2689225"/>
          <p14:tracePt t="123178" x="10534650" y="2676525"/>
          <p14:tracePt t="123187" x="10534650" y="2663825"/>
          <p14:tracePt t="123194" x="10534650" y="2651125"/>
          <p14:tracePt t="123202" x="10547350" y="2651125"/>
          <p14:tracePt t="123216" x="10547350" y="2638425"/>
          <p14:tracePt t="123219" x="10547350" y="2625725"/>
          <p14:tracePt t="123236" x="10560050" y="2613025"/>
          <p14:tracePt t="123252" x="10560050" y="2600325"/>
          <p14:tracePt t="123258" x="10572750" y="2600325"/>
          <p14:tracePt t="123274" x="10572750" y="2587625"/>
          <p14:tracePt t="123290" x="10585450" y="2587625"/>
          <p14:tracePt t="123300" x="10585450" y="2574925"/>
          <p14:tracePt t="123324" x="10585450" y="2562225"/>
          <p14:tracePt t="123332" x="10598150" y="2562225"/>
          <p14:tracePt t="123365" x="10610850" y="2549525"/>
          <p14:tracePt t="123380" x="10623550" y="2549525"/>
          <p14:tracePt t="123406" x="10636250" y="2549525"/>
          <p14:tracePt t="123429" x="10648950" y="2549525"/>
          <p14:tracePt t="123439" x="10648950" y="2536825"/>
          <p14:tracePt t="123461" x="10661650" y="2536825"/>
          <p14:tracePt t="123582" x="10674350" y="2536825"/>
          <p14:tracePt t="123699" x="10687050" y="2536825"/>
          <p14:tracePt t="123731" x="10699750" y="2536825"/>
          <p14:tracePt t="123755" x="10712450" y="2536825"/>
          <p14:tracePt t="123787" x="10725150" y="2536825"/>
          <p14:tracePt t="123803" x="10725150" y="2549525"/>
          <p14:tracePt t="123812" x="10737850" y="2549525"/>
          <p14:tracePt t="123819" x="10737850" y="2562225"/>
          <p14:tracePt t="123827" x="10750550" y="2562225"/>
          <p14:tracePt t="123847" x="10750550" y="2574925"/>
          <p14:tracePt t="123859" x="10763250" y="2574925"/>
          <p14:tracePt t="123878" x="10763250" y="2587625"/>
          <p14:tracePt t="123892" x="10763250" y="2600325"/>
          <p14:tracePt t="123900" x="10775950" y="2600325"/>
          <p14:tracePt t="123908" x="10775950" y="2613025"/>
          <p14:tracePt t="123916" x="10775950" y="2625725"/>
          <p14:tracePt t="123924" x="10788650" y="2625725"/>
          <p14:tracePt t="123932" x="10788650" y="2638425"/>
          <p14:tracePt t="123950" x="10788650" y="2651125"/>
          <p14:tracePt t="123965" x="10788650" y="2663825"/>
          <p14:tracePt t="124004" x="10801350" y="2676525"/>
          <p14:tracePt t="124036" x="10801350" y="2689225"/>
          <p14:tracePt t="124068" x="10801350" y="2701925"/>
          <p14:tracePt t="124078" x="10814050" y="2701925"/>
          <p14:tracePt t="124084" x="10814050" y="2714625"/>
          <p14:tracePt t="124108" x="10814050" y="2727325"/>
          <p14:tracePt t="124134" x="10826750" y="2740025"/>
          <p14:tracePt t="124148" x="10826750" y="2752725"/>
          <p14:tracePt t="124165" x="10826750" y="2765425"/>
          <p14:tracePt t="124182" x="10826750" y="2778125"/>
          <p14:tracePt t="124190" x="10839450" y="2778125"/>
          <p14:tracePt t="124198" x="10839450" y="2792413"/>
          <p14:tracePt t="124222" x="10852150" y="2805113"/>
          <p14:tracePt t="124254" x="10852150" y="2817813"/>
          <p14:tracePt t="124270" x="10866438" y="2817813"/>
          <p14:tracePt t="124279" x="10866438" y="2830513"/>
          <p14:tracePt t="124294" x="10866438" y="2843213"/>
          <p14:tracePt t="124302" x="10879138" y="2843213"/>
          <p14:tracePt t="124311" x="10879138" y="2855913"/>
          <p14:tracePt t="124318" x="10891838" y="2855913"/>
          <p14:tracePt t="124326" x="10891838" y="2868613"/>
          <p14:tracePt t="124334" x="10904538" y="2868613"/>
          <p14:tracePt t="124350" x="10904538" y="2881313"/>
          <p14:tracePt t="124366" x="10917238" y="2881313"/>
          <p14:tracePt t="124382" x="10917238" y="2894013"/>
          <p14:tracePt t="124400" x="10929938" y="2894013"/>
          <p14:tracePt t="124415" x="10929938" y="2906713"/>
          <p14:tracePt t="124424" x="10942638" y="2906713"/>
          <p14:tracePt t="124438" x="10955338" y="2906713"/>
          <p14:tracePt t="124446" x="10968038" y="2919413"/>
          <p14:tracePt t="124456" x="10980738" y="2919413"/>
          <p14:tracePt t="124465" x="10980738" y="2932113"/>
          <p14:tracePt t="124472" x="10993438" y="2932113"/>
          <p14:tracePt t="124481" x="11006138" y="2932113"/>
          <p14:tracePt t="124488" x="11031538" y="2932113"/>
          <p14:tracePt t="124496" x="11044238" y="2944813"/>
          <p14:tracePt t="124504" x="11069638" y="2944813"/>
          <p14:tracePt t="124515" x="11095038" y="2944813"/>
          <p14:tracePt t="124520" x="11133138" y="2944813"/>
          <p14:tracePt t="124528" x="11158538" y="2957513"/>
          <p14:tracePt t="124536" x="11209338" y="2957513"/>
          <p14:tracePt t="124545" x="11249025" y="2957513"/>
          <p14:tracePt t="124552" x="11274425" y="2957513"/>
          <p14:tracePt t="124560" x="11325225" y="2957513"/>
          <p14:tracePt t="124568" x="11350625" y="2957513"/>
          <p14:tracePt t="124578" x="11401425" y="2944813"/>
          <p14:tracePt t="124584" x="11439525" y="2944813"/>
          <p14:tracePt t="124592" x="11490325" y="2932113"/>
          <p14:tracePt t="124600" x="11515725" y="2932113"/>
          <p14:tracePt t="124610" x="11553825" y="2919413"/>
          <p14:tracePt t="124616" x="11579225" y="2906713"/>
          <p14:tracePt t="124624" x="11604625" y="2906713"/>
          <p14:tracePt t="124632" x="11631613" y="2894013"/>
          <p14:tracePt t="124640" x="11657013" y="2894013"/>
          <p14:tracePt t="124650" x="11669713" y="2894013"/>
          <p14:tracePt t="124658" x="11669713" y="2881313"/>
          <p14:tracePt t="124664" x="11682413" y="2881313"/>
          <p14:tracePt t="124672" x="11695113" y="2881313"/>
          <p14:tracePt t="124720" x="11695113" y="2868613"/>
          <p14:tracePt t="125038" x="0" y="0"/>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4EE4-9671-47AF-8EE8-A10122CAC3BB}"/>
              </a:ext>
            </a:extLst>
          </p:cNvPr>
          <p:cNvSpPr>
            <a:spLocks noGrp="1"/>
          </p:cNvSpPr>
          <p:nvPr>
            <p:ph type="title"/>
          </p:nvPr>
        </p:nvSpPr>
        <p:spPr/>
        <p:txBody>
          <a:bodyPr/>
          <a:lstStyle/>
          <a:p>
            <a:r>
              <a:rPr lang="en-US" dirty="0"/>
              <a:t>R-Spline tiene limitaciones conocidas</a:t>
            </a:r>
            <a:br>
              <a:rPr lang="en-US" dirty="0"/>
            </a:br>
            <a:br>
              <a:rPr lang="en-US" dirty="0"/>
            </a:br>
            <a:r>
              <a:rPr lang="en-US" sz="2400" dirty="0"/>
              <a:t>Sigue datos dispersos</a:t>
            </a:r>
            <a:br>
              <a:rPr lang="en-US" sz="2400" dirty="0"/>
            </a:br>
            <a:br>
              <a:rPr lang="en-US" sz="2400" dirty="0"/>
            </a:br>
            <a:r>
              <a:rPr lang="en-US" sz="2400" dirty="0"/>
              <a:t>A veces se excede y rebota</a:t>
            </a:r>
            <a:endParaRPr lang="en-US" dirty="0"/>
          </a:p>
        </p:txBody>
      </p:sp>
      <p:sp>
        <p:nvSpPr>
          <p:cNvPr id="3" name="Content Placeholder 2">
            <a:extLst>
              <a:ext uri="{FF2B5EF4-FFF2-40B4-BE49-F238E27FC236}">
                <a16:creationId xmlns:a16="http://schemas.microsoft.com/office/drawing/2014/main" id="{90ABB20C-03E8-4F1E-BB1B-71CB11F9BAAE}"/>
              </a:ext>
            </a:extLst>
          </p:cNvPr>
          <p:cNvSpPr>
            <a:spLocks noGrp="1"/>
          </p:cNvSpPr>
          <p:nvPr>
            <p:ph sz="half" idx="1"/>
          </p:nvPr>
        </p:nvSpPr>
        <p:spPr>
          <a:xfrm>
            <a:off x="3867912" y="359090"/>
            <a:ext cx="7562088" cy="1092467"/>
          </a:xfrm>
        </p:spPr>
        <p:txBody>
          <a:bodyPr/>
          <a:lstStyle/>
          <a:p>
            <a:r>
              <a:rPr lang="en-US" dirty="0"/>
              <a:t>Puede sobrepasarse, produciendo tendencias de incidencia poco realistas</a:t>
            </a:r>
          </a:p>
          <a:p>
            <a:r>
              <a:rPr lang="en-US" dirty="0"/>
              <a:t>La incidencia caería demasiado rápido, pero luego volvería a subir</a:t>
            </a:r>
          </a:p>
        </p:txBody>
      </p:sp>
      <p:pic>
        <p:nvPicPr>
          <p:cNvPr id="7" name="Picture 6">
            <a:extLst>
              <a:ext uri="{FF2B5EF4-FFF2-40B4-BE49-F238E27FC236}">
                <a16:creationId xmlns:a16="http://schemas.microsoft.com/office/drawing/2014/main" id="{2196F2F0-60F8-46A8-9308-0B8AD8EBA3E3}"/>
              </a:ext>
            </a:extLst>
          </p:cNvPr>
          <p:cNvPicPr>
            <a:picLocks noChangeAspect="1"/>
          </p:cNvPicPr>
          <p:nvPr/>
        </p:nvPicPr>
        <p:blipFill>
          <a:blip r:embed="rId3"/>
          <a:stretch>
            <a:fillRect/>
          </a:stretch>
        </p:blipFill>
        <p:spPr>
          <a:xfrm>
            <a:off x="3867912" y="1530519"/>
            <a:ext cx="7676190" cy="2380952"/>
          </a:xfrm>
          <a:prstGeom prst="rect">
            <a:avLst/>
          </a:prstGeom>
        </p:spPr>
      </p:pic>
      <p:pic>
        <p:nvPicPr>
          <p:cNvPr id="8" name="Picture 7">
            <a:extLst>
              <a:ext uri="{FF2B5EF4-FFF2-40B4-BE49-F238E27FC236}">
                <a16:creationId xmlns:a16="http://schemas.microsoft.com/office/drawing/2014/main" id="{60EC333C-8806-4960-ACD5-B364BEAC7E6D}"/>
              </a:ext>
            </a:extLst>
          </p:cNvPr>
          <p:cNvPicPr>
            <a:picLocks noChangeAspect="1"/>
          </p:cNvPicPr>
          <p:nvPr/>
        </p:nvPicPr>
        <p:blipFill>
          <a:blip r:embed="rId4"/>
          <a:stretch>
            <a:fillRect/>
          </a:stretch>
        </p:blipFill>
        <p:spPr>
          <a:xfrm>
            <a:off x="3815622" y="3892425"/>
            <a:ext cx="7728490" cy="2380951"/>
          </a:xfrm>
          <a:prstGeom prst="rect">
            <a:avLst/>
          </a:prstGeom>
        </p:spPr>
      </p:pic>
      <p:sp>
        <p:nvSpPr>
          <p:cNvPr id="9" name="TextBox 8">
            <a:extLst>
              <a:ext uri="{FF2B5EF4-FFF2-40B4-BE49-F238E27FC236}">
                <a16:creationId xmlns:a16="http://schemas.microsoft.com/office/drawing/2014/main" id="{7507E72E-5E4F-4AF9-9C9F-90109971D033}"/>
              </a:ext>
            </a:extLst>
          </p:cNvPr>
          <p:cNvSpPr txBox="1"/>
          <p:nvPr/>
        </p:nvSpPr>
        <p:spPr>
          <a:xfrm>
            <a:off x="3364408" y="4169578"/>
            <a:ext cx="1007007" cy="307777"/>
          </a:xfrm>
          <a:prstGeom prst="rect">
            <a:avLst/>
          </a:prstGeom>
          <a:noFill/>
        </p:spPr>
        <p:txBody>
          <a:bodyPr wrap="none" rtlCol="0">
            <a:spAutoFit/>
          </a:bodyPr>
          <a:lstStyle/>
          <a:p>
            <a:r>
              <a:rPr lang="en-US" sz="1400" b="1" dirty="0"/>
              <a:t>Zimbabue</a:t>
            </a:r>
          </a:p>
        </p:txBody>
      </p:sp>
      <p:sp>
        <p:nvSpPr>
          <p:cNvPr id="10" name="TextBox 9">
            <a:extLst>
              <a:ext uri="{FF2B5EF4-FFF2-40B4-BE49-F238E27FC236}">
                <a16:creationId xmlns:a16="http://schemas.microsoft.com/office/drawing/2014/main" id="{96FB3C4F-A89C-41C7-AF68-679C0528B38A}"/>
              </a:ext>
            </a:extLst>
          </p:cNvPr>
          <p:cNvSpPr txBox="1"/>
          <p:nvPr/>
        </p:nvSpPr>
        <p:spPr>
          <a:xfrm>
            <a:off x="3364408" y="1788627"/>
            <a:ext cx="671659" cy="307777"/>
          </a:xfrm>
          <a:prstGeom prst="rect">
            <a:avLst/>
          </a:prstGeom>
          <a:noFill/>
        </p:spPr>
        <p:txBody>
          <a:bodyPr wrap="none" rtlCol="0">
            <a:spAutoFit/>
          </a:bodyPr>
          <a:lstStyle/>
          <a:p>
            <a:r>
              <a:rPr lang="en-US" sz="1400" b="1" dirty="0"/>
              <a:t>Kenia</a:t>
            </a:r>
          </a:p>
        </p:txBody>
      </p:sp>
    </p:spTree>
    <p:extLst>
      <p:ext uri="{BB962C8B-B14F-4D97-AF65-F5344CB8AC3E}">
        <p14:creationId xmlns:p14="http://schemas.microsoft.com/office/powerpoint/2010/main" val="2655311182"/>
      </p:ext>
    </p:extLst>
  </p:cSld>
  <p:clrMapOvr>
    <a:masterClrMapping/>
  </p:clrMapOvr>
  <mc:AlternateContent xmlns:mc="http://schemas.openxmlformats.org/markup-compatibility/2006" xmlns:p14="http://schemas.microsoft.com/office/powerpoint/2010/main">
    <mc:Choice Requires="p14">
      <p:transition spd="slow" p14:dur="2000" advTm="99742"/>
    </mc:Choice>
    <mc:Fallback xmlns="" xmlns:a16="http://schemas.microsoft.com/office/drawing/2014/main">
      <p:transition spd="slow" advTm="99742"/>
    </mc:Fallback>
  </mc:AlternateContent>
  <p:extLst>
    <p:ext uri="{3A86A75C-4F4B-4683-9AE1-C65F6400EC91}">
      <p14:laserTraceLst xmlns:p14="http://schemas.microsoft.com/office/powerpoint/2010/main">
        <p14:tracePtLst>
          <p14:tracePt t="22001" x="9144000" y="1517650"/>
          <p14:tracePt t="22006" x="9156700" y="1517650"/>
          <p14:tracePt t="22012" x="9169400" y="1517650"/>
          <p14:tracePt t="22036" x="9182100" y="1517650"/>
          <p14:tracePt t="22052" x="9194800" y="1517650"/>
          <p14:tracePt t="22070" x="9194800" y="1504950"/>
          <p14:tracePt t="22084" x="9182100" y="1490663"/>
          <p14:tracePt t="22092" x="9156700" y="1477963"/>
          <p14:tracePt t="22100" x="9105900" y="1452563"/>
          <p14:tracePt t="22107" x="9042400" y="1439863"/>
          <p14:tracePt t="22116" x="8926513" y="1414463"/>
          <p14:tracePt t="22124" x="8824913" y="1401763"/>
          <p14:tracePt t="22132" x="8672513" y="1389063"/>
          <p14:tracePt t="22140" x="8480425" y="1376363"/>
          <p14:tracePt t="22148" x="8315325" y="1350963"/>
          <p14:tracePt t="22156" x="8123238" y="1325563"/>
          <p14:tracePt t="22164" x="7894638" y="1300163"/>
          <p14:tracePt t="22172" x="7639050" y="1262063"/>
          <p14:tracePt t="22180" x="7358063" y="1223963"/>
          <p14:tracePt t="22188" x="7167563" y="1198563"/>
          <p14:tracePt t="22196" x="6861175" y="1160463"/>
          <p14:tracePt t="22204" x="6656388" y="1147763"/>
          <p14:tracePt t="22212" x="6364288" y="1135063"/>
          <p14:tracePt t="22220" x="6146800" y="1122363"/>
          <p14:tracePt t="22228" x="5930900" y="1122363"/>
          <p14:tracePt t="22236" x="5637213" y="1122363"/>
          <p14:tracePt t="22244" x="5445125" y="1122363"/>
          <p14:tracePt t="22252" x="5267325" y="1135063"/>
          <p14:tracePt t="22262" x="5075238" y="1160463"/>
          <p14:tracePt t="22268" x="4910138" y="1185863"/>
          <p14:tracePt t="22278" x="4756150" y="1223963"/>
          <p14:tracePt t="22287" x="4616450" y="1262063"/>
          <p14:tracePt t="22293" x="4476750" y="1312863"/>
          <p14:tracePt t="22303" x="4360863" y="1376363"/>
          <p14:tracePt t="22310" x="4259263" y="1439863"/>
          <p14:tracePt t="22319" x="4183063" y="1517650"/>
          <p14:tracePt t="22326" x="4144963" y="1568450"/>
          <p14:tracePt t="22334" x="4119563" y="1619250"/>
          <p14:tracePt t="22342" x="4106863" y="1682750"/>
          <p14:tracePt t="22349" x="4106863" y="1733550"/>
          <p14:tracePt t="22357" x="4106863" y="1784350"/>
          <p14:tracePt t="22365" x="4106863" y="1847850"/>
          <p14:tracePt t="22374" x="4119563" y="1911350"/>
          <p14:tracePt t="22382" x="4144963" y="1963738"/>
          <p14:tracePt t="22390" x="4183063" y="2039938"/>
          <p14:tracePt t="22398" x="4233863" y="2103438"/>
          <p14:tracePt t="22407" x="4284663" y="2179638"/>
          <p14:tracePt t="22414" x="4360863" y="2268538"/>
          <p14:tracePt t="22422" x="4464050" y="2384425"/>
          <p14:tracePt t="22430" x="4565650" y="2486025"/>
          <p14:tracePt t="22438" x="4705350" y="2613025"/>
          <p14:tracePt t="22446" x="4833938" y="2714625"/>
          <p14:tracePt t="22454" x="5049838" y="2868613"/>
          <p14:tracePt t="22462" x="5241925" y="2970213"/>
          <p14:tracePt t="22470" x="5457825" y="3084513"/>
          <p14:tracePt t="22478" x="5700713" y="3186113"/>
          <p14:tracePt t="22486" x="5865813" y="3263900"/>
          <p14:tracePt t="22494" x="6134100" y="3365500"/>
          <p14:tracePt t="22502" x="6453188" y="3454400"/>
          <p14:tracePt t="22510" x="6670675" y="3517900"/>
          <p14:tracePt t="22524" x="7000875" y="3594100"/>
          <p14:tracePt t="22530" x="7370763" y="3671888"/>
          <p14:tracePt t="22538" x="7613650" y="3709988"/>
          <p14:tracePt t="22548" x="7856538" y="3748088"/>
          <p14:tracePt t="22554" x="8213725" y="3773488"/>
          <p14:tracePt t="22564" x="8442325" y="3798888"/>
          <p14:tracePt t="22572" x="8672513" y="3798888"/>
          <p14:tracePt t="22580" x="8978900" y="3811588"/>
          <p14:tracePt t="22588" x="9182100" y="3811588"/>
          <p14:tracePt t="22596" x="9374188" y="3811588"/>
          <p14:tracePt t="22604" x="9513888" y="3811588"/>
          <p14:tracePt t="22612" x="9691688" y="3786188"/>
          <p14:tracePt t="22620" x="9782175" y="3760788"/>
          <p14:tracePt t="22628" x="9921875" y="3722688"/>
          <p14:tracePt t="22636" x="10010775" y="3684588"/>
          <p14:tracePt t="22644" x="10074275" y="3659188"/>
          <p14:tracePt t="22652" x="10177463" y="3606800"/>
          <p14:tracePt t="22660" x="10240963" y="3568700"/>
          <p14:tracePt t="22668" x="10304463" y="3517900"/>
          <p14:tracePt t="22676" x="10355263" y="3479800"/>
          <p14:tracePt t="22684" x="10406063" y="3429000"/>
          <p14:tracePt t="22697" x="10444163" y="3390900"/>
          <p14:tracePt t="22700" x="10483850" y="3340100"/>
          <p14:tracePt t="22709" x="10521950" y="3289300"/>
          <p14:tracePt t="22716" x="10534650" y="3263900"/>
          <p14:tracePt t="22728" x="10572750" y="3211513"/>
          <p14:tracePt t="22732" x="10598150" y="3148013"/>
          <p14:tracePt t="22740" x="10610850" y="3084513"/>
          <p14:tracePt t="22748" x="10636250" y="3021013"/>
          <p14:tracePt t="22756" x="10636250" y="2995613"/>
          <p14:tracePt t="22764" x="10648950" y="2932113"/>
          <p14:tracePt t="22772" x="10648950" y="2855913"/>
          <p14:tracePt t="22780" x="10648950" y="2817813"/>
          <p14:tracePt t="22788" x="10636250" y="2752725"/>
          <p14:tracePt t="22796" x="10623550" y="2689225"/>
          <p14:tracePt t="22804" x="10610850" y="2651125"/>
          <p14:tracePt t="22812" x="10572750" y="2587625"/>
          <p14:tracePt t="22820" x="10560050" y="2549525"/>
          <p14:tracePt t="22831" x="10509250" y="2486025"/>
          <p14:tracePt t="22836" x="10469563" y="2447925"/>
          <p14:tracePt t="22844" x="10406063" y="2384425"/>
          <p14:tracePt t="22854" x="10317163" y="2319338"/>
          <p14:tracePt t="22864" x="10266363" y="2293938"/>
          <p14:tracePt t="22870" x="10215563" y="2268538"/>
          <p14:tracePt t="22878" x="10086975" y="2205038"/>
          <p14:tracePt t="22886" x="10010775" y="2179638"/>
          <p14:tracePt t="22894" x="9871075" y="2128838"/>
          <p14:tracePt t="22902" x="9782175" y="2116138"/>
          <p14:tracePt t="22910" x="9615488" y="2078038"/>
          <p14:tracePt t="22918" x="9526588" y="2065338"/>
          <p14:tracePt t="22929" x="9437688" y="2039938"/>
          <p14:tracePt t="22934" x="9245600" y="2014538"/>
          <p14:tracePt t="22943" x="9156700" y="1989138"/>
          <p14:tracePt t="22958" x="8913813" y="1951038"/>
          <p14:tracePt t="22966" x="8824913" y="1938338"/>
          <p14:tracePt t="22975" x="8748713" y="1938338"/>
          <p14:tracePt t="22982" x="8647113" y="1924050"/>
          <p14:tracePt t="22990" x="8467725" y="1898650"/>
          <p14:tracePt t="22998" x="8378825" y="1898650"/>
          <p14:tracePt t="23006" x="8277225" y="1885950"/>
          <p14:tracePt t="23014" x="8072438" y="1885950"/>
          <p14:tracePt t="23022" x="7970838" y="1873250"/>
          <p14:tracePt t="23030" x="7856538" y="1873250"/>
          <p14:tracePt t="23038" x="7740650" y="1873250"/>
          <p14:tracePt t="23046" x="7626350" y="1873250"/>
          <p14:tracePt t="23054" x="7383463" y="1873250"/>
          <p14:tracePt t="23062" x="7269163" y="1873250"/>
          <p14:tracePt t="23070" x="7154863" y="1885950"/>
          <p14:tracePt t="23078" x="7053263" y="1898650"/>
          <p14:tracePt t="23086" x="6937375" y="1911350"/>
          <p14:tracePt t="23094" x="6835775" y="1924050"/>
          <p14:tracePt t="23102" x="6618288" y="1963738"/>
          <p14:tracePt t="23110" x="6529388" y="1976438"/>
          <p14:tracePt t="23120" x="6453188" y="1989138"/>
          <p14:tracePt t="23128" x="6364288" y="2001838"/>
          <p14:tracePt t="23136" x="6223000" y="2027238"/>
          <p14:tracePt t="23143" x="6146800" y="2039938"/>
          <p14:tracePt t="23152" x="6083300" y="2065338"/>
          <p14:tracePt t="23161" x="6019800" y="2078038"/>
          <p14:tracePt t="23168" x="5878513" y="2116138"/>
          <p14:tracePt t="23176" x="5815013" y="2128838"/>
          <p14:tracePt t="23184" x="5751513" y="2141538"/>
          <p14:tracePt t="23192" x="5688013" y="2154238"/>
          <p14:tracePt t="23200" x="5637213" y="2179638"/>
          <p14:tracePt t="23208" x="5508625" y="2205038"/>
          <p14:tracePt t="23216" x="5457825" y="2217738"/>
          <p14:tracePt t="23225" x="5407025" y="2243138"/>
          <p14:tracePt t="23232" x="5356225" y="2255838"/>
          <p14:tracePt t="23240" x="5318125" y="2281238"/>
          <p14:tracePt t="23248" x="5267325" y="2306638"/>
          <p14:tracePt t="23255" x="5191125" y="2359025"/>
          <p14:tracePt t="23264" x="5165725" y="2384425"/>
          <p14:tracePt t="23271" x="5138738" y="2422525"/>
          <p14:tracePt t="23280" x="5100638" y="2486025"/>
          <p14:tracePt t="23288" x="5075238" y="2536825"/>
          <p14:tracePt t="23296" x="5075238" y="2587625"/>
          <p14:tracePt t="23304" x="5075238" y="2625725"/>
          <p14:tracePt t="23312" x="5075238" y="2676525"/>
          <p14:tracePt t="23322" x="5087938" y="2727325"/>
          <p14:tracePt t="23328" x="5100638" y="2765425"/>
          <p14:tracePt t="23336" x="5126038" y="2817813"/>
          <p14:tracePt t="23344" x="5153025" y="2855913"/>
          <p14:tracePt t="23352" x="5203825" y="2919413"/>
          <p14:tracePt t="23360" x="5254625" y="2982913"/>
          <p14:tracePt t="23368" x="5318125" y="3046413"/>
          <p14:tracePt t="23377" x="5381625" y="3109913"/>
          <p14:tracePt t="23384" x="5445125" y="3148013"/>
          <p14:tracePt t="23392" x="5535613" y="3198813"/>
          <p14:tracePt t="23402" x="5611813" y="3238500"/>
          <p14:tracePt t="23410" x="5688013" y="3276600"/>
          <p14:tracePt t="23418" x="5827713" y="3327400"/>
          <p14:tracePt t="23426" x="5943600" y="3365500"/>
          <p14:tracePt t="23434" x="6057900" y="3403600"/>
          <p14:tracePt t="23444" x="6197600" y="3429000"/>
          <p14:tracePt t="23450" x="6338888" y="3467100"/>
          <p14:tracePt t="23462" x="6503988" y="3505200"/>
          <p14:tracePt t="23466" x="6656388" y="3530600"/>
          <p14:tracePt t="23475" x="6835775" y="3568700"/>
          <p14:tracePt t="23482" x="7013575" y="3594100"/>
          <p14:tracePt t="23492" x="7205663" y="3632200"/>
          <p14:tracePt t="23498" x="7396163" y="3659188"/>
          <p14:tracePt t="23506" x="7600950" y="3697288"/>
          <p14:tracePt t="23514" x="7715250" y="3709988"/>
          <p14:tracePt t="23522" x="7932738" y="3735388"/>
          <p14:tracePt t="23530" x="8161338" y="3748088"/>
          <p14:tracePt t="23538" x="8391525" y="3760788"/>
          <p14:tracePt t="23546" x="8505825" y="3760788"/>
          <p14:tracePt t="23554" x="8723313" y="3748088"/>
          <p14:tracePt t="23562" x="8939213" y="3709988"/>
          <p14:tracePt t="23570" x="9029700" y="3697288"/>
          <p14:tracePt t="23578" x="9220200" y="3646488"/>
          <p14:tracePt t="23586" x="9309100" y="3632200"/>
          <p14:tracePt t="23594" x="9463088" y="3594100"/>
          <p14:tracePt t="23602" x="9539288" y="3581400"/>
          <p14:tracePt t="23610" x="9666288" y="3556000"/>
          <p14:tracePt t="23618" x="9756775" y="3530600"/>
          <p14:tracePt t="23627" x="9845675" y="3517900"/>
          <p14:tracePt t="23634" x="9909175" y="3505200"/>
          <p14:tracePt t="23645" x="9921875" y="3492500"/>
          <p14:tracePt t="23650" x="9947275" y="3492500"/>
          <p14:tracePt t="23658" x="9959975" y="3479800"/>
          <p14:tracePt t="23757" x="0" y="0"/>
        </p14:tracePtLst>
        <p14:tracePtLst>
          <p14:tracePt t="24729" x="7269163" y="3198813"/>
          <p14:tracePt t="24736" x="7281863" y="3135313"/>
          <p14:tracePt t="24741" x="7294563" y="3071813"/>
          <p14:tracePt t="24750" x="7294563" y="3046413"/>
          <p14:tracePt t="24758" x="7294563" y="2995613"/>
          <p14:tracePt t="24766" x="7307263" y="2970213"/>
          <p14:tracePt t="24775" x="7307263" y="2919413"/>
          <p14:tracePt t="24782" x="7307263" y="2906713"/>
          <p14:tracePt t="24790" x="7319963" y="2855913"/>
          <p14:tracePt t="24798" x="7319963" y="2830513"/>
          <p14:tracePt t="24810" x="7319963" y="2778125"/>
          <p14:tracePt t="24814" x="7319963" y="2765425"/>
          <p14:tracePt t="24824" x="7319963" y="2714625"/>
          <p14:tracePt t="24832" x="7319963" y="2701925"/>
          <p14:tracePt t="24841" x="7319963" y="2663825"/>
          <p14:tracePt t="24848" x="7319963" y="2638425"/>
          <p14:tracePt t="24856" x="7319963" y="2613025"/>
          <p14:tracePt t="24864" x="7332663" y="2587625"/>
          <p14:tracePt t="24872" x="7332663" y="2562225"/>
          <p14:tracePt t="24880" x="7332663" y="2549525"/>
          <p14:tracePt t="24888" x="7345363" y="2511425"/>
          <p14:tracePt t="24896" x="7345363" y="2498725"/>
          <p14:tracePt t="24904" x="7345363" y="2486025"/>
          <p14:tracePt t="24912" x="7358063" y="2460625"/>
          <p14:tracePt t="24920" x="7358063" y="2447925"/>
          <p14:tracePt t="24928" x="7370763" y="2435225"/>
          <p14:tracePt t="24936" x="7383463" y="2422525"/>
          <p14:tracePt t="24944" x="7383463" y="2409825"/>
          <p14:tracePt t="24961" x="7408863" y="2384425"/>
          <p14:tracePt t="24968" x="7408863" y="2371725"/>
          <p14:tracePt t="24976" x="7421563" y="2371725"/>
          <p14:tracePt t="24985" x="7421563" y="2359025"/>
          <p14:tracePt t="24992" x="7435850" y="2344738"/>
          <p14:tracePt t="25000" x="7448550" y="2332038"/>
          <p14:tracePt t="25009" x="7461250" y="2319338"/>
          <p14:tracePt t="25025" x="7473950" y="2306638"/>
          <p14:tracePt t="25032" x="7486650" y="2306638"/>
          <p14:tracePt t="25040" x="7486650" y="2293938"/>
          <p14:tracePt t="25056" x="7499350" y="2293938"/>
          <p14:tracePt t="25131" x="7512050" y="2293938"/>
          <p14:tracePt t="25147" x="7524750" y="2293938"/>
          <p14:tracePt t="25154" x="7537450" y="2293938"/>
          <p14:tracePt t="25170" x="7550150" y="2293938"/>
          <p14:tracePt t="25186" x="7562850" y="2293938"/>
          <p14:tracePt t="25210" x="7575550" y="2293938"/>
          <p14:tracePt t="25226" x="7588250" y="2293938"/>
          <p14:tracePt t="25250" x="7600950" y="2293938"/>
          <p14:tracePt t="25258" x="7600950" y="2306638"/>
          <p14:tracePt t="25274" x="7613650" y="2319338"/>
          <p14:tracePt t="25290" x="7626350" y="2332038"/>
          <p14:tracePt t="25299" x="7639050" y="2344738"/>
          <p14:tracePt t="25306" x="7639050" y="2359025"/>
          <p14:tracePt t="25314" x="7651750" y="2384425"/>
          <p14:tracePt t="25322" x="7664450" y="2397125"/>
          <p14:tracePt t="25330" x="7677150" y="2435225"/>
          <p14:tracePt t="25338" x="7702550" y="2460625"/>
          <p14:tracePt t="25346" x="7715250" y="2498725"/>
          <p14:tracePt t="25354" x="7727950" y="2524125"/>
          <p14:tracePt t="25362" x="7740650" y="2562225"/>
          <p14:tracePt t="25371" x="7766050" y="2600325"/>
          <p14:tracePt t="25380" x="7778750" y="2625725"/>
          <p14:tracePt t="25386" x="7791450" y="2663825"/>
          <p14:tracePt t="25394" x="7804150" y="2676525"/>
          <p14:tracePt t="25404" x="7818438" y="2689225"/>
          <p14:tracePt t="25412" x="7818438" y="2701925"/>
          <p14:tracePt t="25420" x="7818438" y="2714625"/>
          <p14:tracePt t="25428" x="7831138" y="2727325"/>
          <p14:tracePt t="25460" x="7831138" y="2740025"/>
          <p14:tracePt t="25517" x="7843838" y="2740025"/>
          <p14:tracePt t="25526" x="7843838" y="2752725"/>
          <p14:tracePt t="25541" x="7843838" y="2765425"/>
          <p14:tracePt t="25576" x="7843838" y="2778125"/>
          <p14:tracePt t="25663" x="7856538" y="2792413"/>
          <p14:tracePt t="25679" x="7856538" y="2805113"/>
          <p14:tracePt t="25696" x="7856538" y="2817813"/>
          <p14:tracePt t="25711" x="7869238" y="2817813"/>
          <p14:tracePt t="25718" x="7869238" y="2830513"/>
          <p14:tracePt t="25727" x="7869238" y="2843213"/>
          <p14:tracePt t="25742" x="7869238" y="2855913"/>
          <p14:tracePt t="25750" x="7881938" y="2868613"/>
          <p14:tracePt t="25775" x="7881938" y="2881313"/>
          <p14:tracePt t="25798" x="7881938" y="2894013"/>
          <p14:tracePt t="25814" x="7881938" y="2906713"/>
          <p14:tracePt t="25838" x="7881938" y="2919413"/>
          <p14:tracePt t="25846" x="7894638" y="2919413"/>
          <p14:tracePt t="25862" x="7894638" y="2932113"/>
          <p14:tracePt t="25878" x="7894638" y="2944813"/>
          <p14:tracePt t="25902" x="7907338" y="2957513"/>
          <p14:tracePt t="25918" x="7907338" y="2970213"/>
          <p14:tracePt t="25958" x="7907338" y="2982913"/>
          <p14:tracePt t="25968" x="7920038" y="2982913"/>
          <p14:tracePt t="25995" x="7920038" y="2995613"/>
          <p14:tracePt t="26016" x="7932738" y="3008313"/>
          <p14:tracePt t="26040" x="7932738" y="3021013"/>
          <p14:tracePt t="26056" x="7932738" y="3033713"/>
          <p14:tracePt t="26064" x="7945438" y="3033713"/>
          <p14:tracePt t="26072" x="7945438" y="3046413"/>
          <p14:tracePt t="26080" x="7945438" y="3059113"/>
          <p14:tracePt t="26112" x="7958138" y="3059113"/>
          <p14:tracePt t="26120" x="7958138" y="3071813"/>
          <p14:tracePt t="26152" x="7958138" y="3084513"/>
          <p14:tracePt t="26200" x="7970838" y="3097213"/>
          <p14:tracePt t="26227" x="7970838" y="3109913"/>
          <p14:tracePt t="26242" x="7983538" y="3109913"/>
          <p14:tracePt t="26248" x="7983538" y="3122613"/>
          <p14:tracePt t="26292" x="7983538" y="3135313"/>
          <p14:tracePt t="26306" x="7996238" y="3135313"/>
          <p14:tracePt t="26324" x="7996238" y="3148013"/>
          <p14:tracePt t="26354" x="8008938" y="3148013"/>
          <p14:tracePt t="26362" x="8008938" y="3160713"/>
          <p14:tracePt t="26418" x="8021638" y="3160713"/>
          <p14:tracePt t="26427" x="8021638" y="3173413"/>
          <p14:tracePt t="26434" x="8034338" y="3186113"/>
          <p14:tracePt t="26462" x="8034338" y="3198813"/>
          <p14:tracePt t="26467" x="8047038" y="3198813"/>
          <p14:tracePt t="26498" x="8047038" y="3211513"/>
          <p14:tracePt t="26525" x="8059738" y="3211513"/>
          <p14:tracePt t="26549" x="8059738" y="3225800"/>
          <p14:tracePt t="26556" x="8072438" y="3225800"/>
          <p14:tracePt t="26564" x="8072438" y="3238500"/>
          <p14:tracePt t="26589" x="8085138" y="3251200"/>
          <p14:tracePt t="26614" x="8097838" y="3263900"/>
          <p14:tracePt t="26664" x="8110538" y="3276600"/>
          <p14:tracePt t="26676" x="8123238" y="3289300"/>
          <p14:tracePt t="26697" x="8123238" y="3302000"/>
          <p14:tracePt t="26701" x="8135938" y="3302000"/>
          <p14:tracePt t="26716" x="8135938" y="3314700"/>
          <p14:tracePt t="26726" x="8148638" y="3327400"/>
          <p14:tracePt t="26759" x="8161338" y="3340100"/>
          <p14:tracePt t="26837" x="8161338" y="3352800"/>
          <p14:tracePt t="26851" x="8174038" y="3352800"/>
          <p14:tracePt t="26975" x="8186738" y="3352800"/>
          <p14:tracePt t="27070" x="8186738" y="3365500"/>
          <p14:tracePt t="27136" x="8201025" y="3365500"/>
          <p14:tracePt t="27225" x="8213725" y="3365500"/>
          <p14:tracePt t="27264" x="8226425" y="3365500"/>
          <p14:tracePt t="27291" x="8239125" y="3365500"/>
          <p14:tracePt t="27305" x="8251825" y="3365500"/>
          <p14:tracePt t="27323" x="8264525" y="3365500"/>
          <p14:tracePt t="27336" x="8277225" y="3365500"/>
          <p14:tracePt t="27345" x="8289925" y="3365500"/>
          <p14:tracePt t="27369" x="8302625" y="3365500"/>
          <p14:tracePt t="27402" x="8315325" y="3365500"/>
          <p14:tracePt t="27435" x="8328025" y="3365500"/>
          <p14:tracePt t="27458" x="8340725" y="3365500"/>
          <p14:tracePt t="27475" x="8340725" y="3352800"/>
          <p14:tracePt t="27483" x="8353425" y="3352800"/>
          <p14:tracePt t="27491" x="8366125" y="3340100"/>
          <p14:tracePt t="27506" x="8378825" y="3340100"/>
          <p14:tracePt t="27516" x="8391525" y="3340100"/>
          <p14:tracePt t="27531" x="8404225" y="3327400"/>
          <p14:tracePt t="27574" x="8416925" y="3327400"/>
          <p14:tracePt t="27604" x="8429625" y="3314700"/>
          <p14:tracePt t="27661" x="8442325" y="3314700"/>
          <p14:tracePt t="27684" x="8442325" y="3302000"/>
          <p14:tracePt t="27700" x="8455025" y="3302000"/>
          <p14:tracePt t="27726" x="8467725" y="3302000"/>
          <p14:tracePt t="27732" x="8467725" y="3289300"/>
          <p14:tracePt t="27757" x="8480425" y="3289300"/>
          <p14:tracePt t="27788" x="8480425" y="3276600"/>
          <p14:tracePt t="27796" x="8493125" y="3276600"/>
          <p14:tracePt t="27845" x="8505825" y="3276600"/>
          <p14:tracePt t="27876" x="8518525" y="3276600"/>
          <p14:tracePt t="27908" x="8531225" y="3276600"/>
          <p14:tracePt t="27949" x="8543925" y="3276600"/>
          <p14:tracePt t="27982" x="8556625" y="3276600"/>
          <p14:tracePt t="27990" x="8569325" y="3276600"/>
          <p14:tracePt t="28008" x="8583613" y="3276600"/>
          <p14:tracePt t="28014" x="8583613" y="3289300"/>
          <p14:tracePt t="28022" x="8596313" y="3289300"/>
          <p14:tracePt t="28038" x="8621713" y="3302000"/>
          <p14:tracePt t="28047" x="8634413" y="3314700"/>
          <p14:tracePt t="28065" x="8647113" y="3314700"/>
          <p14:tracePt t="28070" x="8659813" y="3327400"/>
          <p14:tracePt t="28081" x="8672513" y="3340100"/>
          <p14:tracePt t="28096" x="8697913" y="3340100"/>
          <p14:tracePt t="28102" x="8710613" y="3340100"/>
          <p14:tracePt t="28118" x="8723313" y="3352800"/>
          <p14:tracePt t="28134" x="8736013" y="3352800"/>
          <p14:tracePt t="28177" x="8748713" y="3352800"/>
          <p14:tracePt t="28210" x="8761413" y="3365500"/>
          <p14:tracePt t="28241" x="8774113" y="3365500"/>
          <p14:tracePt t="28388" x="8786813" y="3365500"/>
          <p14:tracePt t="29081" x="0" y="0"/>
        </p14:tracePtLst>
        <p14:tracePtLst>
          <p14:tracePt t="41303" x="9526588" y="2255838"/>
          <p14:tracePt t="41309" x="9526588" y="2268538"/>
          <p14:tracePt t="41315" x="9539288" y="2293938"/>
          <p14:tracePt t="41325" x="9539288" y="2306638"/>
          <p14:tracePt t="41332" x="9551988" y="2319338"/>
          <p14:tracePt t="41340" x="9551988" y="2332038"/>
          <p14:tracePt t="41348" x="9564688" y="2344738"/>
          <p14:tracePt t="41372" x="9564688" y="2359025"/>
          <p14:tracePt t="41380" x="9564688" y="2371725"/>
          <p14:tracePt t="41390" x="9564688" y="2384425"/>
          <p14:tracePt t="41396" x="9564688" y="2397125"/>
          <p14:tracePt t="41406" x="9577388" y="2397125"/>
          <p14:tracePt t="41414" x="9577388" y="2409825"/>
          <p14:tracePt t="41422" x="9577388" y="2422525"/>
          <p14:tracePt t="41430" x="9590088" y="2447925"/>
          <p14:tracePt t="41438" x="9590088" y="2460625"/>
          <p14:tracePt t="41446" x="9602788" y="2473325"/>
          <p14:tracePt t="41454" x="9602788" y="2486025"/>
          <p14:tracePt t="41462" x="9615488" y="2524125"/>
          <p14:tracePt t="41472" x="9628188" y="2536825"/>
          <p14:tracePt t="41478" x="9640888" y="2562225"/>
          <p14:tracePt t="41486" x="9653588" y="2587625"/>
          <p14:tracePt t="41495" x="9666288" y="2600325"/>
          <p14:tracePt t="41502" x="9678988" y="2625725"/>
          <p14:tracePt t="41512" x="9691688" y="2651125"/>
          <p14:tracePt t="41518" x="9704388" y="2663825"/>
          <p14:tracePt t="41526" x="9704388" y="2689225"/>
          <p14:tracePt t="41534" x="9718675" y="2701925"/>
          <p14:tracePt t="41542" x="9718675" y="2714625"/>
          <p14:tracePt t="41550" x="9731375" y="2727325"/>
          <p14:tracePt t="41558" x="9744075" y="2740025"/>
          <p14:tracePt t="41566" x="9756775" y="2765425"/>
          <p14:tracePt t="41574" x="9769475" y="2778125"/>
          <p14:tracePt t="41582" x="9782175" y="2817813"/>
          <p14:tracePt t="41590" x="9807575" y="2843213"/>
          <p14:tracePt t="41598" x="9820275" y="2881313"/>
          <p14:tracePt t="41608" x="9845675" y="2906713"/>
          <p14:tracePt t="41614" x="9858375" y="2932113"/>
          <p14:tracePt t="41622" x="9871075" y="2957513"/>
          <p14:tracePt t="41630" x="9883775" y="2982913"/>
          <p14:tracePt t="41638" x="9896475" y="3008313"/>
          <p14:tracePt t="41646" x="9909175" y="3021013"/>
          <p14:tracePt t="41654" x="9921875" y="3033713"/>
          <p14:tracePt t="41664" x="9921875" y="3046413"/>
          <p14:tracePt t="41670" x="9934575" y="3071813"/>
          <p14:tracePt t="41680" x="9947275" y="3071813"/>
          <p14:tracePt t="41686" x="9947275" y="3084513"/>
          <p14:tracePt t="41696" x="9947275" y="3097213"/>
          <p14:tracePt t="41704" x="9959975" y="3097213"/>
          <p14:tracePt t="41712" x="9959975" y="3109913"/>
          <p14:tracePt t="41720" x="9972675" y="3122613"/>
          <p14:tracePt t="41729" x="9985375" y="3135313"/>
          <p14:tracePt t="41736" x="9985375" y="3148013"/>
          <p14:tracePt t="41744" x="9998075" y="3160713"/>
          <p14:tracePt t="41752" x="10010775" y="3186113"/>
          <p14:tracePt t="41762" x="10023475" y="3198813"/>
          <p14:tracePt t="41768" x="10036175" y="3211513"/>
          <p14:tracePt t="41776" x="10048875" y="3225800"/>
          <p14:tracePt t="41784" x="10061575" y="3238500"/>
          <p14:tracePt t="41792" x="10061575" y="3251200"/>
          <p14:tracePt t="41800" x="10074275" y="3251200"/>
          <p14:tracePt t="41832" x="10086975" y="3263900"/>
          <p14:tracePt t="41848" x="10101263" y="3276600"/>
          <p14:tracePt t="41864" x="10113963" y="3289300"/>
          <p14:tracePt t="41872" x="10126663" y="3289300"/>
          <p14:tracePt t="41882" x="10126663" y="3302000"/>
          <p14:tracePt t="41888" x="10139363" y="3302000"/>
          <p14:tracePt t="41896" x="10139363" y="3314700"/>
          <p14:tracePt t="41904" x="10152063" y="3327400"/>
          <p14:tracePt t="41928" x="10164763" y="3340100"/>
          <p14:tracePt t="41952" x="10177463" y="3352800"/>
          <p14:tracePt t="41968" x="10177463" y="3365500"/>
          <p14:tracePt t="41978" x="10190163" y="3365500"/>
          <p14:tracePt t="41986" x="10190163" y="3378200"/>
          <p14:tracePt t="41995" x="10202863" y="3378200"/>
          <p14:tracePt t="42002" x="10202863" y="3390900"/>
          <p14:tracePt t="42010" x="10215563" y="3390900"/>
          <p14:tracePt t="42017" x="10215563" y="3403600"/>
          <p14:tracePt t="42026" x="10228263" y="3403600"/>
          <p14:tracePt t="42034" x="10228263" y="3416300"/>
          <p14:tracePt t="42075" x="10240963" y="3416300"/>
          <p14:tracePt t="42090" x="10240963" y="3429000"/>
          <p14:tracePt t="42118" x="10253663" y="3441700"/>
          <p14:tracePt t="42138" x="10253663" y="3454400"/>
          <p14:tracePt t="42154" x="10266363" y="3454400"/>
          <p14:tracePt t="42234" x="10266363" y="3467100"/>
          <p14:tracePt t="42242" x="10279063" y="3467100"/>
          <p14:tracePt t="42260" x="10279063" y="3479800"/>
          <p14:tracePt t="42276" x="10291763" y="3479800"/>
          <p14:tracePt t="42319" x="10304463" y="3479800"/>
          <p14:tracePt t="42336" x="10304463" y="3492500"/>
          <p14:tracePt t="42342" x="10317163" y="3492500"/>
          <p14:tracePt t="42357" x="10317163" y="3505200"/>
          <p14:tracePt t="42365" x="10329863" y="3505200"/>
          <p14:tracePt t="42372" x="10329863" y="3517900"/>
          <p14:tracePt t="42380" x="10342563" y="3517900"/>
          <p14:tracePt t="42397" x="10342563" y="3530600"/>
          <p14:tracePt t="42404" x="10355263" y="3530600"/>
          <p14:tracePt t="42420" x="10355263" y="3543300"/>
          <p14:tracePt t="42429" x="10367963" y="3543300"/>
          <p14:tracePt t="42436" x="10380663" y="3543300"/>
          <p14:tracePt t="42444" x="10380663" y="3556000"/>
          <p14:tracePt t="42452" x="10393363" y="3556000"/>
          <p14:tracePt t="42468" x="10393363" y="3568700"/>
          <p14:tracePt t="42477" x="10406063" y="3568700"/>
          <p14:tracePt t="42500" x="10406063" y="3581400"/>
          <p14:tracePt t="42516" x="10418763" y="3581400"/>
          <p14:tracePt t="42541" x="10431463" y="3581400"/>
          <p14:tracePt t="42550" x="10431463" y="3594100"/>
          <p14:tracePt t="42566" x="10444163" y="3594100"/>
          <p14:tracePt t="42582" x="10444163" y="3606800"/>
          <p14:tracePt t="42591" x="10456863" y="3606800"/>
          <p14:tracePt t="42607" x="10469563" y="3619500"/>
          <p14:tracePt t="42630" x="10483850" y="3619500"/>
          <p14:tracePt t="42638" x="10496550" y="3632200"/>
          <p14:tracePt t="42654" x="10509250" y="3646488"/>
          <p14:tracePt t="42662" x="10521950" y="3646488"/>
          <p14:tracePt t="42678" x="10534650" y="3659188"/>
          <p14:tracePt t="42686" x="10547350" y="3659188"/>
          <p14:tracePt t="42704" x="10560050" y="3671888"/>
          <p14:tracePt t="42710" x="10572750" y="3671888"/>
          <p14:tracePt t="42727" x="10585450" y="3684588"/>
          <p14:tracePt t="42734" x="10598150" y="3684588"/>
          <p14:tracePt t="42750" x="10610850" y="3684588"/>
          <p14:tracePt t="42758" x="10623550" y="3697288"/>
          <p14:tracePt t="42766" x="10636250" y="3697288"/>
          <p14:tracePt t="42774" x="10648950" y="3697288"/>
          <p14:tracePt t="42790" x="10661650" y="3697288"/>
          <p14:tracePt t="42806" x="10674350" y="3697288"/>
          <p14:tracePt t="42846" x="10687050" y="3697288"/>
          <p14:tracePt t="42896" x="10699750" y="3697288"/>
          <p14:tracePt t="42913" x="10712450" y="3697288"/>
          <p14:tracePt t="42928" x="10725150" y="3697288"/>
          <p14:tracePt t="42953" x="10737850" y="3697288"/>
          <p14:tracePt t="42968" x="10750550" y="3697288"/>
          <p14:tracePt t="42993" x="10763250" y="3697288"/>
          <p14:tracePt t="43016" x="10775950" y="3697288"/>
          <p14:tracePt t="43048" x="10788650" y="3697288"/>
          <p14:tracePt t="43073" x="10801350" y="3697288"/>
          <p14:tracePt t="43114" x="10814050" y="3697288"/>
          <p14:tracePt t="43157" x="10826750" y="3697288"/>
          <p14:tracePt t="43187" x="10839450" y="3697288"/>
          <p14:tracePt t="43283" x="10852150" y="3697288"/>
          <p14:tracePt t="43370" x="10866438" y="3697288"/>
          <p14:tracePt t="43394" x="10866438" y="3684588"/>
          <p14:tracePt t="43404" x="10879138" y="3684588"/>
          <p14:tracePt t="43413" x="10891838" y="3684588"/>
          <p14:tracePt t="43436" x="10904538" y="3671888"/>
          <p14:tracePt t="43484" x="10917238" y="3671888"/>
          <p14:tracePt t="43564" x="10929938" y="3671888"/>
          <p14:tracePt t="43580" x="10929938" y="3659188"/>
          <p14:tracePt t="43630" x="10942638" y="3659188"/>
          <p14:tracePt t="43662" x="10955338" y="3659188"/>
          <p14:tracePt t="43680" x="10955338" y="3646488"/>
          <p14:tracePt t="43711" x="10968038" y="3646488"/>
          <p14:tracePt t="43718" x="10968038" y="3632200"/>
          <p14:tracePt t="43734" x="10980738" y="3632200"/>
          <p14:tracePt t="43743" x="10980738" y="3619500"/>
          <p14:tracePt t="43758" x="10993438" y="3619500"/>
          <p14:tracePt t="43775" x="10993438" y="3606800"/>
          <p14:tracePt t="43790" x="11006138" y="3606800"/>
          <p14:tracePt t="43830" x="11006138" y="3594100"/>
          <p14:tracePt t="43854" x="11018838" y="3594100"/>
          <p14:tracePt t="43910" x="11031538" y="3581400"/>
          <p14:tracePt t="43934" x="11031538" y="3568700"/>
          <p14:tracePt t="43942" x="11044238" y="3568700"/>
          <p14:tracePt t="43968" x="11044238" y="3556000"/>
          <p14:tracePt t="44049" x="11056938" y="3556000"/>
          <p14:tracePt t="44107" x="11056938" y="3543300"/>
          <p14:tracePt t="44443" x="11069638" y="3543300"/>
          <p14:tracePt t="44574" x="11082338" y="3543300"/>
          <p14:tracePt t="44628" x="11082338" y="3530600"/>
          <p14:tracePt t="44638" x="11095038" y="3530600"/>
          <p14:tracePt t="44700" x="11107738" y="3530600"/>
          <p14:tracePt t="44748" x="11107738" y="3517900"/>
          <p14:tracePt t="44756" x="11120438" y="3517900"/>
          <p14:tracePt t="44887" x="11133138" y="3517900"/>
          <p14:tracePt t="44928" x="11145838" y="3505200"/>
          <p14:tracePt t="44977" x="11158538" y="3505200"/>
          <p14:tracePt t="45062" x="11171238" y="3505200"/>
          <p14:tracePt t="45176" x="11183938" y="3505200"/>
          <p14:tracePt t="45216" x="11196638" y="3505200"/>
          <p14:tracePt t="45232" x="11209338" y="3505200"/>
          <p14:tracePt t="45256" x="11222038" y="3505200"/>
          <p14:tracePt t="45280" x="11234738" y="3492500"/>
          <p14:tracePt t="45296" x="11249025" y="3492500"/>
          <p14:tracePt t="45312" x="11261725" y="3492500"/>
          <p14:tracePt t="45434" x="11274425" y="3492500"/>
          <p14:tracePt t="45764" x="11287125" y="3492500"/>
          <p14:tracePt t="45812" x="11287125" y="3479800"/>
          <p14:tracePt t="45820" x="11299825" y="3479800"/>
          <p14:tracePt t="45868" x="11312525" y="3479800"/>
          <p14:tracePt t="46223" x="0" y="0"/>
        </p14:tracePtLst>
        <p14:tracePtLst>
          <p14:tracePt t="57013" x="8774113" y="5953125"/>
          <p14:tracePt t="57105" x="8774113" y="5940425"/>
          <p14:tracePt t="57201" x="8774113" y="5927725"/>
          <p14:tracePt t="57243" x="8786813" y="5927725"/>
          <p14:tracePt t="57299" x="8786813" y="5915025"/>
          <p14:tracePt t="57322" x="8799513" y="5915025"/>
          <p14:tracePt t="57358" x="8799513" y="5902325"/>
          <p14:tracePt t="57362" x="8799513" y="5889625"/>
          <p14:tracePt t="57370" x="8799513" y="5876925"/>
          <p14:tracePt t="57386" x="8799513" y="5864225"/>
          <p14:tracePt t="57411" x="8786813" y="5864225"/>
          <p14:tracePt t="57418" x="8786813" y="5851525"/>
          <p14:tracePt t="57435" x="8774113" y="5851525"/>
          <p14:tracePt t="57450" x="8774113" y="5838825"/>
          <p14:tracePt t="57477" x="8761413" y="5838825"/>
          <p14:tracePt t="57490" x="8748713" y="5838825"/>
          <p14:tracePt t="57516" x="8736013" y="5838825"/>
          <p14:tracePt t="57523" x="8723313" y="5838825"/>
          <p14:tracePt t="57532" x="8710613" y="5838825"/>
          <p14:tracePt t="57540" x="8697913" y="5838825"/>
          <p14:tracePt t="57547" x="8697913" y="5826125"/>
          <p14:tracePt t="57554" x="8672513" y="5826125"/>
          <p14:tracePt t="57565" x="8659813" y="5826125"/>
          <p14:tracePt t="57583" x="8647113" y="5826125"/>
          <p14:tracePt t="57588" x="8634413" y="5813425"/>
          <p14:tracePt t="57596" x="8621713" y="5813425"/>
          <p14:tracePt t="57604" x="8609013" y="5813425"/>
          <p14:tracePt t="57614" x="8609013" y="5800725"/>
          <p14:tracePt t="57631" x="8596313" y="5800725"/>
          <p14:tracePt t="57662" x="8583613" y="5800725"/>
          <p14:tracePt t="57668" x="8583613" y="5788025"/>
          <p14:tracePt t="57684" x="8569325" y="5788025"/>
          <p14:tracePt t="57700" x="8556625" y="5773738"/>
          <p14:tracePt t="57716" x="8543925" y="5773738"/>
          <p14:tracePt t="57732" x="8531225" y="5773738"/>
          <p14:tracePt t="57772" x="8518525" y="5773738"/>
          <p14:tracePt t="57798" x="8518525" y="5788025"/>
          <p14:tracePt t="57813" x="8518525" y="5800725"/>
          <p14:tracePt t="57822" x="8518525" y="5813425"/>
          <p14:tracePt t="57830" x="8518525" y="5826125"/>
          <p14:tracePt t="57838" x="8518525" y="5838825"/>
          <p14:tracePt t="57847" x="8518525" y="5851525"/>
          <p14:tracePt t="57854" x="8531225" y="5864225"/>
          <p14:tracePt t="57870" x="8543925" y="5876925"/>
          <p14:tracePt t="57878" x="8556625" y="5889625"/>
          <p14:tracePt t="57886" x="8583613" y="5915025"/>
          <p14:tracePt t="57894" x="8609013" y="5927725"/>
          <p14:tracePt t="57902" x="8634413" y="5940425"/>
          <p14:tracePt t="57910" x="8659813" y="5953125"/>
          <p14:tracePt t="57918" x="8672513" y="5965825"/>
          <p14:tracePt t="57926" x="8697913" y="5965825"/>
          <p14:tracePt t="57934" x="8723313" y="5965825"/>
          <p14:tracePt t="57950" x="8736013" y="5953125"/>
          <p14:tracePt t="57958" x="8774113" y="5927725"/>
          <p14:tracePt t="57966" x="8799513" y="5902325"/>
          <p14:tracePt t="57975" x="8837613" y="5864225"/>
          <p14:tracePt t="57985" x="8863013" y="5826125"/>
          <p14:tracePt t="57990" x="8875713" y="5800725"/>
          <p14:tracePt t="57997" x="8888413" y="5761038"/>
          <p14:tracePt t="58013" x="8901113" y="5735638"/>
          <p14:tracePt t="58022" x="8913813" y="5710238"/>
          <p14:tracePt t="58030" x="8913813" y="5684838"/>
          <p14:tracePt t="58038" x="8913813" y="5672138"/>
          <p14:tracePt t="58054" x="8913813" y="5659438"/>
          <p14:tracePt t="58077" x="8913813" y="5646738"/>
          <p14:tracePt t="58104" x="8901113" y="5634038"/>
          <p14:tracePt t="58107" x="8888413" y="5634038"/>
          <p14:tracePt t="58118" x="8875713" y="5621338"/>
          <p14:tracePt t="58125" x="8863013" y="5621338"/>
          <p14:tracePt t="58136" x="8837613" y="5621338"/>
          <p14:tracePt t="58144" x="8824913" y="5621338"/>
          <p14:tracePt t="58161" x="8799513" y="5621338"/>
          <p14:tracePt t="58168" x="8774113" y="5621338"/>
          <p14:tracePt t="58176" x="8761413" y="5621338"/>
          <p14:tracePt t="58184" x="8748713" y="5621338"/>
          <p14:tracePt t="58200" x="8736013" y="5621338"/>
          <p14:tracePt t="58207" x="8723313" y="5621338"/>
          <p14:tracePt t="58216" x="8710613" y="5621338"/>
          <p14:tracePt t="58224" x="8697913" y="5621338"/>
          <p14:tracePt t="58240" x="8685213" y="5621338"/>
          <p14:tracePt t="58248" x="8672513" y="5621338"/>
          <p14:tracePt t="58255" x="8659813" y="5634038"/>
          <p14:tracePt t="58264" x="8647113" y="5634038"/>
          <p14:tracePt t="58280" x="8647113" y="5646738"/>
          <p14:tracePt t="58288" x="8634413" y="5646738"/>
          <p14:tracePt t="58312" x="8634413" y="5659438"/>
          <p14:tracePt t="58329" x="8621713" y="5672138"/>
          <p14:tracePt t="58345" x="8621713" y="5684838"/>
          <p14:tracePt t="58352" x="8621713" y="5697538"/>
          <p14:tracePt t="58376" x="8621713" y="5710238"/>
          <p14:tracePt t="58384" x="8621713" y="5722938"/>
          <p14:tracePt t="58396" x="8621713" y="5735638"/>
          <p14:tracePt t="58418" x="8621713" y="5748338"/>
          <p14:tracePt t="58442" x="8634413" y="5761038"/>
          <p14:tracePt t="58450" x="8647113" y="5773738"/>
          <p14:tracePt t="58458" x="8659813" y="5788025"/>
          <p14:tracePt t="58474" x="8672513" y="5800725"/>
          <p14:tracePt t="58482" x="8685213" y="5813425"/>
          <p14:tracePt t="58500" x="8697913" y="5813425"/>
          <p14:tracePt t="58506" x="8710613" y="5826125"/>
          <p14:tracePt t="58514" x="8723313" y="5838825"/>
          <p14:tracePt t="58531" x="8736013" y="5838825"/>
          <p14:tracePt t="58538" x="8748713" y="5838825"/>
          <p14:tracePt t="58554" x="8761413" y="5851525"/>
          <p14:tracePt t="58562" x="8786813" y="5851525"/>
          <p14:tracePt t="58586" x="8799513" y="5851525"/>
          <p14:tracePt t="58618" x="8812213" y="5851525"/>
          <p14:tracePt t="58669" x="8824913" y="5838825"/>
          <p14:tracePt t="58708" x="8824913" y="5826125"/>
          <p14:tracePt t="58885" x="0" y="0"/>
        </p14:tracePtLst>
        <p14:tracePtLst>
          <p14:tracePt t="67825" x="9526588" y="4691063"/>
          <p14:tracePt t="67902" x="9526588" y="4703763"/>
          <p14:tracePt t="67912" x="9539288" y="4703763"/>
          <p14:tracePt t="67933" x="9539288" y="4716463"/>
          <p14:tracePt t="67944" x="9539288" y="4729163"/>
          <p14:tracePt t="67949" x="9551988" y="4729163"/>
          <p14:tracePt t="67958" x="9551988" y="4741863"/>
          <p14:tracePt t="67966" x="9564688" y="4754563"/>
          <p14:tracePt t="67981" x="9577388" y="4767263"/>
          <p14:tracePt t="67991" x="9577388" y="4779963"/>
          <p14:tracePt t="67997" x="9590088" y="4805363"/>
          <p14:tracePt t="68007" x="9602788" y="4818063"/>
          <p14:tracePt t="68013" x="9615488" y="4830763"/>
          <p14:tracePt t="68023" x="9628188" y="4856163"/>
          <p14:tracePt t="68032" x="9628188" y="4868863"/>
          <p14:tracePt t="68039" x="9640888" y="4894263"/>
          <p14:tracePt t="68047" x="9653588" y="4906963"/>
          <p14:tracePt t="68055" x="9666288" y="4919663"/>
          <p14:tracePt t="68064" x="9678988" y="4946650"/>
          <p14:tracePt t="68071" x="9691688" y="4959350"/>
          <p14:tracePt t="68080" x="9704388" y="4972050"/>
          <p14:tracePt t="68088" x="9718675" y="4997450"/>
          <p14:tracePt t="68098" x="9731375" y="5010150"/>
          <p14:tracePt t="68103" x="9744075" y="5022850"/>
          <p14:tracePt t="68113" x="9756775" y="5035550"/>
          <p14:tracePt t="68119" x="9782175" y="5060950"/>
          <p14:tracePt t="68130" x="9794875" y="5086350"/>
          <p14:tracePt t="68136" x="9820275" y="5099050"/>
          <p14:tracePt t="68144" x="9845675" y="5124450"/>
          <p14:tracePt t="68152" x="9871075" y="5149850"/>
          <p14:tracePt t="68160" x="9896475" y="5187950"/>
          <p14:tracePt t="68168" x="9921875" y="5213350"/>
          <p14:tracePt t="68176" x="9959975" y="5238750"/>
          <p14:tracePt t="68184" x="9985375" y="5276850"/>
          <p14:tracePt t="68191" x="10023475" y="5302250"/>
          <p14:tracePt t="68199" x="10048875" y="5340350"/>
          <p14:tracePt t="68208" x="10086975" y="5367338"/>
          <p14:tracePt t="68216" x="10113963" y="5405438"/>
          <p14:tracePt t="68223" x="10152063" y="5430838"/>
          <p14:tracePt t="68232" x="10177463" y="5456238"/>
          <p14:tracePt t="68248" x="10202863" y="5481638"/>
          <p14:tracePt t="68257" x="10228263" y="5494338"/>
          <p14:tracePt t="68264" x="10253663" y="5519738"/>
          <p14:tracePt t="68272" x="10279063" y="5545138"/>
          <p14:tracePt t="68280" x="10304463" y="5570538"/>
          <p14:tracePt t="68289" x="10329863" y="5595938"/>
          <p14:tracePt t="68296" x="10355263" y="5608638"/>
          <p14:tracePt t="68306" x="10367963" y="5634038"/>
          <p14:tracePt t="68322" x="10380663" y="5646738"/>
          <p14:tracePt t="68331" x="10393363" y="5646738"/>
          <p14:tracePt t="68338" x="10406063" y="5659438"/>
          <p14:tracePt t="68347" x="10418763" y="5659438"/>
          <p14:tracePt t="68354" x="10418763" y="5672138"/>
          <p14:tracePt t="68371" x="10431463" y="5672138"/>
          <p14:tracePt t="68386" x="10444163" y="5684838"/>
          <p14:tracePt t="68402" x="10456863" y="5697538"/>
          <p14:tracePt t="68410" x="10456863" y="5710238"/>
          <p14:tracePt t="68417" x="10469563" y="5710238"/>
          <p14:tracePt t="68434" x="10483850" y="5722938"/>
          <p14:tracePt t="68442" x="10496550" y="5735638"/>
          <p14:tracePt t="68452" x="10496550" y="5748338"/>
          <p14:tracePt t="68458" x="10509250" y="5748338"/>
          <p14:tracePt t="68506" x="10521950" y="5748338"/>
          <p14:tracePt t="68538" x="10521950" y="5761038"/>
          <p14:tracePt t="68623" x="10534650" y="5761038"/>
          <p14:tracePt t="68644" x="10534650" y="5773738"/>
          <p14:tracePt t="68670" x="10547350" y="5773738"/>
          <p14:tracePt t="68692" x="10547350" y="5788025"/>
          <p14:tracePt t="68747" x="10560050" y="5788025"/>
          <p14:tracePt t="68918" x="10572750" y="5788025"/>
          <p14:tracePt t="69506" x="10585450" y="5788025"/>
          <p14:tracePt t="69789" x="10598150" y="5788025"/>
          <p14:tracePt t="69828" x="10610850" y="5788025"/>
          <p14:tracePt t="69860" x="10623550" y="5788025"/>
          <p14:tracePt t="69876" x="10623550" y="5773738"/>
          <p14:tracePt t="69940" x="10636250" y="5773738"/>
          <p14:tracePt t="69996" x="10648950" y="5773738"/>
          <p14:tracePt t="70016" x="10648950" y="5761038"/>
          <p14:tracePt t="70030" x="10661650" y="5761038"/>
          <p14:tracePt t="70062" x="10674350" y="5748338"/>
          <p14:tracePt t="70094" x="10687050" y="5748338"/>
          <p14:tracePt t="70118" x="10687050" y="5735638"/>
          <p14:tracePt t="70126" x="10699750" y="5735638"/>
          <p14:tracePt t="70158" x="10712450" y="5735638"/>
          <p14:tracePt t="70166" x="10712450" y="5722938"/>
          <p14:tracePt t="70192" x="10725150" y="5722938"/>
          <p14:tracePt t="70219" x="10725150" y="5710238"/>
          <p14:tracePt t="70224" x="10737850" y="5710238"/>
          <p14:tracePt t="70239" x="10750550" y="5697538"/>
          <p14:tracePt t="70262" x="10763250" y="5684838"/>
          <p14:tracePt t="70280" x="10775950" y="5684838"/>
          <p14:tracePt t="70296" x="10775950" y="5672138"/>
          <p14:tracePt t="70312" x="10788650" y="5672138"/>
          <p14:tracePt t="70352" x="10801350" y="5672138"/>
          <p14:tracePt t="70368" x="10801350" y="5659438"/>
          <p14:tracePt t="70418" x="10814050" y="5659438"/>
          <p14:tracePt t="70450" x="10826750" y="5659438"/>
          <p14:tracePt t="70464" x="10826750" y="5646738"/>
          <p14:tracePt t="70472" x="10839450" y="5646738"/>
          <p14:tracePt t="70505" x="10852150" y="5634038"/>
          <p14:tracePt t="70528" x="10866438" y="5634038"/>
          <p14:tracePt t="70546" x="10866438" y="5621338"/>
          <p14:tracePt t="70554" x="10879138" y="5621338"/>
          <p14:tracePt t="70650" x="10891838" y="5621338"/>
          <p14:tracePt t="70690" x="10904538" y="5621338"/>
          <p14:tracePt t="70738" x="10904538" y="5608638"/>
          <p14:tracePt t="70754" x="10917238" y="5608638"/>
          <p14:tracePt t="70781" x="10929938" y="5608638"/>
          <p14:tracePt t="70794" x="10942638" y="5608638"/>
          <p14:tracePt t="70811" x="10955338" y="5608638"/>
          <p14:tracePt t="70826" x="10968038" y="5608638"/>
          <p14:tracePt t="70842" x="10980738" y="5608638"/>
          <p14:tracePt t="70853" x="10993438" y="5608638"/>
          <p14:tracePt t="70885" x="11006138" y="5608638"/>
          <p14:tracePt t="70917" x="11018838" y="5608638"/>
          <p14:tracePt t="70932" x="11031538" y="5608638"/>
          <p14:tracePt t="70956" x="11056938" y="5595938"/>
          <p14:tracePt t="70964" x="11069638" y="5595938"/>
          <p14:tracePt t="70982" x="11082338" y="5595938"/>
          <p14:tracePt t="70988" x="11095038" y="5595938"/>
          <p14:tracePt t="70996" x="11107738" y="5595938"/>
          <p14:tracePt t="71013" x="11120438" y="5595938"/>
          <p14:tracePt t="71029" x="11133138" y="5595938"/>
          <p14:tracePt t="71052" x="11145838" y="5595938"/>
          <p14:tracePt t="71076" x="11145838" y="5583238"/>
          <p14:tracePt t="71143" x="11158538" y="5583238"/>
          <p14:tracePt t="71657" x="0" y="0"/>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B6F7-86C9-41FA-A400-1CAE26D9747E}"/>
              </a:ext>
            </a:extLst>
          </p:cNvPr>
          <p:cNvSpPr>
            <a:spLocks noGrp="1"/>
          </p:cNvSpPr>
          <p:nvPr>
            <p:ph type="title"/>
          </p:nvPr>
        </p:nvSpPr>
        <p:spPr/>
        <p:txBody>
          <a:bodyPr>
            <a:normAutofit/>
          </a:bodyPr>
          <a:lstStyle/>
          <a:p>
            <a:r>
              <a:rPr lang="en-US" sz="3200" dirty="0"/>
              <a:t>Modelos recomendados para epidemias concentradas</a:t>
            </a:r>
          </a:p>
        </p:txBody>
      </p:sp>
      <p:sp>
        <p:nvSpPr>
          <p:cNvPr id="17" name="Content Placeholder 2">
            <a:extLst>
              <a:ext uri="{FF2B5EF4-FFF2-40B4-BE49-F238E27FC236}">
                <a16:creationId xmlns:a16="http://schemas.microsoft.com/office/drawing/2014/main" id="{96B386C4-46DF-43ED-B366-87E9C8F78D69}"/>
              </a:ext>
            </a:extLst>
          </p:cNvPr>
          <p:cNvSpPr txBox="1">
            <a:spLocks/>
          </p:cNvSpPr>
          <p:nvPr/>
        </p:nvSpPr>
        <p:spPr>
          <a:xfrm>
            <a:off x="8126725" y="1402899"/>
            <a:ext cx="3871048" cy="4043057"/>
          </a:xfrm>
          <a:prstGeom prst="rect">
            <a:avLst/>
          </a:prstGeom>
        </p:spPr>
        <p:txBody>
          <a:bodyPr vert="horz" lIns="91440" tIns="45720" rIns="91440" bIns="45720" rtlCol="0" anchor="ctr">
            <a:normAutofit fontScale="92500" lnSpcReduction="2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buNone/>
            </a:pPr>
            <a:r>
              <a:rPr lang="en-US" sz="2400" dirty="0">
                <a:solidFill>
                  <a:srgbClr val="0070C0"/>
                </a:solidFill>
              </a:rPr>
              <a:t>Para epidemias concentradas</a:t>
            </a:r>
          </a:p>
          <a:p>
            <a:r>
              <a:rPr lang="en-US" dirty="0"/>
              <a:t>Si los datos son extremadamente escasos</a:t>
            </a:r>
          </a:p>
          <a:p>
            <a:pPr lvl="1"/>
            <a:r>
              <a:rPr lang="en-US" dirty="0"/>
              <a:t>Elija EPP Classic</a:t>
            </a:r>
          </a:p>
          <a:p>
            <a:r>
              <a:rPr lang="en-US" dirty="0"/>
              <a:t>Si se dispone de varios años de estudios y vigilancia en &gt;= 3 sitios</a:t>
            </a:r>
          </a:p>
          <a:p>
            <a:pPr lvl="1"/>
            <a:r>
              <a:rPr lang="en-US" dirty="0"/>
              <a:t>Elija R-Spline</a:t>
            </a:r>
          </a:p>
          <a:p>
            <a:r>
              <a:rPr lang="en-US" dirty="0"/>
              <a:t>Se puede probar R-Trend y comparar</a:t>
            </a:r>
          </a:p>
          <a:p>
            <a:r>
              <a:rPr lang="en-US" dirty="0"/>
              <a:t>R-Hybrid requiere una gran cantidad de datos, por lo que no es adecuado para epidemias concentradas</a:t>
            </a:r>
          </a:p>
          <a:p>
            <a:r>
              <a:rPr lang="en-US" dirty="0"/>
              <a:t>Puede mezclar y combinar modelos</a:t>
            </a:r>
          </a:p>
          <a:p>
            <a:endParaRPr lang="en-US" dirty="0"/>
          </a:p>
        </p:txBody>
      </p:sp>
      <p:sp>
        <p:nvSpPr>
          <p:cNvPr id="12" name="Content Placeholder 11">
            <a:extLst>
              <a:ext uri="{FF2B5EF4-FFF2-40B4-BE49-F238E27FC236}">
                <a16:creationId xmlns:a16="http://schemas.microsoft.com/office/drawing/2014/main" id="{EC171C94-495F-461A-8103-F1A2D903DE9D}"/>
              </a:ext>
            </a:extLst>
          </p:cNvPr>
          <p:cNvSpPr>
            <a:spLocks noGrp="1"/>
          </p:cNvSpPr>
          <p:nvPr>
            <p:ph idx="1"/>
          </p:nvPr>
        </p:nvSpPr>
        <p:spPr/>
        <p:txBody>
          <a:bodyPr/>
          <a:lstStyle/>
          <a:p>
            <a:endParaRPr lang="en-CH" dirty="0"/>
          </a:p>
        </p:txBody>
      </p:sp>
      <p:graphicFrame>
        <p:nvGraphicFramePr>
          <p:cNvPr id="3" name="Diagram 2">
            <a:extLst>
              <a:ext uri="{FF2B5EF4-FFF2-40B4-BE49-F238E27FC236}">
                <a16:creationId xmlns:a16="http://schemas.microsoft.com/office/drawing/2014/main" id="{BA88A6E2-B48B-D7E5-C693-2EF4AD059B01}"/>
              </a:ext>
            </a:extLst>
          </p:cNvPr>
          <p:cNvGraphicFramePr/>
          <p:nvPr>
            <p:extLst>
              <p:ext uri="{D42A27DB-BD31-4B8C-83A1-F6EECF244321}">
                <p14:modId xmlns:p14="http://schemas.microsoft.com/office/powerpoint/2010/main" val="1920723296"/>
              </p:ext>
            </p:extLst>
          </p:nvPr>
        </p:nvGraphicFramePr>
        <p:xfrm>
          <a:off x="2438400" y="558800"/>
          <a:ext cx="6153150" cy="6235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3568293"/>
      </p:ext>
    </p:extLst>
  </p:cSld>
  <p:clrMapOvr>
    <a:masterClrMapping/>
  </p:clrMapOvr>
  <mc:AlternateContent xmlns:mc="http://schemas.openxmlformats.org/markup-compatibility/2006" xmlns:p14="http://schemas.microsoft.com/office/powerpoint/2010/main">
    <mc:Choice Requires="p14">
      <p:transition spd="slow" p14:dur="2000" advTm="76171"/>
    </mc:Choice>
    <mc:Fallback xmlns="" xmlns:a16="http://schemas.microsoft.com/office/drawing/2014/main">
      <p:transition spd="slow" advTm="76171"/>
    </mc:Fallback>
  </mc:AlternateContent>
  <p:extLst>
    <p:ext uri="{3A86A75C-4F4B-4683-9AE1-C65F6400EC91}">
      <p14:laserTraceLst xmlns:p14="http://schemas.microsoft.com/office/powerpoint/2010/main">
        <p14:tracePtLst>
          <p14:tracePt t="7096" x="6835775" y="981075"/>
          <p14:tracePt t="7235" x="6823075" y="981075"/>
          <p14:tracePt t="7249" x="6823075" y="968375"/>
          <p14:tracePt t="7257" x="6810375" y="968375"/>
          <p14:tracePt t="7265" x="6810375" y="955675"/>
          <p14:tracePt t="7274" x="6797675" y="955675"/>
          <p14:tracePt t="7281" x="6797675" y="942975"/>
          <p14:tracePt t="7289" x="6784975" y="942975"/>
          <p14:tracePt t="7299" x="6772275" y="930275"/>
          <p14:tracePt t="7304" x="6759575" y="930275"/>
          <p14:tracePt t="7312" x="6746875" y="917575"/>
          <p14:tracePt t="7322" x="6734175" y="904875"/>
          <p14:tracePt t="7330" x="6721475" y="904875"/>
          <p14:tracePt t="7338" x="6696075" y="892175"/>
          <p14:tracePt t="7346" x="6670675" y="879475"/>
          <p14:tracePt t="7354" x="6643688" y="866775"/>
          <p14:tracePt t="7362" x="6605588" y="854075"/>
          <p14:tracePt t="7370" x="6567488" y="841375"/>
          <p14:tracePt t="7378" x="6554788" y="841375"/>
          <p14:tracePt t="7386" x="6503988" y="828675"/>
          <p14:tracePt t="7394" x="6453188" y="803275"/>
          <p14:tracePt t="7402" x="6402388" y="803275"/>
          <p14:tracePt t="7410" x="6376988" y="790575"/>
          <p14:tracePt t="7418" x="6326188" y="790575"/>
          <p14:tracePt t="7426" x="6288088" y="777875"/>
          <p14:tracePt t="7434" x="6261100" y="777875"/>
          <p14:tracePt t="7442" x="6223000" y="765175"/>
          <p14:tracePt t="7450" x="6197600" y="765175"/>
          <p14:tracePt t="7458" x="6172200" y="752475"/>
          <p14:tracePt t="7466" x="6134100" y="752475"/>
          <p14:tracePt t="7476" x="6096000" y="739775"/>
          <p14:tracePt t="7484" x="6070600" y="739775"/>
          <p14:tracePt t="7492" x="6019800" y="727075"/>
          <p14:tracePt t="7499" x="5969000" y="727075"/>
          <p14:tracePt t="7508" x="5930900" y="714375"/>
          <p14:tracePt t="7514" x="5878513" y="714375"/>
          <p14:tracePt t="7522" x="5840413" y="701675"/>
          <p14:tracePt t="7530" x="5789613" y="701675"/>
          <p14:tracePt t="7538" x="5751513" y="701675"/>
          <p14:tracePt t="7546" x="5700713" y="701675"/>
          <p14:tracePt t="7554" x="5662613" y="701675"/>
          <p14:tracePt t="7562" x="5624513" y="701675"/>
          <p14:tracePt t="7570" x="5573713" y="701675"/>
          <p14:tracePt t="7578" x="5521325" y="701675"/>
          <p14:tracePt t="7588" x="5483225" y="701675"/>
          <p14:tracePt t="7594" x="5432425" y="701675"/>
          <p14:tracePt t="7604" x="5407025" y="701675"/>
          <p14:tracePt t="7612" x="5356225" y="714375"/>
          <p14:tracePt t="7622" x="5305425" y="727075"/>
          <p14:tracePt t="7628" x="5254625" y="727075"/>
          <p14:tracePt t="7638" x="5229225" y="727075"/>
          <p14:tracePt t="7644" x="5165725" y="739775"/>
          <p14:tracePt t="7655" x="5138738" y="752475"/>
          <p14:tracePt t="7660" x="5062538" y="752475"/>
          <p14:tracePt t="7669" x="4986338" y="765175"/>
          <p14:tracePt t="7676" x="4948238" y="777875"/>
          <p14:tracePt t="7685" x="4872038" y="790575"/>
          <p14:tracePt t="7692" x="4833938" y="803275"/>
          <p14:tracePt t="7700" x="4756150" y="828675"/>
          <p14:tracePt t="7708" x="4718050" y="841375"/>
          <p14:tracePt t="7716" x="4654550" y="866775"/>
          <p14:tracePt t="7725" x="4616450" y="879475"/>
          <p14:tracePt t="7732" x="4565650" y="904875"/>
          <p14:tracePt t="7743" x="4540250" y="917575"/>
          <p14:tracePt t="7748" x="4502150" y="942975"/>
          <p14:tracePt t="7758" x="4476750" y="942975"/>
          <p14:tracePt t="7764" x="4451350" y="968375"/>
          <p14:tracePt t="7772" x="4425950" y="981075"/>
          <p14:tracePt t="7780" x="4413250" y="993775"/>
          <p14:tracePt t="7788" x="4373563" y="1006475"/>
          <p14:tracePt t="7796" x="4360863" y="1019175"/>
          <p14:tracePt t="7804" x="4335463" y="1031875"/>
          <p14:tracePt t="7812" x="4297363" y="1057275"/>
          <p14:tracePt t="7820" x="4284663" y="1069975"/>
          <p14:tracePt t="7828" x="4259263" y="1096963"/>
          <p14:tracePt t="7838" x="4208463" y="1135063"/>
          <p14:tracePt t="7844" x="4183063" y="1160463"/>
          <p14:tracePt t="7854" x="4157663" y="1185863"/>
          <p14:tracePt t="7860" x="4094163" y="1249363"/>
          <p14:tracePt t="7869" x="4068763" y="1287463"/>
          <p14:tracePt t="7876" x="4030663" y="1325563"/>
          <p14:tracePt t="7886" x="4005263" y="1363663"/>
          <p14:tracePt t="7894" x="3940175" y="1439863"/>
          <p14:tracePt t="7902" x="3902075" y="1477963"/>
          <p14:tracePt t="7910" x="3863975" y="1517650"/>
          <p14:tracePt t="7918" x="3825875" y="1555750"/>
          <p14:tracePt t="7926" x="3787775" y="1593850"/>
          <p14:tracePt t="7934" x="3724275" y="1657350"/>
          <p14:tracePt t="7942" x="3686175" y="1682750"/>
          <p14:tracePt t="7950" x="3660775" y="1720850"/>
          <p14:tracePt t="7959" x="3622675" y="1746250"/>
          <p14:tracePt t="7966" x="3595688" y="1784350"/>
          <p14:tracePt t="7976" x="3570288" y="1809750"/>
          <p14:tracePt t="7982" x="3532188" y="1847850"/>
          <p14:tracePt t="7992" x="3481388" y="1911350"/>
          <p14:tracePt t="7998" x="3455988" y="1951038"/>
          <p14:tracePt t="8009" x="3443288" y="1976438"/>
          <p14:tracePt t="8014" x="3417888" y="2014538"/>
          <p14:tracePt t="8022" x="3405188" y="2052638"/>
          <p14:tracePt t="8031" x="3392488" y="2103438"/>
          <p14:tracePt t="8038" x="3367088" y="2154238"/>
          <p14:tracePt t="8047" x="3354388" y="2217738"/>
          <p14:tracePt t="8058" x="3341688" y="2268538"/>
          <p14:tracePt t="8064" x="3316288" y="2397125"/>
          <p14:tracePt t="8072" x="3290888" y="2473325"/>
          <p14:tracePt t="8079" x="3278188" y="2549525"/>
          <p14:tracePt t="8090" x="3252788" y="2625725"/>
          <p14:tracePt t="8096" x="3240088" y="2714625"/>
          <p14:tracePt t="8103" x="3213100" y="2805113"/>
          <p14:tracePt t="8111" x="3200400" y="2906713"/>
          <p14:tracePt t="8123" x="3200400" y="3021013"/>
          <p14:tracePt t="8127" x="3200400" y="3225800"/>
          <p14:tracePt t="8135" x="3213100" y="3327400"/>
          <p14:tracePt t="8143" x="3240088" y="3517900"/>
          <p14:tracePt t="8152" x="3265488" y="3619500"/>
          <p14:tracePt t="8158" x="3316288" y="3824288"/>
          <p14:tracePt t="8176" x="3455988" y="4130675"/>
          <p14:tracePt t="8184" x="3519488" y="4244975"/>
          <p14:tracePt t="8193" x="3582988" y="4359275"/>
          <p14:tracePt t="8200" x="3686175" y="4513263"/>
          <p14:tracePt t="8211" x="3749675" y="4627563"/>
          <p14:tracePt t="8216" x="3813175" y="4729163"/>
          <p14:tracePt t="8225" x="3876675" y="4830763"/>
          <p14:tracePt t="8232" x="3952875" y="4933950"/>
          <p14:tracePt t="8247" x="4030663" y="5035550"/>
          <p14:tracePt t="8251" x="4068763" y="5086350"/>
          <p14:tracePt t="8259" x="4144963" y="5187950"/>
          <p14:tracePt t="8264" x="4221163" y="5289550"/>
          <p14:tracePt t="8273" x="4310063" y="5418138"/>
          <p14:tracePt t="8280" x="4425950" y="5532438"/>
          <p14:tracePt t="8294" x="4540250" y="5659438"/>
          <p14:tracePt t="8296" x="4591050" y="5722938"/>
          <p14:tracePt t="8306" x="4705350" y="5851525"/>
          <p14:tracePt t="8312" x="4821238" y="5978525"/>
          <p14:tracePt t="8324" x="4884738" y="6042025"/>
          <p14:tracePt t="8328" x="4999038" y="6169025"/>
          <p14:tracePt t="8336" x="5126038" y="6272213"/>
          <p14:tracePt t="8344" x="5203825" y="6323013"/>
          <p14:tracePt t="8354" x="5330825" y="6411913"/>
          <p14:tracePt t="8360" x="5407025" y="6437313"/>
          <p14:tracePt t="8368" x="5548313" y="6500813"/>
          <p14:tracePt t="8376" x="5624513" y="6513513"/>
          <p14:tracePt t="8385" x="5776913" y="6551613"/>
          <p14:tracePt t="8392" x="5853113" y="6564313"/>
          <p14:tracePt t="8400" x="6019800" y="6589713"/>
          <p14:tracePt t="8408" x="6096000" y="6589713"/>
          <p14:tracePt t="8418" x="6235700" y="6602413"/>
          <p14:tracePt t="8424" x="6313488" y="6602413"/>
          <p14:tracePt t="8432" x="6453188" y="6589713"/>
          <p14:tracePt t="8440" x="6529388" y="6577013"/>
          <p14:tracePt t="8450" x="6605588" y="6564313"/>
          <p14:tracePt t="8460" x="6746875" y="6538913"/>
          <p14:tracePt t="8464" x="6823075" y="6526213"/>
          <p14:tracePt t="8479" x="6988175" y="6488113"/>
          <p14:tracePt t="8482" x="7065963" y="6462713"/>
          <p14:tracePt t="8493" x="7154863" y="6437313"/>
          <p14:tracePt t="8498" x="7319963" y="6361113"/>
          <p14:tracePt t="8510" x="7396163" y="6323013"/>
          <p14:tracePt t="8514" x="7524750" y="6246813"/>
          <p14:tracePt t="8523" x="7639050" y="6156325"/>
          <p14:tracePt t="8530" x="7740650" y="6054725"/>
          <p14:tracePt t="8538" x="7778750" y="6003925"/>
          <p14:tracePt t="8546" x="7869238" y="5889625"/>
          <p14:tracePt t="8557" x="7958138" y="5748338"/>
          <p14:tracePt t="8562" x="8008938" y="5672138"/>
          <p14:tracePt t="8570" x="8097838" y="5519738"/>
          <p14:tracePt t="8578" x="8148638" y="5443538"/>
          <p14:tracePt t="8587" x="8251825" y="5289550"/>
          <p14:tracePt t="8594" x="8302625" y="5213350"/>
          <p14:tracePt t="8602" x="8404225" y="5086350"/>
          <p14:tracePt t="8610" x="8455025" y="5035550"/>
          <p14:tracePt t="8618" x="8543925" y="4906963"/>
          <p14:tracePt t="8626" x="8647113" y="4792663"/>
          <p14:tracePt t="8634" x="8697913" y="4729163"/>
          <p14:tracePt t="8642" x="8736013" y="4665663"/>
          <p14:tracePt t="8650" x="8799513" y="4525963"/>
          <p14:tracePt t="8659" x="8837613" y="4397375"/>
          <p14:tracePt t="8666" x="8850313" y="4295775"/>
          <p14:tracePt t="8675" x="8863013" y="4194175"/>
          <p14:tracePt t="8683" x="8863013" y="4117975"/>
          <p14:tracePt t="8691" x="8863013" y="3989388"/>
          <p14:tracePt t="8698" x="8837613" y="3900488"/>
          <p14:tracePt t="8708" x="8812213" y="3786188"/>
          <p14:tracePt t="8714" x="8799513" y="3697288"/>
          <p14:tracePt t="8722" x="8774113" y="3619500"/>
          <p14:tracePt t="8733" x="8736013" y="3517900"/>
          <p14:tracePt t="8743" x="8723313" y="3441700"/>
          <p14:tracePt t="8748" x="8697913" y="3365500"/>
          <p14:tracePt t="8757" x="8659813" y="3263900"/>
          <p14:tracePt t="8764" x="8621713" y="3173413"/>
          <p14:tracePt t="8773" x="8583613" y="3097213"/>
          <p14:tracePt t="8780" x="8543925" y="3008313"/>
          <p14:tracePt t="8788" x="8493125" y="2906713"/>
          <p14:tracePt t="8796" x="8429625" y="2817813"/>
          <p14:tracePt t="8806" x="8366125" y="2714625"/>
          <p14:tracePt t="8812" x="8302625" y="2625725"/>
          <p14:tracePt t="8820" x="8264525" y="2574925"/>
          <p14:tracePt t="8828" x="8186738" y="2473325"/>
          <p14:tracePt t="8837" x="8110538" y="2384425"/>
          <p14:tracePt t="8844" x="8034338" y="2281238"/>
          <p14:tracePt t="8852" x="7996238" y="2243138"/>
          <p14:tracePt t="8860" x="7920038" y="2166938"/>
          <p14:tracePt t="8870" x="7856538" y="2103438"/>
          <p14:tracePt t="8876" x="7818438" y="2078038"/>
          <p14:tracePt t="8885" x="7740650" y="2014538"/>
          <p14:tracePt t="8892" x="7677150" y="1976438"/>
          <p14:tracePt t="8901" x="7639050" y="1951038"/>
          <p14:tracePt t="8908" x="7575550" y="1911350"/>
          <p14:tracePt t="8917" x="7550150" y="1885950"/>
          <p14:tracePt t="8924" x="7473950" y="1847850"/>
          <p14:tracePt t="8933" x="7435850" y="1835150"/>
          <p14:tracePt t="8940" x="7358063" y="1784350"/>
          <p14:tracePt t="8961" x="7205663" y="1708150"/>
          <p14:tracePt t="8964" x="7154863" y="1682750"/>
          <p14:tracePt t="8972" x="7053263" y="1631950"/>
          <p14:tracePt t="8980" x="7000875" y="1606550"/>
          <p14:tracePt t="8989" x="6950075" y="1593850"/>
          <p14:tracePt t="8996" x="6861175" y="1543050"/>
          <p14:tracePt t="9005" x="6810375" y="1517650"/>
          <p14:tracePt t="9014" x="6772275" y="1504950"/>
          <p14:tracePt t="9025" x="6696075" y="1465263"/>
          <p14:tracePt t="9030" x="6670675" y="1452563"/>
          <p14:tracePt t="9038" x="6605588" y="1427163"/>
          <p14:tracePt t="9045" x="6580188" y="1427163"/>
          <p14:tracePt t="9056" x="6554788" y="1414463"/>
          <p14:tracePt t="9062" x="6516688" y="1389063"/>
          <p14:tracePt t="9072" x="6453188" y="1363663"/>
          <p14:tracePt t="9078" x="6415088" y="1350963"/>
          <p14:tracePt t="9086" x="6338888" y="1338263"/>
          <p14:tracePt t="9094" x="6248400" y="1312863"/>
          <p14:tracePt t="9103" x="6210300" y="1300163"/>
          <p14:tracePt t="9110" x="6121400" y="1287463"/>
          <p14:tracePt t="9118" x="6070600" y="1274763"/>
          <p14:tracePt t="9126" x="5969000" y="1262063"/>
          <p14:tracePt t="9134" x="5903913" y="1249363"/>
          <p14:tracePt t="9142" x="5776913" y="1236663"/>
          <p14:tracePt t="9150" x="5713413" y="1223963"/>
          <p14:tracePt t="9158" x="5586413" y="1211263"/>
          <p14:tracePt t="9166" x="5508625" y="1211263"/>
          <p14:tracePt t="9175" x="5381625" y="1198563"/>
          <p14:tracePt t="9183" x="5318125" y="1198563"/>
          <p14:tracePt t="9191" x="5191125" y="1198563"/>
          <p14:tracePt t="9198" x="5126038" y="1185863"/>
          <p14:tracePt t="9210" x="5075238" y="1185863"/>
          <p14:tracePt t="9214" x="4973638" y="1185863"/>
          <p14:tracePt t="9224" x="4935538" y="1173163"/>
          <p14:tracePt t="9232" x="4859338" y="1173163"/>
          <p14:tracePt t="9241" x="4821238" y="1173163"/>
          <p14:tracePt t="9246" x="4783138" y="1173163"/>
          <p14:tracePt t="9256" x="4705350" y="1173163"/>
          <p14:tracePt t="9262" x="4667250" y="1173163"/>
          <p14:tracePt t="9272" x="4629150" y="1185863"/>
          <p14:tracePt t="9279" x="4578350" y="1185863"/>
          <p14:tracePt t="9286" x="4476750" y="1211263"/>
          <p14:tracePt t="9294" x="4438650" y="1223963"/>
          <p14:tracePt t="9305" x="4373563" y="1236663"/>
          <p14:tracePt t="9312" x="4322763" y="1249363"/>
          <p14:tracePt t="9319" x="4195763" y="1287463"/>
          <p14:tracePt t="9326" x="4144963" y="1325563"/>
          <p14:tracePt t="9336" x="4081463" y="1350963"/>
          <p14:tracePt t="9344" x="4017963" y="1389063"/>
          <p14:tracePt t="9352" x="3876675" y="1465263"/>
          <p14:tracePt t="9360" x="3825875" y="1517650"/>
          <p14:tracePt t="9368" x="3762375" y="1555750"/>
          <p14:tracePt t="9376" x="3698875" y="1593850"/>
          <p14:tracePt t="9384" x="3608388" y="1670050"/>
          <p14:tracePt t="9392" x="3570288" y="1695450"/>
          <p14:tracePt t="9400" x="3506788" y="1758950"/>
          <p14:tracePt t="9409" x="3468688" y="1797050"/>
          <p14:tracePt t="9416" x="3417888" y="1847850"/>
          <p14:tracePt t="9424" x="3392488" y="1885950"/>
          <p14:tracePt t="9432" x="3354388" y="1951038"/>
          <p14:tracePt t="9441" x="3328988" y="1989138"/>
          <p14:tracePt t="9448" x="3316288" y="2027238"/>
          <p14:tracePt t="9456" x="3278188" y="2116138"/>
          <p14:tracePt t="9464" x="3252788" y="2166938"/>
          <p14:tracePt t="9475" x="3225800" y="2281238"/>
          <p14:tracePt t="9480" x="3200400" y="2344738"/>
          <p14:tracePt t="9488" x="3187700" y="2409825"/>
          <p14:tracePt t="9496" x="3149600" y="2536825"/>
          <p14:tracePt t="9507" x="3136900" y="2600325"/>
          <p14:tracePt t="9512" x="3136900" y="2651125"/>
          <p14:tracePt t="9520" x="3124200" y="2752725"/>
          <p14:tracePt t="9528" x="3124200" y="2805113"/>
          <p14:tracePt t="9536" x="3124200" y="2843213"/>
          <p14:tracePt t="9544" x="3124200" y="2919413"/>
          <p14:tracePt t="9552" x="3124200" y="2957513"/>
          <p14:tracePt t="9560" x="3124200" y="2982913"/>
          <p14:tracePt t="9568" x="3124200" y="3021013"/>
          <p14:tracePt t="9576" x="3136900" y="3097213"/>
          <p14:tracePt t="9584" x="3149600" y="3135313"/>
          <p14:tracePt t="9592" x="3162300" y="3186113"/>
          <p14:tracePt t="9602" x="3175000" y="3225800"/>
          <p14:tracePt t="9610" x="3187700" y="3289300"/>
          <p14:tracePt t="9616" x="3225800" y="3390900"/>
          <p14:tracePt t="9625" x="3252788" y="3454400"/>
          <p14:tracePt t="9634" x="3265488" y="3505200"/>
          <p14:tracePt t="9643" x="3290888" y="3568700"/>
          <p14:tracePt t="9650" x="3316288" y="3632200"/>
          <p14:tracePt t="9659" x="3379788" y="3773488"/>
          <p14:tracePt t="9666" x="3417888" y="3849688"/>
          <p14:tracePt t="9677" x="3468688" y="3925888"/>
          <p14:tracePt t="9684" x="3519488" y="4002088"/>
          <p14:tracePt t="9692" x="3582988" y="4079875"/>
          <p14:tracePt t="9699" x="3648075" y="4143375"/>
          <p14:tracePt t="9711" x="3711575" y="4206875"/>
          <p14:tracePt t="9715" x="3787775" y="4270375"/>
          <p14:tracePt t="9723" x="3952875" y="4410075"/>
          <p14:tracePt t="9731" x="4043363" y="4473575"/>
          <p14:tracePt t="9739" x="4132263" y="4538663"/>
          <p14:tracePt t="9747" x="4208463" y="4589463"/>
          <p14:tracePt t="9755" x="4387850" y="4703763"/>
          <p14:tracePt t="9763" x="4464050" y="4754563"/>
          <p14:tracePt t="9771" x="4565650" y="4805363"/>
          <p14:tracePt t="9779" x="4654550" y="4856163"/>
          <p14:tracePt t="9789" x="4872038" y="4959350"/>
          <p14:tracePt t="9795" x="4973638" y="5010150"/>
          <p14:tracePt t="9803" x="5087938" y="5060950"/>
          <p14:tracePt t="9810" x="5203825" y="5099050"/>
          <p14:tracePt t="9819" x="5318125" y="5137150"/>
          <p14:tracePt t="9827" x="5535613" y="5213350"/>
          <p14:tracePt t="9835" x="5649913" y="5238750"/>
          <p14:tracePt t="9843" x="5751513" y="5264150"/>
          <p14:tracePt t="9851" x="5865813" y="5302250"/>
          <p14:tracePt t="9859" x="5969000" y="5327650"/>
          <p14:tracePt t="9869" x="6070600" y="5340350"/>
          <p14:tracePt t="9877" x="6172200" y="5367338"/>
          <p14:tracePt t="9883" x="6364288" y="5405438"/>
          <p14:tracePt t="9892" x="6465888" y="5418138"/>
          <p14:tracePt t="9901" x="6567488" y="5430838"/>
          <p14:tracePt t="9909" x="6683375" y="5443538"/>
          <p14:tracePt t="9917" x="6797675" y="5456238"/>
          <p14:tracePt t="9925" x="6911975" y="5456238"/>
          <p14:tracePt t="9933" x="7026275" y="5456238"/>
          <p14:tracePt t="9945" x="7142163" y="5456238"/>
          <p14:tracePt t="9949" x="7243763" y="5456238"/>
          <p14:tracePt t="9959" x="7358063" y="5443538"/>
          <p14:tracePt t="9965" x="7550150" y="5405438"/>
          <p14:tracePt t="9973" x="7626350" y="5380038"/>
          <p14:tracePt t="9980" x="7702550" y="5353050"/>
          <p14:tracePt t="9988" x="7753350" y="5327650"/>
          <p14:tracePt t="9996" x="7831138" y="5276850"/>
          <p14:tracePt t="10004" x="7881938" y="5226050"/>
          <p14:tracePt t="10013" x="7907338" y="5187950"/>
          <p14:tracePt t="10021" x="7958138" y="5124450"/>
          <p14:tracePt t="10028" x="7983538" y="5086350"/>
          <p14:tracePt t="10036" x="8021638" y="5035550"/>
          <p14:tracePt t="10044" x="8034338" y="5010150"/>
          <p14:tracePt t="10052" x="8059738" y="4959350"/>
          <p14:tracePt t="10060" x="8072438" y="4933950"/>
          <p14:tracePt t="10068" x="8097838" y="4906963"/>
          <p14:tracePt t="10076" x="8097838" y="4894263"/>
          <p14:tracePt t="10084" x="8110538" y="4881563"/>
          <p14:tracePt t="10092" x="8110538" y="4868863"/>
          <p14:tracePt t="10231" x="8110538" y="4856163"/>
          <p14:tracePt t="10233" x="0" y="0"/>
        </p14:tracePtLst>
        <p14:tracePtLst>
          <p14:tracePt t="12612" x="6465888" y="3492500"/>
          <p14:tracePt t="12626" x="6465888" y="3479800"/>
          <p14:tracePt t="12642" x="6453188" y="3467100"/>
          <p14:tracePt t="12650" x="6440488" y="3441700"/>
          <p14:tracePt t="12658" x="6427788" y="3441700"/>
          <p14:tracePt t="12668" x="6415088" y="3416300"/>
          <p14:tracePt t="12675" x="6389688" y="3403600"/>
          <p14:tracePt t="12682" x="6364288" y="3390900"/>
          <p14:tracePt t="12692" x="6326188" y="3365500"/>
          <p14:tracePt t="12700" x="6300788" y="3352800"/>
          <p14:tracePt t="12711" x="6248400" y="3340100"/>
          <p14:tracePt t="12716" x="6210300" y="3327400"/>
          <p14:tracePt t="12726" x="6146800" y="3314700"/>
          <p14:tracePt t="12732" x="6108700" y="3302000"/>
          <p14:tracePt t="12745" x="6057900" y="3302000"/>
          <p14:tracePt t="12748" x="6019800" y="3302000"/>
          <p14:tracePt t="12758" x="5994400" y="3302000"/>
          <p14:tracePt t="12764" x="5969000" y="3289300"/>
          <p14:tracePt t="12774" x="5930900" y="3289300"/>
          <p14:tracePt t="12780" x="5918200" y="3289300"/>
          <p14:tracePt t="12789" x="5891213" y="3289300"/>
          <p14:tracePt t="12796" x="5853113" y="3276600"/>
          <p14:tracePt t="12806" x="5827713" y="3276600"/>
          <p14:tracePt t="12812" x="5789613" y="3276600"/>
          <p14:tracePt t="12820" x="5751513" y="3263900"/>
          <p14:tracePt t="12828" x="5713413" y="3263900"/>
          <p14:tracePt t="12837" x="5662613" y="3251200"/>
          <p14:tracePt t="12844" x="5611813" y="3251200"/>
          <p14:tracePt t="12852" x="5586413" y="3251200"/>
          <p14:tracePt t="12860" x="5521325" y="3238500"/>
          <p14:tracePt t="12868" x="5457825" y="3238500"/>
          <p14:tracePt t="12876" x="5381625" y="3238500"/>
          <p14:tracePt t="12885" x="5356225" y="3225800"/>
          <p14:tracePt t="12892" x="5292725" y="3225800"/>
          <p14:tracePt t="12902" x="5254625" y="3225800"/>
          <p14:tracePt t="12908" x="5203825" y="3225800"/>
          <p14:tracePt t="12916" x="5153025" y="3225800"/>
          <p14:tracePt t="12925" x="5138738" y="3225800"/>
          <p14:tracePt t="12932" x="5100638" y="3225800"/>
          <p14:tracePt t="12941" x="5087938" y="3225800"/>
          <p14:tracePt t="12961" x="5037138" y="3225800"/>
          <p14:tracePt t="12975" x="4999038" y="3225800"/>
          <p14:tracePt t="12982" x="4960938" y="3225800"/>
          <p14:tracePt t="12993" x="4935538" y="3225800"/>
          <p14:tracePt t="12998" x="4910138" y="3225800"/>
          <p14:tracePt t="13011" x="4872038" y="3225800"/>
          <p14:tracePt t="13015" x="4833938" y="3225800"/>
          <p14:tracePt t="13023" x="4783138" y="3225800"/>
          <p14:tracePt t="13031" x="4743450" y="3225800"/>
          <p14:tracePt t="13041" x="4718050" y="3225800"/>
          <p14:tracePt t="13047" x="4641850" y="3225800"/>
          <p14:tracePt t="13055" x="4616450" y="3225800"/>
          <p14:tracePt t="13063" x="4578350" y="3225800"/>
          <p14:tracePt t="13072" x="4527550" y="3238500"/>
          <p14:tracePt t="13079" x="4502150" y="3238500"/>
          <p14:tracePt t="13087" x="4489450" y="3238500"/>
          <p14:tracePt t="13095" x="4464050" y="3238500"/>
          <p14:tracePt t="13103" x="4425950" y="3238500"/>
          <p14:tracePt t="13111" x="4413250" y="3238500"/>
          <p14:tracePt t="13119" x="4400550" y="3238500"/>
          <p14:tracePt t="13127" x="4348163" y="3238500"/>
          <p14:tracePt t="13135" x="4322763" y="3238500"/>
          <p14:tracePt t="13143" x="4310063" y="3251200"/>
          <p14:tracePt t="13151" x="4284663" y="3251200"/>
          <p14:tracePt t="13159" x="4259263" y="3251200"/>
          <p14:tracePt t="13167" x="4208463" y="3263900"/>
          <p14:tracePt t="13176" x="4183063" y="3263900"/>
          <p14:tracePt t="13183" x="4170363" y="3276600"/>
          <p14:tracePt t="13192" x="4144963" y="3276600"/>
          <p14:tracePt t="13199" x="4119563" y="3289300"/>
          <p14:tracePt t="13207" x="4094163" y="3289300"/>
          <p14:tracePt t="13215" x="4043363" y="3302000"/>
          <p14:tracePt t="13222" x="4030663" y="3302000"/>
          <p14:tracePt t="13231" x="4005263" y="3314700"/>
          <p14:tracePt t="13244" x="3990975" y="3314700"/>
          <p14:tracePt t="13247" x="3965575" y="3327400"/>
          <p14:tracePt t="13255" x="3952875" y="3327400"/>
          <p14:tracePt t="13265" x="3940175" y="3327400"/>
          <p14:tracePt t="13274" x="3927475" y="3340100"/>
          <p14:tracePt t="13279" x="3902075" y="3340100"/>
          <p14:tracePt t="13289" x="3876675" y="3352800"/>
          <p14:tracePt t="13297" x="3863975" y="3365500"/>
          <p14:tracePt t="13305" x="3851275" y="3365500"/>
          <p14:tracePt t="13313" x="3838575" y="3378200"/>
          <p14:tracePt t="13329" x="3825875" y="3390900"/>
          <p14:tracePt t="13337" x="3813175" y="3390900"/>
          <p14:tracePt t="13345" x="3800475" y="3403600"/>
          <p14:tracePt t="13353" x="3787775" y="3403600"/>
          <p14:tracePt t="13361" x="3775075" y="3416300"/>
          <p14:tracePt t="13369" x="3762375" y="3416300"/>
          <p14:tracePt t="13377" x="3749675" y="3429000"/>
          <p14:tracePt t="13385" x="3736975" y="3441700"/>
          <p14:tracePt t="13393" x="3724275" y="3454400"/>
          <p14:tracePt t="13401" x="3711575" y="3454400"/>
          <p14:tracePt t="13409" x="3698875" y="3467100"/>
          <p14:tracePt t="13417" x="3673475" y="3479800"/>
          <p14:tracePt t="13426" x="3660775" y="3492500"/>
          <p14:tracePt t="13433" x="3648075" y="3505200"/>
          <p14:tracePt t="13442" x="3635375" y="3517900"/>
          <p14:tracePt t="13457" x="3622675" y="3530600"/>
          <p14:tracePt t="13465" x="3608388" y="3530600"/>
          <p14:tracePt t="13473" x="3608388" y="3543300"/>
          <p14:tracePt t="13481" x="3595688" y="3556000"/>
          <p14:tracePt t="13497" x="3582988" y="3556000"/>
          <p14:tracePt t="13505" x="3582988" y="3568700"/>
          <p14:tracePt t="13515" x="3570288" y="3581400"/>
          <p14:tracePt t="13521" x="3570288" y="3594100"/>
          <p14:tracePt t="13529" x="3557588" y="3606800"/>
          <p14:tracePt t="13540" x="3544888" y="3619500"/>
          <p14:tracePt t="13545" x="3544888" y="3632200"/>
          <p14:tracePt t="13555" x="3532188" y="3659188"/>
          <p14:tracePt t="13563" x="3519488" y="3684588"/>
          <p14:tracePt t="13571" x="3506788" y="3709988"/>
          <p14:tracePt t="13579" x="3494088" y="3748088"/>
          <p14:tracePt t="13587" x="3494088" y="3773488"/>
          <p14:tracePt t="13595" x="3481388" y="3824288"/>
          <p14:tracePt t="13603" x="3468688" y="3862388"/>
          <p14:tracePt t="13611" x="3455988" y="3887788"/>
          <p14:tracePt t="13619" x="3455988" y="3925888"/>
          <p14:tracePt t="13627" x="3443288" y="3963988"/>
          <p14:tracePt t="13635" x="3443288" y="4002088"/>
          <p14:tracePt t="13643" x="3443288" y="4040188"/>
          <p14:tracePt t="13651" x="3443288" y="4092575"/>
          <p14:tracePt t="13661" x="3443288" y="4130675"/>
          <p14:tracePt t="13667" x="3455988" y="4156075"/>
          <p14:tracePt t="13675" x="3468688" y="4206875"/>
          <p14:tracePt t="13683" x="3494088" y="4270375"/>
          <p14:tracePt t="13695" x="3519488" y="4321175"/>
          <p14:tracePt t="13699" x="3532188" y="4346575"/>
          <p14:tracePt t="13706" x="3557588" y="4397375"/>
          <p14:tracePt t="13715" x="3582988" y="4435475"/>
          <p14:tracePt t="13724" x="3608388" y="4473575"/>
          <p14:tracePt t="13731" x="3622675" y="4498975"/>
          <p14:tracePt t="13739" x="3648075" y="4538663"/>
          <p14:tracePt t="13747" x="3660775" y="4564063"/>
          <p14:tracePt t="13754" x="3686175" y="4602163"/>
          <p14:tracePt t="13763" x="3724275" y="4640263"/>
          <p14:tracePt t="13773" x="3736975" y="4665663"/>
          <p14:tracePt t="13778" x="3775075" y="4703763"/>
          <p14:tracePt t="13786" x="3800475" y="4729163"/>
          <p14:tracePt t="13794" x="3838575" y="4779963"/>
          <p14:tracePt t="13802" x="3863975" y="4805363"/>
          <p14:tracePt t="13810" x="3902075" y="4856163"/>
          <p14:tracePt t="13818" x="3927475" y="4881563"/>
          <p14:tracePt t="13828" x="3952875" y="4906963"/>
          <p14:tracePt t="13834" x="4005263" y="4959350"/>
          <p14:tracePt t="13844" x="4043363" y="4984750"/>
          <p14:tracePt t="13850" x="4094163" y="5035550"/>
          <p14:tracePt t="13861" x="4132263" y="5060950"/>
          <p14:tracePt t="13868" x="4170363" y="5086350"/>
          <p14:tracePt t="13876" x="4246563" y="5137150"/>
          <p14:tracePt t="13884" x="4297363" y="5162550"/>
          <p14:tracePt t="13893" x="4348163" y="5187950"/>
          <p14:tracePt t="13900" x="4451350" y="5226050"/>
          <p14:tracePt t="13908" x="4514850" y="5238750"/>
          <p14:tracePt t="13916" x="4591050" y="5264150"/>
          <p14:tracePt t="13924" x="4743450" y="5302250"/>
          <p14:tracePt t="13933" x="4833938" y="5314950"/>
          <p14:tracePt t="13941" x="4910138" y="5340350"/>
          <p14:tracePt t="13948" x="4999038" y="5353050"/>
          <p14:tracePt t="13960" x="5165725" y="5392738"/>
          <p14:tracePt t="13964" x="5241925" y="5405438"/>
          <p14:tracePt t="13972" x="5330825" y="5418138"/>
          <p14:tracePt t="13982" x="5419725" y="5443538"/>
          <p14:tracePt t="13988" x="5495925" y="5456238"/>
          <p14:tracePt t="13996" x="5662613" y="5481638"/>
          <p14:tracePt t="14005" x="5726113" y="5481638"/>
          <p14:tracePt t="14012" x="5776913" y="5494338"/>
          <p14:tracePt t="14020" x="5878513" y="5494338"/>
          <p14:tracePt t="14029" x="5918200" y="5494338"/>
          <p14:tracePt t="14036" x="5994400" y="5494338"/>
          <p14:tracePt t="14044" x="6045200" y="5494338"/>
          <p14:tracePt t="14052" x="6083300" y="5494338"/>
          <p14:tracePt t="14060" x="6172200" y="5494338"/>
          <p14:tracePt t="14068" x="6223000" y="5494338"/>
          <p14:tracePt t="14077" x="6273800" y="5494338"/>
          <p14:tracePt t="14086" x="6376988" y="5481638"/>
          <p14:tracePt t="14092" x="6440488" y="5468938"/>
          <p14:tracePt t="14100" x="6491288" y="5456238"/>
          <p14:tracePt t="14108" x="6630988" y="5443538"/>
          <p14:tracePt t="14118" x="6696075" y="5443538"/>
          <p14:tracePt t="14127" x="6772275" y="5443538"/>
          <p14:tracePt t="14134" x="6835775" y="5430838"/>
          <p14:tracePt t="14142" x="6962775" y="5430838"/>
          <p14:tracePt t="14150" x="7026275" y="5418138"/>
          <p14:tracePt t="14159" x="7116763" y="5380038"/>
          <p14:tracePt t="14166" x="7167563" y="5353050"/>
          <p14:tracePt t="14175" x="7205663" y="5314950"/>
          <p14:tracePt t="14182" x="7243763" y="5251450"/>
          <p14:tracePt t="14192" x="7269163" y="5200650"/>
          <p14:tracePt t="14198" x="7281863" y="5149850"/>
          <p14:tracePt t="14206" x="7294563" y="5073650"/>
          <p14:tracePt t="14214" x="7307263" y="4997450"/>
          <p14:tracePt t="14222" x="7307263" y="4919663"/>
          <p14:tracePt t="14230" x="7307263" y="4843463"/>
          <p14:tracePt t="14238" x="7307263" y="4767263"/>
          <p14:tracePt t="14246" x="7307263" y="4703763"/>
          <p14:tracePt t="14254" x="7307263" y="4640263"/>
          <p14:tracePt t="14262" x="7307263" y="4602163"/>
          <p14:tracePt t="14272" x="7307263" y="4551363"/>
          <p14:tracePt t="14278" x="7307263" y="4498975"/>
          <p14:tracePt t="14287" x="7307263" y="4448175"/>
          <p14:tracePt t="14294" x="7307263" y="4422775"/>
          <p14:tracePt t="14302" x="7307263" y="4371975"/>
          <p14:tracePt t="14312" x="7294563" y="4321175"/>
          <p14:tracePt t="14318" x="7294563" y="4295775"/>
          <p14:tracePt t="14327" x="7269163" y="4232275"/>
          <p14:tracePt t="14335" x="7256463" y="4206875"/>
          <p14:tracePt t="14342" x="7231063" y="4143375"/>
          <p14:tracePt t="14350" x="7192963" y="4065588"/>
          <p14:tracePt t="14359" x="7167563" y="4014788"/>
          <p14:tracePt t="14368" x="7116763" y="3938588"/>
          <p14:tracePt t="14374" x="7091363" y="3900488"/>
          <p14:tracePt t="14382" x="7038975" y="3824288"/>
          <p14:tracePt t="14391" x="7026275" y="3798888"/>
          <p14:tracePt t="14398" x="6988175" y="3748088"/>
          <p14:tracePt t="14408" x="6975475" y="3735388"/>
          <p14:tracePt t="14416" x="6950075" y="3722688"/>
          <p14:tracePt t="14425" x="6924675" y="3684588"/>
          <p14:tracePt t="14432" x="6911975" y="3684588"/>
          <p14:tracePt t="14441" x="6873875" y="3659188"/>
          <p14:tracePt t="14448" x="6848475" y="3646488"/>
          <p14:tracePt t="14456" x="6823075" y="3646488"/>
          <p14:tracePt t="14464" x="6784975" y="3632200"/>
          <p14:tracePt t="14472" x="6759575" y="3619500"/>
          <p14:tracePt t="14480" x="6734175" y="3619500"/>
          <p14:tracePt t="14488" x="6670675" y="3606800"/>
          <p14:tracePt t="14496" x="6630988" y="3606800"/>
          <p14:tracePt t="14504" x="6592888" y="3594100"/>
          <p14:tracePt t="14512" x="6491288" y="3581400"/>
          <p14:tracePt t="14520" x="6427788" y="3568700"/>
          <p14:tracePt t="14528" x="6364288" y="3556000"/>
          <p14:tracePt t="14536" x="6300788" y="3543300"/>
          <p14:tracePt t="14544" x="6172200" y="3530600"/>
          <p14:tracePt t="14554" x="6108700" y="3530600"/>
          <p14:tracePt t="14560" x="6045200" y="3530600"/>
          <p14:tracePt t="14568" x="5981700" y="3517900"/>
          <p14:tracePt t="14576" x="5918200" y="3517900"/>
          <p14:tracePt t="14584" x="5789613" y="3517900"/>
          <p14:tracePt t="14592" x="5738813" y="3517900"/>
          <p14:tracePt t="14600" x="5675313" y="3517900"/>
          <p14:tracePt t="14608" x="5611813" y="3517900"/>
          <p14:tracePt t="14616" x="5561013" y="3517900"/>
          <p14:tracePt t="14625" x="5445125" y="3530600"/>
          <p14:tracePt t="14632" x="5394325" y="3543300"/>
          <p14:tracePt t="14642" x="5343525" y="3543300"/>
          <p14:tracePt t="14648" x="5280025" y="3556000"/>
          <p14:tracePt t="14658" x="5229225" y="3568700"/>
          <p14:tracePt t="14664" x="5165725" y="3568700"/>
          <p14:tracePt t="14672" x="5113338" y="3581400"/>
          <p14:tracePt t="14682" x="5062538" y="3594100"/>
          <p14:tracePt t="14689" x="4948238" y="3606800"/>
          <p14:tracePt t="14698" x="4897438" y="3606800"/>
          <p14:tracePt t="14704" x="4833938" y="3619500"/>
          <p14:tracePt t="14714" x="4783138" y="3632200"/>
          <p14:tracePt t="14722" x="4730750" y="3646488"/>
          <p14:tracePt t="14730" x="4679950" y="3646488"/>
          <p14:tracePt t="14738" x="4616450" y="3659188"/>
          <p14:tracePt t="14746" x="4565650" y="3671888"/>
          <p14:tracePt t="14754" x="4514850" y="3684588"/>
          <p14:tracePt t="14762" x="4464050" y="3697288"/>
          <p14:tracePt t="14770" x="4425950" y="3709988"/>
          <p14:tracePt t="14778" x="4387850" y="3722688"/>
          <p14:tracePt t="14786" x="4348163" y="3735388"/>
          <p14:tracePt t="14794" x="4310063" y="3760788"/>
          <p14:tracePt t="14802" x="4271963" y="3773488"/>
          <p14:tracePt t="14810" x="4233863" y="3798888"/>
          <p14:tracePt t="14818" x="4195763" y="3824288"/>
          <p14:tracePt t="14826" x="4157663" y="3836988"/>
          <p14:tracePt t="14834" x="4132263" y="3862388"/>
          <p14:tracePt t="14842" x="4094163" y="3887788"/>
          <p14:tracePt t="14850" x="4081463" y="3913188"/>
          <p14:tracePt t="14858" x="4056063" y="3925888"/>
          <p14:tracePt t="14866" x="4043363" y="3951288"/>
          <p14:tracePt t="14874" x="4030663" y="3976688"/>
          <p14:tracePt t="14884" x="4017963" y="4002088"/>
          <p14:tracePt t="14890" x="4005263" y="4027488"/>
          <p14:tracePt t="14898" x="4005263" y="4052888"/>
          <p14:tracePt t="14907" x="3990975" y="4079875"/>
          <p14:tracePt t="14914" x="3990975" y="4117975"/>
          <p14:tracePt t="14922" x="3990975" y="4143375"/>
          <p14:tracePt t="14930" x="3990975" y="4181475"/>
          <p14:tracePt t="14938" x="3990975" y="4257675"/>
          <p14:tracePt t="14946" x="4005263" y="4308475"/>
          <p14:tracePt t="14954" x="4030663" y="4359275"/>
          <p14:tracePt t="14962" x="4043363" y="4410075"/>
          <p14:tracePt t="14972" x="4068763" y="4460875"/>
          <p14:tracePt t="14978" x="4106863" y="4525963"/>
          <p14:tracePt t="14988" x="4132263" y="4564063"/>
          <p14:tracePt t="14996" x="4157663" y="4614863"/>
          <p14:tracePt t="15005" x="4195763" y="4691063"/>
          <p14:tracePt t="15012" x="4221163" y="4716463"/>
          <p14:tracePt t="15021" x="4246563" y="4767263"/>
          <p14:tracePt t="15028" x="4284663" y="4818063"/>
          <p14:tracePt t="15036" x="4310063" y="4856163"/>
          <p14:tracePt t="15044" x="4335463" y="4894263"/>
          <p14:tracePt t="15052" x="4360863" y="4919663"/>
          <p14:tracePt t="15060" x="4373563" y="4946650"/>
          <p14:tracePt t="15068" x="4400550" y="4972050"/>
          <p14:tracePt t="15076" x="4438650" y="5010150"/>
          <p14:tracePt t="15084" x="4451350" y="5035550"/>
          <p14:tracePt t="15092" x="4476750" y="5060950"/>
          <p14:tracePt t="15100" x="4502150" y="5086350"/>
          <p14:tracePt t="15108" x="4540250" y="5111750"/>
          <p14:tracePt t="15117" x="4565650" y="5137150"/>
          <p14:tracePt t="15124" x="4616450" y="5187950"/>
          <p14:tracePt t="15132" x="4641850" y="5213350"/>
          <p14:tracePt t="15140" x="4692650" y="5251450"/>
          <p14:tracePt t="15150" x="4756150" y="5302250"/>
          <p14:tracePt t="15156" x="4833938" y="5353050"/>
          <p14:tracePt t="15164" x="4922838" y="5392738"/>
          <p14:tracePt t="15172" x="5011738" y="5443538"/>
          <p14:tracePt t="15180" x="5049838" y="5456238"/>
          <p14:tracePt t="15188" x="5153025" y="5494338"/>
          <p14:tracePt t="15198" x="5241925" y="5519738"/>
          <p14:tracePt t="15204" x="5330825" y="5545138"/>
          <p14:tracePt t="15212" x="5368925" y="5557838"/>
          <p14:tracePt t="15220" x="5457825" y="5583238"/>
          <p14:tracePt t="15228" x="5535613" y="5595938"/>
          <p14:tracePt t="15236" x="5586413" y="5595938"/>
          <p14:tracePt t="15246" x="5662613" y="5608638"/>
          <p14:tracePt t="15252" x="5688013" y="5621338"/>
          <p14:tracePt t="15263" x="5764213" y="5621338"/>
          <p14:tracePt t="15275" x="5789613" y="5621338"/>
          <p14:tracePt t="15279" x="5840413" y="5621338"/>
          <p14:tracePt t="15284" x="5865813" y="5621338"/>
          <p14:tracePt t="15295" x="5878513" y="5621338"/>
          <p14:tracePt t="15304" x="5891213" y="5621338"/>
          <p14:tracePt t="15375" x="5903913" y="5621338"/>
          <p14:tracePt t="15457" x="0" y="0"/>
        </p14:tracePtLst>
        <p14:tracePtLst>
          <p14:tracePt t="21502" x="4730750" y="3735388"/>
          <p14:tracePt t="21549" x="4743450" y="3735388"/>
          <p14:tracePt t="21556" x="4743450" y="3722688"/>
          <p14:tracePt t="21629" x="4730750" y="3722688"/>
          <p14:tracePt t="21637" x="4718050" y="3722688"/>
          <p14:tracePt t="21645" x="4705350" y="3722688"/>
          <p14:tracePt t="21653" x="4692650" y="3709988"/>
          <p14:tracePt t="21661" x="4679950" y="3709988"/>
          <p14:tracePt t="21669" x="4654550" y="3709988"/>
          <p14:tracePt t="21677" x="4629150" y="3709988"/>
          <p14:tracePt t="21686" x="4603750" y="3709988"/>
          <p14:tracePt t="21694" x="4578350" y="3709988"/>
          <p14:tracePt t="21701" x="4552950" y="3709988"/>
          <p14:tracePt t="21712" x="4514850" y="3709988"/>
          <p14:tracePt t="21717" x="4489450" y="3709988"/>
          <p14:tracePt t="21727" x="4464050" y="3709988"/>
          <p14:tracePt t="21733" x="4438650" y="3709988"/>
          <p14:tracePt t="21746" x="4413250" y="3722688"/>
          <p14:tracePt t="21752" x="4387850" y="3722688"/>
          <p14:tracePt t="21761" x="4348163" y="3735388"/>
          <p14:tracePt t="21765" x="4322763" y="3748088"/>
          <p14:tracePt t="21779" x="4284663" y="3748088"/>
          <p14:tracePt t="21784" x="4246563" y="3760788"/>
          <p14:tracePt t="21791" x="4221163" y="3773488"/>
          <p14:tracePt t="21799" x="4183063" y="3773488"/>
          <p14:tracePt t="21807" x="4144963" y="3786188"/>
          <p14:tracePt t="21816" x="4106863" y="3798888"/>
          <p14:tracePt t="21823" x="4081463" y="3798888"/>
          <p14:tracePt t="21831" x="4043363" y="3811588"/>
          <p14:tracePt t="21839" x="4017963" y="3811588"/>
          <p14:tracePt t="21848" x="4005263" y="3811588"/>
          <p14:tracePt t="21855" x="3978275" y="3824288"/>
          <p14:tracePt t="21863" x="3952875" y="3824288"/>
          <p14:tracePt t="21879" x="3927475" y="3836988"/>
          <p14:tracePt t="21887" x="3914775" y="3836988"/>
          <p14:tracePt t="21895" x="3902075" y="3836988"/>
          <p14:tracePt t="21903" x="3902075" y="3849688"/>
          <p14:tracePt t="21911" x="3889375" y="3849688"/>
          <p14:tracePt t="21920" x="3889375" y="3862388"/>
          <p14:tracePt t="21929" x="3876675" y="3875088"/>
          <p14:tracePt t="21935" x="3863975" y="3875088"/>
          <p14:tracePt t="21943" x="3851275" y="3887788"/>
          <p14:tracePt t="21962" x="3825875" y="3925888"/>
          <p14:tracePt t="21966" x="3813175" y="3938588"/>
          <p14:tracePt t="21978" x="3813175" y="3951288"/>
          <p14:tracePt t="21984" x="3787775" y="3989388"/>
          <p14:tracePt t="21991" x="3775075" y="4002088"/>
          <p14:tracePt t="21999" x="3762375" y="4014788"/>
          <p14:tracePt t="22007" x="3749675" y="4040188"/>
          <p14:tracePt t="22016" x="3749675" y="4052888"/>
          <p14:tracePt t="22027" x="3736975" y="4079875"/>
          <p14:tracePt t="22031" x="3736975" y="4105275"/>
          <p14:tracePt t="22044" x="3736975" y="4117975"/>
          <p14:tracePt t="22050" x="3736975" y="4143375"/>
          <p14:tracePt t="22057" x="3736975" y="4156075"/>
          <p14:tracePt t="22065" x="3736975" y="4181475"/>
          <p14:tracePt t="22079" x="3736975" y="4194175"/>
          <p14:tracePt t="22082" x="3736975" y="4206875"/>
          <p14:tracePt t="22089" x="3736975" y="4219575"/>
          <p14:tracePt t="22108" x="3736975" y="4232275"/>
          <p14:tracePt t="22113" x="3749675" y="4232275"/>
          <p14:tracePt t="22122" x="3749675" y="4244975"/>
          <p14:tracePt t="22129" x="3762375" y="4257675"/>
          <p14:tracePt t="22137" x="3775075" y="4270375"/>
          <p14:tracePt t="22145" x="3775075" y="4283075"/>
          <p14:tracePt t="22153" x="3787775" y="4295775"/>
          <p14:tracePt t="22160" x="3800475" y="4308475"/>
          <p14:tracePt t="22169" x="3813175" y="4321175"/>
          <p14:tracePt t="22177" x="3838575" y="4346575"/>
          <p14:tracePt t="22186" x="3863975" y="4371975"/>
          <p14:tracePt t="22193" x="3876675" y="4384675"/>
          <p14:tracePt t="22200" x="3902075" y="4397375"/>
          <p14:tracePt t="22212" x="3914775" y="4410075"/>
          <p14:tracePt t="22217" x="3940175" y="4422775"/>
          <p14:tracePt t="22226" x="3965575" y="4435475"/>
          <p14:tracePt t="22232" x="3990975" y="4435475"/>
          <p14:tracePt t="22241" x="4017963" y="4448175"/>
          <p14:tracePt t="22250" x="4043363" y="4448175"/>
          <p14:tracePt t="22257" x="4056063" y="4448175"/>
          <p14:tracePt t="22264" x="4094163" y="4448175"/>
          <p14:tracePt t="22272" x="4119563" y="4460875"/>
          <p14:tracePt t="22282" x="4132263" y="4460875"/>
          <p14:tracePt t="22288" x="4144963" y="4460875"/>
          <p14:tracePt t="22297" x="4170363" y="4460875"/>
          <p14:tracePt t="22304" x="4195763" y="4460875"/>
          <p14:tracePt t="22312" x="4208463" y="4473575"/>
          <p14:tracePt t="22325" x="4233863" y="4473575"/>
          <p14:tracePt t="22328" x="4246563" y="4473575"/>
          <p14:tracePt t="22341" x="4259263" y="4473575"/>
          <p14:tracePt t="22346" x="4271963" y="4473575"/>
          <p14:tracePt t="22355" x="4284663" y="4473575"/>
          <p14:tracePt t="22362" x="4297363" y="4473575"/>
          <p14:tracePt t="22372" x="4310063" y="4473575"/>
          <p14:tracePt t="22379" x="4322763" y="4473575"/>
          <p14:tracePt t="22386" x="4335463" y="4473575"/>
          <p14:tracePt t="22394" x="4348163" y="4473575"/>
          <p14:tracePt t="22402" x="4373563" y="4473575"/>
          <p14:tracePt t="22411" x="4387850" y="4473575"/>
          <p14:tracePt t="22419" x="4413250" y="4473575"/>
          <p14:tracePt t="22426" x="4438650" y="4473575"/>
          <p14:tracePt t="22435" x="4451350" y="4473575"/>
          <p14:tracePt t="22442" x="4476750" y="4473575"/>
          <p14:tracePt t="22450" x="4489450" y="4473575"/>
          <p14:tracePt t="22460" x="4502150" y="4460875"/>
          <p14:tracePt t="22466" x="4514850" y="4460875"/>
          <p14:tracePt t="22478" x="4527550" y="4460875"/>
          <p14:tracePt t="22483" x="4540250" y="4448175"/>
          <p14:tracePt t="22490" x="4552950" y="4435475"/>
          <p14:tracePt t="22499" x="4565650" y="4422775"/>
          <p14:tracePt t="22506" x="4578350" y="4410075"/>
          <p14:tracePt t="22515" x="4591050" y="4397375"/>
          <p14:tracePt t="22522" x="4603750" y="4384675"/>
          <p14:tracePt t="22530" x="4616450" y="4371975"/>
          <p14:tracePt t="22541" x="4641850" y="4359275"/>
          <p14:tracePt t="22547" x="4654550" y="4346575"/>
          <p14:tracePt t="22554" x="4667250" y="4333875"/>
          <p14:tracePt t="22563" x="4692650" y="4308475"/>
          <p14:tracePt t="22572" x="4705350" y="4308475"/>
          <p14:tracePt t="22578" x="4718050" y="4295775"/>
          <p14:tracePt t="22588" x="4718050" y="4283075"/>
          <p14:tracePt t="22594" x="4730750" y="4283075"/>
          <p14:tracePt t="22620" x="4743450" y="4283075"/>
          <p14:tracePt t="22628" x="4743450" y="4270375"/>
          <p14:tracePt t="22644" x="4756150" y="4270375"/>
          <p14:tracePt t="22652" x="4756150" y="4257675"/>
          <p14:tracePt t="22660" x="4770438" y="4244975"/>
          <p14:tracePt t="22669" x="4783138" y="4244975"/>
          <p14:tracePt t="22680" x="4795838" y="4232275"/>
          <p14:tracePt t="22684" x="4808538" y="4219575"/>
          <p14:tracePt t="22693" x="4821238" y="4206875"/>
          <p14:tracePt t="22700" x="4833938" y="4194175"/>
          <p14:tracePt t="22710" x="4846638" y="4181475"/>
          <p14:tracePt t="22716" x="4859338" y="4168775"/>
          <p14:tracePt t="22726" x="4872038" y="4156075"/>
          <p14:tracePt t="22740" x="4884738" y="4143375"/>
          <p14:tracePt t="22756" x="4884738" y="4130675"/>
          <p14:tracePt t="22764" x="4897438" y="4130675"/>
          <p14:tracePt t="22772" x="4897438" y="4117975"/>
          <p14:tracePt t="22788" x="4910138" y="4117975"/>
          <p14:tracePt t="22796" x="4910138" y="4105275"/>
          <p14:tracePt t="22804" x="4910138" y="4092575"/>
          <p14:tracePt t="22812" x="4922838" y="4092575"/>
          <p14:tracePt t="22820" x="4922838" y="4079875"/>
          <p14:tracePt t="22828" x="4935538" y="4065588"/>
          <p14:tracePt t="22836" x="4935538" y="4052888"/>
          <p14:tracePt t="22844" x="4948238" y="4040188"/>
          <p14:tracePt t="22852" x="4948238" y="4027488"/>
          <p14:tracePt t="22860" x="4960938" y="4014788"/>
          <p14:tracePt t="22868" x="4960938" y="4002088"/>
          <p14:tracePt t="22876" x="4973638" y="3989388"/>
          <p14:tracePt t="22884" x="4973638" y="3976688"/>
          <p14:tracePt t="22894" x="4973638" y="3963988"/>
          <p14:tracePt t="22900" x="4986338" y="3951288"/>
          <p14:tracePt t="22910" x="4986338" y="3938588"/>
          <p14:tracePt t="22918" x="4986338" y="3925888"/>
          <p14:tracePt t="22926" x="4986338" y="3913188"/>
          <p14:tracePt t="22935" x="4986338" y="3900488"/>
          <p14:tracePt t="22942" x="4986338" y="3887788"/>
          <p14:tracePt t="22950" x="4999038" y="3875088"/>
          <p14:tracePt t="22960" x="4999038" y="3862388"/>
          <p14:tracePt t="22975" x="4999038" y="3849688"/>
          <p14:tracePt t="22990" x="4999038" y="3836988"/>
          <p14:tracePt t="23006" x="4999038" y="3824288"/>
          <p14:tracePt t="23014" x="4999038" y="3811588"/>
          <p14:tracePt t="23030" x="4986338" y="3798888"/>
          <p14:tracePt t="23038" x="4986338" y="3786188"/>
          <p14:tracePt t="23046" x="4973638" y="3773488"/>
          <p14:tracePt t="23077" x="4960938" y="3760788"/>
          <p14:tracePt t="23086" x="4960938" y="3748088"/>
          <p14:tracePt t="23102" x="4948238" y="3748088"/>
          <p14:tracePt t="23118" x="4948238" y="3735388"/>
          <p14:tracePt t="23134" x="4935538" y="3735388"/>
          <p14:tracePt t="23142" x="4922838" y="3735388"/>
          <p14:tracePt t="23150" x="4922838" y="3722688"/>
          <p14:tracePt t="23159" x="4910138" y="3722688"/>
          <p14:tracePt t="23170" x="4897438" y="3722688"/>
          <p14:tracePt t="23174" x="4897438" y="3709988"/>
          <p14:tracePt t="23186" x="4884738" y="3709988"/>
          <p14:tracePt t="23192" x="4872038" y="3709988"/>
          <p14:tracePt t="23201" x="4859338" y="3697288"/>
          <p14:tracePt t="23209" x="4846638" y="3697288"/>
          <p14:tracePt t="23216" x="4846638" y="3684588"/>
          <p14:tracePt t="23226" x="4833938" y="3684588"/>
          <p14:tracePt t="23232" x="4821238" y="3684588"/>
          <p14:tracePt t="23248" x="4821238" y="3671888"/>
          <p14:tracePt t="23256" x="4808538" y="3671888"/>
          <p14:tracePt t="23288" x="4795838" y="3671888"/>
          <p14:tracePt t="23304" x="4783138" y="3671888"/>
          <p14:tracePt t="23312" x="4770438" y="3671888"/>
          <p14:tracePt t="23328" x="4756150" y="3671888"/>
          <p14:tracePt t="23441" x="4756150" y="3659188"/>
          <p14:tracePt t="23466" x="0" y="0"/>
        </p14:tracePtLst>
        <p14:tracePtLst>
          <p14:tracePt t="25383" x="4667250" y="4513263"/>
          <p14:tracePt t="25423" x="4667250" y="4525963"/>
          <p14:tracePt t="25433" x="4654550" y="4525963"/>
          <p14:tracePt t="25439" x="4629150" y="4525963"/>
          <p14:tracePt t="25449" x="4616450" y="4525963"/>
          <p14:tracePt t="25457" x="4591050" y="4525963"/>
          <p14:tracePt t="25465" x="4578350" y="4513263"/>
          <p14:tracePt t="25475" x="4514850" y="4498975"/>
          <p14:tracePt t="25481" x="4476750" y="4486275"/>
          <p14:tracePt t="25489" x="4438650" y="4473575"/>
          <p14:tracePt t="25497" x="4400550" y="4460875"/>
          <p14:tracePt t="25511" x="4360863" y="4460875"/>
          <p14:tracePt t="25513" x="4259263" y="4448175"/>
          <p14:tracePt t="25521" x="4208463" y="4448175"/>
          <p14:tracePt t="25529" x="4157663" y="4435475"/>
          <p14:tracePt t="25540" x="4106863" y="4435475"/>
          <p14:tracePt t="25545" x="4056063" y="4435475"/>
          <p14:tracePt t="25553" x="3978275" y="4448175"/>
          <p14:tracePt t="25561" x="3952875" y="4448175"/>
          <p14:tracePt t="25569" x="3914775" y="4460875"/>
          <p14:tracePt t="25577" x="3902075" y="4473575"/>
          <p14:tracePt t="25587" x="3876675" y="4486275"/>
          <p14:tracePt t="25593" x="3863975" y="4513263"/>
          <p14:tracePt t="25601" x="3851275" y="4525963"/>
          <p14:tracePt t="25610" x="3838575" y="4551363"/>
          <p14:tracePt t="25617" x="3825875" y="4576763"/>
          <p14:tracePt t="25625" x="3813175" y="4589463"/>
          <p14:tracePt t="25633" x="3787775" y="4614863"/>
          <p14:tracePt t="25641" x="3762375" y="4652963"/>
          <p14:tracePt t="25649" x="3736975" y="4678363"/>
          <p14:tracePt t="25657" x="3724275" y="4703763"/>
          <p14:tracePt t="25665" x="3698875" y="4741863"/>
          <p14:tracePt t="25673" x="3686175" y="4767263"/>
          <p14:tracePt t="25682" x="3673475" y="4818063"/>
          <p14:tracePt t="25689" x="3660775" y="4868863"/>
          <p14:tracePt t="25698" x="3660775" y="4894263"/>
          <p14:tracePt t="25710" x="3660775" y="4946650"/>
          <p14:tracePt t="25713" x="3660775" y="4972050"/>
          <p14:tracePt t="25723" x="3686175" y="5022850"/>
          <p14:tracePt t="25729" x="3698875" y="5060950"/>
          <p14:tracePt t="25744" x="3724275" y="5111750"/>
          <p14:tracePt t="25747" x="3749675" y="5149850"/>
          <p14:tracePt t="25755" x="3787775" y="5200650"/>
          <p14:tracePt t="25763" x="3813175" y="5226050"/>
          <p14:tracePt t="25774" x="3876675" y="5289550"/>
          <p14:tracePt t="25779" x="3902075" y="5302250"/>
          <p14:tracePt t="25787" x="3940175" y="5327650"/>
          <p14:tracePt t="25795" x="3990975" y="5380038"/>
          <p14:tracePt t="25803" x="4030663" y="5392738"/>
          <p14:tracePt t="25811" x="4081463" y="5430838"/>
          <p14:tracePt t="25819" x="4106863" y="5430838"/>
          <p14:tracePt t="25827" x="4132263" y="5443538"/>
          <p14:tracePt t="25838" x="4170363" y="5456238"/>
          <p14:tracePt t="25844" x="4195763" y="5468938"/>
          <p14:tracePt t="25851" x="4208463" y="5468938"/>
          <p14:tracePt t="25860" x="4221163" y="5468938"/>
          <p14:tracePt t="25867" x="4259263" y="5468938"/>
          <p14:tracePt t="25875" x="4284663" y="5468938"/>
          <p14:tracePt t="25884" x="4297363" y="5468938"/>
          <p14:tracePt t="25891" x="4348163" y="5468938"/>
          <p14:tracePt t="25899" x="4373563" y="5468938"/>
          <p14:tracePt t="25907" x="4400550" y="5468938"/>
          <p14:tracePt t="25915" x="4425950" y="5456238"/>
          <p14:tracePt t="25923" x="4451350" y="5443538"/>
          <p14:tracePt t="25931" x="4502150" y="5418138"/>
          <p14:tracePt t="25940" x="4527550" y="5405438"/>
          <p14:tracePt t="25947" x="4552950" y="5380038"/>
          <p14:tracePt t="25955" x="4591050" y="5340350"/>
          <p14:tracePt t="25963" x="4629150" y="5302250"/>
          <p14:tracePt t="25972" x="4667250" y="5276850"/>
          <p14:tracePt t="25979" x="4705350" y="5238750"/>
          <p14:tracePt t="25987" x="4730750" y="5200650"/>
          <p14:tracePt t="25997" x="4743450" y="5187950"/>
          <p14:tracePt t="26003" x="4770438" y="5149850"/>
          <p14:tracePt t="26013" x="4783138" y="5111750"/>
          <p14:tracePt t="26019" x="4795838" y="5073650"/>
          <p14:tracePt t="26029" x="4795838" y="5048250"/>
          <p14:tracePt t="26037" x="4795838" y="4997450"/>
          <p14:tracePt t="26045" x="4795838" y="4933950"/>
          <p14:tracePt t="26053" x="4795838" y="4906963"/>
          <p14:tracePt t="26061" x="4783138" y="4856163"/>
          <p14:tracePt t="26069" x="4770438" y="4830763"/>
          <p14:tracePt t="26077" x="4743450" y="4792663"/>
          <p14:tracePt t="26085" x="4730750" y="4767263"/>
          <p14:tracePt t="26093" x="4718050" y="4741863"/>
          <p14:tracePt t="26101" x="4705350" y="4729163"/>
          <p14:tracePt t="26110" x="4692650" y="4716463"/>
          <p14:tracePt t="26127" x="4679950" y="4678363"/>
          <p14:tracePt t="26133" x="4667250" y="4678363"/>
          <p14:tracePt t="26141" x="4641850" y="4652963"/>
          <p14:tracePt t="26151" x="4629150" y="4640263"/>
          <p14:tracePt t="26157" x="4616450" y="4627563"/>
          <p14:tracePt t="26165" x="4603750" y="4614863"/>
          <p14:tracePt t="26176" x="4591050" y="4602163"/>
          <p14:tracePt t="26182" x="4565650" y="4576763"/>
          <p14:tracePt t="26189" x="4552950" y="4576763"/>
          <p14:tracePt t="26197" x="4540250" y="4564063"/>
          <p14:tracePt t="26206" x="4502150" y="4538663"/>
          <p14:tracePt t="26213" x="4489450" y="4525963"/>
          <p14:tracePt t="26221" x="4476750" y="4513263"/>
          <p14:tracePt t="26229" x="4464050" y="4513263"/>
          <p14:tracePt t="26246" x="4464050" y="4498975"/>
          <p14:tracePt t="26278" x="4451350" y="4498975"/>
          <p14:tracePt t="26295" x="4438650" y="4498975"/>
          <p14:tracePt t="26305" x="4425950" y="4498975"/>
          <p14:tracePt t="26317" x="4413250" y="4498975"/>
          <p14:tracePt t="26326" x="4400550" y="4498975"/>
          <p14:tracePt t="26448" x="0" y="0"/>
        </p14:tracePtLst>
        <p14:tracePtLst>
          <p14:tracePt t="28371" x="5956300" y="4359275"/>
          <p14:tracePt t="28397" x="5956300" y="4371975"/>
          <p14:tracePt t="28424" x="5956300" y="4384675"/>
          <p14:tracePt t="28447" x="5943600" y="4384675"/>
          <p14:tracePt t="28453" x="5930900" y="4384675"/>
          <p14:tracePt t="28469" x="5918200" y="4384675"/>
          <p14:tracePt t="28479" x="5903913" y="4384675"/>
          <p14:tracePt t="28485" x="5891213" y="4384675"/>
          <p14:tracePt t="28495" x="5878513" y="4384675"/>
          <p14:tracePt t="28501" x="5827713" y="4384675"/>
          <p14:tracePt t="28514" x="5802313" y="4384675"/>
          <p14:tracePt t="28519" x="5776913" y="4371975"/>
          <p14:tracePt t="28525" x="5738813" y="4371975"/>
          <p14:tracePt t="28535" x="5713413" y="4359275"/>
          <p14:tracePt t="28541" x="5649913" y="4359275"/>
          <p14:tracePt t="28551" x="5611813" y="4346575"/>
          <p14:tracePt t="28560" x="5573713" y="4346575"/>
          <p14:tracePt t="28567" x="5548313" y="4346575"/>
          <p14:tracePt t="28576" x="5508625" y="4333875"/>
          <p14:tracePt t="28583" x="5470525" y="4333875"/>
          <p14:tracePt t="28591" x="5445125" y="4333875"/>
          <p14:tracePt t="28599" x="5381625" y="4333875"/>
          <p14:tracePt t="28608" x="5356225" y="4333875"/>
          <p14:tracePt t="28615" x="5330825" y="4333875"/>
          <p14:tracePt t="28623" x="5305425" y="4333875"/>
          <p14:tracePt t="28631" x="5292725" y="4333875"/>
          <p14:tracePt t="28639" x="5267325" y="4333875"/>
          <p14:tracePt t="28647" x="5241925" y="4333875"/>
          <p14:tracePt t="28655" x="5216525" y="4333875"/>
          <p14:tracePt t="28663" x="5191125" y="4333875"/>
          <p14:tracePt t="28671" x="5178425" y="4346575"/>
          <p14:tracePt t="28681" x="5153025" y="4346575"/>
          <p14:tracePt t="28687" x="5126038" y="4359275"/>
          <p14:tracePt t="28697" x="5113338" y="4371975"/>
          <p14:tracePt t="28703" x="5062538" y="4384675"/>
          <p14:tracePt t="28713" x="5037138" y="4397375"/>
          <p14:tracePt t="28719" x="5024438" y="4410075"/>
          <p14:tracePt t="28728" x="4999038" y="4422775"/>
          <p14:tracePt t="28735" x="4986338" y="4435475"/>
          <p14:tracePt t="28747" x="4960938" y="4448175"/>
          <p14:tracePt t="28752" x="4948238" y="4460875"/>
          <p14:tracePt t="28762" x="4922838" y="4473575"/>
          <p14:tracePt t="28767" x="4910138" y="4498975"/>
          <p14:tracePt t="28775" x="4884738" y="4513263"/>
          <p14:tracePt t="28784" x="4872038" y="4525963"/>
          <p14:tracePt t="28791" x="4846638" y="4551363"/>
          <p14:tracePt t="28799" x="4833938" y="4564063"/>
          <p14:tracePt t="28807" x="4808538" y="4589463"/>
          <p14:tracePt t="28816" x="4795838" y="4602163"/>
          <p14:tracePt t="28823" x="4783138" y="4627563"/>
          <p14:tracePt t="28833" x="4770438" y="4640263"/>
          <p14:tracePt t="28844" x="4770438" y="4665663"/>
          <p14:tracePt t="28849" x="4756150" y="4678363"/>
          <p14:tracePt t="28856" x="4756150" y="4703763"/>
          <p14:tracePt t="28864" x="4756150" y="4716463"/>
          <p14:tracePt t="28874" x="4756150" y="4754563"/>
          <p14:tracePt t="28880" x="4756150" y="4779963"/>
          <p14:tracePt t="28888" x="4756150" y="4818063"/>
          <p14:tracePt t="28896" x="4756150" y="4843463"/>
          <p14:tracePt t="28912" x="4770438" y="4881563"/>
          <p14:tracePt t="28920" x="4783138" y="4919663"/>
          <p14:tracePt t="28928" x="4795838" y="4946650"/>
          <p14:tracePt t="28936" x="4821238" y="4972050"/>
          <p14:tracePt t="28945" x="4833938" y="4997450"/>
          <p14:tracePt t="28952" x="4846638" y="5022850"/>
          <p14:tracePt t="28960" x="4872038" y="5048250"/>
          <p14:tracePt t="28968" x="4884738" y="5073650"/>
          <p14:tracePt t="28978" x="4910138" y="5099050"/>
          <p14:tracePt t="28995" x="4935538" y="5137150"/>
          <p14:tracePt t="29001" x="4960938" y="5162550"/>
          <p14:tracePt t="29010" x="4973638" y="5175250"/>
          <p14:tracePt t="29016" x="4999038" y="5200650"/>
          <p14:tracePt t="29024" x="5011738" y="5213350"/>
          <p14:tracePt t="29032" x="5037138" y="5238750"/>
          <p14:tracePt t="29040" x="5062538" y="5264150"/>
          <p14:tracePt t="29057" x="5087938" y="5289550"/>
          <p14:tracePt t="29065" x="5126038" y="5302250"/>
          <p14:tracePt t="29072" x="5153025" y="5327650"/>
          <p14:tracePt t="29094" x="5229225" y="5367338"/>
          <p14:tracePt t="29098" x="5267325" y="5392738"/>
          <p14:tracePt t="29112" x="5305425" y="5405438"/>
          <p14:tracePt t="29124" x="5343525" y="5405438"/>
          <p14:tracePt t="29130" x="5368925" y="5418138"/>
          <p14:tracePt t="29141" x="5407025" y="5418138"/>
          <p14:tracePt t="29146" x="5445125" y="5418138"/>
          <p14:tracePt t="29162" x="5483225" y="5418138"/>
          <p14:tracePt t="29171" x="5521325" y="5418138"/>
          <p14:tracePt t="29179" x="5573713" y="5418138"/>
          <p14:tracePt t="29187" x="5611813" y="5418138"/>
          <p14:tracePt t="29204" x="5649913" y="5405438"/>
          <p14:tracePt t="29210" x="5688013" y="5405438"/>
          <p14:tracePt t="29218" x="5700713" y="5392738"/>
          <p14:tracePt t="29228" x="5726113" y="5392738"/>
          <p14:tracePt t="29234" x="5738813" y="5380038"/>
          <p14:tracePt t="29244" x="5751513" y="5367338"/>
          <p14:tracePt t="29250" x="5764213" y="5340350"/>
          <p14:tracePt t="29262" x="5776913" y="5327650"/>
          <p14:tracePt t="29266" x="5789613" y="5302250"/>
          <p14:tracePt t="29274" x="5802313" y="5264150"/>
          <p14:tracePt t="29282" x="5815013" y="5226050"/>
          <p14:tracePt t="29290" x="5827713" y="5187950"/>
          <p14:tracePt t="29299" x="5840413" y="5149850"/>
          <p14:tracePt t="29306" x="5853113" y="5111750"/>
          <p14:tracePt t="29314" x="5853113" y="5073650"/>
          <p14:tracePt t="29322" x="5853113" y="5048250"/>
          <p14:tracePt t="29330" x="5865813" y="5022850"/>
          <p14:tracePt t="29339" x="5865813" y="4997450"/>
          <p14:tracePt t="29346" x="5865813" y="4984750"/>
          <p14:tracePt t="29357" x="5865813" y="4959350"/>
          <p14:tracePt t="29362" x="5865813" y="4946650"/>
          <p14:tracePt t="29374" x="5865813" y="4933950"/>
          <p14:tracePt t="29378" x="5865813" y="4919663"/>
          <p14:tracePt t="29388" x="5865813" y="4906963"/>
          <p14:tracePt t="29394" x="5865813" y="4881563"/>
          <p14:tracePt t="29404" x="5865813" y="4868863"/>
          <p14:tracePt t="29412" x="5865813" y="4856163"/>
          <p14:tracePt t="29420" x="5853113" y="4843463"/>
          <p14:tracePt t="29428" x="5853113" y="4830763"/>
          <p14:tracePt t="29436" x="5840413" y="4805363"/>
          <p14:tracePt t="29444" x="5840413" y="4792663"/>
          <p14:tracePt t="29452" x="5827713" y="4767263"/>
          <p14:tracePt t="29461" x="5827713" y="4754563"/>
          <p14:tracePt t="29477" x="5827713" y="4741863"/>
          <p14:tracePt t="29484" x="5827713" y="4729163"/>
          <p14:tracePt t="29496" x="5815013" y="4729163"/>
          <p14:tracePt t="29501" x="5815013" y="4716463"/>
          <p14:tracePt t="29533" x="5815013" y="4703763"/>
          <p14:tracePt t="29767" x="5815013" y="4691063"/>
          <p14:tracePt t="29783" x="0" y="0"/>
        </p14:tracePtLst>
        <p14:tracePtLst>
          <p14:tracePt t="33832" x="10904538" y="3276600"/>
          <p14:tracePt t="33847" x="10904538" y="3263900"/>
          <p14:tracePt t="33855" x="10891838" y="3263900"/>
          <p14:tracePt t="33863" x="10879138" y="3263900"/>
          <p14:tracePt t="33871" x="10866438" y="3251200"/>
          <p14:tracePt t="33879" x="10852150" y="3238500"/>
          <p14:tracePt t="33887" x="10826750" y="3238500"/>
          <p14:tracePt t="33896" x="10801350" y="3225800"/>
          <p14:tracePt t="33902" x="10763250" y="3211513"/>
          <p14:tracePt t="33911" x="10725150" y="3198813"/>
          <p14:tracePt t="33918" x="10661650" y="3186113"/>
          <p14:tracePt t="33926" x="10610850" y="3186113"/>
          <p14:tracePt t="33934" x="10547350" y="3186113"/>
          <p14:tracePt t="33944" x="10509250" y="3173413"/>
          <p14:tracePt t="33950" x="10431463" y="3173413"/>
          <p14:tracePt t="33963" x="10380663" y="3173413"/>
          <p14:tracePt t="33966" x="10291763" y="3173413"/>
          <p14:tracePt t="33974" x="10240963" y="3173413"/>
          <p14:tracePt t="33983" x="10177463" y="3173413"/>
          <p14:tracePt t="33994" x="10126663" y="3160713"/>
          <p14:tracePt t="33998" x="10061575" y="3160713"/>
          <p14:tracePt t="34008" x="9959975" y="3160713"/>
          <p14:tracePt t="34017" x="9896475" y="3148013"/>
          <p14:tracePt t="34024" x="9820275" y="3148013"/>
          <p14:tracePt t="34032" x="9744075" y="3135313"/>
          <p14:tracePt t="34040" x="9653588" y="3135313"/>
          <p14:tracePt t="34049" x="9602788" y="3135313"/>
          <p14:tracePt t="34056" x="9501188" y="3135313"/>
          <p14:tracePt t="34064" x="9399588" y="3122613"/>
          <p14:tracePt t="34072" x="9283700" y="3122613"/>
          <p14:tracePt t="34080" x="9169400" y="3122613"/>
          <p14:tracePt t="34088" x="9042400" y="3122613"/>
          <p14:tracePt t="34097" x="8978900" y="3122613"/>
          <p14:tracePt t="34105" x="8863013" y="3122613"/>
          <p14:tracePt t="34112" x="8774113" y="3135313"/>
          <p14:tracePt t="34120" x="8723313" y="3148013"/>
          <p14:tracePt t="34128" x="8621713" y="3160713"/>
          <p14:tracePt t="34136" x="8569325" y="3173413"/>
          <p14:tracePt t="34146" x="8531225" y="3186113"/>
          <p14:tracePt t="34152" x="8493125" y="3198813"/>
          <p14:tracePt t="34160" x="8467725" y="3198813"/>
          <p14:tracePt t="34168" x="8429625" y="3211513"/>
          <p14:tracePt t="34176" x="8391525" y="3225800"/>
          <p14:tracePt t="34184" x="8378825" y="3238500"/>
          <p14:tracePt t="34194" x="8366125" y="3251200"/>
          <p14:tracePt t="34200" x="8340725" y="3263900"/>
          <p14:tracePt t="34208" x="8315325" y="3276600"/>
          <p14:tracePt t="34216" x="8302625" y="3289300"/>
          <p14:tracePt t="34224" x="8277225" y="3302000"/>
          <p14:tracePt t="34232" x="8251825" y="3314700"/>
          <p14:tracePt t="34240" x="8239125" y="3327400"/>
          <p14:tracePt t="34248" x="8226425" y="3327400"/>
          <p14:tracePt t="34256" x="8226425" y="3340100"/>
          <p14:tracePt t="34264" x="8213725" y="3352800"/>
          <p14:tracePt t="34272" x="8213725" y="3365500"/>
          <p14:tracePt t="34282" x="8213725" y="3378200"/>
          <p14:tracePt t="34290" x="8213725" y="3403600"/>
          <p14:tracePt t="34298" x="8213725" y="3429000"/>
          <p14:tracePt t="34311" x="8226425" y="3467100"/>
          <p14:tracePt t="34318" x="8239125" y="3517900"/>
          <p14:tracePt t="34326" x="8277225" y="3581400"/>
          <p14:tracePt t="34334" x="8302625" y="3606800"/>
          <p14:tracePt t="34344" x="8353425" y="3671888"/>
          <p14:tracePt t="34350" x="8378825" y="3709988"/>
          <p14:tracePt t="34358" x="8455025" y="3773488"/>
          <p14:tracePt t="34366" x="8505825" y="3811588"/>
          <p14:tracePt t="34374" x="8609013" y="3862388"/>
          <p14:tracePt t="34382" x="8672513" y="3900488"/>
          <p14:tracePt t="34390" x="8812213" y="3951288"/>
          <p14:tracePt t="34398" x="8888413" y="3963988"/>
          <p14:tracePt t="34406" x="9029700" y="4002088"/>
          <p14:tracePt t="34414" x="9182100" y="4027488"/>
          <p14:tracePt t="34423" x="9348788" y="4052888"/>
          <p14:tracePt t="34430" x="9424988" y="4052888"/>
          <p14:tracePt t="34438" x="9615488" y="4079875"/>
          <p14:tracePt t="34446" x="9718675" y="4079875"/>
          <p14:tracePt t="34455" x="9909175" y="4092575"/>
          <p14:tracePt t="34462" x="10101263" y="4105275"/>
          <p14:tracePt t="34470" x="10190163" y="4105275"/>
          <p14:tracePt t="34480" x="10355263" y="4105275"/>
          <p14:tracePt t="34486" x="10444163" y="4105275"/>
          <p14:tracePt t="34494" x="10610850" y="4105275"/>
          <p14:tracePt t="34502" x="10699750" y="4092575"/>
          <p14:tracePt t="34511" x="10852150" y="4079875"/>
          <p14:tracePt t="34518" x="10929938" y="4065588"/>
          <p14:tracePt t="34528" x="11082338" y="4040188"/>
          <p14:tracePt t="34534" x="11145838" y="4027488"/>
          <p14:tracePt t="34545" x="11274425" y="4002088"/>
          <p14:tracePt t="34552" x="11337925" y="3989388"/>
          <p14:tracePt t="34560" x="11439525" y="3951288"/>
          <p14:tracePt t="34566" x="11503025" y="3913188"/>
          <p14:tracePt t="34577" x="11528425" y="3900488"/>
          <p14:tracePt t="34584" x="11579225" y="3875088"/>
          <p14:tracePt t="34593" x="11617325" y="3849688"/>
          <p14:tracePt t="34600" x="11644313" y="3836988"/>
          <p14:tracePt t="34608" x="11644313" y="3824288"/>
          <p14:tracePt t="34658" x="11644313" y="3811588"/>
          <p14:tracePt t="34883" x="0" y="0"/>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EC5B3-FE39-407F-B6AA-9C110F3FF190}"/>
              </a:ext>
            </a:extLst>
          </p:cNvPr>
          <p:cNvSpPr>
            <a:spLocks noGrp="1"/>
          </p:cNvSpPr>
          <p:nvPr>
            <p:ph type="title"/>
          </p:nvPr>
        </p:nvSpPr>
        <p:spPr/>
        <p:txBody>
          <a:bodyPr/>
          <a:lstStyle/>
          <a:p>
            <a:r>
              <a:rPr lang="en-US" dirty="0"/>
              <a:t>Partiendo de un modelo para r(t), ¿cómo encaja el EPP?</a:t>
            </a:r>
            <a:br>
              <a:rPr lang="en-US" dirty="0"/>
            </a:br>
            <a:br>
              <a:rPr lang="en-US" dirty="0"/>
            </a:br>
            <a:r>
              <a:rPr lang="en-US" dirty="0"/>
              <a:t>IMIS</a:t>
            </a:r>
            <a:br>
              <a:rPr lang="en-US" dirty="0"/>
            </a:br>
            <a:endParaRPr lang="en-US" dirty="0"/>
          </a:p>
        </p:txBody>
      </p:sp>
      <p:sp>
        <p:nvSpPr>
          <p:cNvPr id="3" name="Content Placeholder 2">
            <a:extLst>
              <a:ext uri="{FF2B5EF4-FFF2-40B4-BE49-F238E27FC236}">
                <a16:creationId xmlns:a16="http://schemas.microsoft.com/office/drawing/2014/main" id="{D578AE94-7085-46F1-BC88-F0EB13214560}"/>
              </a:ext>
            </a:extLst>
          </p:cNvPr>
          <p:cNvSpPr>
            <a:spLocks noGrp="1"/>
          </p:cNvSpPr>
          <p:nvPr>
            <p:ph idx="1"/>
          </p:nvPr>
        </p:nvSpPr>
        <p:spPr>
          <a:xfrm>
            <a:off x="3905363" y="707697"/>
            <a:ext cx="7315200" cy="5120640"/>
          </a:xfrm>
        </p:spPr>
        <p:txBody>
          <a:bodyPr>
            <a:normAutofit fontScale="92500" lnSpcReduction="20000"/>
          </a:bodyPr>
          <a:lstStyle/>
          <a:p>
            <a:r>
              <a:rPr lang="en-US" dirty="0"/>
              <a:t>Crear un gran número de muestras de los parámetros que definen </a:t>
            </a:r>
            <a:r>
              <a:rPr lang="en-US" i="1" dirty="0"/>
              <a:t>r(t) </a:t>
            </a:r>
            <a:r>
              <a:rPr lang="en-US" dirty="0"/>
              <a:t>a partir del modelo elegido.</a:t>
            </a:r>
          </a:p>
          <a:p>
            <a:pPr lvl="1"/>
            <a:r>
              <a:rPr lang="en-US" dirty="0"/>
              <a:t>Estas no se eligen al azar, sino que se basan en información previa obtenida al ajustar estos modelos en entornos epidémicos similares.</a:t>
            </a:r>
          </a:p>
          <a:p>
            <a:r>
              <a:rPr lang="en-US" dirty="0"/>
              <a:t>Calcular en qué medida estas muestras se ajustan a los datos.</a:t>
            </a:r>
          </a:p>
          <a:p>
            <a:pPr lvl="1"/>
            <a:r>
              <a:rPr lang="en-US" dirty="0"/>
              <a:t>Esto se hace utilizando una función de verosimilitud que incluye términos para cada tipo de datos: vigilancia de poblaciones clave, vigilancia prenatal y datos de centros de pruebas rutinarias, datos del censo ANC-RT, encuestas e incidencia.</a:t>
            </a:r>
          </a:p>
          <a:p>
            <a:pPr lvl="1"/>
            <a:r>
              <a:rPr lang="en-US" dirty="0"/>
              <a:t>Esta función describe la proximidad de la prevalencia de la curva</a:t>
            </a:r>
            <a:r>
              <a:rPr lang="en-US" i="1" dirty="0"/>
              <a:t> r(t) </a:t>
            </a:r>
            <a:r>
              <a:rPr lang="en-US" dirty="0"/>
              <a:t>a los datos</a:t>
            </a:r>
          </a:p>
          <a:p>
            <a:r>
              <a:rPr lang="en-US" dirty="0"/>
              <a:t>Seleccione la que más se acerque a los datos y cree más muestras a su alrededor.</a:t>
            </a:r>
          </a:p>
          <a:p>
            <a:r>
              <a:rPr lang="en-US" dirty="0"/>
              <a:t>Repita este proceso hasta que un número determinado de curvas se acerquen a los datos.</a:t>
            </a:r>
          </a:p>
          <a:p>
            <a:pPr lvl="1"/>
            <a:r>
              <a:rPr lang="en-US" dirty="0"/>
              <a:t>Este es el número establecido por la proyección nacional o de capacitación en el EPP</a:t>
            </a:r>
          </a:p>
          <a:p>
            <a:r>
              <a:rPr lang="en-US" dirty="0"/>
              <a:t>Vuelva a muestrear 3000 curvas de las restantes en función de la probabilidad</a:t>
            </a:r>
          </a:p>
        </p:txBody>
      </p:sp>
      <p:sp>
        <p:nvSpPr>
          <p:cNvPr id="8" name="TextBox 7">
            <a:extLst>
              <a:ext uri="{FF2B5EF4-FFF2-40B4-BE49-F238E27FC236}">
                <a16:creationId xmlns:a16="http://schemas.microsoft.com/office/drawing/2014/main" id="{55AC1CC5-4FF8-429F-8A7E-53C9A49C1804}"/>
              </a:ext>
            </a:extLst>
          </p:cNvPr>
          <p:cNvSpPr txBox="1"/>
          <p:nvPr/>
        </p:nvSpPr>
        <p:spPr>
          <a:xfrm>
            <a:off x="4121931" y="6129127"/>
            <a:ext cx="5579733" cy="369332"/>
          </a:xfrm>
          <a:prstGeom prst="rect">
            <a:avLst/>
          </a:prstGeom>
          <a:noFill/>
        </p:spPr>
        <p:txBody>
          <a:bodyPr wrap="none" rtlCol="0">
            <a:spAutoFit/>
          </a:bodyPr>
          <a:lstStyle/>
          <a:p>
            <a:r>
              <a:rPr lang="en-US" dirty="0">
                <a:solidFill>
                  <a:srgbClr val="0070C0"/>
                </a:solidFill>
              </a:rPr>
              <a:t>Fuente: Raftery </a:t>
            </a:r>
            <a:r>
              <a:rPr lang="en-CH" dirty="0">
                <a:solidFill>
                  <a:srgbClr val="0070C0"/>
                </a:solidFill>
              </a:rPr>
              <a:t>&amp;</a:t>
            </a:r>
            <a:r>
              <a:rPr lang="en-US" dirty="0">
                <a:solidFill>
                  <a:srgbClr val="0070C0"/>
                </a:solidFill>
              </a:rPr>
              <a:t> Bao, Biometrics 2010, 66(4):1162-1173.</a:t>
            </a:r>
          </a:p>
        </p:txBody>
      </p:sp>
    </p:spTree>
    <p:extLst>
      <p:ext uri="{BB962C8B-B14F-4D97-AF65-F5344CB8AC3E}">
        <p14:creationId xmlns:p14="http://schemas.microsoft.com/office/powerpoint/2010/main" val="4058733287"/>
      </p:ext>
    </p:extLst>
  </p:cSld>
  <p:clrMapOvr>
    <a:masterClrMapping/>
  </p:clrMapOvr>
  <mc:AlternateContent xmlns:mc="http://schemas.openxmlformats.org/markup-compatibility/2006" xmlns:p14="http://schemas.microsoft.com/office/powerpoint/2010/main">
    <mc:Choice Requires="p14">
      <p:transition spd="slow" p14:dur="2000" advTm="54125"/>
    </mc:Choice>
    <mc:Fallback xmlns="" xmlns:a16="http://schemas.microsoft.com/office/drawing/2014/main">
      <p:transition spd="slow" advTm="54125"/>
    </mc:Fallback>
  </mc:AlternateContent>
  <p:extLst>
    <p:ext uri="{3A86A75C-4F4B-4683-9AE1-C65F6400EC91}">
      <p14:laserTraceLst xmlns:p14="http://schemas.microsoft.com/office/powerpoint/2010/main">
        <p14:tracePtLst>
          <p14:tracePt t="9773" x="1020763" y="4040188"/>
          <p14:tracePt t="9775" x="892175" y="3976688"/>
          <p14:tracePt t="9780" x="854075" y="3963988"/>
          <p14:tracePt t="9787" x="828675" y="3963988"/>
          <p14:tracePt t="9820" x="777875" y="3951288"/>
          <p14:tracePt t="9840" x="688975" y="3938588"/>
          <p14:tracePt t="9845" x="547688" y="3925888"/>
          <p14:tracePt t="9855" x="522288" y="3925888"/>
          <p14:tracePt t="9863" x="458788" y="3925888"/>
          <p14:tracePt t="9879" x="433388" y="3925888"/>
          <p14:tracePt t="9915" x="382588" y="3925888"/>
          <p14:tracePt t="9919" x="268288" y="3925888"/>
          <p14:tracePt t="9940" x="139700" y="3938588"/>
          <p14:tracePt t="9949" x="25400" y="3963988"/>
          <p14:tracePt t="10166" x="0" y="4716463"/>
          <p14:tracePt t="10172" x="50800" y="4754563"/>
          <p14:tracePt t="10177" x="101600" y="4779963"/>
          <p14:tracePt t="10185" x="127000" y="4792663"/>
          <p14:tracePt t="10194" x="165100" y="4818063"/>
          <p14:tracePt t="10201" x="192088" y="4830763"/>
          <p14:tracePt t="10209" x="242888" y="4843463"/>
          <p14:tracePt t="10217" x="280988" y="4856163"/>
          <p14:tracePt t="10226" x="331788" y="4868863"/>
          <p14:tracePt t="10232" x="357188" y="4881563"/>
          <p14:tracePt t="10241" x="420688" y="4894263"/>
          <p14:tracePt t="10249" x="446088" y="4906963"/>
          <p14:tracePt t="10257" x="522288" y="4919663"/>
          <p14:tracePt t="10264" x="547688" y="4919663"/>
          <p14:tracePt t="10272" x="612775" y="4919663"/>
          <p14:tracePt t="10282" x="650875" y="4919663"/>
          <p14:tracePt t="10288" x="688975" y="4919663"/>
          <p14:tracePt t="10299" x="739775" y="4919663"/>
          <p14:tracePt t="10306" x="765175" y="4919663"/>
          <p14:tracePt t="10314" x="790575" y="4919663"/>
          <p14:tracePt t="10323" x="828675" y="4919663"/>
          <p14:tracePt t="10331" x="841375" y="4919663"/>
          <p14:tracePt t="10338" x="866775" y="4919663"/>
          <p14:tracePt t="10346" x="892175" y="4919663"/>
          <p14:tracePt t="10355" x="917575" y="4906963"/>
          <p14:tracePt t="10362" x="930275" y="4906963"/>
          <p14:tracePt t="10370" x="957263" y="4906963"/>
          <p14:tracePt t="10378" x="982663" y="4894263"/>
          <p14:tracePt t="10387" x="1008063" y="4894263"/>
          <p14:tracePt t="10394" x="1020763" y="4881563"/>
          <p14:tracePt t="10402" x="1033463" y="4868863"/>
          <p14:tracePt t="10411" x="1058863" y="4843463"/>
          <p14:tracePt t="10422" x="1071563" y="4818063"/>
          <p14:tracePt t="10426" x="1084263" y="4792663"/>
          <p14:tracePt t="10435" x="1096963" y="4767263"/>
          <p14:tracePt t="10442" x="1109663" y="4741863"/>
          <p14:tracePt t="10454" x="1135063" y="4691063"/>
          <p14:tracePt t="10459" x="1135063" y="4665663"/>
          <p14:tracePt t="10466" x="1147763" y="4640263"/>
          <p14:tracePt t="10475" x="1147763" y="4627563"/>
          <p14:tracePt t="10483" x="1160463" y="4602163"/>
          <p14:tracePt t="10492" x="1160463" y="4576763"/>
          <p14:tracePt t="10498" x="1160463" y="4538663"/>
          <p14:tracePt t="10506" x="1160463" y="4513263"/>
          <p14:tracePt t="10514" x="1173163" y="4486275"/>
          <p14:tracePt t="10522" x="1173163" y="4460875"/>
          <p14:tracePt t="10532" x="1173163" y="4435475"/>
          <p14:tracePt t="10538" x="1173163" y="4397375"/>
          <p14:tracePt t="10548" x="1173163" y="4371975"/>
          <p14:tracePt t="10554" x="1160463" y="4333875"/>
          <p14:tracePt t="10564" x="1147763" y="4295775"/>
          <p14:tracePt t="10570" x="1122363" y="4257675"/>
          <p14:tracePt t="10580" x="1084263" y="4181475"/>
          <p14:tracePt t="10586" x="1058863" y="4143375"/>
          <p14:tracePt t="10596" x="1033463" y="4105275"/>
          <p14:tracePt t="10604" x="1020763" y="4092575"/>
          <p14:tracePt t="10612" x="995363" y="4065588"/>
          <p14:tracePt t="10621" x="982663" y="4065588"/>
          <p14:tracePt t="10628" x="982663" y="4052888"/>
          <p14:tracePt t="10636" x="957263" y="4040188"/>
          <p14:tracePt t="10644" x="942975" y="4027488"/>
          <p14:tracePt t="10653" x="917575" y="4027488"/>
          <p14:tracePt t="10660" x="904875" y="4014788"/>
          <p14:tracePt t="10668" x="892175" y="4014788"/>
          <p14:tracePt t="10676" x="854075" y="4002088"/>
          <p14:tracePt t="10684" x="828675" y="4002088"/>
          <p14:tracePt t="10692" x="790575" y="4002088"/>
          <p14:tracePt t="10700" x="739775" y="4002088"/>
          <p14:tracePt t="10709" x="701675" y="4002088"/>
          <p14:tracePt t="10718" x="663575" y="4002088"/>
          <p14:tracePt t="10725" x="625475" y="4002088"/>
          <p14:tracePt t="10733" x="547688" y="4002088"/>
          <p14:tracePt t="10741" x="496888" y="4002088"/>
          <p14:tracePt t="10748" x="446088" y="4002088"/>
          <p14:tracePt t="10756" x="395288" y="4014788"/>
          <p14:tracePt t="10764" x="280988" y="4014788"/>
          <p14:tracePt t="10772" x="230188" y="4027488"/>
          <p14:tracePt t="10782" x="177800" y="4027488"/>
          <p14:tracePt t="10792" x="101600" y="4040188"/>
          <p14:tracePt t="10796" x="63500" y="4052888"/>
          <p14:tracePt t="10804" x="12700" y="4065588"/>
          <p14:tracePt t="10812" x="0" y="4079875"/>
          <p14:tracePt t="10898" x="12700" y="4435475"/>
          <p14:tracePt t="10906" x="50800" y="4498975"/>
          <p14:tracePt t="10916" x="76200" y="4538663"/>
          <p14:tracePt t="10922" x="114300" y="4564063"/>
          <p14:tracePt t="10930" x="139700" y="4602163"/>
          <p14:tracePt t="10938" x="192088" y="4627563"/>
          <p14:tracePt t="10947" x="230188" y="4665663"/>
          <p14:tracePt t="10954" x="319088" y="4703763"/>
          <p14:tracePt t="10962" x="357188" y="4729163"/>
          <p14:tracePt t="10971" x="420688" y="4754563"/>
          <p14:tracePt t="10978" x="496888" y="4767263"/>
          <p14:tracePt t="10986" x="574675" y="4779963"/>
          <p14:tracePt t="10994" x="663575" y="4792663"/>
          <p14:tracePt t="11002" x="739775" y="4792663"/>
          <p14:tracePt t="11010" x="777875" y="4792663"/>
          <p14:tracePt t="11018" x="854075" y="4792663"/>
          <p14:tracePt t="11026" x="930275" y="4767263"/>
          <p14:tracePt t="11034" x="982663" y="4754563"/>
          <p14:tracePt t="11042" x="1008063" y="4741863"/>
          <p14:tracePt t="11050" x="1058863" y="4716463"/>
          <p14:tracePt t="11059" x="1109663" y="4691063"/>
          <p14:tracePt t="11066" x="1122363" y="4678363"/>
          <p14:tracePt t="11074" x="1160463" y="4665663"/>
          <p14:tracePt t="11082" x="1185863" y="4665663"/>
          <p14:tracePt t="11093" x="1223963" y="4652963"/>
          <p14:tracePt t="11098" x="1249363" y="4640263"/>
          <p14:tracePt t="11106" x="1287463" y="4627563"/>
          <p14:tracePt t="11114" x="1312863" y="4614863"/>
          <p14:tracePt t="11126" x="1339850" y="4602163"/>
          <p14:tracePt t="11130" x="1365250" y="4576763"/>
          <p14:tracePt t="11143" x="1377950" y="4564063"/>
          <p14:tracePt t="11160" x="1403350" y="4513263"/>
          <p14:tracePt t="11164" x="1416050" y="4486275"/>
          <p14:tracePt t="11172" x="1428750" y="4448175"/>
          <p14:tracePt t="11181" x="1428750" y="4422775"/>
          <p14:tracePt t="11188" x="1441450" y="4397375"/>
          <p14:tracePt t="11196" x="1441450" y="4359275"/>
          <p14:tracePt t="11204" x="1454150" y="4346575"/>
          <p14:tracePt t="11212" x="1454150" y="4333875"/>
          <p14:tracePt t="11220" x="1454150" y="4321175"/>
          <p14:tracePt t="11252" x="1454150" y="4308475"/>
          <p14:tracePt t="11463" x="0" y="0"/>
        </p14:tracePtLst>
        <p14:tracePtLst>
          <p14:tracePt t="20345" x="7000875" y="5634038"/>
          <p14:tracePt t="20348" x="6988175" y="5634038"/>
          <p14:tracePt t="20363" x="6975475" y="5634038"/>
          <p14:tracePt t="20370" x="6962775" y="5634038"/>
          <p14:tracePt t="20378" x="6950075" y="5634038"/>
          <p14:tracePt t="20386" x="6937375" y="5634038"/>
          <p14:tracePt t="20395" x="6911975" y="5634038"/>
          <p14:tracePt t="20405" x="6873875" y="5634038"/>
          <p14:tracePt t="20410" x="6835775" y="5634038"/>
          <p14:tracePt t="20422" x="6784975" y="5621338"/>
          <p14:tracePt t="20427" x="6721475" y="5621338"/>
          <p14:tracePt t="20443" x="6683375" y="5621338"/>
          <p14:tracePt t="20446" x="6630988" y="5621338"/>
          <p14:tracePt t="20455" x="6580188" y="5621338"/>
          <p14:tracePt t="20462" x="6542088" y="5621338"/>
          <p14:tracePt t="20470" x="6529388" y="5621338"/>
          <p14:tracePt t="20478" x="6503988" y="5621338"/>
          <p14:tracePt t="20494" x="6478588" y="5621338"/>
          <p14:tracePt t="20504" x="6402388" y="5621338"/>
          <p14:tracePt t="20510" x="6364288" y="5621338"/>
          <p14:tracePt t="20522" x="6338888" y="5621338"/>
          <p14:tracePt t="20527" x="6300788" y="5621338"/>
          <p14:tracePt t="20536" x="6261100" y="5621338"/>
          <p14:tracePt t="20544" x="6223000" y="5621338"/>
          <p14:tracePt t="20556" x="6172200" y="5621338"/>
          <p14:tracePt t="20566" x="6083300" y="5608638"/>
          <p14:tracePt t="20572" x="6057900" y="5608638"/>
          <p14:tracePt t="20580" x="5994400" y="5608638"/>
          <p14:tracePt t="20588" x="5930900" y="5595938"/>
          <p14:tracePt t="20596" x="5865813" y="5595938"/>
          <p14:tracePt t="20604" x="5840413" y="5595938"/>
          <p14:tracePt t="20616" x="5789613" y="5595938"/>
          <p14:tracePt t="20628" x="5700713" y="5583238"/>
          <p14:tracePt t="20644" x="5637213" y="5583238"/>
          <p14:tracePt t="20648" x="5573713" y="5583238"/>
          <p14:tracePt t="20660" x="5508625" y="5583238"/>
          <p14:tracePt t="20672" x="5432425" y="5583238"/>
          <p14:tracePt t="20680" x="5318125" y="5583238"/>
          <p14:tracePt t="20695" x="5267325" y="5583238"/>
          <p14:tracePt t="20702" x="5178425" y="5583238"/>
          <p14:tracePt t="20709" x="5075238" y="5583238"/>
          <p14:tracePt t="20718" x="5024438" y="5583238"/>
          <p14:tracePt t="20728" x="4922838" y="5583238"/>
          <p14:tracePt t="20738" x="4821238" y="5583238"/>
          <p14:tracePt t="20748" x="4783138" y="5583238"/>
          <p14:tracePt t="20756" x="4705350" y="5595938"/>
          <p14:tracePt t="20764" x="4641850" y="5608638"/>
          <p14:tracePt t="20772" x="4603750" y="5621338"/>
          <p14:tracePt t="20780" x="4578350" y="5634038"/>
          <p14:tracePt t="20790" x="4552950" y="5646738"/>
          <p14:tracePt t="20800" x="4527550" y="5659438"/>
          <p14:tracePt t="20810" x="4502150" y="5672138"/>
          <p14:tracePt t="20818" x="4489450" y="5684838"/>
          <p14:tracePt t="20828" x="4476750" y="5697538"/>
          <p14:tracePt t="20834" x="4464050" y="5697538"/>
          <p14:tracePt t="20866" x="4438650" y="5710238"/>
          <p14:tracePt t="20877" x="4373563" y="5773738"/>
          <p14:tracePt t="20882" x="4335463" y="5838825"/>
          <p14:tracePt t="20890" x="4310063" y="5864225"/>
          <p14:tracePt t="20898" x="4297363" y="5889625"/>
          <p14:tracePt t="20941" x="4284663" y="5915025"/>
          <p14:tracePt t="20946" x="4246563" y="6016625"/>
          <p14:tracePt t="20956" x="4246563" y="6029325"/>
          <p14:tracePt t="20962" x="4246563" y="6042025"/>
          <p14:tracePt t="20974" x="4246563" y="6054725"/>
          <p14:tracePt t="20988" x="4246563" y="6067425"/>
          <p14:tracePt t="20996" x="4246563" y="6080125"/>
          <p14:tracePt t="21006" x="4246563" y="6092825"/>
          <p14:tracePt t="21026" x="4246563" y="6105525"/>
          <p14:tracePt t="21036" x="4259263" y="6118225"/>
          <p14:tracePt t="21050" x="4271963" y="6130925"/>
          <p14:tracePt t="21059" x="4284663" y="6143625"/>
          <p14:tracePt t="21066" x="4297363" y="6143625"/>
          <p14:tracePt t="21080" x="4310063" y="6169025"/>
          <p14:tracePt t="21088" x="4335463" y="6169025"/>
          <p14:tracePt t="21094" x="4373563" y="6194425"/>
          <p14:tracePt t="21105" x="4400550" y="6221413"/>
          <p14:tracePt t="21113" x="4425950" y="6234113"/>
          <p14:tracePt t="21120" x="4464050" y="6246813"/>
          <p14:tracePt t="21129" x="4502150" y="6272213"/>
          <p14:tracePt t="21136" x="4540250" y="6284913"/>
          <p14:tracePt t="21146" x="4591050" y="6310313"/>
          <p14:tracePt t="21152" x="4641850" y="6335713"/>
          <p14:tracePt t="21160" x="4705350" y="6361113"/>
          <p14:tracePt t="21168" x="4770438" y="6373813"/>
          <p14:tracePt t="21176" x="4821238" y="6386513"/>
          <p14:tracePt t="21184" x="4897438" y="6399213"/>
          <p14:tracePt t="21192" x="4948238" y="6411913"/>
          <p14:tracePt t="21200" x="5037138" y="6424613"/>
          <p14:tracePt t="21209" x="5100638" y="6437313"/>
          <p14:tracePt t="21217" x="5191125" y="6450013"/>
          <p14:tracePt t="21224" x="5267325" y="6462713"/>
          <p14:tracePt t="21233" x="5330825" y="6462713"/>
          <p14:tracePt t="21240" x="5394325" y="6475413"/>
          <p14:tracePt t="21252" x="5495925" y="6475413"/>
          <p14:tracePt t="21259" x="5573713" y="6475413"/>
          <p14:tracePt t="21265" x="5662613" y="6475413"/>
          <p14:tracePt t="21272" x="5751513" y="6475413"/>
          <p14:tracePt t="21282" x="5815013" y="6475413"/>
          <p14:tracePt t="21288" x="5918200" y="6475413"/>
          <p14:tracePt t="21296" x="5994400" y="6488113"/>
          <p14:tracePt t="21304" x="6108700" y="6488113"/>
          <p14:tracePt t="21314" x="6184900" y="6500813"/>
          <p14:tracePt t="21320" x="6273800" y="6513513"/>
          <p14:tracePt t="21330" x="6427788" y="6513513"/>
          <p14:tracePt t="21336" x="6516688" y="6526213"/>
          <p14:tracePt t="21346" x="6630988" y="6526213"/>
          <p14:tracePt t="21352" x="6759575" y="6538913"/>
          <p14:tracePt t="21360" x="6873875" y="6551613"/>
          <p14:tracePt t="21370" x="7000875" y="6551613"/>
          <p14:tracePt t="21378" x="7142163" y="6551613"/>
          <p14:tracePt t="21390" x="7294563" y="6551613"/>
          <p14:tracePt t="21394" x="7435850" y="6551613"/>
          <p14:tracePt t="21408" x="7588250" y="6551613"/>
          <p14:tracePt t="21422" x="7727950" y="6526213"/>
          <p14:tracePt t="21442" x="7894638" y="6513513"/>
          <p14:tracePt t="21452" x="8201025" y="6488113"/>
          <p14:tracePt t="21459" x="8467725" y="6462713"/>
          <p14:tracePt t="21467" x="8596313" y="6462713"/>
          <p14:tracePt t="21474" x="8659813" y="6450013"/>
          <p14:tracePt t="21484" x="8786813" y="6437313"/>
          <p14:tracePt t="21490" x="8901113" y="6411913"/>
          <p14:tracePt t="21499" x="8939213" y="6399213"/>
          <p14:tracePt t="21506" x="9029700" y="6361113"/>
          <p14:tracePt t="21517" x="9067800" y="6348413"/>
          <p14:tracePt t="21522" x="9118600" y="6310313"/>
          <p14:tracePt t="21530" x="9131300" y="6284913"/>
          <p14:tracePt t="21538" x="9144000" y="6259513"/>
          <p14:tracePt t="21548" x="9156700" y="6246813"/>
          <p14:tracePt t="21554" x="9169400" y="6234113"/>
          <p14:tracePt t="21562" x="9169400" y="6221413"/>
          <p14:tracePt t="21570" x="9169400" y="6207125"/>
          <p14:tracePt t="21580" x="9169400" y="6194425"/>
          <p14:tracePt t="21588" x="9169400" y="6181725"/>
          <p14:tracePt t="21594" x="9169400" y="6169025"/>
          <p14:tracePt t="21602" x="9169400" y="6156325"/>
          <p14:tracePt t="21610" x="9169400" y="6130925"/>
          <p14:tracePt t="21703" x="9169400" y="6118225"/>
          <p14:tracePt t="21716" x="9169400" y="6105525"/>
          <p14:tracePt t="21724" x="9144000" y="6080125"/>
          <p14:tracePt t="21732" x="9105900" y="6054725"/>
          <p14:tracePt t="21740" x="9080500" y="6042025"/>
          <p14:tracePt t="21749" x="9017000" y="6003925"/>
          <p14:tracePt t="21756" x="8978900" y="5991225"/>
          <p14:tracePt t="21765" x="8913813" y="5978525"/>
          <p14:tracePt t="21772" x="8850313" y="5965825"/>
          <p14:tracePt t="21781" x="8774113" y="5965825"/>
          <p14:tracePt t="21788" x="8748713" y="5965825"/>
          <p14:tracePt t="21797" x="8697913" y="5953125"/>
          <p14:tracePt t="21804" x="8634413" y="5953125"/>
          <p14:tracePt t="21813" x="8569325" y="5940425"/>
          <p14:tracePt t="21821" x="8505825" y="5940425"/>
          <p14:tracePt t="21828" x="8442325" y="5940425"/>
          <p14:tracePt t="21836" x="8353425" y="5927725"/>
          <p14:tracePt t="21845" x="8315325" y="5927725"/>
          <p14:tracePt t="21852" x="8226425" y="5927725"/>
          <p14:tracePt t="21860" x="8123238" y="5927725"/>
          <p14:tracePt t="21868" x="7996238" y="5927725"/>
          <p14:tracePt t="21876" x="7932738" y="5915025"/>
          <p14:tracePt t="21884" x="7791450" y="5915025"/>
          <p14:tracePt t="21892" x="7715250" y="5915025"/>
          <p14:tracePt t="21900" x="7550150" y="5915025"/>
          <p14:tracePt t="21908" x="7383463" y="5915025"/>
          <p14:tracePt t="21916" x="7294563" y="5915025"/>
          <p14:tracePt t="21924" x="7116763" y="5915025"/>
          <p14:tracePt t="21932" x="7038975" y="5927725"/>
          <p14:tracePt t="21940" x="6886575" y="5940425"/>
          <p14:tracePt t="21950" x="6810375" y="5953125"/>
          <p14:tracePt t="21958" x="6683375" y="5965825"/>
          <p14:tracePt t="21967" x="6618288" y="5978525"/>
          <p14:tracePt t="21972" x="6491288" y="5991225"/>
          <p14:tracePt t="21982" x="6440488" y="6003925"/>
          <p14:tracePt t="21990" x="6376988" y="6003925"/>
          <p14:tracePt t="21998" x="6261100" y="6003925"/>
          <p14:tracePt t="22006" x="6197600" y="6016625"/>
          <p14:tracePt t="22014" x="6070600" y="6016625"/>
          <p14:tracePt t="22022" x="5994400" y="6016625"/>
          <p14:tracePt t="22030" x="5930900" y="6016625"/>
          <p14:tracePt t="22038" x="5776913" y="6016625"/>
          <p14:tracePt t="22047" x="5700713" y="6016625"/>
          <p14:tracePt t="22054" x="5611813" y="6016625"/>
          <p14:tracePt t="22090" x="5457825" y="6029325"/>
          <p14:tracePt t="22094" x="5241925" y="6054725"/>
          <p14:tracePt t="22102" x="5037138" y="6105525"/>
          <p14:tracePt t="22130" x="5011738" y="6118225"/>
          <p14:tracePt t="22138" x="4897438" y="6169025"/>
          <p14:tracePt t="22146" x="4872038" y="6181725"/>
          <p14:tracePt t="22156" x="4846638" y="6194425"/>
          <p14:tracePt t="22162" x="4833938" y="6194425"/>
          <p14:tracePt t="22173" x="4808538" y="6207125"/>
          <p14:tracePt t="22182" x="4795838" y="6207125"/>
          <p14:tracePt t="22190" x="4783138" y="6221413"/>
          <p14:tracePt t="22198" x="4770438" y="6221413"/>
          <p14:tracePt t="22206" x="4756150" y="6234113"/>
          <p14:tracePt t="22215" x="4743450" y="6234113"/>
          <p14:tracePt t="22224" x="4743450" y="6246813"/>
          <p14:tracePt t="22276" x="4743450" y="6259513"/>
          <p14:tracePt t="22285" x="0" y="0"/>
        </p14:tracePtLst>
        <p14:tracePtLst>
          <p14:tracePt t="26302" x="7550150" y="1160463"/>
          <p14:tracePt t="26332" x="7550150" y="1147763"/>
          <p14:tracePt t="26379" x="7550150" y="1135063"/>
          <p14:tracePt t="26397" x="7537450" y="1122363"/>
          <p14:tracePt t="26413" x="7524750" y="1109663"/>
          <p14:tracePt t="26426" x="7512050" y="1109663"/>
          <p14:tracePt t="26430" x="7499350" y="1096963"/>
          <p14:tracePt t="26437" x="7486650" y="1096963"/>
          <p14:tracePt t="26445" x="7461250" y="1084263"/>
          <p14:tracePt t="26454" x="7421563" y="1069975"/>
          <p14:tracePt t="26462" x="7396163" y="1057275"/>
          <p14:tracePt t="26471" x="7345363" y="1057275"/>
          <p14:tracePt t="26477" x="7307263" y="1044575"/>
          <p14:tracePt t="26485" x="7256463" y="1031875"/>
          <p14:tracePt t="26494" x="7231063" y="1019175"/>
          <p14:tracePt t="26503" x="7180263" y="1006475"/>
          <p14:tracePt t="26509" x="7129463" y="993775"/>
          <p14:tracePt t="26517" x="7104063" y="993775"/>
          <p14:tracePt t="26525" x="7053263" y="981075"/>
          <p14:tracePt t="26535" x="7026275" y="981075"/>
          <p14:tracePt t="26541" x="6962775" y="968375"/>
          <p14:tracePt t="26549" x="6924675" y="955675"/>
          <p14:tracePt t="26557" x="6861175" y="942975"/>
          <p14:tracePt t="26567" x="6835775" y="930275"/>
          <p14:tracePt t="26573" x="6772275" y="917575"/>
          <p14:tracePt t="26581" x="6734175" y="917575"/>
          <p14:tracePt t="26589" x="6670675" y="904875"/>
          <p14:tracePt t="26598" x="6630988" y="892175"/>
          <p14:tracePt t="26605" x="6554788" y="879475"/>
          <p14:tracePt t="26613" x="6529388" y="879475"/>
          <p14:tracePt t="26621" x="6491288" y="866775"/>
          <p14:tracePt t="26631" x="6415088" y="866775"/>
          <p14:tracePt t="26640" x="6376988" y="866775"/>
          <p14:tracePt t="26645" x="6338888" y="866775"/>
          <p14:tracePt t="26659" x="6261100" y="854075"/>
          <p14:tracePt t="26662" x="6223000" y="854075"/>
          <p14:tracePt t="26674" x="6184900" y="854075"/>
          <p14:tracePt t="26679" x="6108700" y="854075"/>
          <p14:tracePt t="26690" x="6070600" y="854075"/>
          <p14:tracePt t="26695" x="6032500" y="854075"/>
          <p14:tracePt t="26702" x="5943600" y="854075"/>
          <p14:tracePt t="26710" x="5903913" y="854075"/>
          <p14:tracePt t="26720" x="5853113" y="854075"/>
          <p14:tracePt t="26726" x="5802313" y="854075"/>
          <p14:tracePt t="26734" x="5713413" y="854075"/>
          <p14:tracePt t="26743" x="5662613" y="841375"/>
          <p14:tracePt t="26754" x="5611813" y="841375"/>
          <p14:tracePt t="26764" x="5535613" y="841375"/>
          <p14:tracePt t="26770" x="5508625" y="841375"/>
          <p14:tracePt t="26778" x="5470525" y="841375"/>
          <p14:tracePt t="26786" x="5445125" y="841375"/>
          <p14:tracePt t="26794" x="5407025" y="841375"/>
          <p14:tracePt t="26803" x="5368925" y="841375"/>
          <p14:tracePt t="26811" x="5356225" y="841375"/>
          <p14:tracePt t="26818" x="5343525" y="841375"/>
          <p14:tracePt t="26829" x="5318125" y="841375"/>
          <p14:tracePt t="26834" x="5292725" y="854075"/>
          <p14:tracePt t="26843" x="5267325" y="854075"/>
          <p14:tracePt t="26850" x="5241925" y="866775"/>
          <p14:tracePt t="26861" x="5229225" y="866775"/>
          <p14:tracePt t="26866" x="5203825" y="866775"/>
          <p14:tracePt t="26874" x="5165725" y="879475"/>
          <p14:tracePt t="26882" x="5153025" y="892175"/>
          <p14:tracePt t="26890" x="5113338" y="904875"/>
          <p14:tracePt t="26898" x="5087938" y="917575"/>
          <p14:tracePt t="26906" x="5062538" y="917575"/>
          <p14:tracePt t="26914" x="5037138" y="930275"/>
          <p14:tracePt t="26923" x="5011738" y="942975"/>
          <p14:tracePt t="26932" x="4986338" y="968375"/>
          <p14:tracePt t="26938" x="4960938" y="968375"/>
          <p14:tracePt t="26952" x="4935538" y="993775"/>
          <p14:tracePt t="26956" x="4922838" y="1006475"/>
          <p14:tracePt t="26964" x="4897438" y="1031875"/>
          <p14:tracePt t="26972" x="4884738" y="1044575"/>
          <p14:tracePt t="26983" x="4859338" y="1069975"/>
          <p14:tracePt t="26988" x="4846638" y="1096963"/>
          <p14:tracePt t="26996" x="4821238" y="1109663"/>
          <p14:tracePt t="27004" x="4808538" y="1122363"/>
          <p14:tracePt t="27012" x="4795838" y="1135063"/>
          <p14:tracePt t="27020" x="4795838" y="1147763"/>
          <p14:tracePt t="27029" x="4783138" y="1160463"/>
          <p14:tracePt t="27044" x="4783138" y="1173163"/>
          <p14:tracePt t="27062" x="4770438" y="1185863"/>
          <p14:tracePt t="27078" x="4770438" y="1198563"/>
          <p14:tracePt t="27084" x="4770438" y="1211263"/>
          <p14:tracePt t="27094" x="4770438" y="1223963"/>
          <p14:tracePt t="27110" x="4770438" y="1236663"/>
          <p14:tracePt t="27116" x="4770438" y="1249363"/>
          <p14:tracePt t="27124" x="4770438" y="1262063"/>
          <p14:tracePt t="27132" x="4770438" y="1274763"/>
          <p14:tracePt t="27140" x="4770438" y="1287463"/>
          <p14:tracePt t="27148" x="4770438" y="1300163"/>
          <p14:tracePt t="27161" x="4770438" y="1312863"/>
          <p14:tracePt t="27164" x="4783138" y="1325563"/>
          <p14:tracePt t="27172" x="4795838" y="1338263"/>
          <p14:tracePt t="27185" x="4795838" y="1350963"/>
          <p14:tracePt t="27193" x="4808538" y="1363663"/>
          <p14:tracePt t="27200" x="4821238" y="1376363"/>
          <p14:tracePt t="27210" x="4833938" y="1389063"/>
          <p14:tracePt t="27216" x="4846638" y="1401763"/>
          <p14:tracePt t="27226" x="4859338" y="1401763"/>
          <p14:tracePt t="27234" x="4859338" y="1414463"/>
          <p14:tracePt t="27242" x="4872038" y="1414463"/>
          <p14:tracePt t="27250" x="4884738" y="1427163"/>
          <p14:tracePt t="27258" x="4897438" y="1427163"/>
          <p14:tracePt t="27270" x="4910138" y="1439863"/>
          <p14:tracePt t="27278" x="4935538" y="1452563"/>
          <p14:tracePt t="27286" x="4960938" y="1465263"/>
          <p14:tracePt t="27296" x="4986338" y="1477963"/>
          <p14:tracePt t="27302" x="5024438" y="1490663"/>
          <p14:tracePt t="27313" x="5037138" y="1490663"/>
          <p14:tracePt t="27318" x="5062538" y="1504950"/>
          <p14:tracePt t="27328" x="5126038" y="1530350"/>
          <p14:tracePt t="27334" x="5153025" y="1543050"/>
          <p14:tracePt t="27345" x="5216525" y="1555750"/>
          <p14:tracePt t="27350" x="5241925" y="1568450"/>
          <p14:tracePt t="27358" x="5267325" y="1581150"/>
          <p14:tracePt t="27366" x="5330825" y="1593850"/>
          <p14:tracePt t="27374" x="5368925" y="1606550"/>
          <p14:tracePt t="27382" x="5394325" y="1619250"/>
          <p14:tracePt t="27390" x="5457825" y="1631950"/>
          <p14:tracePt t="27398" x="5495925" y="1631950"/>
          <p14:tracePt t="27406" x="5561013" y="1644650"/>
          <p14:tracePt t="27414" x="5586413" y="1657350"/>
          <p14:tracePt t="27422" x="5611813" y="1670050"/>
          <p14:tracePt t="27430" x="5649913" y="1670050"/>
          <p14:tracePt t="27438" x="5700713" y="1682750"/>
          <p14:tracePt t="27446" x="5738813" y="1695450"/>
          <p14:tracePt t="27454" x="5776913" y="1708150"/>
          <p14:tracePt t="27462" x="5802313" y="1708150"/>
          <p14:tracePt t="27471" x="5827713" y="1708150"/>
          <p14:tracePt t="27479" x="5853113" y="1720850"/>
          <p14:tracePt t="27486" x="5865813" y="1720850"/>
          <p14:tracePt t="27494" x="5891213" y="1720850"/>
          <p14:tracePt t="27504" x="5903913" y="1720850"/>
          <p14:tracePt t="27511" x="5918200" y="1733550"/>
          <p14:tracePt t="27520" x="5930900" y="1733550"/>
          <p14:tracePt t="27528" x="5956300" y="1746250"/>
          <p14:tracePt t="27536" x="5994400" y="1746250"/>
          <p14:tracePt t="27544" x="6032500" y="1771650"/>
          <p14:tracePt t="27552" x="6096000" y="1784350"/>
          <p14:tracePt t="27561" x="6172200" y="1809750"/>
          <p14:tracePt t="27568" x="6223000" y="1822450"/>
          <p14:tracePt t="27578" x="6300788" y="1835150"/>
          <p14:tracePt t="27584" x="6364288" y="1847850"/>
          <p14:tracePt t="27593" x="6453188" y="1860550"/>
          <p14:tracePt t="27600" x="6503988" y="1860550"/>
          <p14:tracePt t="27610" x="6605588" y="1873250"/>
          <p14:tracePt t="27616" x="6670675" y="1885950"/>
          <p14:tracePt t="27625" x="6734175" y="1885950"/>
          <p14:tracePt t="27632" x="6797675" y="1898650"/>
          <p14:tracePt t="27640" x="6861175" y="1898650"/>
          <p14:tracePt t="27648" x="6924675" y="1898650"/>
          <p14:tracePt t="27656" x="6975475" y="1898650"/>
          <p14:tracePt t="27664" x="7026275" y="1898650"/>
          <p14:tracePt t="27672" x="7091363" y="1898650"/>
          <p14:tracePt t="27680" x="7142163" y="1911350"/>
          <p14:tracePt t="27690" x="7205663" y="1911350"/>
          <p14:tracePt t="27696" x="7256463" y="1911350"/>
          <p14:tracePt t="27705" x="7319963" y="1911350"/>
          <p14:tracePt t="27712" x="7383463" y="1911350"/>
          <p14:tracePt t="27720" x="7408863" y="1911350"/>
          <p14:tracePt t="27728" x="7473950" y="1911350"/>
          <p14:tracePt t="27736" x="7537450" y="1924050"/>
          <p14:tracePt t="27750" x="7588250" y="1924050"/>
          <p14:tracePt t="27756" x="7651750" y="1924050"/>
          <p14:tracePt t="27764" x="7727950" y="1924050"/>
          <p14:tracePt t="27772" x="7753350" y="1924050"/>
          <p14:tracePt t="27781" x="7831138" y="1924050"/>
          <p14:tracePt t="27790" x="7907338" y="1924050"/>
          <p14:tracePt t="27798" x="7970838" y="1924050"/>
          <p14:tracePt t="27806" x="8034338" y="1924050"/>
          <p14:tracePt t="27823" x="8186738" y="1924050"/>
          <p14:tracePt t="27830" x="8277225" y="1924050"/>
          <p14:tracePt t="27838" x="8378825" y="1924050"/>
          <p14:tracePt t="27846" x="8480425" y="1924050"/>
          <p14:tracePt t="27854" x="8583613" y="1911350"/>
          <p14:tracePt t="27862" x="8634413" y="1898650"/>
          <p14:tracePt t="27870" x="8748713" y="1885950"/>
          <p14:tracePt t="27882" x="8850313" y="1860550"/>
          <p14:tracePt t="27886" x="8939213" y="1847850"/>
          <p14:tracePt t="27894" x="8991600" y="1835150"/>
          <p14:tracePt t="27902" x="9080500" y="1822450"/>
          <p14:tracePt t="27910" x="9169400" y="1809750"/>
          <p14:tracePt t="27918" x="9207500" y="1797050"/>
          <p14:tracePt t="27926" x="9283700" y="1784350"/>
          <p14:tracePt t="27936" x="9321800" y="1784350"/>
          <p14:tracePt t="27943" x="9361488" y="1771650"/>
          <p14:tracePt t="27955" x="9399588" y="1758950"/>
          <p14:tracePt t="27958" x="9424988" y="1758950"/>
          <p14:tracePt t="27967" x="9437688" y="1746250"/>
          <p14:tracePt t="27975" x="9450388" y="1733550"/>
          <p14:tracePt t="27986" x="9475788" y="1720850"/>
          <p14:tracePt t="27990" x="9488488" y="1720850"/>
          <p14:tracePt t="27998" x="9501188" y="1708150"/>
          <p14:tracePt t="28006" x="9526588" y="1695450"/>
          <p14:tracePt t="28019" x="9539288" y="1695450"/>
          <p14:tracePt t="28022" x="9577388" y="1670050"/>
          <p14:tracePt t="28030" x="9602788" y="1670050"/>
          <p14:tracePt t="28038" x="9653588" y="1644650"/>
          <p14:tracePt t="28048" x="9678988" y="1631950"/>
          <p14:tracePt t="28054" x="9718675" y="1619250"/>
          <p14:tracePt t="28062" x="9782175" y="1593850"/>
          <p14:tracePt t="28072" x="9820275" y="1581150"/>
          <p14:tracePt t="28081" x="9845675" y="1581150"/>
          <p14:tracePt t="28086" x="9909175" y="1555750"/>
          <p14:tracePt t="28096" x="9934575" y="1543050"/>
          <p14:tracePt t="28104" x="9959975" y="1530350"/>
          <p14:tracePt t="28112" x="9998075" y="1517650"/>
          <p14:tracePt t="28120" x="10010775" y="1504950"/>
          <p14:tracePt t="28128" x="10036175" y="1490663"/>
          <p14:tracePt t="28136" x="10048875" y="1477963"/>
          <p14:tracePt t="28144" x="10074275" y="1452563"/>
          <p14:tracePt t="28161" x="10086975" y="1439863"/>
          <p14:tracePt t="28164" x="10101263" y="1414463"/>
          <p14:tracePt t="28173" x="10113963" y="1401763"/>
          <p14:tracePt t="28180" x="10113963" y="1389063"/>
          <p14:tracePt t="28188" x="10126663" y="1376363"/>
          <p14:tracePt t="28196" x="10126663" y="1363663"/>
          <p14:tracePt t="28204" x="10126663" y="1338263"/>
          <p14:tracePt t="28212" x="10126663" y="1325563"/>
          <p14:tracePt t="28220" x="10126663" y="1312863"/>
          <p14:tracePt t="28228" x="10126663" y="1300163"/>
          <p14:tracePt t="28236" x="10126663" y="1287463"/>
          <p14:tracePt t="28244" x="10113963" y="1262063"/>
          <p14:tracePt t="28252" x="10113963" y="1249363"/>
          <p14:tracePt t="28260" x="10101263" y="1236663"/>
          <p14:tracePt t="28268" x="10086975" y="1223963"/>
          <p14:tracePt t="28276" x="10074275" y="1211263"/>
          <p14:tracePt t="28289" x="10048875" y="1185863"/>
          <p14:tracePt t="28296" x="9998075" y="1147763"/>
          <p14:tracePt t="28304" x="9959975" y="1135063"/>
          <p14:tracePt t="28313" x="9921875" y="1109663"/>
          <p14:tracePt t="28320" x="9871075" y="1084263"/>
          <p14:tracePt t="28328" x="9832975" y="1057275"/>
          <p14:tracePt t="28336" x="9782175" y="1044575"/>
          <p14:tracePt t="28346" x="9731375" y="1019175"/>
          <p14:tracePt t="28352" x="9691688" y="1006475"/>
          <p14:tracePt t="28363" x="9640888" y="981075"/>
          <p14:tracePt t="28369" x="9590088" y="968375"/>
          <p14:tracePt t="28379" x="9551988" y="955675"/>
          <p14:tracePt t="28387" x="9501188" y="942975"/>
          <p14:tracePt t="28395" x="9450388" y="930275"/>
          <p14:tracePt t="28404" x="9399588" y="904875"/>
          <p14:tracePt t="28411" x="9361488" y="892175"/>
          <p14:tracePt t="28421" x="9309100" y="892175"/>
          <p14:tracePt t="28427" x="9258300" y="879475"/>
          <p14:tracePt t="28437" x="9207500" y="879475"/>
          <p14:tracePt t="28443" x="9156700" y="866775"/>
          <p14:tracePt t="28451" x="9093200" y="854075"/>
          <p14:tracePt t="28459" x="9029700" y="841375"/>
          <p14:tracePt t="28468" x="8966200" y="841375"/>
          <p14:tracePt t="28475" x="8901113" y="828675"/>
          <p14:tracePt t="28483" x="8837613" y="828675"/>
          <p14:tracePt t="28491" x="8774113" y="828675"/>
          <p14:tracePt t="28499" x="8710613" y="828675"/>
          <p14:tracePt t="28507" x="8647113" y="815975"/>
          <p14:tracePt t="28517" x="8583613" y="815975"/>
          <p14:tracePt t="28523" x="8518525" y="815975"/>
          <p14:tracePt t="28531" x="8442325" y="815975"/>
          <p14:tracePt t="28539" x="8378825" y="803275"/>
          <p14:tracePt t="28549" x="8302625" y="803275"/>
          <p14:tracePt t="28555" x="8239125" y="790575"/>
          <p14:tracePt t="28564" x="8161338" y="777875"/>
          <p14:tracePt t="28571" x="8085138" y="765175"/>
          <p14:tracePt t="28580" x="7996238" y="752475"/>
          <p14:tracePt t="28587" x="7907338" y="739775"/>
          <p14:tracePt t="28596" x="7831138" y="727075"/>
          <p14:tracePt t="28603" x="7727950" y="714375"/>
          <p14:tracePt t="28611" x="7639050" y="701675"/>
          <p14:tracePt t="28619" x="7550150" y="688975"/>
          <p14:tracePt t="28630" x="7461250" y="676275"/>
          <p14:tracePt t="28635" x="7370763" y="676275"/>
          <p14:tracePt t="28644" x="7281863" y="663575"/>
          <p14:tracePt t="28651" x="7192963" y="663575"/>
          <p14:tracePt t="28662" x="7104063" y="663575"/>
          <p14:tracePt t="28671" x="7013575" y="650875"/>
          <p14:tracePt t="28677" x="6937375" y="650875"/>
          <p14:tracePt t="28685" x="6848475" y="650875"/>
          <p14:tracePt t="28694" x="6772275" y="650875"/>
          <p14:tracePt t="28704" x="6708775" y="650875"/>
          <p14:tracePt t="28709" x="6630988" y="650875"/>
          <p14:tracePt t="28717" x="6567488" y="650875"/>
          <p14:tracePt t="28725" x="6503988" y="650875"/>
          <p14:tracePt t="28735" x="6440488" y="650875"/>
          <p14:tracePt t="28741" x="6364288" y="650875"/>
          <p14:tracePt t="28749" x="6288088" y="650875"/>
          <p14:tracePt t="28757" x="6210300" y="650875"/>
          <p14:tracePt t="28765" x="6134100" y="650875"/>
          <p14:tracePt t="28773" x="6045200" y="650875"/>
          <p14:tracePt t="28783" x="5956300" y="650875"/>
          <p14:tracePt t="28789" x="5878513" y="650875"/>
          <p14:tracePt t="28797" x="5789613" y="663575"/>
          <p14:tracePt t="28805" x="5700713" y="663575"/>
          <p14:tracePt t="28815" x="5624513" y="676275"/>
          <p14:tracePt t="28821" x="5548313" y="676275"/>
          <p14:tracePt t="28837" x="5470525" y="688975"/>
          <p14:tracePt t="28845" x="5394325" y="701675"/>
          <p14:tracePt t="28853" x="5318125" y="714375"/>
          <p14:tracePt t="28863" x="5254625" y="727075"/>
          <p14:tracePt t="28869" x="5191125" y="739775"/>
          <p14:tracePt t="28877" x="5126038" y="752475"/>
          <p14:tracePt t="28885" x="5049838" y="777875"/>
          <p14:tracePt t="28898" x="4986338" y="803275"/>
          <p14:tracePt t="28911" x="4922838" y="815975"/>
          <p14:tracePt t="28917" x="4846638" y="841375"/>
          <p14:tracePt t="28925" x="4783138" y="879475"/>
          <p14:tracePt t="28933" x="4705350" y="904875"/>
          <p14:tracePt t="28944" x="4641850" y="930275"/>
          <p14:tracePt t="28953" x="4565650" y="955675"/>
          <p14:tracePt t="28959" x="4502150" y="993775"/>
          <p14:tracePt t="28972" x="4451350" y="1006475"/>
          <p14:tracePt t="28975" x="4425950" y="1031875"/>
          <p14:tracePt t="28984" x="4400550" y="1044575"/>
          <p14:tracePt t="28990" x="4373563" y="1057275"/>
          <p14:tracePt t="29002" x="4360863" y="1069975"/>
          <p14:tracePt t="29006" x="4348163" y="1096963"/>
          <p14:tracePt t="29016" x="4335463" y="1109663"/>
          <p14:tracePt t="29022" x="4335463" y="1122363"/>
          <p14:tracePt t="29034" x="4335463" y="1135063"/>
          <p14:tracePt t="29038" x="4322763" y="1160463"/>
          <p14:tracePt t="29047" x="4310063" y="1198563"/>
          <p14:tracePt t="29055" x="4310063" y="1211263"/>
          <p14:tracePt t="29063" x="4310063" y="1249363"/>
          <p14:tracePt t="29070" x="4310063" y="1274763"/>
          <p14:tracePt t="29079" x="4310063" y="1312863"/>
          <p14:tracePt t="29086" x="4310063" y="1350963"/>
          <p14:tracePt t="29098" x="4310063" y="1376363"/>
          <p14:tracePt t="29104" x="4310063" y="1414463"/>
          <p14:tracePt t="29110" x="4310063" y="1439863"/>
          <p14:tracePt t="29118" x="4322763" y="1477963"/>
          <p14:tracePt t="29126" x="4335463" y="1490663"/>
          <p14:tracePt t="29134" x="4360863" y="1543050"/>
          <p14:tracePt t="29144" x="4373563" y="1555750"/>
          <p14:tracePt t="29150" x="4413250" y="1606550"/>
          <p14:tracePt t="29158" x="4438650" y="1631950"/>
          <p14:tracePt t="29166" x="4489450" y="1682750"/>
          <p14:tracePt t="29175" x="4514850" y="1708150"/>
          <p14:tracePt t="29183" x="4578350" y="1746250"/>
          <p14:tracePt t="29190" x="4616450" y="1771650"/>
          <p14:tracePt t="29198" x="4705350" y="1809750"/>
          <p14:tracePt t="29206" x="4795838" y="1847850"/>
          <p14:tracePt t="29216" x="4897438" y="1885950"/>
          <p14:tracePt t="29222" x="5011738" y="1924050"/>
          <p14:tracePt t="29234" x="5153025" y="1963738"/>
          <p14:tracePt t="29240" x="5229225" y="1976438"/>
          <p14:tracePt t="29249" x="5394325" y="2014538"/>
          <p14:tracePt t="29256" x="5561013" y="2039938"/>
          <p14:tracePt t="29267" x="5738813" y="2078038"/>
          <p14:tracePt t="29272" x="5827713" y="2090738"/>
          <p14:tracePt t="29281" x="6032500" y="2116138"/>
          <p14:tracePt t="29289" x="6134100" y="2128838"/>
          <p14:tracePt t="29298" x="6338888" y="2154238"/>
          <p14:tracePt t="29304" x="6529388" y="2179638"/>
          <p14:tracePt t="29312" x="6618288" y="2192338"/>
          <p14:tracePt t="29320" x="6823075" y="2217738"/>
          <p14:tracePt t="29330" x="6924675" y="2230438"/>
          <p14:tracePt t="29336" x="7116763" y="2268538"/>
          <p14:tracePt t="29344" x="7231063" y="2281238"/>
          <p14:tracePt t="29352" x="7448550" y="2306638"/>
          <p14:tracePt t="29360" x="7550150" y="2319338"/>
          <p14:tracePt t="29368" x="7791450" y="2344738"/>
          <p14:tracePt t="29377" x="7907338" y="2344738"/>
          <p14:tracePt t="29385" x="8135938" y="2359025"/>
          <p14:tracePt t="29393" x="8251825" y="2359025"/>
          <p14:tracePt t="29400" x="8467725" y="2359025"/>
          <p14:tracePt t="29408" x="8583613" y="2359025"/>
          <p14:tracePt t="29416" x="8799513" y="2359025"/>
          <p14:tracePt t="29424" x="8901113" y="2344738"/>
          <p14:tracePt t="29432" x="9093200" y="2319338"/>
          <p14:tracePt t="29440" x="9182100" y="2306638"/>
          <p14:tracePt t="29448" x="9309100" y="2268538"/>
          <p14:tracePt t="29456" x="9412288" y="2243138"/>
          <p14:tracePt t="29464" x="9526588" y="2205038"/>
          <p14:tracePt t="29472" x="9577388" y="2192338"/>
          <p14:tracePt t="29480" x="9628188" y="2166938"/>
          <p14:tracePt t="29488" x="9666288" y="2154238"/>
          <p14:tracePt t="29500" x="9691688" y="2141538"/>
          <p14:tracePt t="29504" x="9704388" y="2141538"/>
          <p14:tracePt t="29515" x="9718675" y="2128838"/>
          <p14:tracePt t="29522" x="9731375" y="2128838"/>
          <p14:tracePt t="29570" x="9731375" y="2116138"/>
          <p14:tracePt t="29578" x="9744075" y="2116138"/>
          <p14:tracePt t="29651" x="9744075" y="2103438"/>
          <p14:tracePt t="29837" x="0" y="0"/>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289D-BC7E-45B2-BDF0-6487C6498B4A}"/>
              </a:ext>
            </a:extLst>
          </p:cNvPr>
          <p:cNvSpPr>
            <a:spLocks noGrp="1"/>
          </p:cNvSpPr>
          <p:nvPr>
            <p:ph type="title"/>
          </p:nvPr>
        </p:nvSpPr>
        <p:spPr/>
        <p:txBody>
          <a:bodyPr/>
          <a:lstStyle/>
          <a:p>
            <a:r>
              <a:rPr lang="en-US" dirty="0"/>
              <a:t>Parámetros clásicos del PPE como ejemplo</a:t>
            </a:r>
            <a:br>
              <a:rPr lang="en-US" dirty="0"/>
            </a:br>
            <a:br>
              <a:rPr lang="en-US" dirty="0"/>
            </a:br>
            <a:br>
              <a:rPr lang="en-US" i="1" dirty="0"/>
            </a:br>
            <a:r>
              <a:rPr lang="en-US" i="1" dirty="0"/>
              <a:t>EPP clásico</a:t>
            </a:r>
          </a:p>
        </p:txBody>
      </p:sp>
      <p:sp>
        <p:nvSpPr>
          <p:cNvPr id="3" name="Content Placeholder 2">
            <a:extLst>
              <a:ext uri="{FF2B5EF4-FFF2-40B4-BE49-F238E27FC236}">
                <a16:creationId xmlns:a16="http://schemas.microsoft.com/office/drawing/2014/main" id="{D7EF2EF4-9A86-40DB-9B02-26004258B31E}"/>
              </a:ext>
            </a:extLst>
          </p:cNvPr>
          <p:cNvSpPr>
            <a:spLocks noGrp="1"/>
          </p:cNvSpPr>
          <p:nvPr>
            <p:ph sz="half" idx="1"/>
          </p:nvPr>
        </p:nvSpPr>
        <p:spPr>
          <a:xfrm>
            <a:off x="3557962" y="700238"/>
            <a:ext cx="4674509" cy="955580"/>
          </a:xfrm>
        </p:spPr>
        <p:txBody>
          <a:bodyPr>
            <a:normAutofit lnSpcReduction="10000"/>
          </a:bodyPr>
          <a:lstStyle/>
          <a:p>
            <a:r>
              <a:rPr lang="en-US" sz="2800" dirty="0"/>
              <a:t>El modelo tiene 4 parámetros</a:t>
            </a:r>
          </a:p>
        </p:txBody>
      </p:sp>
      <p:sp>
        <p:nvSpPr>
          <p:cNvPr id="4" name="Content Placeholder 3">
            <a:extLst>
              <a:ext uri="{FF2B5EF4-FFF2-40B4-BE49-F238E27FC236}">
                <a16:creationId xmlns:a16="http://schemas.microsoft.com/office/drawing/2014/main" id="{3981181A-53E0-4913-97AE-DE7964234A83}"/>
              </a:ext>
            </a:extLst>
          </p:cNvPr>
          <p:cNvSpPr>
            <a:spLocks noGrp="1"/>
          </p:cNvSpPr>
          <p:nvPr>
            <p:ph sz="half" idx="2"/>
          </p:nvPr>
        </p:nvSpPr>
        <p:spPr>
          <a:xfrm>
            <a:off x="4157856" y="1560234"/>
            <a:ext cx="3474720" cy="2103120"/>
          </a:xfrm>
        </p:spPr>
        <p:txBody>
          <a:bodyPr>
            <a:normAutofit lnSpcReduction="10000"/>
          </a:bodyPr>
          <a:lstStyle/>
          <a:p>
            <a:pPr marL="289339" indent="-289339">
              <a:buFont typeface="Arial" panose="020B0604020202020204" pitchFamily="34" charset="0"/>
              <a:buChar char="•"/>
            </a:pPr>
            <a:r>
              <a:rPr lang="en-US" sz="2400" i="1" dirty="0"/>
              <a:t>t</a:t>
            </a:r>
            <a:r>
              <a:rPr lang="en-US" sz="2400" i="1" baseline="-25000" dirty="0"/>
              <a:t>0 </a:t>
            </a:r>
            <a:r>
              <a:rPr lang="en-US" sz="2400" dirty="0"/>
              <a:t>: año de inicio</a:t>
            </a:r>
          </a:p>
          <a:p>
            <a:pPr marL="289339" indent="-289339">
              <a:buFont typeface="Arial" panose="020B0604020202020204" pitchFamily="34" charset="0"/>
              <a:buChar char="•"/>
            </a:pPr>
            <a:r>
              <a:rPr lang="en-US" sz="2400" i="1" dirty="0"/>
              <a:t>f</a:t>
            </a:r>
            <a:r>
              <a:rPr lang="en-US" sz="2400" i="1" baseline="-25000" dirty="0"/>
              <a:t>0 </a:t>
            </a:r>
            <a:r>
              <a:rPr lang="en-US" sz="2400" dirty="0"/>
              <a:t>: fracción en riesgo</a:t>
            </a:r>
          </a:p>
          <a:p>
            <a:pPr marL="289339" indent="-289339">
              <a:buFont typeface="Arial" panose="020B0604020202020204" pitchFamily="34" charset="0"/>
              <a:buChar char="•"/>
            </a:pPr>
            <a:r>
              <a:rPr lang="en-US" sz="2400" i="1" dirty="0"/>
              <a:t>r </a:t>
            </a:r>
            <a:r>
              <a:rPr lang="en-US" sz="2400" dirty="0"/>
              <a:t>: fuerza de la infección</a:t>
            </a:r>
          </a:p>
          <a:p>
            <a:pPr marL="289339" indent="-289339">
              <a:buFont typeface="Arial" panose="020B0604020202020204" pitchFamily="34" charset="0"/>
              <a:buChar char="•"/>
            </a:pPr>
            <a:r>
              <a:rPr lang="el-GR" sz="2400" i="1" dirty="0"/>
              <a:t>φ </a:t>
            </a:r>
            <a:r>
              <a:rPr lang="en-US" sz="2400" dirty="0"/>
              <a:t>: cambio de comportamiento</a:t>
            </a:r>
          </a:p>
          <a:p>
            <a:endParaRPr lang="en-US" dirty="0"/>
          </a:p>
        </p:txBody>
      </p:sp>
      <p:pic>
        <p:nvPicPr>
          <p:cNvPr id="8" name="Picture 7">
            <a:extLst>
              <a:ext uri="{FF2B5EF4-FFF2-40B4-BE49-F238E27FC236}">
                <a16:creationId xmlns:a16="http://schemas.microsoft.com/office/drawing/2014/main" id="{4EFE43A7-9D83-4E66-B737-EA3ACCBECD3A}"/>
              </a:ext>
            </a:extLst>
          </p:cNvPr>
          <p:cNvPicPr>
            <a:picLocks noChangeAspect="1"/>
          </p:cNvPicPr>
          <p:nvPr/>
        </p:nvPicPr>
        <p:blipFill>
          <a:blip r:embed="rId3"/>
          <a:stretch>
            <a:fillRect/>
          </a:stretch>
        </p:blipFill>
        <p:spPr>
          <a:xfrm>
            <a:off x="3481455" y="3539883"/>
            <a:ext cx="4304174" cy="2103120"/>
          </a:xfrm>
          <a:prstGeom prst="rect">
            <a:avLst/>
          </a:prstGeom>
        </p:spPr>
      </p:pic>
      <p:grpSp>
        <p:nvGrpSpPr>
          <p:cNvPr id="6" name="Group 5">
            <a:extLst>
              <a:ext uri="{FF2B5EF4-FFF2-40B4-BE49-F238E27FC236}">
                <a16:creationId xmlns:a16="http://schemas.microsoft.com/office/drawing/2014/main" id="{11EFC8EC-6EAA-43E8-A57F-22722E878934}"/>
              </a:ext>
            </a:extLst>
          </p:cNvPr>
          <p:cNvGrpSpPr/>
          <p:nvPr/>
        </p:nvGrpSpPr>
        <p:grpSpPr>
          <a:xfrm>
            <a:off x="8232470" y="861220"/>
            <a:ext cx="3566215" cy="4863800"/>
            <a:chOff x="8232470" y="861220"/>
            <a:chExt cx="3566215" cy="4863800"/>
          </a:xfrm>
        </p:grpSpPr>
        <p:pic>
          <p:nvPicPr>
            <p:cNvPr id="9" name="Picture 8">
              <a:extLst>
                <a:ext uri="{FF2B5EF4-FFF2-40B4-BE49-F238E27FC236}">
                  <a16:creationId xmlns:a16="http://schemas.microsoft.com/office/drawing/2014/main" id="{C7670A7C-E8B1-44D5-8A38-42A3C9354AAC}"/>
                </a:ext>
              </a:extLst>
            </p:cNvPr>
            <p:cNvPicPr>
              <a:picLocks noChangeAspect="1"/>
            </p:cNvPicPr>
            <p:nvPr/>
          </p:nvPicPr>
          <p:blipFill>
            <a:blip r:embed="rId4"/>
            <a:stretch>
              <a:fillRect/>
            </a:stretch>
          </p:blipFill>
          <p:spPr>
            <a:xfrm>
              <a:off x="8232470" y="861220"/>
              <a:ext cx="3566214" cy="4863800"/>
            </a:xfrm>
            <a:prstGeom prst="rect">
              <a:avLst/>
            </a:prstGeom>
          </p:spPr>
        </p:pic>
        <p:sp>
          <p:nvSpPr>
            <p:cNvPr id="5" name="Rectangle: Rounded Corners 4">
              <a:extLst>
                <a:ext uri="{FF2B5EF4-FFF2-40B4-BE49-F238E27FC236}">
                  <a16:creationId xmlns:a16="http://schemas.microsoft.com/office/drawing/2014/main" id="{A011EEF1-2571-4598-928B-A7FB1FE559D9}"/>
                </a:ext>
              </a:extLst>
            </p:cNvPr>
            <p:cNvSpPr/>
            <p:nvPr/>
          </p:nvSpPr>
          <p:spPr>
            <a:xfrm>
              <a:off x="8232471" y="1221971"/>
              <a:ext cx="3566214" cy="142147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a:extLst>
              <a:ext uri="{FF2B5EF4-FFF2-40B4-BE49-F238E27FC236}">
                <a16:creationId xmlns:a16="http://schemas.microsoft.com/office/drawing/2014/main" id="{13E5C8B4-3F79-4DF3-AB24-00929CBFA2FB}"/>
              </a:ext>
            </a:extLst>
          </p:cNvPr>
          <p:cNvSpPr txBox="1"/>
          <p:nvPr/>
        </p:nvSpPr>
        <p:spPr>
          <a:xfrm>
            <a:off x="3916393" y="5913303"/>
            <a:ext cx="7108806" cy="646331"/>
          </a:xfrm>
          <a:prstGeom prst="rect">
            <a:avLst/>
          </a:prstGeom>
          <a:noFill/>
        </p:spPr>
        <p:txBody>
          <a:bodyPr wrap="none" rtlCol="0">
            <a:spAutoFit/>
          </a:bodyPr>
          <a:lstStyle/>
          <a:p>
            <a:r>
              <a:rPr lang="en-US" dirty="0"/>
              <a:t>Generar 12 000 muestras: (1,2; 0,33; 1980; 90,0), (5,6; 0,013; 1989; -10,1),……</a:t>
            </a:r>
          </a:p>
          <a:p>
            <a:r>
              <a:rPr lang="en-US" dirty="0"/>
              <a:t>               (</a:t>
            </a:r>
            <a:r>
              <a:rPr lang="en-US" i="1" dirty="0"/>
              <a:t>r, f</a:t>
            </a:r>
            <a:r>
              <a:rPr lang="en-US" i="1" baseline="-25000" dirty="0"/>
              <a:t>0 </a:t>
            </a:r>
            <a:r>
              <a:rPr lang="en-US" i="1" dirty="0"/>
              <a:t> , t</a:t>
            </a:r>
            <a:r>
              <a:rPr lang="en-US" i="1" baseline="-25000" dirty="0"/>
              <a:t>0 </a:t>
            </a:r>
            <a:r>
              <a:rPr lang="en-US" i="1" dirty="0"/>
              <a:t> , </a:t>
            </a:r>
            <a:r>
              <a:rPr lang="el-GR" i="1" dirty="0"/>
              <a:t>φ</a:t>
            </a:r>
            <a:r>
              <a:rPr lang="en-US" dirty="0"/>
              <a:t>)</a:t>
            </a:r>
          </a:p>
        </p:txBody>
      </p:sp>
    </p:spTree>
    <p:extLst>
      <p:ext uri="{BB962C8B-B14F-4D97-AF65-F5344CB8AC3E}">
        <p14:creationId xmlns:p14="http://schemas.microsoft.com/office/powerpoint/2010/main" val="3092240099"/>
      </p:ext>
    </p:extLst>
  </p:cSld>
  <p:clrMapOvr>
    <a:masterClrMapping/>
  </p:clrMapOvr>
  <mc:AlternateContent xmlns:mc="http://schemas.openxmlformats.org/markup-compatibility/2006" xmlns:p14="http://schemas.microsoft.com/office/powerpoint/2010/main">
    <mc:Choice Requires="p14">
      <p:transition spd="slow" p14:dur="2000" advTm="75679"/>
    </mc:Choice>
    <mc:Fallback xmlns="" xmlns:a16="http://schemas.microsoft.com/office/drawing/2014/main" xmlns:a14="http://schemas.microsoft.com/office/drawing/2010/main">
      <p:transition spd="slow" advTm="75679"/>
    </mc:Fallback>
  </mc:AlternateContent>
  <p:extLst>
    <p:ext uri="{3A86A75C-4F4B-4683-9AE1-C65F6400EC91}">
      <p14:laserTraceLst xmlns:p14="http://schemas.microsoft.com/office/powerpoint/2010/main">
        <p14:tracePtLst>
          <p14:tracePt t="4548" x="7256463" y="1504950"/>
          <p14:tracePt t="4660" x="7256463" y="1490663"/>
          <p14:tracePt t="4665" x="7243763" y="1490663"/>
          <p14:tracePt t="4678" x="7231063" y="1490663"/>
          <p14:tracePt t="4687" x="7218363" y="1490663"/>
          <p14:tracePt t="4698" x="7180263" y="1477963"/>
          <p14:tracePt t="4703" x="7129463" y="1465263"/>
          <p14:tracePt t="4713" x="7078663" y="1452563"/>
          <p14:tracePt t="4719" x="6988175" y="1439863"/>
          <p14:tracePt t="4730" x="6950075" y="1427163"/>
          <p14:tracePt t="4736" x="6861175" y="1414463"/>
          <p14:tracePt t="4743" x="6772275" y="1401763"/>
          <p14:tracePt t="4751" x="6683375" y="1389063"/>
          <p14:tracePt t="4759" x="6580188" y="1389063"/>
          <p14:tracePt t="4768" x="6491288" y="1376363"/>
          <p14:tracePt t="4775" x="6376988" y="1363663"/>
          <p14:tracePt t="4783" x="6326188" y="1350963"/>
          <p14:tracePt t="4791" x="6223000" y="1350963"/>
          <p14:tracePt t="4799" x="6134100" y="1338263"/>
          <p14:tracePt t="4807" x="6032500" y="1325563"/>
          <p14:tracePt t="4815" x="5981700" y="1312863"/>
          <p14:tracePt t="4825" x="5878513" y="1300163"/>
          <p14:tracePt t="4834" x="5827713" y="1287463"/>
          <p14:tracePt t="4841" x="5726113" y="1274763"/>
          <p14:tracePt t="4849" x="5624513" y="1262063"/>
          <p14:tracePt t="4857" x="5561013" y="1262063"/>
          <p14:tracePt t="4866" x="5457825" y="1249363"/>
          <p14:tracePt t="4873" x="5407025" y="1249363"/>
          <p14:tracePt t="4880" x="5305425" y="1236663"/>
          <p14:tracePt t="4889" x="5267325" y="1236663"/>
          <p14:tracePt t="4898" x="5178425" y="1236663"/>
          <p14:tracePt t="4905" x="5138738" y="1236663"/>
          <p14:tracePt t="4913" x="5062538" y="1236663"/>
          <p14:tracePt t="4921" x="5024438" y="1236663"/>
          <p14:tracePt t="4930" x="4986338" y="1236663"/>
          <p14:tracePt t="4937" x="4922838" y="1236663"/>
          <p14:tracePt t="4947" x="4897438" y="1236663"/>
          <p14:tracePt t="4953" x="4833938" y="1236663"/>
          <p14:tracePt t="4965" x="4808538" y="1236663"/>
          <p14:tracePt t="4969" x="4770438" y="1249363"/>
          <p14:tracePt t="4977" x="4705350" y="1262063"/>
          <p14:tracePt t="4987" x="4679950" y="1274763"/>
          <p14:tracePt t="4993" x="4641850" y="1287463"/>
          <p14:tracePt t="5001" x="4565650" y="1312863"/>
          <p14:tracePt t="5009" x="4514850" y="1325563"/>
          <p14:tracePt t="5020" x="4476750" y="1350963"/>
          <p14:tracePt t="5025" x="4387850" y="1401763"/>
          <p14:tracePt t="5033" x="4348163" y="1427163"/>
          <p14:tracePt t="5041" x="4310063" y="1452563"/>
          <p14:tracePt t="5053" x="4271963" y="1465263"/>
          <p14:tracePt t="5057" x="4208463" y="1517650"/>
          <p14:tracePt t="5065" x="4183063" y="1530350"/>
          <p14:tracePt t="5073" x="4157663" y="1555750"/>
          <p14:tracePt t="5084" x="4132263" y="1568450"/>
          <p14:tracePt t="5089" x="4119563" y="1593850"/>
          <p14:tracePt t="5097" x="4081463" y="1631950"/>
          <p14:tracePt t="5107" x="4056063" y="1644650"/>
          <p14:tracePt t="5115" x="4043363" y="1657350"/>
          <p14:tracePt t="5123" x="4030663" y="1682750"/>
          <p14:tracePt t="5132" x="4005263" y="1695450"/>
          <p14:tracePt t="5139" x="3990975" y="1720850"/>
          <p14:tracePt t="5146" x="3952875" y="1771650"/>
          <p14:tracePt t="5155" x="3927475" y="1797050"/>
          <p14:tracePt t="5164" x="3902075" y="1822450"/>
          <p14:tracePt t="5171" x="3889375" y="1860550"/>
          <p14:tracePt t="5180" x="3863975" y="1898650"/>
          <p14:tracePt t="5187" x="3838575" y="1938338"/>
          <p14:tracePt t="5197" x="3825875" y="1976438"/>
          <p14:tracePt t="5203" x="3813175" y="2027238"/>
          <p14:tracePt t="5212" x="3800475" y="2065338"/>
          <p14:tracePt t="5219" x="3775075" y="2166938"/>
          <p14:tracePt t="5229" x="3775075" y="2205038"/>
          <p14:tracePt t="5235" x="3775075" y="2243138"/>
          <p14:tracePt t="5244" x="3775075" y="2268538"/>
          <p14:tracePt t="5253" x="3775075" y="2293938"/>
          <p14:tracePt t="5259" x="3775075" y="2319338"/>
          <p14:tracePt t="5271" x="3775075" y="2344738"/>
          <p14:tracePt t="5279" x="3787775" y="2409825"/>
          <p14:tracePt t="5287" x="3800475" y="2447925"/>
          <p14:tracePt t="5321" x="3825875" y="2511425"/>
          <p14:tracePt t="5335" x="3914775" y="2701925"/>
          <p14:tracePt t="5343" x="4005263" y="2881313"/>
          <p14:tracePt t="5351" x="4043363" y="2944813"/>
          <p14:tracePt t="5359" x="4068763" y="2995613"/>
          <p14:tracePt t="5367" x="4094163" y="3046413"/>
          <p14:tracePt t="5377" x="4132263" y="3084513"/>
          <p14:tracePt t="5383" x="4157663" y="3122613"/>
          <p14:tracePt t="5396" x="4183063" y="3160713"/>
          <p14:tracePt t="5399" x="4221163" y="3211513"/>
          <p14:tracePt t="5409" x="4246563" y="3251200"/>
          <p14:tracePt t="5417" x="4284663" y="3276600"/>
          <p14:tracePt t="5428" x="4335463" y="3327400"/>
          <p14:tracePt t="5433" x="4373563" y="3365500"/>
          <p14:tracePt t="5441" x="4451350" y="3429000"/>
          <p14:tracePt t="5449" x="4514850" y="3479800"/>
          <p14:tracePt t="5459" x="4591050" y="3530600"/>
          <p14:tracePt t="5465" x="4718050" y="3606800"/>
          <p14:tracePt t="5473" x="4821238" y="3659188"/>
          <p14:tracePt t="5481" x="4948238" y="3709988"/>
          <p14:tracePt t="5490" x="5087938" y="3760788"/>
          <p14:tracePt t="5497" x="5216525" y="3811588"/>
          <p14:tracePt t="5504" x="5356225" y="3849688"/>
          <p14:tracePt t="5512" x="5508625" y="3875088"/>
          <p14:tracePt t="5520" x="5649913" y="3900488"/>
          <p14:tracePt t="5528" x="5764213" y="3925888"/>
          <p14:tracePt t="5536" x="5878513" y="3925888"/>
          <p14:tracePt t="5546" x="5930900" y="3925888"/>
          <p14:tracePt t="5552" x="6019800" y="3925888"/>
          <p14:tracePt t="5562" x="6096000" y="3925888"/>
          <p14:tracePt t="5568" x="6159500" y="3900488"/>
          <p14:tracePt t="5576" x="6184900" y="3887788"/>
          <p14:tracePt t="5584" x="6235700" y="3849688"/>
          <p14:tracePt t="5592" x="6288088" y="3798888"/>
          <p14:tracePt t="5600" x="6326188" y="3773488"/>
          <p14:tracePt t="5608" x="6376988" y="3722688"/>
          <p14:tracePt t="5616" x="6440488" y="3671888"/>
          <p14:tracePt t="5624" x="6465888" y="3659188"/>
          <p14:tracePt t="5632" x="6529388" y="3619500"/>
          <p14:tracePt t="5640" x="6567488" y="3594100"/>
          <p14:tracePt t="5648" x="6630988" y="3568700"/>
          <p14:tracePt t="5656" x="6670675" y="3543300"/>
          <p14:tracePt t="5666" x="6746875" y="3505200"/>
          <p14:tracePt t="5672" x="6784975" y="3492500"/>
          <p14:tracePt t="5682" x="6861175" y="3441700"/>
          <p14:tracePt t="5692" x="6899275" y="3416300"/>
          <p14:tracePt t="5698" x="6962775" y="3352800"/>
          <p14:tracePt t="5709" x="7000875" y="3327400"/>
          <p14:tracePt t="5714" x="7065963" y="3263900"/>
          <p14:tracePt t="5722" x="7104063" y="3225800"/>
          <p14:tracePt t="5730" x="7129463" y="3198813"/>
          <p14:tracePt t="5738" x="7180263" y="3135313"/>
          <p14:tracePt t="5746" x="7192963" y="3097213"/>
          <p14:tracePt t="5755" x="7218363" y="3071813"/>
          <p14:tracePt t="5763" x="7269163" y="3008313"/>
          <p14:tracePt t="5770" x="7294563" y="2970213"/>
          <p14:tracePt t="5779" x="7307263" y="2944813"/>
          <p14:tracePt t="5787" x="7358063" y="2868613"/>
          <p14:tracePt t="5794" x="7370763" y="2830513"/>
          <p14:tracePt t="5802" x="7383463" y="2805113"/>
          <p14:tracePt t="5811" x="7396163" y="2765425"/>
          <p14:tracePt t="5819" x="7408863" y="2714625"/>
          <p14:tracePt t="5826" x="7421563" y="2689225"/>
          <p14:tracePt t="5834" x="7421563" y="2676525"/>
          <p14:tracePt t="5842" x="7421563" y="2651125"/>
          <p14:tracePt t="5850" x="7421563" y="2600325"/>
          <p14:tracePt t="5858" x="7421563" y="2562225"/>
          <p14:tracePt t="5866" x="7408863" y="2536825"/>
          <p14:tracePt t="5874" x="7396163" y="2498725"/>
          <p14:tracePt t="5882" x="7383463" y="2473325"/>
          <p14:tracePt t="5890" x="7345363" y="2397125"/>
          <p14:tracePt t="5898" x="7332663" y="2359025"/>
          <p14:tracePt t="5906" x="7307263" y="2319338"/>
          <p14:tracePt t="5914" x="7281863" y="2268538"/>
          <p14:tracePt t="5922" x="7256463" y="2230438"/>
          <p14:tracePt t="5930" x="7218363" y="2179638"/>
          <p14:tracePt t="5938" x="7167563" y="2078038"/>
          <p14:tracePt t="5946" x="7129463" y="2039938"/>
          <p14:tracePt t="5963" x="7053263" y="1963738"/>
          <p14:tracePt t="5973" x="7013575" y="1924050"/>
          <p14:tracePt t="5980" x="6962775" y="1898650"/>
          <p14:tracePt t="5988" x="6924675" y="1860550"/>
          <p14:tracePt t="5996" x="6873875" y="1835150"/>
          <p14:tracePt t="6004" x="6810375" y="1784350"/>
          <p14:tracePt t="6013" x="6784975" y="1771650"/>
          <p14:tracePt t="6020" x="6772275" y="1758950"/>
          <p14:tracePt t="6028" x="6746875" y="1733550"/>
          <p14:tracePt t="6036" x="6734175" y="1720850"/>
          <p14:tracePt t="6044" x="6696075" y="1695450"/>
          <p14:tracePt t="6052" x="6683375" y="1682750"/>
          <p14:tracePt t="6061" x="6670675" y="1657350"/>
          <p14:tracePt t="6068" x="6618288" y="1606550"/>
          <p14:tracePt t="6076" x="6592888" y="1593850"/>
          <p14:tracePt t="6084" x="6567488" y="1581150"/>
          <p14:tracePt t="6092" x="6516688" y="1543050"/>
          <p14:tracePt t="6100" x="6491288" y="1530350"/>
          <p14:tracePt t="6108" x="6478588" y="1517650"/>
          <p14:tracePt t="6116" x="6440488" y="1504950"/>
          <p14:tracePt t="6124" x="6415088" y="1490663"/>
          <p14:tracePt t="6132" x="6402388" y="1490663"/>
          <p14:tracePt t="6140" x="6376988" y="1477963"/>
          <p14:tracePt t="6148" x="6338888" y="1477963"/>
          <p14:tracePt t="6156" x="6326188" y="1465263"/>
          <p14:tracePt t="6164" x="6300788" y="1465263"/>
          <p14:tracePt t="6172" x="6273800" y="1452563"/>
          <p14:tracePt t="6180" x="6197600" y="1439863"/>
          <p14:tracePt t="6188" x="6172200" y="1439863"/>
          <p14:tracePt t="6196" x="6121400" y="1427163"/>
          <p14:tracePt t="6204" x="6083300" y="1427163"/>
          <p14:tracePt t="6212" x="6032500" y="1427163"/>
          <p14:tracePt t="6221" x="5994400" y="1414463"/>
          <p14:tracePt t="6228" x="5878513" y="1414463"/>
          <p14:tracePt t="6245" x="5827713" y="1414463"/>
          <p14:tracePt t="6246" x="5776913" y="1414463"/>
          <p14:tracePt t="6252" x="5688013" y="1414463"/>
          <p14:tracePt t="6262" x="5637213" y="1414463"/>
          <p14:tracePt t="6271" x="5586413" y="1427163"/>
          <p14:tracePt t="6278" x="5483225" y="1439863"/>
          <p14:tracePt t="6286" x="5432425" y="1452563"/>
          <p14:tracePt t="6294" x="5381625" y="1452563"/>
          <p14:tracePt t="6302" x="5330825" y="1465263"/>
          <p14:tracePt t="6310" x="5229225" y="1490663"/>
          <p14:tracePt t="6318" x="5178425" y="1490663"/>
          <p14:tracePt t="6326" x="5126038" y="1504950"/>
          <p14:tracePt t="6334" x="5024438" y="1517650"/>
          <p14:tracePt t="6342" x="4986338" y="1530350"/>
          <p14:tracePt t="6350" x="4935538" y="1530350"/>
          <p14:tracePt t="6358" x="4897438" y="1543050"/>
          <p14:tracePt t="6381" x="4783138" y="1555750"/>
          <p14:tracePt t="6382" x="4756150" y="1568450"/>
          <p14:tracePt t="6390" x="4718050" y="1581150"/>
          <p14:tracePt t="6398" x="4692650" y="1593850"/>
          <p14:tracePt t="6407" x="4654550" y="1606550"/>
          <p14:tracePt t="6414" x="4629150" y="1619250"/>
          <p14:tracePt t="6422" x="4591050" y="1631950"/>
          <p14:tracePt t="6430" x="4565650" y="1657350"/>
          <p14:tracePt t="6450" x="4489450" y="1695450"/>
          <p14:tracePt t="6454" x="4438650" y="1720850"/>
          <p14:tracePt t="6462" x="4400550" y="1746250"/>
          <p14:tracePt t="6473" x="4335463" y="1784350"/>
          <p14:tracePt t="6478" x="4310063" y="1809750"/>
          <p14:tracePt t="6486" x="4246563" y="1860550"/>
          <p14:tracePt t="6494" x="4208463" y="1885950"/>
          <p14:tracePt t="6504" x="4183063" y="1911350"/>
          <p14:tracePt t="6511" x="4106863" y="1976438"/>
          <p14:tracePt t="6520" x="4081463" y="2014538"/>
          <p14:tracePt t="6527" x="4056063" y="2039938"/>
          <p14:tracePt t="6536" x="3990975" y="2116138"/>
          <p14:tracePt t="6544" x="3965575" y="2154238"/>
          <p14:tracePt t="6552" x="3940175" y="2192338"/>
          <p14:tracePt t="6560" x="3914775" y="2255838"/>
          <p14:tracePt t="6568" x="3902075" y="2293938"/>
          <p14:tracePt t="6576" x="3889375" y="2319338"/>
          <p14:tracePt t="6584" x="3889375" y="2359025"/>
          <p14:tracePt t="6592" x="3889375" y="2422525"/>
          <p14:tracePt t="6601" x="3889375" y="2447925"/>
          <p14:tracePt t="6608" x="3889375" y="2473325"/>
          <p14:tracePt t="6616" x="3889375" y="2511425"/>
          <p14:tracePt t="6624" x="3889375" y="2574925"/>
          <p14:tracePt t="6632" x="3889375" y="2613025"/>
          <p14:tracePt t="6640" x="3889375" y="2638425"/>
          <p14:tracePt t="6648" x="3902075" y="2676525"/>
          <p14:tracePt t="6656" x="3914775" y="2714625"/>
          <p14:tracePt t="6664" x="3940175" y="2805113"/>
          <p14:tracePt t="6676" x="3952875" y="2843213"/>
          <p14:tracePt t="6680" x="3965575" y="2894013"/>
          <p14:tracePt t="6688" x="3990975" y="2944813"/>
          <p14:tracePt t="6697" x="4017963" y="2995613"/>
          <p14:tracePt t="6704" x="4043363" y="3033713"/>
          <p14:tracePt t="6712" x="4068763" y="3071813"/>
          <p14:tracePt t="6720" x="4132263" y="3160713"/>
          <p14:tracePt t="6729" x="4170363" y="3211513"/>
          <p14:tracePt t="6737" x="4208463" y="3251200"/>
          <p14:tracePt t="6744" x="4259263" y="3302000"/>
          <p14:tracePt t="6752" x="4310063" y="3352800"/>
          <p14:tracePt t="6760" x="4360863" y="3390900"/>
          <p14:tracePt t="6770" x="4425950" y="3429000"/>
          <p14:tracePt t="6776" x="4489450" y="3467100"/>
          <p14:tracePt t="6785" x="4565650" y="3492500"/>
          <p14:tracePt t="6792" x="4629150" y="3517900"/>
          <p14:tracePt t="6802" x="4705350" y="3543300"/>
          <p14:tracePt t="6808" x="4783138" y="3556000"/>
          <p14:tracePt t="6818" x="4872038" y="3581400"/>
          <p14:tracePt t="6826" x="4960938" y="3581400"/>
          <p14:tracePt t="6833" x="5153025" y="3594100"/>
          <p14:tracePt t="6842" x="5254625" y="3594100"/>
          <p14:tracePt t="6850" x="5368925" y="3594100"/>
          <p14:tracePt t="6858" x="5483225" y="3568700"/>
          <p14:tracePt t="6866" x="5611813" y="3543300"/>
          <p14:tracePt t="6874" x="5713413" y="3517900"/>
          <p14:tracePt t="6882" x="5865813" y="3467100"/>
          <p14:tracePt t="6890" x="6032500" y="3416300"/>
          <p14:tracePt t="6898" x="6108700" y="3390900"/>
          <p14:tracePt t="6906" x="6273800" y="3340100"/>
          <p14:tracePt t="6914" x="6364288" y="3314700"/>
          <p14:tracePt t="6922" x="6516688" y="3276600"/>
          <p14:tracePt t="6930" x="6580188" y="3251200"/>
          <p14:tracePt t="6939" x="6721475" y="3225800"/>
          <p14:tracePt t="6946" x="6810375" y="3198813"/>
          <p14:tracePt t="6954" x="6899275" y="3186113"/>
          <p14:tracePt t="6962" x="6950075" y="3186113"/>
          <p14:tracePt t="6970" x="6975475" y="3173413"/>
          <p14:tracePt t="6978" x="7000875" y="3173413"/>
          <p14:tracePt t="6989" x="7013575" y="3160713"/>
          <p14:tracePt t="6994" x="7026275" y="3160713"/>
          <p14:tracePt t="7002" x="7026275" y="3148013"/>
          <p14:tracePt t="7010" x="7038975" y="3148013"/>
          <p14:tracePt t="7018" x="7038975" y="3135313"/>
          <p14:tracePt t="7026" x="7053263" y="3122613"/>
          <p14:tracePt t="7035" x="7053263" y="3109913"/>
          <p14:tracePt t="7042" x="7065963" y="3084513"/>
          <p14:tracePt t="7051" x="7065963" y="3071813"/>
          <p14:tracePt t="7058" x="7078663" y="3059113"/>
          <p14:tracePt t="7069" x="7091363" y="3046413"/>
          <p14:tracePt t="7074" x="7091363" y="3033713"/>
          <p14:tracePt t="7303" x="7091363" y="3021013"/>
          <p14:tracePt t="7304" x="0" y="0"/>
        </p14:tracePtLst>
        <p14:tracePtLst>
          <p14:tracePt t="20532" x="11376025" y="1249363"/>
          <p14:tracePt t="20536" x="11350625" y="1236663"/>
          <p14:tracePt t="20540" x="11312525" y="1211263"/>
          <p14:tracePt t="20548" x="11274425" y="1198563"/>
          <p14:tracePt t="20557" x="11222038" y="1173163"/>
          <p14:tracePt t="20564" x="11145838" y="1147763"/>
          <p14:tracePt t="20572" x="11095038" y="1135063"/>
          <p14:tracePt t="20581" x="11031538" y="1109663"/>
          <p14:tracePt t="20589" x="10968038" y="1096963"/>
          <p14:tracePt t="20597" x="10904538" y="1069975"/>
          <p14:tracePt t="20605" x="10852150" y="1057275"/>
          <p14:tracePt t="20616" x="10788650" y="1044575"/>
          <p14:tracePt t="20621" x="10725150" y="1044575"/>
          <p14:tracePt t="20630" x="10661650" y="1031875"/>
          <p14:tracePt t="20639" x="10585450" y="1019175"/>
          <p14:tracePt t="20650" x="10521950" y="1019175"/>
          <p14:tracePt t="20652" x="10431463" y="1019175"/>
          <p14:tracePt t="20666" x="10393363" y="1019175"/>
          <p14:tracePt t="20671" x="10304463" y="1019175"/>
          <p14:tracePt t="20681" x="10215563" y="1019175"/>
          <p14:tracePt t="20686" x="10113963" y="1031875"/>
          <p14:tracePt t="20699" x="10061575" y="1044575"/>
          <p14:tracePt t="20702" x="9959975" y="1057275"/>
          <p14:tracePt t="20712" x="9858375" y="1069975"/>
          <p14:tracePt t="20718" x="9807575" y="1084263"/>
          <p14:tracePt t="20730" x="9704388" y="1109663"/>
          <p14:tracePt t="20734" x="9653588" y="1109663"/>
          <p14:tracePt t="20742" x="9539288" y="1135063"/>
          <p14:tracePt t="20750" x="9475788" y="1147763"/>
          <p14:tracePt t="20760" x="9361488" y="1185863"/>
          <p14:tracePt t="20766" x="9309100" y="1198563"/>
          <p14:tracePt t="20774" x="9207500" y="1236663"/>
          <p14:tracePt t="20782" x="9093200" y="1274763"/>
          <p14:tracePt t="20792" x="9042400" y="1300163"/>
          <p14:tracePt t="20798" x="8991600" y="1325563"/>
          <p14:tracePt t="20806" x="8888413" y="1376363"/>
          <p14:tracePt t="20814" x="8850313" y="1414463"/>
          <p14:tracePt t="20823" x="8761413" y="1465263"/>
          <p14:tracePt t="20830" x="8710613" y="1490663"/>
          <p14:tracePt t="20838" x="8672513" y="1517650"/>
          <p14:tracePt t="20846" x="8596313" y="1568450"/>
          <p14:tracePt t="20854" x="8556625" y="1593850"/>
          <p14:tracePt t="20863" x="8531225" y="1606550"/>
          <p14:tracePt t="20870" x="8480425" y="1644650"/>
          <p14:tracePt t="20880" x="8455025" y="1657350"/>
          <p14:tracePt t="20886" x="8442325" y="1670050"/>
          <p14:tracePt t="20894" x="8416925" y="1682750"/>
          <p14:tracePt t="20902" x="8416925" y="1695450"/>
          <p14:tracePt t="20910" x="8404225" y="1695450"/>
          <p14:tracePt t="20918" x="8404225" y="1708150"/>
          <p14:tracePt t="20926" x="8391525" y="1708150"/>
          <p14:tracePt t="20944" x="8378825" y="1708150"/>
          <p14:tracePt t="20952" x="8378825" y="1720850"/>
          <p14:tracePt t="20985" x="8366125" y="1733550"/>
          <p14:tracePt t="21010" x="8353425" y="1746250"/>
          <p14:tracePt t="21016" x="8340725" y="1746250"/>
          <p14:tracePt t="21026" x="8340725" y="1758950"/>
          <p14:tracePt t="21032" x="8328025" y="1771650"/>
          <p14:tracePt t="21040" x="8328025" y="1784350"/>
          <p14:tracePt t="21048" x="8328025" y="1797050"/>
          <p14:tracePt t="21058" x="8328025" y="1809750"/>
          <p14:tracePt t="21064" x="8315325" y="1809750"/>
          <p14:tracePt t="21072" x="8315325" y="1822450"/>
          <p14:tracePt t="21080" x="8315325" y="1835150"/>
          <p14:tracePt t="21090" x="8315325" y="1860550"/>
          <p14:tracePt t="21097" x="8315325" y="1873250"/>
          <p14:tracePt t="21104" x="8315325" y="1885950"/>
          <p14:tracePt t="21115" x="8315325" y="1911350"/>
          <p14:tracePt t="21121" x="8315325" y="1976438"/>
          <p14:tracePt t="21131" x="8328025" y="2001838"/>
          <p14:tracePt t="21136" x="8340725" y="2039938"/>
          <p14:tracePt t="21145" x="8366125" y="2065338"/>
          <p14:tracePt t="21153" x="8378825" y="2103438"/>
          <p14:tracePt t="21160" x="8404225" y="2128838"/>
          <p14:tracePt t="21168" x="8416925" y="2179638"/>
          <p14:tracePt t="21177" x="8442325" y="2205038"/>
          <p14:tracePt t="21185" x="8480425" y="2255838"/>
          <p14:tracePt t="21192" x="8505825" y="2293938"/>
          <p14:tracePt t="21202" x="8543925" y="2332038"/>
          <p14:tracePt t="21208" x="8583613" y="2371725"/>
          <p14:tracePt t="21218" x="8621713" y="2409825"/>
          <p14:tracePt t="21232" x="8659813" y="2447925"/>
          <p14:tracePt t="21234" x="8710613" y="2486025"/>
          <p14:tracePt t="21243" x="8761413" y="2511425"/>
          <p14:tracePt t="21250" x="8799513" y="2536825"/>
          <p14:tracePt t="21262" x="8850313" y="2562225"/>
          <p14:tracePt t="21267" x="8913813" y="2600325"/>
          <p14:tracePt t="21275" x="8991600" y="2625725"/>
          <p14:tracePt t="21282" x="9055100" y="2663825"/>
          <p14:tracePt t="21291" x="9118600" y="2689225"/>
          <p14:tracePt t="21299" x="9194800" y="2714625"/>
          <p14:tracePt t="21306" x="9258300" y="2727325"/>
          <p14:tracePt t="21315" x="9348788" y="2752725"/>
          <p14:tracePt t="21322" x="9412288" y="2765425"/>
          <p14:tracePt t="21330" x="9475788" y="2778125"/>
          <p14:tracePt t="21338" x="9577388" y="2792413"/>
          <p14:tracePt t="21347" x="9628188" y="2805113"/>
          <p14:tracePt t="21355" x="9691688" y="2817813"/>
          <p14:tracePt t="21365" x="9769475" y="2830513"/>
          <p14:tracePt t="21370" x="9832975" y="2843213"/>
          <p14:tracePt t="21380" x="9909175" y="2855913"/>
          <p14:tracePt t="21386" x="9985375" y="2868613"/>
          <p14:tracePt t="21397" x="10074275" y="2881313"/>
          <p14:tracePt t="21402" x="10164763" y="2894013"/>
          <p14:tracePt t="21412" x="10266363" y="2906713"/>
          <p14:tracePt t="21418" x="10317163" y="2906713"/>
          <p14:tracePt t="21431" x="10418763" y="2919413"/>
          <p14:tracePt t="21434" x="10521950" y="2919413"/>
          <p14:tracePt t="21443" x="10623550" y="2919413"/>
          <p14:tracePt t="21452" x="10674350" y="2919413"/>
          <p14:tracePt t="21461" x="10763250" y="2919413"/>
          <p14:tracePt t="21466" x="10839450" y="2906713"/>
          <p14:tracePt t="21477" x="10879138" y="2894013"/>
          <p14:tracePt t="21483" x="10955338" y="2881313"/>
          <p14:tracePt t="21493" x="11018838" y="2843213"/>
          <p14:tracePt t="21500" x="11044238" y="2830513"/>
          <p14:tracePt t="21508" x="11107738" y="2805113"/>
          <p14:tracePt t="21530" x="11145838" y="2778125"/>
          <p14:tracePt t="21548" x="11209338" y="2740025"/>
          <p14:tracePt t="21557" x="11439525" y="2562225"/>
          <p14:tracePt t="21565" x="11490325" y="2524125"/>
          <p14:tracePt t="21572" x="11553825" y="2460625"/>
          <p14:tracePt t="21580" x="11591925" y="2422525"/>
          <p14:tracePt t="21589" x="11644313" y="2371725"/>
          <p14:tracePt t="21599" x="11669713" y="2344738"/>
          <p14:tracePt t="21604" x="11695113" y="2319338"/>
          <p14:tracePt t="21615" x="11733213" y="2281238"/>
          <p14:tracePt t="21620" x="11745913" y="2255838"/>
          <p14:tracePt t="21631" x="11758613" y="2243138"/>
          <p14:tracePt t="21636" x="11771313" y="2205038"/>
          <p14:tracePt t="21649" x="11771313" y="2192338"/>
          <p14:tracePt t="21652" x="11784013" y="2179638"/>
          <p14:tracePt t="21661" x="11796713" y="2141538"/>
          <p14:tracePt t="21668" x="11796713" y="2116138"/>
          <p14:tracePt t="21677" x="11796713" y="2090738"/>
          <p14:tracePt t="21684" x="11809413" y="2065338"/>
          <p14:tracePt t="21695" x="11822113" y="2014538"/>
          <p14:tracePt t="21700" x="11834813" y="1989138"/>
          <p14:tracePt t="21708" x="11834813" y="1963738"/>
          <p14:tracePt t="21718" x="11834813" y="1938338"/>
          <p14:tracePt t="21725" x="11847513" y="1898650"/>
          <p14:tracePt t="21732" x="11847513" y="1885950"/>
          <p14:tracePt t="21740" x="11847513" y="1873250"/>
          <p14:tracePt t="21748" x="11847513" y="1860550"/>
          <p14:tracePt t="21756" x="11847513" y="1847850"/>
          <p14:tracePt t="21764" x="11847513" y="1835150"/>
          <p14:tracePt t="21782" x="11834813" y="1822450"/>
          <p14:tracePt t="21790" x="11822113" y="1797050"/>
          <p14:tracePt t="21798" x="11809413" y="1771650"/>
          <p14:tracePt t="21806" x="11784013" y="1733550"/>
          <p14:tracePt t="21817" x="11758613" y="1708150"/>
          <p14:tracePt t="21822" x="11733213" y="1670050"/>
          <p14:tracePt t="21831" x="11707813" y="1644650"/>
          <p14:tracePt t="21840" x="11682413" y="1593850"/>
          <p14:tracePt t="21846" x="11669713" y="1568450"/>
          <p14:tracePt t="21854" x="11631613" y="1543050"/>
          <p14:tracePt t="21865" x="11604625" y="1504950"/>
          <p14:tracePt t="21870" x="11579225" y="1477963"/>
          <p14:tracePt t="21879" x="11541125" y="1439863"/>
          <p14:tracePt t="21886" x="11503025" y="1401763"/>
          <p14:tracePt t="21894" x="11477625" y="1376363"/>
          <p14:tracePt t="21902" x="11439525" y="1350963"/>
          <p14:tracePt t="21910" x="11414125" y="1325563"/>
          <p14:tracePt t="21918" x="11376025" y="1300163"/>
          <p14:tracePt t="21926" x="11350625" y="1287463"/>
          <p14:tracePt t="21935" x="11312525" y="1262063"/>
          <p14:tracePt t="21942" x="11261725" y="1223963"/>
          <p14:tracePt t="21965" x="11171238" y="1185863"/>
          <p14:tracePt t="21967" x="11120438" y="1173163"/>
          <p14:tracePt t="21974" x="11082338" y="1147763"/>
          <p14:tracePt t="21982" x="11031538" y="1135063"/>
          <p14:tracePt t="21990" x="10968038" y="1122363"/>
          <p14:tracePt t="21998" x="10917238" y="1109663"/>
          <p14:tracePt t="22008" x="10852150" y="1096963"/>
          <p14:tracePt t="22015" x="10788650" y="1069975"/>
          <p14:tracePt t="22022" x="10725150" y="1057275"/>
          <p14:tracePt t="22031" x="10687050" y="1057275"/>
          <p14:tracePt t="22038" x="10610850" y="1031875"/>
          <p14:tracePt t="22047" x="10534650" y="1019175"/>
          <p14:tracePt t="22056" x="10456863" y="1006475"/>
          <p14:tracePt t="22063" x="10418763" y="1006475"/>
          <p14:tracePt t="22072" x="10342563" y="993775"/>
          <p14:tracePt t="22079" x="10253663" y="993775"/>
          <p14:tracePt t="22088" x="10215563" y="993775"/>
          <p14:tracePt t="22097" x="10139363" y="993775"/>
          <p14:tracePt t="22104" x="10048875" y="993775"/>
          <p14:tracePt t="22114" x="10010775" y="993775"/>
          <p14:tracePt t="22120" x="9934575" y="993775"/>
          <p14:tracePt t="22128" x="9896475" y="993775"/>
          <p14:tracePt t="22136" x="9820275" y="993775"/>
          <p14:tracePt t="22148" x="9782175" y="1006475"/>
          <p14:tracePt t="22152" x="9704388" y="1019175"/>
          <p14:tracePt t="22160" x="9653588" y="1031875"/>
          <p14:tracePt t="22168" x="9602788" y="1044575"/>
          <p14:tracePt t="22178" x="9564688" y="1057275"/>
          <p14:tracePt t="22184" x="9513888" y="1084263"/>
          <p14:tracePt t="22192" x="9463088" y="1096963"/>
          <p14:tracePt t="22200" x="9412288" y="1122363"/>
          <p14:tracePt t="22211" x="9361488" y="1135063"/>
          <p14:tracePt t="22216" x="9296400" y="1160463"/>
          <p14:tracePt t="22224" x="9232900" y="1185863"/>
          <p14:tracePt t="22232" x="9207500" y="1198563"/>
          <p14:tracePt t="22251" x="9080500" y="1236663"/>
          <p14:tracePt t="22256" x="9029700" y="1262063"/>
          <p14:tracePt t="22264" x="9004300" y="1274763"/>
          <p14:tracePt t="22275" x="8939213" y="1300163"/>
          <p14:tracePt t="22280" x="8888413" y="1312863"/>
          <p14:tracePt t="22288" x="8863013" y="1325563"/>
          <p14:tracePt t="22297" x="8824913" y="1350963"/>
          <p14:tracePt t="22304" x="8812213" y="1363663"/>
          <p14:tracePt t="22313" x="8774113" y="1376363"/>
          <p14:tracePt t="22320" x="8761413" y="1389063"/>
          <p14:tracePt t="22328" x="8748713" y="1401763"/>
          <p14:tracePt t="22336" x="8736013" y="1414463"/>
          <p14:tracePt t="22346" x="8710613" y="1427163"/>
          <p14:tracePt t="22353" x="8710613" y="1439863"/>
          <p14:tracePt t="22374" x="8685213" y="1465263"/>
          <p14:tracePt t="22375" x="8672513" y="1490663"/>
          <p14:tracePt t="22381" x="8659813" y="1530350"/>
          <p14:tracePt t="22386" x="8647113" y="1555750"/>
          <p14:tracePt t="22394" x="8621713" y="1593850"/>
          <p14:tracePt t="22402" x="8621713" y="1619250"/>
          <p14:tracePt t="22410" x="8609013" y="1631950"/>
          <p14:tracePt t="22418" x="8609013" y="1670050"/>
          <p14:tracePt t="22426" x="8596313" y="1695450"/>
          <p14:tracePt t="22435" x="8596313" y="1708150"/>
          <p14:tracePt t="22442" x="8596313" y="1733550"/>
          <p14:tracePt t="22450" x="8596313" y="1758950"/>
          <p14:tracePt t="22458" x="8596313" y="1784350"/>
          <p14:tracePt t="22466" x="8596313" y="1847850"/>
          <p14:tracePt t="22474" x="8609013" y="1885950"/>
          <p14:tracePt t="22482" x="8609013" y="1924050"/>
          <p14:tracePt t="22490" x="8621713" y="1963738"/>
          <p14:tracePt t="22498" x="8659813" y="2065338"/>
          <p14:tracePt t="22506" x="8685213" y="2116138"/>
          <p14:tracePt t="22515" x="8710613" y="2154238"/>
          <p14:tracePt t="22524" x="8736013" y="2205038"/>
          <p14:tracePt t="22531" x="8799513" y="2306638"/>
          <p14:tracePt t="22541" x="8837613" y="2344738"/>
          <p14:tracePt t="22546" x="8875713" y="2384425"/>
          <p14:tracePt t="22556" x="8901113" y="2409825"/>
          <p14:tracePt t="22563" x="8939213" y="2447925"/>
          <p14:tracePt t="22572" x="9004300" y="2498725"/>
          <p14:tracePt t="22578" x="9029700" y="2524125"/>
          <p14:tracePt t="22586" x="9067800" y="2549525"/>
          <p14:tracePt t="22594" x="9093200" y="2574925"/>
          <p14:tracePt t="22604" x="9118600" y="2600325"/>
          <p14:tracePt t="22610" x="9156700" y="2613025"/>
          <p14:tracePt t="22618" x="9182100" y="2638425"/>
          <p14:tracePt t="22626" x="9220200" y="2663825"/>
          <p14:tracePt t="22634" x="9283700" y="2689225"/>
          <p14:tracePt t="22644" x="9321800" y="2714625"/>
          <p14:tracePt t="22652" x="9374188" y="2727325"/>
          <p14:tracePt t="22660" x="9412288" y="2740025"/>
          <p14:tracePt t="22668" x="9463088" y="2765425"/>
          <p14:tracePt t="22676" x="9513888" y="2778125"/>
          <p14:tracePt t="22684" x="9564688" y="2805113"/>
          <p14:tracePt t="22692" x="9615488" y="2817813"/>
          <p14:tracePt t="22700" x="9678988" y="2830513"/>
          <p14:tracePt t="22708" x="9744075" y="2843213"/>
          <p14:tracePt t="22717" x="9807575" y="2855913"/>
          <p14:tracePt t="22724" x="9883775" y="2881313"/>
          <p14:tracePt t="22732" x="9959975" y="2894013"/>
          <p14:tracePt t="22740" x="10048875" y="2906713"/>
          <p14:tracePt t="22749" x="10215563" y="2944813"/>
          <p14:tracePt t="22756" x="10304463" y="2944813"/>
          <p14:tracePt t="22764" x="10406063" y="2957513"/>
          <p14:tracePt t="22772" x="10496550" y="2970213"/>
          <p14:tracePt t="22780" x="10585450" y="2970213"/>
          <p14:tracePt t="22788" x="10674350" y="2970213"/>
          <p14:tracePt t="22796" x="10763250" y="2970213"/>
          <p14:tracePt t="22808" x="10839450" y="2957513"/>
          <p14:tracePt t="22813" x="10917238" y="2944813"/>
          <p14:tracePt t="22820" x="10993438" y="2932113"/>
          <p14:tracePt t="22828" x="11069638" y="2919413"/>
          <p14:tracePt t="22836" x="11133138" y="2906713"/>
          <p14:tracePt t="22844" x="11196638" y="2894013"/>
          <p14:tracePt t="22852" x="11261725" y="2881313"/>
          <p14:tracePt t="22860" x="11325225" y="2868613"/>
          <p14:tracePt t="22868" x="11388725" y="2855913"/>
          <p14:tracePt t="22876" x="11452225" y="2843213"/>
          <p14:tracePt t="22884" x="11503025" y="2830513"/>
          <p14:tracePt t="22892" x="11566525" y="2805113"/>
          <p14:tracePt t="22900" x="11617325" y="2792413"/>
          <p14:tracePt t="22910" x="11657013" y="2778125"/>
          <p14:tracePt t="22916" x="11695113" y="2778125"/>
          <p14:tracePt t="22926" x="11745913" y="2765425"/>
          <p14:tracePt t="22933" x="11784013" y="2740025"/>
          <p14:tracePt t="22942" x="11822113" y="2727325"/>
          <p14:tracePt t="22950" x="11872913" y="2714625"/>
          <p14:tracePt t="22958" x="11911013" y="2689225"/>
          <p14:tracePt t="22982" x="12065000" y="2625725"/>
          <p14:tracePt t="22990" x="12103100" y="2613025"/>
          <p14:tracePt t="22998" x="12128500" y="2600325"/>
          <p14:tracePt t="23006" x="12153900" y="2587625"/>
          <p14:tracePt t="23015" x="12179300" y="2574925"/>
          <p14:tracePt t="23364" x="12179300" y="1517650"/>
          <p14:tracePt t="23373" x="12166600" y="1517650"/>
          <p14:tracePt t="23380" x="12166600" y="1504950"/>
          <p14:tracePt t="23388" x="12141200" y="1490663"/>
          <p14:tracePt t="23398" x="12128500" y="1490663"/>
          <p14:tracePt t="23404" x="12115800" y="1490663"/>
          <p14:tracePt t="23414" x="12103100" y="1477963"/>
          <p14:tracePt t="23422" x="12090400" y="1477963"/>
          <p14:tracePt t="23428" x="12065000" y="1465263"/>
          <p14:tracePt t="23436" x="12052300" y="1465263"/>
          <p14:tracePt t="23444" x="12026900" y="1465263"/>
          <p14:tracePt t="23452" x="11999913" y="1465263"/>
          <p14:tracePt t="23460" x="11974513" y="1452563"/>
          <p14:tracePt t="23468" x="11961813" y="1452563"/>
          <p14:tracePt t="23478" x="11923713" y="1452563"/>
          <p14:tracePt t="23484" x="11885613" y="1439863"/>
          <p14:tracePt t="23494" x="11847513" y="1427163"/>
          <p14:tracePt t="23502" x="11822113" y="1427163"/>
          <p14:tracePt t="23510" x="11771313" y="1414463"/>
          <p14:tracePt t="23518" x="11733213" y="1414463"/>
          <p14:tracePt t="23526" x="11669713" y="1389063"/>
          <p14:tracePt t="23534" x="11617325" y="1376363"/>
          <p14:tracePt t="23542" x="11566525" y="1363663"/>
          <p14:tracePt t="23552" x="11528425" y="1350963"/>
          <p14:tracePt t="23558" x="11477625" y="1338263"/>
          <p14:tracePt t="23566" x="11426825" y="1338263"/>
          <p14:tracePt t="23574" x="11388725" y="1325563"/>
          <p14:tracePt t="23582" x="11337925" y="1312863"/>
          <p14:tracePt t="23590" x="11312525" y="1312863"/>
          <p14:tracePt t="23599" x="11274425" y="1300163"/>
          <p14:tracePt t="23606" x="11234738" y="1300163"/>
          <p14:tracePt t="23614" x="11183938" y="1287463"/>
          <p14:tracePt t="23622" x="11133138" y="1274763"/>
          <p14:tracePt t="23631" x="11082338" y="1262063"/>
          <p14:tracePt t="23638" x="11031538" y="1262063"/>
          <p14:tracePt t="23648" x="11006138" y="1249363"/>
          <p14:tracePt t="23654" x="10955338" y="1249363"/>
          <p14:tracePt t="23666" x="10891838" y="1236663"/>
          <p14:tracePt t="23670" x="10866438" y="1223963"/>
          <p14:tracePt t="23678" x="10788650" y="1211263"/>
          <p14:tracePt t="23686" x="10699750" y="1198563"/>
          <p14:tracePt t="23697" x="10661650" y="1198563"/>
          <p14:tracePt t="23702" x="10572750" y="1173163"/>
          <p14:tracePt t="23710" x="10534650" y="1173163"/>
          <p14:tracePt t="23718" x="10444163" y="1160463"/>
          <p14:tracePt t="23727" x="10355263" y="1147763"/>
          <p14:tracePt t="23734" x="10317163" y="1135063"/>
          <p14:tracePt t="23742" x="10228263" y="1135063"/>
          <p14:tracePt t="23750" x="10190163" y="1135063"/>
          <p14:tracePt t="23758" x="10113963" y="1122363"/>
          <p14:tracePt t="23766" x="10074275" y="1122363"/>
          <p14:tracePt t="23775" x="10036175" y="1122363"/>
          <p14:tracePt t="23785" x="9959975" y="1122363"/>
          <p14:tracePt t="23792" x="9921875" y="1122363"/>
          <p14:tracePt t="23798" x="9845675" y="1122363"/>
          <p14:tracePt t="23808" x="9807575" y="1122363"/>
          <p14:tracePt t="23817" x="9769475" y="1122363"/>
          <p14:tracePt t="23824" x="9704388" y="1135063"/>
          <p14:tracePt t="23836" x="9666288" y="1135063"/>
          <p14:tracePt t="23840" x="9628188" y="1135063"/>
          <p14:tracePt t="23848" x="9551988" y="1147763"/>
          <p14:tracePt t="23856" x="9513888" y="1147763"/>
          <p14:tracePt t="23867" x="9488488" y="1147763"/>
          <p14:tracePt t="23872" x="9399588" y="1160463"/>
          <p14:tracePt t="23880" x="9374188" y="1160463"/>
          <p14:tracePt t="23888" x="9321800" y="1173163"/>
          <p14:tracePt t="23898" x="9283700" y="1185863"/>
          <p14:tracePt t="23904" x="9207500" y="1211263"/>
          <p14:tracePt t="23913" x="9156700" y="1211263"/>
          <p14:tracePt t="23920" x="9105900" y="1236663"/>
          <p14:tracePt t="23929" x="9067800" y="1249363"/>
          <p14:tracePt t="23936" x="8966200" y="1274763"/>
          <p14:tracePt t="23944" x="8926513" y="1300163"/>
          <p14:tracePt t="23952" x="8888413" y="1312863"/>
          <p14:tracePt t="23964" x="8824913" y="1350963"/>
          <p14:tracePt t="23968" x="8799513" y="1363663"/>
          <p14:tracePt t="23976" x="8748713" y="1401763"/>
          <p14:tracePt t="23984" x="8723313" y="1414463"/>
          <p14:tracePt t="23992" x="8672513" y="1452563"/>
          <p14:tracePt t="24000" x="8647113" y="1465263"/>
          <p14:tracePt t="24008" x="8596313" y="1504950"/>
          <p14:tracePt t="24016" x="8583613" y="1530350"/>
          <p14:tracePt t="24024" x="8556625" y="1555750"/>
          <p14:tracePt t="24032" x="8531225" y="1593850"/>
          <p14:tracePt t="24040" x="8505825" y="1619250"/>
          <p14:tracePt t="24051" x="8480425" y="1657350"/>
          <p14:tracePt t="24056" x="8467725" y="1682750"/>
          <p14:tracePt t="24069" x="8455025" y="1708150"/>
          <p14:tracePt t="24072" x="8442325" y="1746250"/>
          <p14:tracePt t="24082" x="8429625" y="1771650"/>
          <p14:tracePt t="24090" x="8416925" y="1809750"/>
          <p14:tracePt t="24101" x="8404225" y="1860550"/>
          <p14:tracePt t="24106" x="8404225" y="1898650"/>
          <p14:tracePt t="24114" x="8391525" y="1924050"/>
          <p14:tracePt t="24122" x="8378825" y="1951038"/>
          <p14:tracePt t="24132" x="8366125" y="2027238"/>
          <p14:tracePt t="24138" x="8366125" y="2065338"/>
          <p14:tracePt t="24146" x="8353425" y="2090738"/>
          <p14:tracePt t="24154" x="8353425" y="2128838"/>
          <p14:tracePt t="24163" x="8353425" y="2166938"/>
          <p14:tracePt t="24170" x="8353425" y="2192338"/>
          <p14:tracePt t="24178" x="8353425" y="2217738"/>
          <p14:tracePt t="24186" x="8353425" y="2243138"/>
          <p14:tracePt t="24194" x="8353425" y="2255838"/>
          <p14:tracePt t="24202" x="8353425" y="2268538"/>
          <p14:tracePt t="24210" x="8353425" y="2281238"/>
          <p14:tracePt t="24218" x="8353425" y="2293938"/>
          <p14:tracePt t="24226" x="8366125" y="2293938"/>
          <p14:tracePt t="24236" x="8366125" y="2306638"/>
          <p14:tracePt t="24242" x="8366125" y="2332038"/>
          <p14:tracePt t="24251" x="8378825" y="2344738"/>
          <p14:tracePt t="24258" x="8391525" y="2371725"/>
          <p14:tracePt t="24266" x="8404225" y="2397125"/>
          <p14:tracePt t="24274" x="8416925" y="2422525"/>
          <p14:tracePt t="24282" x="8455025" y="2460625"/>
          <p14:tracePt t="24290" x="8480425" y="2498725"/>
          <p14:tracePt t="24298" x="8505825" y="2524125"/>
          <p14:tracePt t="24306" x="8531225" y="2562225"/>
          <p14:tracePt t="24315" x="8569325" y="2587625"/>
          <p14:tracePt t="24322" x="8596313" y="2613025"/>
          <p14:tracePt t="24334" x="8621713" y="2638425"/>
          <p14:tracePt t="24340" x="8659813" y="2676525"/>
          <p14:tracePt t="24347" x="8710613" y="2701925"/>
          <p14:tracePt t="24356" x="8774113" y="2740025"/>
          <p14:tracePt t="24366" x="8799513" y="2765425"/>
          <p14:tracePt t="24372" x="8875713" y="2805113"/>
          <p14:tracePt t="24381" x="8951913" y="2843213"/>
          <p14:tracePt t="24388" x="9042400" y="2894013"/>
          <p14:tracePt t="24398" x="9080500" y="2906713"/>
          <p14:tracePt t="24404" x="9156700" y="2944813"/>
          <p14:tracePt t="24413" x="9245600" y="2970213"/>
          <p14:tracePt t="24420" x="9296400" y="2995613"/>
          <p14:tracePt t="24428" x="9386888" y="3021013"/>
          <p14:tracePt t="24436" x="9488488" y="3046413"/>
          <p14:tracePt t="24444" x="9526588" y="3046413"/>
          <p14:tracePt t="24452" x="9628188" y="3059113"/>
          <p14:tracePt t="24460" x="9678988" y="3059113"/>
          <p14:tracePt t="24468" x="9769475" y="3059113"/>
          <p14:tracePt t="24476" x="9820275" y="3059113"/>
          <p14:tracePt t="24484" x="9909175" y="3059113"/>
          <p14:tracePt t="24494" x="9959975" y="3046413"/>
          <p14:tracePt t="24502" x="10036175" y="3033713"/>
          <p14:tracePt t="24510" x="10074275" y="3021013"/>
          <p14:tracePt t="24516" x="10139363" y="3008313"/>
          <p14:tracePt t="24524" x="10164763" y="2995613"/>
          <p14:tracePt t="24532" x="10215563" y="2995613"/>
          <p14:tracePt t="24540" x="10228263" y="2982913"/>
          <p14:tracePt t="24548" x="10240963" y="2982913"/>
          <p14:tracePt t="24556" x="10253663" y="2982913"/>
          <p14:tracePt t="24564" x="10266363" y="2982913"/>
          <p14:tracePt t="24727" x="0" y="0"/>
        </p14:tracePtLst>
        <p14:tracePtLst>
          <p14:tracePt t="30900" x="11107738" y="1517650"/>
          <p14:tracePt t="30903" x="11069638" y="1504950"/>
          <p14:tracePt t="30910" x="11044238" y="1504950"/>
          <p14:tracePt t="30918" x="11006138" y="1490663"/>
          <p14:tracePt t="30926" x="10980738" y="1490663"/>
          <p14:tracePt t="30934" x="10955338" y="1490663"/>
          <p14:tracePt t="30942" x="10917238" y="1490663"/>
          <p14:tracePt t="30950" x="10879138" y="1490663"/>
          <p14:tracePt t="30967" x="10801350" y="1490663"/>
          <p14:tracePt t="30974" x="10775950" y="1490663"/>
          <p14:tracePt t="30982" x="10737850" y="1490663"/>
          <p14:tracePt t="30990" x="10712450" y="1490663"/>
          <p14:tracePt t="30998" x="10687050" y="1490663"/>
          <p14:tracePt t="31006" x="10674350" y="1490663"/>
          <p14:tracePt t="31014" x="10648950" y="1490663"/>
          <p14:tracePt t="31022" x="10610850" y="1490663"/>
          <p14:tracePt t="31030" x="10585450" y="1490663"/>
          <p14:tracePt t="31038" x="10534650" y="1490663"/>
          <p14:tracePt t="31047" x="10496550" y="1490663"/>
          <p14:tracePt t="31056" x="10418763" y="1490663"/>
          <p14:tracePt t="31062" x="10355263" y="1490663"/>
          <p14:tracePt t="31070" x="10291763" y="1477963"/>
          <p14:tracePt t="31078" x="10240963" y="1477963"/>
          <p14:tracePt t="31088" x="10164763" y="1477963"/>
          <p14:tracePt t="31095" x="10061575" y="1465263"/>
          <p14:tracePt t="31104" x="9998075" y="1465263"/>
          <p14:tracePt t="31112" x="9934575" y="1465263"/>
          <p14:tracePt t="31120" x="9871075" y="1465263"/>
          <p14:tracePt t="31128" x="9845675" y="1465263"/>
          <p14:tracePt t="31136" x="9794875" y="1465263"/>
          <p14:tracePt t="31144" x="9756775" y="1465263"/>
          <p14:tracePt t="31152" x="9718675" y="1477963"/>
          <p14:tracePt t="31160" x="9678988" y="1477963"/>
          <p14:tracePt t="31168" x="9653588" y="1477963"/>
          <p14:tracePt t="31176" x="9628188" y="1490663"/>
          <p14:tracePt t="31184" x="9602788" y="1490663"/>
          <p14:tracePt t="31192" x="9590088" y="1490663"/>
          <p14:tracePt t="31200" x="9564688" y="1504950"/>
          <p14:tracePt t="31208" x="9539288" y="1504950"/>
          <p14:tracePt t="31216" x="9513888" y="1517650"/>
          <p14:tracePt t="31224" x="9475788" y="1517650"/>
          <p14:tracePt t="31232" x="9450388" y="1530350"/>
          <p14:tracePt t="31240" x="9412288" y="1530350"/>
          <p14:tracePt t="31248" x="9374188" y="1543050"/>
          <p14:tracePt t="31256" x="9336088" y="1543050"/>
          <p14:tracePt t="31264" x="9296400" y="1543050"/>
          <p14:tracePt t="31273" x="9258300" y="1555750"/>
          <p14:tracePt t="31283" x="9220200" y="1568450"/>
          <p14:tracePt t="31288" x="9182100" y="1568450"/>
          <p14:tracePt t="31297" x="9144000" y="1581150"/>
          <p14:tracePt t="31304" x="9105900" y="1593850"/>
          <p14:tracePt t="31312" x="9080500" y="1606550"/>
          <p14:tracePt t="31320" x="9042400" y="1619250"/>
          <p14:tracePt t="31328" x="9017000" y="1631950"/>
          <p14:tracePt t="31338" x="8991600" y="1631950"/>
          <p14:tracePt t="31344" x="8966200" y="1657350"/>
          <p14:tracePt t="31352" x="8951913" y="1657350"/>
          <p14:tracePt t="31360" x="8939213" y="1670050"/>
          <p14:tracePt t="31368" x="8926513" y="1682750"/>
          <p14:tracePt t="31378" x="8913813" y="1695450"/>
          <p14:tracePt t="31384" x="8901113" y="1708150"/>
          <p14:tracePt t="31394" x="8901113" y="1720850"/>
          <p14:tracePt t="31400" x="8888413" y="1733550"/>
          <p14:tracePt t="31418" x="8875713" y="1746250"/>
          <p14:tracePt t="31426" x="8875713" y="1758950"/>
          <p14:tracePt t="31442" x="8875713" y="1771650"/>
          <p14:tracePt t="31458" x="8875713" y="1784350"/>
          <p14:tracePt t="31474" x="8875713" y="1797050"/>
          <p14:tracePt t="31482" x="8875713" y="1809750"/>
          <p14:tracePt t="31498" x="8875713" y="1822450"/>
          <p14:tracePt t="31506" x="8888413" y="1835150"/>
          <p14:tracePt t="31515" x="8901113" y="1847850"/>
          <p14:tracePt t="31522" x="8913813" y="1847850"/>
          <p14:tracePt t="31532" x="8913813" y="1860550"/>
          <p14:tracePt t="31538" x="8939213" y="1873250"/>
          <p14:tracePt t="31548" x="8966200" y="1873250"/>
          <p14:tracePt t="31554" x="8978900" y="1885950"/>
          <p14:tracePt t="31562" x="9017000" y="1898650"/>
          <p14:tracePt t="31570" x="9042400" y="1898650"/>
          <p14:tracePt t="31578" x="9093200" y="1911350"/>
          <p14:tracePt t="31586" x="9118600" y="1924050"/>
          <p14:tracePt t="31594" x="9169400" y="1938338"/>
          <p14:tracePt t="31602" x="9207500" y="1938338"/>
          <p14:tracePt t="31610" x="9283700" y="1951038"/>
          <p14:tracePt t="31618" x="9321800" y="1963738"/>
          <p14:tracePt t="31628" x="9361488" y="1963738"/>
          <p14:tracePt t="31634" x="9437688" y="1989138"/>
          <p14:tracePt t="31642" x="9475788" y="1989138"/>
          <p14:tracePt t="31650" x="9564688" y="2001838"/>
          <p14:tracePt t="31660" x="9602788" y="2014538"/>
          <p14:tracePt t="31670" x="9640888" y="2014538"/>
          <p14:tracePt t="31676" x="9718675" y="2027238"/>
          <p14:tracePt t="31685" x="9756775" y="2027238"/>
          <p14:tracePt t="31692" x="9782175" y="2027238"/>
          <p14:tracePt t="31700" x="9845675" y="2027238"/>
          <p14:tracePt t="31708" x="9883775" y="2027238"/>
          <p14:tracePt t="31716" x="9909175" y="2014538"/>
          <p14:tracePt t="31724" x="9972675" y="2001838"/>
          <p14:tracePt t="31732" x="10010775" y="2001838"/>
          <p14:tracePt t="31740" x="10048875" y="1989138"/>
          <p14:tracePt t="31748" x="10086975" y="1989138"/>
          <p14:tracePt t="31757" x="10164763" y="1976438"/>
          <p14:tracePt t="31764" x="10202863" y="1963738"/>
          <p14:tracePt t="31772" x="10240963" y="1963738"/>
          <p14:tracePt t="31780" x="10279063" y="1951038"/>
          <p14:tracePt t="31788" x="10342563" y="1951038"/>
          <p14:tracePt t="31797" x="10380663" y="1938338"/>
          <p14:tracePt t="31804" x="10406063" y="1938338"/>
          <p14:tracePt t="31812" x="10431463" y="1938338"/>
          <p14:tracePt t="31820" x="10456863" y="1938338"/>
          <p14:tracePt t="31828" x="10483850" y="1938338"/>
          <p14:tracePt t="31836" x="10534650" y="1924050"/>
          <p14:tracePt t="31844" x="10560050" y="1924050"/>
          <p14:tracePt t="31852" x="10572750" y="1924050"/>
          <p14:tracePt t="31860" x="10598150" y="1924050"/>
          <p14:tracePt t="31870" x="10623550" y="1924050"/>
          <p14:tracePt t="31876" x="10636250" y="1924050"/>
          <p14:tracePt t="31887" x="10661650" y="1924050"/>
          <p14:tracePt t="31892" x="10725150" y="1924050"/>
          <p14:tracePt t="31900" x="10750550" y="1924050"/>
          <p14:tracePt t="31908" x="10788650" y="1911350"/>
          <p14:tracePt t="31916" x="10826750" y="1911350"/>
          <p14:tracePt t="31924" x="10852150" y="1898650"/>
          <p14:tracePt t="31932" x="10891838" y="1885950"/>
          <p14:tracePt t="31940" x="10968038" y="1860550"/>
          <p14:tracePt t="31950" x="11006138" y="1847850"/>
          <p14:tracePt t="31956" x="11044238" y="1835150"/>
          <p14:tracePt t="31982" x="11171238" y="1797050"/>
          <p14:tracePt t="31986" x="11261725" y="1771650"/>
          <p14:tracePt t="31994" x="11350625" y="1758950"/>
          <p14:tracePt t="32002" x="11388725" y="1746250"/>
          <p14:tracePt t="32011" x="11426825" y="1746250"/>
          <p14:tracePt t="32018" x="11490325" y="1720850"/>
          <p14:tracePt t="32026" x="11528425" y="1720850"/>
          <p14:tracePt t="32035" x="11553825" y="1708150"/>
          <p14:tracePt t="32043" x="11579225" y="1695450"/>
          <p14:tracePt t="32050" x="11591925" y="1682750"/>
          <p14:tracePt t="32058" x="11604625" y="1682750"/>
          <p14:tracePt t="32098" x="11604625" y="1670050"/>
          <p14:tracePt t="32106" x="11617325" y="1670050"/>
          <p14:tracePt t="32122" x="11617325" y="1657350"/>
          <p14:tracePt t="32131" x="11631613" y="1644650"/>
          <p14:tracePt t="32138" x="11631613" y="1631950"/>
          <p14:tracePt t="32148" x="11631613" y="1619250"/>
          <p14:tracePt t="32154" x="11631613" y="1606550"/>
          <p14:tracePt t="32162" x="11631613" y="1593850"/>
          <p14:tracePt t="32170" x="11631613" y="1581150"/>
          <p14:tracePt t="32178" x="11631613" y="1568450"/>
          <p14:tracePt t="32186" x="11631613" y="1555750"/>
          <p14:tracePt t="32194" x="11617325" y="1543050"/>
          <p14:tracePt t="32204" x="11604625" y="1543050"/>
          <p14:tracePt t="32210" x="11579225" y="1517650"/>
          <p14:tracePt t="32218" x="11566525" y="1517650"/>
          <p14:tracePt t="32228" x="11541125" y="1504950"/>
          <p14:tracePt t="32234" x="11515725" y="1490663"/>
          <p14:tracePt t="32244" x="11490325" y="1490663"/>
          <p14:tracePt t="32250" x="11452225" y="1477963"/>
          <p14:tracePt t="32260" x="11426825" y="1477963"/>
          <p14:tracePt t="32268" x="11388725" y="1477963"/>
          <p14:tracePt t="32276" x="11350625" y="1477963"/>
          <p14:tracePt t="32284" x="11299825" y="1477963"/>
          <p14:tracePt t="32292" x="11249025" y="1477963"/>
          <p14:tracePt t="32300" x="11183938" y="1477963"/>
          <p14:tracePt t="32308" x="11120438" y="1477963"/>
          <p14:tracePt t="32316" x="11044238" y="1477963"/>
          <p14:tracePt t="32324" x="10993438" y="1465263"/>
          <p14:tracePt t="32333" x="10891838" y="1465263"/>
          <p14:tracePt t="32340" x="10814050" y="1465263"/>
          <p14:tracePt t="32348" x="10712450" y="1465263"/>
          <p14:tracePt t="32356" x="10636250" y="1465263"/>
          <p14:tracePt t="32365" x="10521950" y="1465263"/>
          <p14:tracePt t="32373" x="10444163" y="1465263"/>
          <p14:tracePt t="32381" x="10380663" y="1465263"/>
          <p14:tracePt t="32388" x="10317163" y="1477963"/>
          <p14:tracePt t="32399" x="10266363" y="1490663"/>
          <p14:tracePt t="32404" x="10202863" y="1504950"/>
          <p14:tracePt t="32412" x="10152063" y="1517650"/>
          <p14:tracePt t="32420" x="10113963" y="1530350"/>
          <p14:tracePt t="32429" x="10061575" y="1543050"/>
          <p14:tracePt t="32436" x="10010775" y="1555750"/>
          <p14:tracePt t="32444" x="9972675" y="1568450"/>
          <p14:tracePt t="32452" x="9921875" y="1581150"/>
          <p14:tracePt t="32460" x="9883775" y="1593850"/>
          <p14:tracePt t="32469" x="9832975" y="1606550"/>
          <p14:tracePt t="32477" x="9820275" y="1606550"/>
          <p14:tracePt t="32484" x="9782175" y="1619250"/>
          <p14:tracePt t="32492" x="9744075" y="1631950"/>
          <p14:tracePt t="32502" x="9718675" y="1644650"/>
          <p14:tracePt t="32508" x="9678988" y="1657350"/>
          <p14:tracePt t="32518" x="9628188" y="1682750"/>
          <p14:tracePt t="32524" x="9602788" y="1695450"/>
          <p14:tracePt t="32534" x="9551988" y="1708150"/>
          <p14:tracePt t="32540" x="9513888" y="1720850"/>
          <p14:tracePt t="32550" x="9501188" y="1733550"/>
          <p14:tracePt t="32558" x="9463088" y="1746250"/>
          <p14:tracePt t="32566" x="9437688" y="1746250"/>
          <p14:tracePt t="32576" x="9412288" y="1758950"/>
          <p14:tracePt t="32584" x="9399588" y="1771650"/>
          <p14:tracePt t="32593" x="9386888" y="1771650"/>
          <p14:tracePt t="32600" x="9386888" y="1784350"/>
          <p14:tracePt t="32607" x="9374188" y="1797050"/>
          <p14:tracePt t="32615" x="9374188" y="1809750"/>
          <p14:tracePt t="32622" x="9361488" y="1822450"/>
          <p14:tracePt t="32633" x="9361488" y="1835150"/>
          <p14:tracePt t="32638" x="9361488" y="1847850"/>
          <p14:tracePt t="32654" x="9361488" y="1860550"/>
          <p14:tracePt t="32662" x="9361488" y="1873250"/>
          <p14:tracePt t="32670" x="9361488" y="1885950"/>
          <p14:tracePt t="32679" x="9374188" y="1911350"/>
          <p14:tracePt t="32687" x="9399588" y="1924050"/>
          <p14:tracePt t="32695" x="9399588" y="1938338"/>
          <p14:tracePt t="32704" x="9424988" y="1951038"/>
          <p14:tracePt t="32711" x="9450388" y="1963738"/>
          <p14:tracePt t="32719" x="9488488" y="1976438"/>
          <p14:tracePt t="32727" x="9551988" y="1989138"/>
          <p14:tracePt t="32735" x="9615488" y="2001838"/>
          <p14:tracePt t="32743" x="9691688" y="2014538"/>
          <p14:tracePt t="32751" x="9782175" y="2014538"/>
          <p14:tracePt t="32760" x="9883775" y="2014538"/>
          <p14:tracePt t="32766" x="9985375" y="2014538"/>
          <p14:tracePt t="32779" x="10101263" y="2014538"/>
          <p14:tracePt t="32785" x="10177463" y="2014538"/>
          <p14:tracePt t="32793" x="10291763" y="2014538"/>
          <p14:tracePt t="32799" x="10380663" y="2001838"/>
          <p14:tracePt t="32809" x="10496550" y="1989138"/>
          <p14:tracePt t="32815" x="10572750" y="1989138"/>
          <p14:tracePt t="32825" x="10636250" y="1989138"/>
          <p14:tracePt t="32836" x="10712450" y="1976438"/>
          <p14:tracePt t="32841" x="10775950" y="1976438"/>
          <p14:tracePt t="32848" x="10866438" y="1976438"/>
          <p14:tracePt t="32856" x="10917238" y="1976438"/>
          <p14:tracePt t="32867" x="10968038" y="1976438"/>
          <p14:tracePt t="32873" x="11018838" y="1976438"/>
          <p14:tracePt t="32883" x="11069638" y="1976438"/>
          <p14:tracePt t="32889" x="11095038" y="1976438"/>
          <p14:tracePt t="32901" x="11145838" y="1963738"/>
          <p14:tracePt t="32906" x="11196638" y="1963738"/>
          <p14:tracePt t="32915" x="11234738" y="1951038"/>
          <p14:tracePt t="32921" x="11274425" y="1938338"/>
          <p14:tracePt t="32930" x="11312525" y="1924050"/>
          <p14:tracePt t="32937" x="11325225" y="1924050"/>
          <p14:tracePt t="32950" x="11350625" y="1911350"/>
          <p14:tracePt t="32953" x="11376025" y="1898650"/>
          <p14:tracePt t="32962" x="11388725" y="1885950"/>
          <p14:tracePt t="32969" x="11414125" y="1873250"/>
          <p14:tracePt t="32980" x="11439525" y="1873250"/>
          <p14:tracePt t="32985" x="11452225" y="1860550"/>
          <p14:tracePt t="32992" x="11464925" y="1860550"/>
          <p14:tracePt t="33001" x="11477625" y="1847850"/>
          <p14:tracePt t="33017" x="11515725" y="1835150"/>
          <p14:tracePt t="33025" x="11528425" y="1835150"/>
          <p14:tracePt t="33033" x="11541125" y="1835150"/>
          <p14:tracePt t="33041" x="11553825" y="1822450"/>
          <p14:tracePt t="33049" x="11566525" y="1822450"/>
          <p14:tracePt t="33186" x="11566525" y="1809750"/>
          <p14:tracePt t="33532" x="11579225" y="1809750"/>
          <p14:tracePt t="33548" x="11579225" y="1797050"/>
          <p14:tracePt t="33564" x="11591925" y="1797050"/>
          <p14:tracePt t="33572" x="11591925" y="1784350"/>
          <p14:tracePt t="33759" x="11591925" y="1771650"/>
          <p14:tracePt t="33769" x="11591925" y="1758950"/>
          <p14:tracePt t="33775" x="0" y="0"/>
        </p14:tracePtLst>
        <p14:tracePtLst>
          <p14:tracePt t="35788" x="10152063" y="1822450"/>
          <p14:tracePt t="35792" x="10139363" y="1822450"/>
          <p14:tracePt t="35801" x="10126663" y="1822450"/>
          <p14:tracePt t="35816" x="10101263" y="1822450"/>
          <p14:tracePt t="35824" x="10074275" y="1822450"/>
          <p14:tracePt t="35834" x="10048875" y="1822450"/>
          <p14:tracePt t="35840" x="10023475" y="1822450"/>
          <p14:tracePt t="35848" x="9985375" y="1809750"/>
          <p14:tracePt t="35856" x="9947275" y="1809750"/>
          <p14:tracePt t="35864" x="9896475" y="1797050"/>
          <p14:tracePt t="35873" x="9845675" y="1797050"/>
          <p14:tracePt t="35881" x="9794875" y="1784350"/>
          <p14:tracePt t="35888" x="9756775" y="1784350"/>
          <p14:tracePt t="35896" x="9704388" y="1771650"/>
          <p14:tracePt t="35905" x="9653588" y="1771650"/>
          <p14:tracePt t="35915" x="9602788" y="1771650"/>
          <p14:tracePt t="35931" x="9564688" y="1771650"/>
          <p14:tracePt t="35936" x="9513888" y="1771650"/>
          <p14:tracePt t="35946" x="9475788" y="1771650"/>
          <p14:tracePt t="35965" x="9386888" y="1771650"/>
          <p14:tracePt t="35970" x="9361488" y="1771650"/>
          <p14:tracePt t="35978" x="9321800" y="1771650"/>
          <p14:tracePt t="35986" x="9296400" y="1784350"/>
          <p14:tracePt t="35994" x="9271000" y="1784350"/>
          <p14:tracePt t="36002" x="9232900" y="1784350"/>
          <p14:tracePt t="36011" x="9207500" y="1797050"/>
          <p14:tracePt t="36018" x="9144000" y="1809750"/>
          <p14:tracePt t="36026" x="9105900" y="1822450"/>
          <p14:tracePt t="36034" x="9080500" y="1822450"/>
          <p14:tracePt t="36042" x="9055100" y="1835150"/>
          <p14:tracePt t="36050" x="9017000" y="1847850"/>
          <p14:tracePt t="36058" x="9004300" y="1860550"/>
          <p14:tracePt t="36067" x="8978900" y="1860550"/>
          <p14:tracePt t="36076" x="8966200" y="1873250"/>
          <p14:tracePt t="36084" x="8951913" y="1885950"/>
          <p14:tracePt t="36090" x="8939213" y="1885950"/>
          <p14:tracePt t="36098" x="8926513" y="1898650"/>
          <p14:tracePt t="36107" x="8913813" y="1898650"/>
          <p14:tracePt t="36116" x="8913813" y="1911350"/>
          <p14:tracePt t="36146" x="8913813" y="1924050"/>
          <p14:tracePt t="36162" x="8913813" y="1938338"/>
          <p14:tracePt t="36170" x="8913813" y="1951038"/>
          <p14:tracePt t="36189" x="8913813" y="1963738"/>
          <p14:tracePt t="36195" x="8913813" y="1976438"/>
          <p14:tracePt t="36205" x="8913813" y="1989138"/>
          <p14:tracePt t="36213" x="8913813" y="2001838"/>
          <p14:tracePt t="36221" x="8926513" y="2014538"/>
          <p14:tracePt t="36228" x="8951913" y="2027238"/>
          <p14:tracePt t="36237" x="8966200" y="2039938"/>
          <p14:tracePt t="36247" x="8991600" y="2065338"/>
          <p14:tracePt t="36253" x="9042400" y="2090738"/>
          <p14:tracePt t="36261" x="9080500" y="2116138"/>
          <p14:tracePt t="36269" x="9118600" y="2128838"/>
          <p14:tracePt t="36278" x="9156700" y="2141538"/>
          <p14:tracePt t="36284" x="9232900" y="2166938"/>
          <p14:tracePt t="36293" x="9271000" y="2179638"/>
          <p14:tracePt t="36301" x="9321800" y="2192338"/>
          <p14:tracePt t="36309" x="9361488" y="2205038"/>
          <p14:tracePt t="36317" x="9450388" y="2230438"/>
          <p14:tracePt t="36325" x="9488488" y="2243138"/>
          <p14:tracePt t="36335" x="9526588" y="2243138"/>
          <p14:tracePt t="36341" x="9564688" y="2255838"/>
          <p14:tracePt t="36350" x="9590088" y="2268538"/>
          <p14:tracePt t="36357" x="9615488" y="2268538"/>
          <p14:tracePt t="36368" x="9678988" y="2281238"/>
          <p14:tracePt t="36374" x="9718675" y="2281238"/>
          <p14:tracePt t="36382" x="9756775" y="2281238"/>
          <p14:tracePt t="36389" x="9782175" y="2281238"/>
          <p14:tracePt t="36401" x="9820275" y="2281238"/>
          <p14:tracePt t="36407" x="9858375" y="2281238"/>
          <p14:tracePt t="36413" x="9896475" y="2281238"/>
          <p14:tracePt t="36421" x="9985375" y="2281238"/>
          <p14:tracePt t="36438" x="10061575" y="2281238"/>
          <p14:tracePt t="36445" x="10101263" y="2281238"/>
          <p14:tracePt t="36453" x="10139363" y="2268538"/>
          <p14:tracePt t="36466" x="10177463" y="2268538"/>
          <p14:tracePt t="36469" x="10215563" y="2268538"/>
          <p14:tracePt t="36480" x="10253663" y="2255838"/>
          <p14:tracePt t="36485" x="10279063" y="2255838"/>
          <p14:tracePt t="36495" x="10329863" y="2255838"/>
          <p14:tracePt t="36503" x="10380663" y="2255838"/>
          <p14:tracePt t="36512" x="10483850" y="2268538"/>
          <p14:tracePt t="36519" x="10572750" y="2268538"/>
          <p14:tracePt t="36527" x="10623550" y="2281238"/>
          <p14:tracePt t="36535" x="10712450" y="2293938"/>
          <p14:tracePt t="36543" x="10801350" y="2293938"/>
          <p14:tracePt t="36551" x="10852150" y="2293938"/>
          <p14:tracePt t="36559" x="10942638" y="2293938"/>
          <p14:tracePt t="36567" x="10980738" y="2293938"/>
          <p14:tracePt t="36575" x="11069638" y="2293938"/>
          <p14:tracePt t="36585" x="11107738" y="2293938"/>
          <p14:tracePt t="36591" x="11158538" y="2281238"/>
          <p14:tracePt t="36601" x="11196638" y="2268538"/>
          <p14:tracePt t="36607" x="11234738" y="2243138"/>
          <p14:tracePt t="36617" x="11261725" y="2243138"/>
          <p14:tracePt t="36623" x="11274425" y="2230438"/>
          <p14:tracePt t="36635" x="11312525" y="2205038"/>
          <p14:tracePt t="36640" x="11337925" y="2205038"/>
          <p14:tracePt t="36649" x="11376025" y="2179638"/>
          <p14:tracePt t="36655" x="11401425" y="2166938"/>
          <p14:tracePt t="36663" x="11426825" y="2166938"/>
          <p14:tracePt t="36672" x="11490325" y="2141538"/>
          <p14:tracePt t="36679" x="11515725" y="2128838"/>
          <p14:tracePt t="36713" x="11541125" y="2116138"/>
          <p14:tracePt t="36716" x="11617325" y="2090738"/>
          <p14:tracePt t="36725" x="11657013" y="2065338"/>
          <p14:tracePt t="36733" x="11669713" y="2052638"/>
          <p14:tracePt t="36739" x="11682413" y="2052638"/>
          <p14:tracePt t="36764" x="11695113" y="2052638"/>
          <p14:tracePt t="36797" x="11695113" y="2039938"/>
          <p14:tracePt t="36821" x="11695113" y="2027238"/>
          <p14:tracePt t="36838" x="11695113" y="2014538"/>
          <p14:tracePt t="36845" x="11707813" y="2001838"/>
          <p14:tracePt t="36853" x="11707813" y="1989138"/>
          <p14:tracePt t="36861" x="11707813" y="1976438"/>
          <p14:tracePt t="36871" x="11707813" y="1963738"/>
          <p14:tracePt t="36877" x="11707813" y="1951038"/>
          <p14:tracePt t="36885" x="11695113" y="1938338"/>
          <p14:tracePt t="36895" x="11695113" y="1924050"/>
          <p14:tracePt t="36905" x="11682413" y="1911350"/>
          <p14:tracePt t="36911" x="11669713" y="1898650"/>
          <p14:tracePt t="36917" x="11657013" y="1898650"/>
          <p14:tracePt t="36925" x="11644313" y="1885950"/>
          <p14:tracePt t="36933" x="11631613" y="1873250"/>
          <p14:tracePt t="36941" x="11617325" y="1873250"/>
          <p14:tracePt t="36951" x="11604625" y="1860550"/>
          <p14:tracePt t="36957" x="11591925" y="1847850"/>
          <p14:tracePt t="36967" x="11579225" y="1847850"/>
          <p14:tracePt t="36973" x="11553825" y="1847850"/>
          <p14:tracePt t="36982" x="11515725" y="1835150"/>
          <p14:tracePt t="36989" x="11503025" y="1835150"/>
          <p14:tracePt t="36997" x="11464925" y="1822450"/>
          <p14:tracePt t="37008" x="11426825" y="1809750"/>
          <p14:tracePt t="37013" x="11414125" y="1809750"/>
          <p14:tracePt t="37021" x="11363325" y="1809750"/>
          <p14:tracePt t="37029" x="11350625" y="1809750"/>
          <p14:tracePt t="37037" x="11299825" y="1809750"/>
          <p14:tracePt t="37045" x="11274425" y="1809750"/>
          <p14:tracePt t="37052" x="11234738" y="1809750"/>
          <p14:tracePt t="37062" x="11209338" y="1809750"/>
          <p14:tracePt t="37068" x="11145838" y="1809750"/>
          <p14:tracePt t="37079" x="11120438" y="1809750"/>
          <p14:tracePt t="37086" x="11095038" y="1809750"/>
          <p14:tracePt t="37099" x="11031538" y="1797050"/>
          <p14:tracePt t="37103" x="10993438" y="1797050"/>
          <p14:tracePt t="37110" x="10904538" y="1784350"/>
          <p14:tracePt t="37118" x="10866438" y="1784350"/>
          <p14:tracePt t="37126" x="10814050" y="1771650"/>
          <p14:tracePt t="37135" x="10725150" y="1758950"/>
          <p14:tracePt t="37142" x="10674350" y="1758950"/>
          <p14:tracePt t="37150" x="10623550" y="1758950"/>
          <p14:tracePt t="37158" x="10534650" y="1758950"/>
          <p14:tracePt t="37167" x="10469563" y="1758950"/>
          <p14:tracePt t="37174" x="10444163" y="1758950"/>
          <p14:tracePt t="37182" x="10393363" y="1758950"/>
          <p14:tracePt t="37190" x="10342563" y="1758950"/>
          <p14:tracePt t="37200" x="10291763" y="1758950"/>
          <p14:tracePt t="37206" x="10266363" y="1758950"/>
          <p14:tracePt t="37214" x="10215563" y="1758950"/>
          <p14:tracePt t="37222" x="10190163" y="1758950"/>
          <p14:tracePt t="37232" x="10139363" y="1758950"/>
          <p14:tracePt t="37238" x="10086975" y="1746250"/>
          <p14:tracePt t="37246" x="10048875" y="1746250"/>
          <p14:tracePt t="37254" x="9985375" y="1746250"/>
          <p14:tracePt t="37262" x="9947275" y="1746250"/>
          <p14:tracePt t="37270" x="9871075" y="1733550"/>
          <p14:tracePt t="37278" x="9832975" y="1733550"/>
          <p14:tracePt t="37286" x="9756775" y="1733550"/>
          <p14:tracePt t="37294" x="9704388" y="1733550"/>
          <p14:tracePt t="37302" x="9615488" y="1733550"/>
          <p14:tracePt t="37310" x="9577388" y="1733550"/>
          <p14:tracePt t="37318" x="9539288" y="1733550"/>
          <p14:tracePt t="37326" x="9463088" y="1733550"/>
          <p14:tracePt t="37336" x="9386888" y="1733550"/>
          <p14:tracePt t="37344" x="9374188" y="1733550"/>
          <p14:tracePt t="37352" x="9336088" y="1746250"/>
          <p14:tracePt t="37360" x="9296400" y="1746250"/>
          <p14:tracePt t="37368" x="9271000" y="1758950"/>
          <p14:tracePt t="37376" x="9245600" y="1758950"/>
          <p14:tracePt t="37384" x="9232900" y="1758950"/>
          <p14:tracePt t="37392" x="9220200" y="1771650"/>
          <p14:tracePt t="37400" x="9194800" y="1771650"/>
          <p14:tracePt t="37408" x="9182100" y="1771650"/>
          <p14:tracePt t="37416" x="9169400" y="1771650"/>
          <p14:tracePt t="37424" x="9144000" y="1771650"/>
          <p14:tracePt t="37432" x="9131300" y="1784350"/>
          <p14:tracePt t="37440" x="9118600" y="1784350"/>
          <p14:tracePt t="37448" x="9105900" y="1784350"/>
          <p14:tracePt t="37456" x="9093200" y="1784350"/>
          <p14:tracePt t="37465" x="9080500" y="1797050"/>
          <p14:tracePt t="37472" x="9067800" y="1797050"/>
          <p14:tracePt t="37481" x="9055100" y="1797050"/>
          <p14:tracePt t="37488" x="9042400" y="1809750"/>
          <p14:tracePt t="37498" x="9029700" y="1809750"/>
          <p14:tracePt t="37506" x="9017000" y="1809750"/>
          <p14:tracePt t="37512" x="9004300" y="1822450"/>
          <p14:tracePt t="37522" x="8991600" y="1835150"/>
          <p14:tracePt t="37528" x="8978900" y="1835150"/>
          <p14:tracePt t="37536" x="8978900" y="1847850"/>
          <p14:tracePt t="37544" x="8966200" y="1847850"/>
          <p14:tracePt t="37552" x="8951913" y="1860550"/>
          <p14:tracePt t="37568" x="8939213" y="1873250"/>
          <p14:tracePt t="37576" x="8926513" y="1873250"/>
          <p14:tracePt t="37584" x="8926513" y="1885950"/>
          <p14:tracePt t="37600" x="8926513" y="1898650"/>
          <p14:tracePt t="37616" x="8926513" y="1911350"/>
          <p14:tracePt t="37626" x="8926513" y="1924050"/>
          <p14:tracePt t="37641" x="8926513" y="1938338"/>
          <p14:tracePt t="37658" x="8926513" y="1951038"/>
          <p14:tracePt t="37674" x="8926513" y="1963738"/>
          <p14:tracePt t="37684" x="8939213" y="1963738"/>
          <p14:tracePt t="37698" x="8951913" y="1976438"/>
          <p14:tracePt t="37706" x="8966200" y="1976438"/>
          <p14:tracePt t="37715" x="8978900" y="1989138"/>
          <p14:tracePt t="37722" x="9017000" y="1989138"/>
          <p14:tracePt t="37732" x="9029700" y="1989138"/>
          <p14:tracePt t="37738" x="9042400" y="1989138"/>
          <p14:tracePt t="37746" x="9055100" y="1989138"/>
          <p14:tracePt t="37819" x="0" y="0"/>
        </p14:tracePtLst>
        <p14:tracePtLst>
          <p14:tracePt t="40644" x="11503025" y="1758950"/>
          <p14:tracePt t="40648" x="11477625" y="1746250"/>
          <p14:tracePt t="40654" x="11452225" y="1746250"/>
          <p14:tracePt t="40664" x="11439525" y="1746250"/>
          <p14:tracePt t="40695" x="11401425" y="1746250"/>
          <p14:tracePt t="40703" x="11234738" y="1746250"/>
          <p14:tracePt t="40710" x="11095038" y="1746250"/>
          <p14:tracePt t="40720" x="11006138" y="1746250"/>
          <p14:tracePt t="40727" x="10955338" y="1746250"/>
          <p14:tracePt t="40735" x="10866438" y="1746250"/>
          <p14:tracePt t="40742" x="10814050" y="1746250"/>
          <p14:tracePt t="40750" x="10775950" y="1758950"/>
          <p14:tracePt t="40758" x="10763250" y="1758950"/>
          <p14:tracePt t="40766" x="10750550" y="1771650"/>
          <p14:tracePt t="40790" x="10750550" y="1784350"/>
          <p14:tracePt t="40803" x="10750550" y="1797050"/>
          <p14:tracePt t="40806" x="10750550" y="1809750"/>
          <p14:tracePt t="40818" x="10750550" y="1822450"/>
          <p14:tracePt t="40822" x="10763250" y="1822450"/>
          <p14:tracePt t="40834" x="10775950" y="1847850"/>
          <p14:tracePt t="40840" x="10801350" y="1860550"/>
          <p14:tracePt t="40850" x="10826750" y="1885950"/>
          <p14:tracePt t="40856" x="10866438" y="1898650"/>
          <p14:tracePt t="40867" x="10904538" y="1924050"/>
          <p14:tracePt t="40872" x="10942638" y="1938338"/>
          <p14:tracePt t="40881" x="10968038" y="1951038"/>
          <p14:tracePt t="40888" x="11006138" y="1963738"/>
          <p14:tracePt t="40898" x="11056938" y="1976438"/>
          <p14:tracePt t="40904" x="11095038" y="1976438"/>
          <p14:tracePt t="40912" x="11145838" y="1989138"/>
          <p14:tracePt t="40920" x="11183938" y="1989138"/>
          <p14:tracePt t="40928" x="11234738" y="1989138"/>
          <p14:tracePt t="40936" x="11287125" y="2001838"/>
          <p14:tracePt t="40944" x="11350625" y="2001838"/>
          <p14:tracePt t="40952" x="11401425" y="2001838"/>
          <p14:tracePt t="40968" x="11490325" y="2001838"/>
          <p14:tracePt t="40981" x="11503025" y="2001838"/>
          <p14:tracePt t="40984" x="11541125" y="2001838"/>
          <p14:tracePt t="40992" x="11579225" y="2001838"/>
          <p14:tracePt t="41000" x="11591925" y="2001838"/>
          <p14:tracePt t="41008" x="11604625" y="2001838"/>
          <p14:tracePt t="41016" x="11631613" y="1989138"/>
          <p14:tracePt t="41032" x="11644313" y="1989138"/>
          <p14:tracePt t="41049" x="11644313" y="1976438"/>
          <p14:tracePt t="41056" x="11657013" y="1963738"/>
          <p14:tracePt t="41072" x="11669713" y="1951038"/>
          <p14:tracePt t="41090" x="11682413" y="1938338"/>
          <p14:tracePt t="41139" x="11682413" y="1924050"/>
          <p14:tracePt t="41291" x="0" y="0"/>
        </p14:tracePtLst>
        <p14:tracePtLst>
          <p14:tracePt t="45172" x="10917238" y="1924050"/>
          <p14:tracePt t="45233" x="10904538" y="1911350"/>
          <p14:tracePt t="45251" x="10891838" y="1911350"/>
          <p14:tracePt t="45256" x="10891838" y="1898650"/>
          <p14:tracePt t="45263" x="10879138" y="1898650"/>
          <p14:tracePt t="45271" x="10866438" y="1898650"/>
          <p14:tracePt t="45280" x="10839450" y="1898650"/>
          <p14:tracePt t="45287" x="10826750" y="1898650"/>
          <p14:tracePt t="45295" x="10801350" y="1898650"/>
          <p14:tracePt t="45303" x="10775950" y="1898650"/>
          <p14:tracePt t="45311" x="10737850" y="1911350"/>
          <p14:tracePt t="45319" x="10687050" y="1911350"/>
          <p14:tracePt t="45326" x="10636250" y="1911350"/>
          <p14:tracePt t="45336" x="10560050" y="1924050"/>
          <p14:tracePt t="45343" x="10496550" y="1924050"/>
          <p14:tracePt t="45351" x="10406063" y="1938338"/>
          <p14:tracePt t="45359" x="10304463" y="1951038"/>
          <p14:tracePt t="45368" x="10240963" y="1951038"/>
          <p14:tracePt t="45375" x="10164763" y="1963738"/>
          <p14:tracePt t="45384" x="10061575" y="1976438"/>
          <p14:tracePt t="45391" x="9998075" y="1989138"/>
          <p14:tracePt t="45403" x="9921875" y="2001838"/>
          <p14:tracePt t="45407" x="9871075" y="2014538"/>
          <p14:tracePt t="45420" x="9820275" y="2014538"/>
          <p14:tracePt t="45423" x="9769475" y="2027238"/>
          <p14:tracePt t="45433" x="9731375" y="2039938"/>
          <p14:tracePt t="45441" x="9704388" y="2039938"/>
          <p14:tracePt t="45450" x="9691688" y="2052638"/>
          <p14:tracePt t="45457" x="9666288" y="2052638"/>
          <p14:tracePt t="45466" x="9653588" y="2065338"/>
          <p14:tracePt t="45473" x="9640888" y="2065338"/>
          <p14:tracePt t="45480" x="9628188" y="2078038"/>
          <p14:tracePt t="45488" x="9615488" y="2078038"/>
          <p14:tracePt t="45496" x="9602788" y="2078038"/>
          <p14:tracePt t="45505" x="9577388" y="2090738"/>
          <p14:tracePt t="45512" x="9551988" y="2090738"/>
          <p14:tracePt t="45520" x="9513888" y="2103438"/>
          <p14:tracePt t="45528" x="9475788" y="2103438"/>
          <p14:tracePt t="45539" x="9437688" y="2116138"/>
          <p14:tracePt t="45544" x="9412288" y="2128838"/>
          <p14:tracePt t="45554" x="9374188" y="2141538"/>
          <p14:tracePt t="45560" x="9348788" y="2141538"/>
          <p14:tracePt t="45572" x="9309100" y="2154238"/>
          <p14:tracePt t="45576" x="9283700" y="2166938"/>
          <p14:tracePt t="45585" x="9271000" y="2179638"/>
          <p14:tracePt t="45592" x="9245600" y="2179638"/>
          <p14:tracePt t="45601" x="9232900" y="2192338"/>
          <p14:tracePt t="45608" x="9207500" y="2205038"/>
          <p14:tracePt t="45619" x="9207500" y="2217738"/>
          <p14:tracePt t="45625" x="9194800" y="2217738"/>
          <p14:tracePt t="45632" x="9194800" y="2230438"/>
          <p14:tracePt t="45650" x="9182100" y="2230438"/>
          <p14:tracePt t="45656" x="9182100" y="2243138"/>
          <p14:tracePt t="45673" x="9182100" y="2255838"/>
          <p14:tracePt t="45681" x="9169400" y="2255838"/>
          <p14:tracePt t="45688" x="9169400" y="2268538"/>
          <p14:tracePt t="45746" x="9169400" y="2281238"/>
          <p14:tracePt t="45755" x="9169400" y="2293938"/>
          <p14:tracePt t="45804" x="9182100" y="2293938"/>
          <p14:tracePt t="45818" x="9182100" y="2306638"/>
          <p14:tracePt t="45826" x="9194800" y="2306638"/>
          <p14:tracePt t="45834" x="9220200" y="2306638"/>
          <p14:tracePt t="45842" x="9232900" y="2319338"/>
          <p14:tracePt t="45850" x="9258300" y="2319338"/>
          <p14:tracePt t="45858" x="9309100" y="2332038"/>
          <p14:tracePt t="45867" x="9336088" y="2332038"/>
          <p14:tracePt t="45874" x="9374188" y="2344738"/>
          <p14:tracePt t="45883" x="9437688" y="2359025"/>
          <p14:tracePt t="45891" x="9475788" y="2359025"/>
          <p14:tracePt t="45899" x="9501188" y="2371725"/>
          <p14:tracePt t="45906" x="9577388" y="2384425"/>
          <p14:tracePt t="45915" x="9615488" y="2384425"/>
          <p14:tracePt t="45922" x="9653588" y="2397125"/>
          <p14:tracePt t="45930" x="9744075" y="2397125"/>
          <p14:tracePt t="45939" x="9782175" y="2397125"/>
          <p14:tracePt t="45946" x="9832975" y="2397125"/>
          <p14:tracePt t="45955" x="9883775" y="2397125"/>
          <p14:tracePt t="45966" x="9985375" y="2397125"/>
          <p14:tracePt t="45972" x="10048875" y="2384425"/>
          <p14:tracePt t="45978" x="10113963" y="2384425"/>
          <p14:tracePt t="45988" x="10177463" y="2371725"/>
          <p14:tracePt t="45994" x="10253663" y="2371725"/>
          <p14:tracePt t="46007" x="10380663" y="2359025"/>
          <p14:tracePt t="46012" x="10444163" y="2359025"/>
          <p14:tracePt t="46020" x="10509250" y="2359025"/>
          <p14:tracePt t="46028" x="10572750" y="2359025"/>
          <p14:tracePt t="46038" x="10636250" y="2359025"/>
          <p14:tracePt t="46044" x="10699750" y="2359025"/>
          <p14:tracePt t="46052" x="10801350" y="2344738"/>
          <p14:tracePt t="46060" x="10852150" y="2344738"/>
          <p14:tracePt t="46069" x="10904538" y="2344738"/>
          <p14:tracePt t="46076" x="10955338" y="2344738"/>
          <p14:tracePt t="46084" x="10980738" y="2332038"/>
          <p14:tracePt t="46092" x="11031538" y="2332038"/>
          <p14:tracePt t="46101" x="11056938" y="2332038"/>
          <p14:tracePt t="46108" x="11095038" y="2332038"/>
          <p14:tracePt t="46116" x="11120438" y="2332038"/>
          <p14:tracePt t="46124" x="11158538" y="2332038"/>
          <p14:tracePt t="46132" x="11196638" y="2332038"/>
          <p14:tracePt t="46140" x="11249025" y="2332038"/>
          <p14:tracePt t="46149" x="11287125" y="2332038"/>
          <p14:tracePt t="46156" x="11337925" y="2319338"/>
          <p14:tracePt t="46165" x="11388725" y="2319338"/>
          <p14:tracePt t="46172" x="11439525" y="2306638"/>
          <p14:tracePt t="46180" x="11464925" y="2306638"/>
          <p14:tracePt t="46188" x="11515725" y="2293938"/>
          <p14:tracePt t="46196" x="11553825" y="2293938"/>
          <p14:tracePt t="46204" x="11591925" y="2281238"/>
          <p14:tracePt t="46212" x="11617325" y="2281238"/>
          <p14:tracePt t="46223" x="11644313" y="2268538"/>
          <p14:tracePt t="46228" x="11669713" y="2268538"/>
          <p14:tracePt t="46236" x="11682413" y="2255838"/>
          <p14:tracePt t="46245" x="11707813" y="2255838"/>
          <p14:tracePt t="46252" x="11733213" y="2243138"/>
          <p14:tracePt t="46260" x="11758613" y="2243138"/>
          <p14:tracePt t="46271" x="11784013" y="2243138"/>
          <p14:tracePt t="46278" x="11809413" y="2230438"/>
          <p14:tracePt t="46285" x="11847513" y="2217738"/>
          <p14:tracePt t="46294" x="11860213" y="2217738"/>
          <p14:tracePt t="46304" x="11898313" y="2205038"/>
          <p14:tracePt t="46310" x="11911013" y="2205038"/>
          <p14:tracePt t="46318" x="11923713" y="2192338"/>
          <p14:tracePt t="46326" x="11936413" y="2192338"/>
          <p14:tracePt t="46334" x="11949113" y="2179638"/>
          <p14:tracePt t="46350" x="11961813" y="2179638"/>
          <p14:tracePt t="46416" x="11961813" y="2166938"/>
          <p14:tracePt t="46431" x="11961813" y="2154238"/>
          <p14:tracePt t="46438" x="11961813" y="2141538"/>
          <p14:tracePt t="46454" x="11961813" y="2128838"/>
          <p14:tracePt t="46462" x="11961813" y="2116138"/>
          <p14:tracePt t="46470" x="11961813" y="2103438"/>
          <p14:tracePt t="46478" x="11961813" y="2090738"/>
          <p14:tracePt t="46486" x="11949113" y="2090738"/>
          <p14:tracePt t="46494" x="11949113" y="2078038"/>
          <p14:tracePt t="46510" x="11949113" y="2065338"/>
          <p14:tracePt t="46521" x="11936413" y="2065338"/>
          <p14:tracePt t="46526" x="11923713" y="2052638"/>
          <p14:tracePt t="46534" x="11911013" y="2052638"/>
          <p14:tracePt t="46542" x="11898313" y="2052638"/>
          <p14:tracePt t="46552" x="11872913" y="2039938"/>
          <p14:tracePt t="46560" x="11847513" y="2039938"/>
          <p14:tracePt t="46569" x="11822113" y="2027238"/>
          <p14:tracePt t="46574" x="11784013" y="2027238"/>
          <p14:tracePt t="46584" x="11733213" y="2027238"/>
          <p14:tracePt t="46592" x="11695113" y="2014538"/>
          <p14:tracePt t="46601" x="11644313" y="2014538"/>
          <p14:tracePt t="46608" x="11591925" y="2014538"/>
          <p14:tracePt t="46616" x="11553825" y="2014538"/>
          <p14:tracePt t="46624" x="11503025" y="2014538"/>
          <p14:tracePt t="46632" x="11464925" y="2014538"/>
          <p14:tracePt t="46640" x="11426825" y="2014538"/>
          <p14:tracePt t="46648" x="11363325" y="2027238"/>
          <p14:tracePt t="46656" x="11325225" y="2027238"/>
          <p14:tracePt t="46665" x="11287125" y="2027238"/>
          <p14:tracePt t="46672" x="11222038" y="2027238"/>
          <p14:tracePt t="46680" x="11183938" y="2027238"/>
          <p14:tracePt t="46689" x="11158538" y="2027238"/>
          <p14:tracePt t="46696" x="11120438" y="2027238"/>
          <p14:tracePt t="46704" x="11056938" y="2039938"/>
          <p14:tracePt t="46712" x="11031538" y="2039938"/>
          <p14:tracePt t="46724" x="10980738" y="2039938"/>
          <p14:tracePt t="46732" x="10942638" y="2027238"/>
          <p14:tracePt t="46740" x="10891838" y="2014538"/>
          <p14:tracePt t="46748" x="10866438" y="2014538"/>
          <p14:tracePt t="46756" x="10826750" y="2001838"/>
          <p14:tracePt t="46765" x="10775950" y="1989138"/>
          <p14:tracePt t="46772" x="10737850" y="1989138"/>
          <p14:tracePt t="46780" x="10699750" y="1976438"/>
          <p14:tracePt t="46790" x="10661650" y="1976438"/>
          <p14:tracePt t="46796" x="10636250" y="1976438"/>
          <p14:tracePt t="46804" x="10610850" y="1963738"/>
          <p14:tracePt t="46812" x="10572750" y="1963738"/>
          <p14:tracePt t="46820" x="10560050" y="1963738"/>
          <p14:tracePt t="46828" x="10547350" y="1963738"/>
          <p14:tracePt t="46836" x="10509250" y="1963738"/>
          <p14:tracePt t="46846" x="10496550" y="1963738"/>
          <p14:tracePt t="46852" x="10469563" y="1963738"/>
          <p14:tracePt t="46864" x="10444163" y="1963738"/>
          <p14:tracePt t="46870" x="10406063" y="1963738"/>
          <p14:tracePt t="46879" x="10380663" y="1976438"/>
          <p14:tracePt t="46886" x="10329863" y="1976438"/>
          <p14:tracePt t="46896" x="10291763" y="1976438"/>
          <p14:tracePt t="46902" x="10228263" y="1989138"/>
          <p14:tracePt t="46911" x="10190163" y="1989138"/>
          <p14:tracePt t="46918" x="10126663" y="1989138"/>
          <p14:tracePt t="46928" x="10086975" y="2001838"/>
          <p14:tracePt t="46934" x="10023475" y="2001838"/>
          <p14:tracePt t="46942" x="9985375" y="2001838"/>
          <p14:tracePt t="46950" x="9959975" y="2001838"/>
          <p14:tracePt t="46966" x="9883775" y="2014538"/>
          <p14:tracePt t="46974" x="9871075" y="2014538"/>
          <p14:tracePt t="46982" x="9832975" y="2014538"/>
          <p14:tracePt t="46991" x="9820275" y="2014538"/>
          <p14:tracePt t="46998" x="9794875" y="2014538"/>
          <p14:tracePt t="47006" x="9782175" y="2014538"/>
          <p14:tracePt t="47014" x="9769475" y="2014538"/>
          <p14:tracePt t="47022" x="9756775" y="2014538"/>
          <p14:tracePt t="47030" x="9718675" y="2014538"/>
          <p14:tracePt t="47038" x="9704388" y="2001838"/>
          <p14:tracePt t="47046" x="9678988" y="2001838"/>
          <p14:tracePt t="47054" x="9653588" y="2001838"/>
          <p14:tracePt t="47062" x="9602788" y="2001838"/>
          <p14:tracePt t="47070" x="9577388" y="2001838"/>
          <p14:tracePt t="47078" x="9551988" y="2001838"/>
          <p14:tracePt t="47086" x="9526588" y="2001838"/>
          <p14:tracePt t="47094" x="9501188" y="2001838"/>
          <p14:tracePt t="47102" x="9463088" y="2001838"/>
          <p14:tracePt t="47110" x="9437688" y="2014538"/>
          <p14:tracePt t="47118" x="9412288" y="2014538"/>
          <p14:tracePt t="47128" x="9399588" y="2027238"/>
          <p14:tracePt t="47136" x="9386888" y="2027238"/>
          <p14:tracePt t="47143" x="9361488" y="2039938"/>
          <p14:tracePt t="47152" x="9348788" y="2052638"/>
          <p14:tracePt t="47163" x="9336088" y="2052638"/>
          <p14:tracePt t="47168" x="9321800" y="2065338"/>
          <p14:tracePt t="47176" x="9309100" y="2065338"/>
          <p14:tracePt t="47184" x="9309100" y="2078038"/>
          <p14:tracePt t="47194" x="9296400" y="2090738"/>
          <p14:tracePt t="47200" x="9283700" y="2090738"/>
          <p14:tracePt t="47208" x="9283700" y="2103438"/>
          <p14:tracePt t="47216" x="9271000" y="2116138"/>
          <p14:tracePt t="47233" x="9271000" y="2128838"/>
          <p14:tracePt t="47248" x="9258300" y="2128838"/>
          <p14:tracePt t="47258" x="9258300" y="2141538"/>
          <p14:tracePt t="47290" x="9258300" y="2154238"/>
          <p14:tracePt t="47304" x="9258300" y="2166938"/>
          <p14:tracePt t="47312" x="9271000" y="2179638"/>
          <p14:tracePt t="47320" x="9283700" y="2192338"/>
          <p14:tracePt t="47328" x="9309100" y="2205038"/>
          <p14:tracePt t="47338" x="9336088" y="2217738"/>
          <p14:tracePt t="47344" x="9374188" y="2243138"/>
          <p14:tracePt t="47352" x="9437688" y="2268538"/>
          <p14:tracePt t="47360" x="9501188" y="2293938"/>
          <p14:tracePt t="47370" x="9602788" y="2319338"/>
          <p14:tracePt t="47376" x="9704388" y="2344738"/>
          <p14:tracePt t="47384" x="9832975" y="2371725"/>
          <p14:tracePt t="47392" x="9947275" y="2384425"/>
          <p14:tracePt t="47400" x="10086975" y="2397125"/>
          <p14:tracePt t="47408" x="10152063" y="2409825"/>
          <p14:tracePt t="47418" x="10291763" y="2409825"/>
          <p14:tracePt t="47424" x="10418763" y="2422525"/>
          <p14:tracePt t="47434" x="10547350" y="2422525"/>
          <p14:tracePt t="47442" x="10598150" y="2422525"/>
          <p14:tracePt t="47450" x="10712450" y="2422525"/>
          <p14:tracePt t="47461" x="10763250" y="2422525"/>
          <p14:tracePt t="47467" x="10852150" y="2422525"/>
          <p14:tracePt t="47474" x="10917238" y="2409825"/>
          <p14:tracePt t="47482" x="10942638" y="2409825"/>
          <p14:tracePt t="47491" x="11006138" y="2409825"/>
          <p14:tracePt t="47498" x="11031538" y="2397125"/>
          <p14:tracePt t="47506" x="11069638" y="2397125"/>
          <p14:tracePt t="47514" x="11107738" y="2384425"/>
          <p14:tracePt t="47525" x="11133138" y="2384425"/>
          <p14:tracePt t="47530" x="11171238" y="2371725"/>
          <p14:tracePt t="47540" x="11196638" y="2359025"/>
          <p14:tracePt t="47546" x="11222038" y="2359025"/>
          <p14:tracePt t="47555" x="11249025" y="2344738"/>
          <p14:tracePt t="47562" x="11274425" y="2344738"/>
          <p14:tracePt t="47570" x="11299825" y="2344738"/>
          <p14:tracePt t="47578" x="11325225" y="2332038"/>
          <p14:tracePt t="47586" x="11337925" y="2332038"/>
          <p14:tracePt t="47594" x="11363325" y="2332038"/>
          <p14:tracePt t="47602" x="11363325" y="2319338"/>
          <p14:tracePt t="47610" x="11376025" y="2319338"/>
          <p14:tracePt t="47644" x="11388725" y="2319338"/>
          <p14:tracePt t="47658" x="11388725" y="2306638"/>
          <p14:tracePt t="47790" x="0" y="0"/>
        </p14:tracePtLst>
        <p14:tracePtLst>
          <p14:tracePt t="51055" x="10393363" y="2103438"/>
          <p14:tracePt t="51059" x="10304463" y="2078038"/>
          <p14:tracePt t="51066" x="10253663" y="2065338"/>
          <p14:tracePt t="51074" x="10152063" y="2039938"/>
          <p14:tracePt t="51083" x="10101263" y="2027238"/>
          <p14:tracePt t="51090" x="10048875" y="2014538"/>
          <p14:tracePt t="51100" x="9934575" y="2001838"/>
          <p14:tracePt t="51106" x="9896475" y="2001838"/>
          <p14:tracePt t="51115" x="9820275" y="2001838"/>
          <p14:tracePt t="51122" x="9769475" y="2001838"/>
          <p14:tracePt t="51130" x="9744075" y="2001838"/>
          <p14:tracePt t="51138" x="9691688" y="2001838"/>
          <p14:tracePt t="51146" x="9666288" y="2001838"/>
          <p14:tracePt t="51154" x="9653588" y="2001838"/>
          <p14:tracePt t="51162" x="9640888" y="2001838"/>
          <p14:tracePt t="51170" x="9628188" y="2001838"/>
          <p14:tracePt t="51178" x="9602788" y="2001838"/>
          <p14:tracePt t="51186" x="9590088" y="2001838"/>
          <p14:tracePt t="51194" x="9551988" y="2001838"/>
          <p14:tracePt t="51202" x="9526588" y="2001838"/>
          <p14:tracePt t="51210" x="9463088" y="2001838"/>
          <p14:tracePt t="51218" x="9424988" y="2001838"/>
          <p14:tracePt t="51227" x="9374188" y="2001838"/>
          <p14:tracePt t="51234" x="9336088" y="2001838"/>
          <p14:tracePt t="51242" x="9283700" y="2001838"/>
          <p14:tracePt t="51250" x="9232900" y="2014538"/>
          <p14:tracePt t="51260" x="9194800" y="2014538"/>
          <p14:tracePt t="51266" x="9156700" y="2027238"/>
          <p14:tracePt t="51274" x="9131300" y="2027238"/>
          <p14:tracePt t="51284" x="9118600" y="2027238"/>
          <p14:tracePt t="51292" x="9093200" y="2039938"/>
          <p14:tracePt t="51300" x="9080500" y="2052638"/>
          <p14:tracePt t="51317" x="9067800" y="2065338"/>
          <p14:tracePt t="51334" x="9055100" y="2065338"/>
          <p14:tracePt t="51340" x="9055100" y="2078038"/>
          <p14:tracePt t="51351" x="9042400" y="2090738"/>
          <p14:tracePt t="51357" x="9042400" y="2103438"/>
          <p14:tracePt t="51364" x="9029700" y="2116138"/>
          <p14:tracePt t="51372" x="9029700" y="2128838"/>
          <p14:tracePt t="51380" x="9017000" y="2141538"/>
          <p14:tracePt t="51389" x="9004300" y="2154238"/>
          <p14:tracePt t="51396" x="9004300" y="2166938"/>
          <p14:tracePt t="51404" x="9004300" y="2179638"/>
          <p14:tracePt t="51412" x="8991600" y="2192338"/>
          <p14:tracePt t="51422" x="8991600" y="2205038"/>
          <p14:tracePt t="51428" x="8991600" y="2217738"/>
          <p14:tracePt t="51436" x="8991600" y="2243138"/>
          <p14:tracePt t="51444" x="8991600" y="2255838"/>
          <p14:tracePt t="51452" x="8991600" y="2268538"/>
          <p14:tracePt t="51460" x="8991600" y="2281238"/>
          <p14:tracePt t="51468" x="8991600" y="2293938"/>
          <p14:tracePt t="51476" x="8991600" y="2306638"/>
          <p14:tracePt t="51484" x="8991600" y="2319338"/>
          <p14:tracePt t="51492" x="9004300" y="2332038"/>
          <p14:tracePt t="51500" x="9004300" y="2344738"/>
          <p14:tracePt t="51508" x="9029700" y="2384425"/>
          <p14:tracePt t="51516" x="9042400" y="2397125"/>
          <p14:tracePt t="51524" x="9067800" y="2409825"/>
          <p14:tracePt t="51532" x="9131300" y="2460625"/>
          <p14:tracePt t="51540" x="9169400" y="2486025"/>
          <p14:tracePt t="51551" x="9220200" y="2498725"/>
          <p14:tracePt t="51558" x="9321800" y="2536825"/>
          <p14:tracePt t="51567" x="9399588" y="2562225"/>
          <p14:tracePt t="51574" x="9488488" y="2587625"/>
          <p14:tracePt t="51584" x="9590088" y="2613025"/>
          <p14:tracePt t="51590" x="9704388" y="2625725"/>
          <p14:tracePt t="51601" x="9832975" y="2638425"/>
          <p14:tracePt t="51606" x="9959975" y="2651125"/>
          <p14:tracePt t="51614" x="10023475" y="2651125"/>
          <p14:tracePt t="51622" x="10152063" y="2663825"/>
          <p14:tracePt t="51632" x="10279063" y="2663825"/>
          <p14:tracePt t="51638" x="10380663" y="2663825"/>
          <p14:tracePt t="51646" x="10469563" y="2651125"/>
          <p14:tracePt t="51654" x="10496550" y="2638425"/>
          <p14:tracePt t="51662" x="10572750" y="2600325"/>
          <p14:tracePt t="51670" x="10598150" y="2574925"/>
          <p14:tracePt t="51678" x="10623550" y="2562225"/>
          <p14:tracePt t="51686" x="10636250" y="2536825"/>
          <p14:tracePt t="51694" x="10648950" y="2524125"/>
          <p14:tracePt t="51702" x="10661650" y="2511425"/>
          <p14:tracePt t="51710" x="10661650" y="2498725"/>
          <p14:tracePt t="51718" x="10661650" y="2486025"/>
          <p14:tracePt t="51726" x="10661650" y="2473325"/>
          <p14:tracePt t="51734" x="10661650" y="2447925"/>
          <p14:tracePt t="51742" x="10661650" y="2435225"/>
          <p14:tracePt t="51750" x="10648950" y="2409825"/>
          <p14:tracePt t="51758" x="10636250" y="2397125"/>
          <p14:tracePt t="51766" x="10623550" y="2371725"/>
          <p14:tracePt t="51774" x="10610850" y="2359025"/>
          <p14:tracePt t="51782" x="10585450" y="2344738"/>
          <p14:tracePt t="51790" x="10572750" y="2332038"/>
          <p14:tracePt t="51799" x="10572750" y="2319338"/>
          <p14:tracePt t="51806" x="10560050" y="2319338"/>
          <p14:tracePt t="51814" x="10560050" y="2306638"/>
          <p14:tracePt t="51822" x="10547350" y="2306638"/>
          <p14:tracePt t="51838" x="10534650" y="2306638"/>
          <p14:tracePt t="51850" x="10521950" y="2293938"/>
          <p14:tracePt t="51856" x="10509250" y="2281238"/>
          <p14:tracePt t="51864" x="10483850" y="2268538"/>
          <p14:tracePt t="51873" x="10444163" y="2255838"/>
          <p14:tracePt t="51880" x="10418763" y="2255838"/>
          <p14:tracePt t="51888" x="10380663" y="2243138"/>
          <p14:tracePt t="51896" x="10342563" y="2230438"/>
          <p14:tracePt t="51904" x="10291763" y="2205038"/>
          <p14:tracePt t="51912" x="10266363" y="2205038"/>
          <p14:tracePt t="51920" x="10202863" y="2179638"/>
          <p14:tracePt t="51928" x="10139363" y="2166938"/>
          <p14:tracePt t="51936" x="10074275" y="2154238"/>
          <p14:tracePt t="51944" x="10036175" y="2141538"/>
          <p14:tracePt t="51967" x="9921875" y="2128838"/>
          <p14:tracePt t="51968" x="9832975" y="2116138"/>
          <p14:tracePt t="51976" x="9744075" y="2103438"/>
          <p14:tracePt t="51984" x="9691688" y="2090738"/>
          <p14:tracePt t="51992" x="9602788" y="2090738"/>
          <p14:tracePt t="52000" x="9564688" y="2090738"/>
          <p14:tracePt t="52008" x="9488488" y="2090738"/>
          <p14:tracePt t="52016" x="9450388" y="2090738"/>
          <p14:tracePt t="52024" x="9386888" y="2090738"/>
          <p14:tracePt t="52032" x="9361488" y="2090738"/>
          <p14:tracePt t="52040" x="9309100" y="2103438"/>
          <p14:tracePt t="52049" x="9283700" y="2116138"/>
          <p14:tracePt t="52056" x="9258300" y="2128838"/>
          <p14:tracePt t="52064" x="9232900" y="2141538"/>
          <p14:tracePt t="52072" x="9207500" y="2166938"/>
          <p14:tracePt t="52080" x="9194800" y="2166938"/>
          <p14:tracePt t="52088" x="9182100" y="2179638"/>
          <p14:tracePt t="52096" x="9169400" y="2205038"/>
          <p14:tracePt t="52106" x="9156700" y="2217738"/>
          <p14:tracePt t="52112" x="9156700" y="2230438"/>
          <p14:tracePt t="52120" x="9144000" y="2255838"/>
          <p14:tracePt t="52130" x="9144000" y="2268538"/>
          <p14:tracePt t="52136" x="9144000" y="2281238"/>
          <p14:tracePt t="52147" x="9144000" y="2293938"/>
          <p14:tracePt t="52153" x="9144000" y="2306638"/>
          <p14:tracePt t="52162" x="9144000" y="2319338"/>
          <p14:tracePt t="52170" x="9144000" y="2332038"/>
          <p14:tracePt t="52178" x="9144000" y="2344738"/>
          <p14:tracePt t="52194" x="9144000" y="2359025"/>
          <p14:tracePt t="52202" x="9156700" y="2371725"/>
          <p14:tracePt t="52210" x="9169400" y="2384425"/>
          <p14:tracePt t="52218" x="9194800" y="2422525"/>
          <p14:tracePt t="52226" x="9220200" y="2447925"/>
          <p14:tracePt t="52234" x="9245600" y="2473325"/>
          <p14:tracePt t="52242" x="9271000" y="2498725"/>
          <p14:tracePt t="52250" x="9309100" y="2524125"/>
          <p14:tracePt t="52259" x="9399588" y="2574925"/>
          <p14:tracePt t="52266" x="9437688" y="2587625"/>
          <p14:tracePt t="52275" x="9488488" y="2613025"/>
          <p14:tracePt t="52282" x="9539288" y="2625725"/>
          <p14:tracePt t="52290" x="9590088" y="2638425"/>
          <p14:tracePt t="52299" x="9653588" y="2651125"/>
          <p14:tracePt t="52306" x="9704388" y="2676525"/>
          <p14:tracePt t="52314" x="9807575" y="2689225"/>
          <p14:tracePt t="52322" x="9858375" y="2701925"/>
          <p14:tracePt t="52330" x="9909175" y="2701925"/>
          <p14:tracePt t="52338" x="9959975" y="2701925"/>
          <p14:tracePt t="52346" x="9998075" y="2701925"/>
          <p14:tracePt t="52354" x="10023475" y="2701925"/>
          <p14:tracePt t="52362" x="10036175" y="2701925"/>
          <p14:tracePt t="52370" x="10048875" y="2701925"/>
          <p14:tracePt t="52427" x="0" y="0"/>
        </p14:tracePtLst>
        <p14:tracePtLst>
          <p14:tracePt t="59238" x="5903913" y="6373813"/>
          <p14:tracePt t="59259" x="5903913" y="6361113"/>
          <p14:tracePt t="59293" x="5891213" y="6361113"/>
          <p14:tracePt t="59319" x="5878513" y="6361113"/>
          <p14:tracePt t="59338" x="5865813" y="6348413"/>
          <p14:tracePt t="59340" x="5853113" y="6348413"/>
          <p14:tracePt t="59351" x="5840413" y="6348413"/>
          <p14:tracePt t="59357" x="5827713" y="6348413"/>
          <p14:tracePt t="59368" x="5802313" y="6348413"/>
          <p14:tracePt t="59373" x="5764213" y="6335713"/>
          <p14:tracePt t="59381" x="5738813" y="6335713"/>
          <p14:tracePt t="59389" x="5700713" y="6335713"/>
          <p14:tracePt t="59397" x="5662613" y="6335713"/>
          <p14:tracePt t="59405" x="5573713" y="6323013"/>
          <p14:tracePt t="59416" x="5535613" y="6323013"/>
          <p14:tracePt t="59421" x="5483225" y="6310313"/>
          <p14:tracePt t="59429" x="5445125" y="6297613"/>
          <p14:tracePt t="59437" x="5368925" y="6284913"/>
          <p14:tracePt t="59446" x="5318125" y="6259513"/>
          <p14:tracePt t="59453" x="5292725" y="6259513"/>
          <p14:tracePt t="59460" x="5254625" y="6246813"/>
          <p14:tracePt t="59468" x="5229225" y="6246813"/>
          <p14:tracePt t="59477" x="5203825" y="6234113"/>
          <p14:tracePt t="59484" x="5153025" y="6221413"/>
          <p14:tracePt t="59492" x="5138738" y="6207125"/>
          <p14:tracePt t="59504" x="5087938" y="6194425"/>
          <p14:tracePt t="59509" x="5062538" y="6194425"/>
          <p14:tracePt t="59516" x="4999038" y="6181725"/>
          <p14:tracePt t="59524" x="4973638" y="6181725"/>
          <p14:tracePt t="59534" x="4935538" y="6181725"/>
          <p14:tracePt t="59542" x="4872038" y="6181725"/>
          <p14:tracePt t="59549" x="4846638" y="6181725"/>
          <p14:tracePt t="59558" x="4783138" y="6181725"/>
          <p14:tracePt t="59566" x="4743450" y="6181725"/>
          <p14:tracePt t="59574" x="4667250" y="6194425"/>
          <p14:tracePt t="59584" x="4641850" y="6194425"/>
          <p14:tracePt t="59590" x="4603750" y="6194425"/>
          <p14:tracePt t="59600" x="4552950" y="6221413"/>
          <p14:tracePt t="59606" x="4540250" y="6221413"/>
          <p14:tracePt t="59614" x="4527550" y="6221413"/>
          <p14:tracePt t="59622" x="4489450" y="6234113"/>
          <p14:tracePt t="59630" x="4489450" y="6246813"/>
          <p14:tracePt t="59638" x="4476750" y="6246813"/>
          <p14:tracePt t="59646" x="4464050" y="6246813"/>
          <p14:tracePt t="59654" x="4451350" y="6259513"/>
          <p14:tracePt t="59671" x="4438650" y="6272213"/>
          <p14:tracePt t="59694" x="4425950" y="6284913"/>
          <p14:tracePt t="59702" x="4425950" y="6297613"/>
          <p14:tracePt t="59711" x="4425950" y="6310313"/>
          <p14:tracePt t="59718" x="4425950" y="6323013"/>
          <p14:tracePt t="59736" x="4413250" y="6335713"/>
          <p14:tracePt t="59742" x="4413250" y="6348413"/>
          <p14:tracePt t="59750" x="4413250" y="6361113"/>
          <p14:tracePt t="59758" x="4413250" y="6373813"/>
          <p14:tracePt t="59767" x="4413250" y="6386513"/>
          <p14:tracePt t="59774" x="4413250" y="6399213"/>
          <p14:tracePt t="59783" x="4413250" y="6411913"/>
          <p14:tracePt t="59790" x="4413250" y="6424613"/>
          <p14:tracePt t="59802" x="4413250" y="6450013"/>
          <p14:tracePt t="59806" x="4413250" y="6462713"/>
          <p14:tracePt t="59814" x="4413250" y="6475413"/>
          <p14:tracePt t="59824" x="4413250" y="6500813"/>
          <p14:tracePt t="59832" x="4425950" y="6513513"/>
          <p14:tracePt t="59840" x="4425950" y="6538913"/>
          <p14:tracePt t="59846" x="4438650" y="6564313"/>
          <p14:tracePt t="59856" x="4464050" y="6615113"/>
          <p14:tracePt t="59864" x="4476750" y="6640513"/>
          <p14:tracePt t="59872" x="4502150" y="6667500"/>
          <p14:tracePt t="59880" x="4514850" y="6692900"/>
          <p14:tracePt t="59888" x="4540250" y="6718300"/>
          <p14:tracePt t="59896" x="4552950" y="6731000"/>
          <p14:tracePt t="59904" x="4578350" y="6756400"/>
          <p14:tracePt t="59912" x="4603750" y="6769100"/>
          <p14:tracePt t="59920" x="4629150" y="6781800"/>
          <p14:tracePt t="59928" x="4654550" y="6781800"/>
          <p14:tracePt t="59936" x="4692650" y="6794500"/>
          <p14:tracePt t="59944" x="4718050" y="6794500"/>
          <p14:tracePt t="59952" x="4756150" y="6794500"/>
          <p14:tracePt t="59967" x="4808538" y="6794500"/>
          <p14:tracePt t="59968" x="4859338" y="6794500"/>
          <p14:tracePt t="59976" x="4910138" y="6794500"/>
          <p14:tracePt t="59984" x="4960938" y="6794500"/>
          <p14:tracePt t="59992" x="5011738" y="6794500"/>
          <p14:tracePt t="60004" x="5100638" y="6794500"/>
          <p14:tracePt t="60008" x="5138738" y="6794500"/>
          <p14:tracePt t="60016" x="5191125" y="6794500"/>
          <p14:tracePt t="60024" x="5241925" y="6794500"/>
          <p14:tracePt t="60032" x="5292725" y="6794500"/>
          <p14:tracePt t="60040" x="5419725" y="6807200"/>
          <p14:tracePt t="60050" x="5470525" y="6807200"/>
          <p14:tracePt t="60056" x="5535613" y="6807200"/>
          <p14:tracePt t="60064" x="5586413" y="6807200"/>
          <p14:tracePt t="60072" x="5637213" y="6807200"/>
          <p14:tracePt t="60080" x="5688013" y="6807200"/>
          <p14:tracePt t="60090" x="5764213" y="6794500"/>
          <p14:tracePt t="60096" x="5789613" y="6794500"/>
          <p14:tracePt t="60104" x="5827713" y="6781800"/>
          <p14:tracePt t="60114" x="5865813" y="6756400"/>
          <p14:tracePt t="60122" x="5878513" y="6756400"/>
          <p14:tracePt t="60131" x="5918200" y="6731000"/>
          <p14:tracePt t="60138" x="5930900" y="6718300"/>
          <p14:tracePt t="60146" x="5956300" y="6692900"/>
          <p14:tracePt t="60154" x="5969000" y="6680200"/>
          <p14:tracePt t="60163" x="6007100" y="6654800"/>
          <p14:tracePt t="60170" x="6019800" y="6640513"/>
          <p14:tracePt t="60178" x="6045200" y="6615113"/>
          <p14:tracePt t="60186" x="6070600" y="6602413"/>
          <p14:tracePt t="60194" x="6096000" y="6564313"/>
          <p14:tracePt t="60202" x="6096000" y="6551613"/>
          <p14:tracePt t="60210" x="6121400" y="6513513"/>
          <p14:tracePt t="60218" x="6121400" y="6500813"/>
          <p14:tracePt t="60226" x="6134100" y="6475413"/>
          <p14:tracePt t="60234" x="6134100" y="6437313"/>
          <p14:tracePt t="60242" x="6134100" y="6411913"/>
          <p14:tracePt t="60250" x="6134100" y="6386513"/>
          <p14:tracePt t="60258" x="6134100" y="6348413"/>
          <p14:tracePt t="60267" x="6134100" y="6335713"/>
          <p14:tracePt t="60274" x="6134100" y="6323013"/>
          <p14:tracePt t="60283" x="6134100" y="6297613"/>
          <p14:tracePt t="60290" x="6121400" y="6284913"/>
          <p14:tracePt t="60301" x="6121400" y="6272213"/>
          <p14:tracePt t="60306" x="6108700" y="6272213"/>
          <p14:tracePt t="60314" x="6096000" y="6259513"/>
          <p14:tracePt t="60322" x="6096000" y="6246813"/>
          <p14:tracePt t="60332" x="6083300" y="6246813"/>
          <p14:tracePt t="60338" x="6070600" y="6246813"/>
          <p14:tracePt t="60346" x="6045200" y="6234113"/>
          <p14:tracePt t="60354" x="6019800" y="6221413"/>
          <p14:tracePt t="60362" x="5994400" y="6207125"/>
          <p14:tracePt t="60372" x="5956300" y="6194425"/>
          <p14:tracePt t="60378" x="5930900" y="6181725"/>
          <p14:tracePt t="60386" x="5891213" y="6169025"/>
          <p14:tracePt t="60396" x="5840413" y="6156325"/>
          <p14:tracePt t="60402" x="5802313" y="6143625"/>
          <p14:tracePt t="60412" x="5776913" y="6143625"/>
          <p14:tracePt t="60418" x="5726113" y="6130925"/>
          <p14:tracePt t="60428" x="5675313" y="6118225"/>
          <p14:tracePt t="60436" x="5637213" y="6105525"/>
          <p14:tracePt t="60444" x="5611813" y="6105525"/>
          <p14:tracePt t="60454" x="5561013" y="6092825"/>
          <p14:tracePt t="60460" x="5521325" y="6080125"/>
          <p14:tracePt t="60468" x="5508625" y="6080125"/>
          <p14:tracePt t="60476" x="5470525" y="6067425"/>
          <p14:tracePt t="60484" x="5445125" y="6067425"/>
          <p14:tracePt t="60494" x="5407025" y="6054725"/>
          <p14:tracePt t="60501" x="5381625" y="6054725"/>
          <p14:tracePt t="60508" x="5330825" y="6042025"/>
          <p14:tracePt t="60516" x="5305425" y="6042025"/>
          <p14:tracePt t="60524" x="5254625" y="6042025"/>
          <p14:tracePt t="60533" x="5229225" y="6029325"/>
          <p14:tracePt t="60540" x="5178425" y="6029325"/>
          <p14:tracePt t="60548" x="5153025" y="6029325"/>
          <p14:tracePt t="60556" x="5087938" y="6029325"/>
          <p14:tracePt t="60564" x="5062538" y="6029325"/>
          <p14:tracePt t="60572" x="5024438" y="6029325"/>
          <p14:tracePt t="60580" x="4960938" y="6029325"/>
          <p14:tracePt t="60588" x="4922838" y="6029325"/>
          <p14:tracePt t="60596" x="4846638" y="6029325"/>
          <p14:tracePt t="60604" x="4808538" y="6029325"/>
          <p14:tracePt t="60612" x="4770438" y="6042025"/>
          <p14:tracePt t="60620" x="4692650" y="6054725"/>
          <p14:tracePt t="60628" x="4667250" y="6054725"/>
          <p14:tracePt t="60636" x="4629150" y="6067425"/>
          <p14:tracePt t="60644" x="4603750" y="6080125"/>
          <p14:tracePt t="60652" x="4552950" y="6105525"/>
          <p14:tracePt t="60660" x="4540250" y="6118225"/>
          <p14:tracePt t="60668" x="4527550" y="6118225"/>
          <p14:tracePt t="60676" x="4502150" y="6143625"/>
          <p14:tracePt t="60684" x="4489450" y="6156325"/>
          <p14:tracePt t="60692" x="4476750" y="6156325"/>
          <p14:tracePt t="60702" x="4476750" y="6169025"/>
          <p14:tracePt t="60720" x="4464050" y="6181725"/>
          <p14:tracePt t="60734" x="4464050" y="6194425"/>
          <p14:tracePt t="60742" x="4451350" y="6207125"/>
          <p14:tracePt t="60750" x="4451350" y="6221413"/>
          <p14:tracePt t="60758" x="4451350" y="6234113"/>
          <p14:tracePt t="60766" x="4438650" y="6246813"/>
          <p14:tracePt t="60774" x="4438650" y="6259513"/>
          <p14:tracePt t="60783" x="4438650" y="6272213"/>
          <p14:tracePt t="60790" x="4425950" y="6297613"/>
          <p14:tracePt t="60798" x="4425950" y="6323013"/>
          <p14:tracePt t="60806" x="4425950" y="6348413"/>
          <p14:tracePt t="60814" x="4413250" y="6399213"/>
          <p14:tracePt t="60822" x="4413250" y="6437313"/>
          <p14:tracePt t="60830" x="4413250" y="6462713"/>
          <p14:tracePt t="60838" x="4413250" y="6500813"/>
          <p14:tracePt t="60846" x="4413250" y="6526213"/>
          <p14:tracePt t="60854" x="4425950" y="6551613"/>
          <p14:tracePt t="60862" x="4438650" y="6577013"/>
          <p14:tracePt t="60870" x="4451350" y="6602413"/>
          <p14:tracePt t="60878" x="4476750" y="6627813"/>
          <p14:tracePt t="60886" x="4502150" y="6654800"/>
          <p14:tracePt t="60894" x="4527550" y="6680200"/>
          <p14:tracePt t="60902" x="4552950" y="6705600"/>
          <p14:tracePt t="60910" x="4591050" y="6731000"/>
          <p14:tracePt t="60919" x="4629150" y="6743700"/>
          <p14:tracePt t="60928" x="4667250" y="6769100"/>
          <p14:tracePt t="60934" x="4705350" y="6781800"/>
          <p14:tracePt t="60942" x="4783138" y="6794500"/>
          <p14:tracePt t="60951" x="4833938" y="6807200"/>
          <p14:tracePt t="60958" x="4872038" y="6807200"/>
          <p14:tracePt t="60966" x="4922838" y="6807200"/>
          <p14:tracePt t="60974" x="4960938" y="6807200"/>
          <p14:tracePt t="60984" x="5011738" y="6819900"/>
          <p14:tracePt t="60990" x="5075238" y="6819900"/>
          <p14:tracePt t="61000" x="5126038" y="6819900"/>
          <p14:tracePt t="61010" x="5178425" y="6819900"/>
          <p14:tracePt t="61016" x="5229225" y="6819900"/>
          <p14:tracePt t="61024" x="5280025" y="6819900"/>
          <p14:tracePt t="61033" x="5343525" y="6819900"/>
          <p14:tracePt t="61040" x="5394325" y="6819900"/>
          <p14:tracePt t="61048" x="5457825" y="6819900"/>
          <p14:tracePt t="61056" x="5508625" y="6819900"/>
          <p14:tracePt t="61064" x="5573713" y="6819900"/>
          <p14:tracePt t="61072" x="5624513" y="6819900"/>
          <p14:tracePt t="61080" x="5675313" y="6819900"/>
          <p14:tracePt t="61088" x="5713413" y="6819900"/>
          <p14:tracePt t="61096" x="5738813" y="6819900"/>
          <p14:tracePt t="61104" x="5751513" y="6819900"/>
          <p14:tracePt t="61112" x="5776913" y="6807200"/>
          <p14:tracePt t="61120" x="5802313" y="6807200"/>
          <p14:tracePt t="61128" x="5815013" y="6807200"/>
          <p14:tracePt t="61136" x="5840413" y="6794500"/>
          <p14:tracePt t="61144" x="5865813" y="6781800"/>
          <p14:tracePt t="61153" x="5878513" y="6769100"/>
          <p14:tracePt t="61160" x="5903913" y="6756400"/>
          <p14:tracePt t="61168" x="5918200" y="6743700"/>
          <p14:tracePt t="61176" x="5930900" y="6743700"/>
          <p14:tracePt t="61185" x="5943600" y="6731000"/>
          <p14:tracePt t="61192" x="5969000" y="6718300"/>
          <p14:tracePt t="61199" x="6007100" y="6680200"/>
          <p14:tracePt t="61208" x="6019800" y="6654800"/>
          <p14:tracePt t="61218" x="6045200" y="6640513"/>
          <p14:tracePt t="61224" x="6057900" y="6615113"/>
          <p14:tracePt t="61232" x="6070600" y="6589713"/>
          <p14:tracePt t="61240" x="6096000" y="6564313"/>
          <p14:tracePt t="61250" x="6096000" y="6551613"/>
          <p14:tracePt t="61258" x="6108700" y="6551613"/>
          <p14:tracePt t="61264" x="6108700" y="6538913"/>
          <p14:tracePt t="61797" x="6108700" y="6526213"/>
          <p14:tracePt t="61999" x="6108700" y="6513513"/>
          <p14:tracePt t="62015" x="6108700" y="6500813"/>
          <p14:tracePt t="62637" x="0" y="0"/>
        </p14:tracePtLst>
        <p14:tracePtLst>
          <p14:tracePt t="67730" x="5776913" y="6042025"/>
          <p14:tracePt t="67775" x="5776913" y="6054725"/>
          <p14:tracePt t="67787" x="5789613" y="6054725"/>
          <p14:tracePt t="67799" x="5802313" y="6054725"/>
          <p14:tracePt t="67809" x="5815013" y="6054725"/>
          <p14:tracePt t="67818" x="5827713" y="6054725"/>
          <p14:tracePt t="67825" x="5840413" y="6054725"/>
          <p14:tracePt t="67833" x="5853113" y="6054725"/>
          <p14:tracePt t="67841" x="5891213" y="6054725"/>
          <p14:tracePt t="67853" x="5918200" y="6054725"/>
          <p14:tracePt t="67857" x="5930900" y="6054725"/>
          <p14:tracePt t="67865" x="5994400" y="6054725"/>
          <p14:tracePt t="67873" x="6019800" y="6054725"/>
          <p14:tracePt t="67881" x="6057900" y="6054725"/>
          <p14:tracePt t="67889" x="6096000" y="6054725"/>
          <p14:tracePt t="67897" x="6184900" y="6054725"/>
          <p14:tracePt t="67905" x="6223000" y="6054725"/>
          <p14:tracePt t="67913" x="6273800" y="6054725"/>
          <p14:tracePt t="67921" x="6326188" y="6054725"/>
          <p14:tracePt t="67929" x="6440488" y="6054725"/>
          <p14:tracePt t="67937" x="6503988" y="6042025"/>
          <p14:tracePt t="67945" x="6580188" y="6042025"/>
          <p14:tracePt t="67953" x="6643688" y="6042025"/>
          <p14:tracePt t="67961" x="6772275" y="6042025"/>
          <p14:tracePt t="67969" x="6835775" y="6042025"/>
          <p14:tracePt t="67988" x="6962775" y="6042025"/>
          <p14:tracePt t="67992" x="7026275" y="6042025"/>
          <p14:tracePt t="68001" x="7091363" y="6042025"/>
          <p14:tracePt t="68009" x="7218363" y="6042025"/>
          <p14:tracePt t="68019" x="7269163" y="6042025"/>
          <p14:tracePt t="68025" x="7319963" y="6042025"/>
          <p14:tracePt t="68033" x="7370763" y="6042025"/>
          <p14:tracePt t="68041" x="7421563" y="6054725"/>
          <p14:tracePt t="68054" x="7473950" y="6054725"/>
          <p14:tracePt t="68057" x="7512050" y="6054725"/>
          <p14:tracePt t="68068" x="7550150" y="6054725"/>
          <p14:tracePt t="68073" x="7626350" y="6054725"/>
          <p14:tracePt t="68083" x="7664450" y="6067425"/>
          <p14:tracePt t="68091" x="7702550" y="6067425"/>
          <p14:tracePt t="68099" x="7740650" y="6067425"/>
          <p14:tracePt t="68107" x="7791450" y="6067425"/>
          <p14:tracePt t="68115" x="7831138" y="6067425"/>
          <p14:tracePt t="68123" x="7881938" y="6080125"/>
          <p14:tracePt t="68131" x="7932738" y="6080125"/>
          <p14:tracePt t="68139" x="7983538" y="6080125"/>
          <p14:tracePt t="68147" x="8021638" y="6080125"/>
          <p14:tracePt t="68157" x="8072438" y="6080125"/>
          <p14:tracePt t="68163" x="8123238" y="6080125"/>
          <p14:tracePt t="68171" x="8161338" y="6080125"/>
          <p14:tracePt t="68179" x="8213725" y="6080125"/>
          <p14:tracePt t="68189" x="8264525" y="6080125"/>
          <p14:tracePt t="68195" x="8315325" y="6080125"/>
          <p14:tracePt t="68203" x="8366125" y="6080125"/>
          <p14:tracePt t="68211" x="8429625" y="6080125"/>
          <p14:tracePt t="68220" x="8480425" y="6067425"/>
          <p14:tracePt t="68227" x="8543925" y="6067425"/>
          <p14:tracePt t="68235" x="8609013" y="6067425"/>
          <p14:tracePt t="68243" x="8659813" y="6067425"/>
          <p14:tracePt t="68255" x="8710613" y="6067425"/>
          <p14:tracePt t="68259" x="8761413" y="6067425"/>
          <p14:tracePt t="68268" x="8812213" y="6067425"/>
          <p14:tracePt t="68275" x="8850313" y="6067425"/>
          <p14:tracePt t="68291" x="8901113" y="6067425"/>
          <p14:tracePt t="68299" x="9004300" y="6067425"/>
          <p14:tracePt t="68307" x="9042400" y="6067425"/>
          <p14:tracePt t="68315" x="9093200" y="6054725"/>
          <p14:tracePt t="68323" x="9131300" y="6054725"/>
          <p14:tracePt t="68331" x="9169400" y="6054725"/>
          <p14:tracePt t="68339" x="9220200" y="6054725"/>
          <p14:tracePt t="68346" x="9258300" y="6054725"/>
          <p14:tracePt t="68355" x="9309100" y="6054725"/>
          <p14:tracePt t="68365" x="9361488" y="6054725"/>
          <p14:tracePt t="68372" x="9412288" y="6042025"/>
          <p14:tracePt t="68380" x="9463088" y="6042025"/>
          <p14:tracePt t="68389" x="9513888" y="6042025"/>
          <p14:tracePt t="68396" x="9564688" y="6042025"/>
          <p14:tracePt t="68404" x="9602788" y="6042025"/>
          <p14:tracePt t="68412" x="9640888" y="6042025"/>
          <p14:tracePt t="68422" x="9666288" y="6029325"/>
          <p14:tracePt t="68428" x="9704388" y="6029325"/>
          <p14:tracePt t="68437" x="9744075" y="6016625"/>
          <p14:tracePt t="68444" x="9769475" y="6016625"/>
          <p14:tracePt t="68453" x="9807575" y="6003925"/>
          <p14:tracePt t="68460" x="9832975" y="6003925"/>
          <p14:tracePt t="68468" x="9858375" y="5991225"/>
          <p14:tracePt t="68476" x="9871075" y="5991225"/>
          <p14:tracePt t="68484" x="9896475" y="5978525"/>
          <p14:tracePt t="68501" x="9909175" y="5978525"/>
          <p14:tracePt t="68509" x="9921875" y="5978525"/>
          <p14:tracePt t="68517" x="9934575" y="5978525"/>
          <p14:tracePt t="68524" x="9972675" y="5978525"/>
          <p14:tracePt t="68532" x="10023475" y="5991225"/>
          <p14:tracePt t="68541" x="10086975" y="6003925"/>
          <p14:tracePt t="68548" x="10164763" y="6029325"/>
          <p14:tracePt t="68558" x="10240963" y="6042025"/>
          <p14:tracePt t="68564" x="10304463" y="6054725"/>
          <p14:tracePt t="68574" x="10367963" y="6054725"/>
          <p14:tracePt t="68580" x="10418763" y="6067425"/>
          <p14:tracePt t="68588" x="10456863" y="6067425"/>
          <p14:tracePt t="68596" x="10483850" y="6067425"/>
          <p14:tracePt t="68977" x="0" y="0"/>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EC5B3-FE39-407F-B6AA-9C110F3FF190}"/>
              </a:ext>
            </a:extLst>
          </p:cNvPr>
          <p:cNvSpPr>
            <a:spLocks noGrp="1"/>
          </p:cNvSpPr>
          <p:nvPr>
            <p:ph type="title"/>
          </p:nvPr>
        </p:nvSpPr>
        <p:spPr/>
        <p:txBody>
          <a:bodyPr/>
          <a:lstStyle/>
          <a:p>
            <a:r>
              <a:rPr lang="en-US" dirty="0"/>
              <a:t>Calcule el ajuste de sus curvas de muestra a los datos</a:t>
            </a:r>
            <a:br>
              <a:rPr lang="en-US" dirty="0"/>
            </a:br>
            <a:br>
              <a:rPr lang="en-US" dirty="0"/>
            </a:br>
            <a:br>
              <a:rPr lang="en-US" dirty="0"/>
            </a:br>
            <a:br>
              <a:rPr lang="en-US" dirty="0"/>
            </a:br>
            <a:r>
              <a:rPr lang="en-US" dirty="0"/>
              <a:t>IMIS</a:t>
            </a:r>
          </a:p>
        </p:txBody>
      </p:sp>
      <p:sp>
        <p:nvSpPr>
          <p:cNvPr id="3" name="Content Placeholder 2">
            <a:extLst>
              <a:ext uri="{FF2B5EF4-FFF2-40B4-BE49-F238E27FC236}">
                <a16:creationId xmlns:a16="http://schemas.microsoft.com/office/drawing/2014/main" id="{D578AE94-7085-46F1-BC88-F0EB13214560}"/>
              </a:ext>
            </a:extLst>
          </p:cNvPr>
          <p:cNvSpPr>
            <a:spLocks noGrp="1"/>
          </p:cNvSpPr>
          <p:nvPr>
            <p:ph idx="1"/>
          </p:nvPr>
        </p:nvSpPr>
        <p:spPr>
          <a:xfrm>
            <a:off x="3905363" y="707697"/>
            <a:ext cx="7315200" cy="5120640"/>
          </a:xfrm>
        </p:spPr>
        <p:txBody>
          <a:bodyPr>
            <a:normAutofit fontScale="92500" lnSpcReduction="20000"/>
          </a:bodyPr>
          <a:lstStyle/>
          <a:p>
            <a:r>
              <a:rPr lang="en-US" dirty="0"/>
              <a:t>Cree un gran número de muestras de </a:t>
            </a:r>
            <a:r>
              <a:rPr lang="en-US" i="1" dirty="0"/>
              <a:t>r(t) </a:t>
            </a:r>
            <a:r>
              <a:rPr lang="en-US" dirty="0"/>
              <a:t>a partir del modelo elegido</a:t>
            </a:r>
          </a:p>
          <a:p>
            <a:pPr lvl="1"/>
            <a:r>
              <a:rPr lang="en-US" dirty="0"/>
              <a:t>Estas no se eligen al azar, sino que se basan en información previa obtenida al ajustar estos modelos en entornos epidémicos generalizados similares</a:t>
            </a:r>
          </a:p>
          <a:p>
            <a:r>
              <a:rPr lang="en-US" dirty="0"/>
              <a:t>Calcule el grado de ajuste de estas muestras a los datos</a:t>
            </a:r>
          </a:p>
          <a:p>
            <a:pPr lvl="1"/>
            <a:r>
              <a:rPr lang="en-US" dirty="0"/>
              <a:t>Esto se hace utilizando una función de verosimilitud que incluye términos para cada tipo de datos: vigilancia de poblaciones clave, encuestas, vigilancia prenatal y datos de centros de pruebas rutinarias, datos del censo ANC-RT e incidencia</a:t>
            </a:r>
          </a:p>
          <a:p>
            <a:pPr lvl="1"/>
            <a:r>
              <a:rPr lang="en-US" dirty="0"/>
              <a:t>Esta función describe la proximidad de la prevalencia de la curva</a:t>
            </a:r>
            <a:r>
              <a:rPr lang="en-US" i="1" dirty="0"/>
              <a:t> r(t) </a:t>
            </a:r>
            <a:r>
              <a:rPr lang="en-US" dirty="0"/>
              <a:t>a los datos</a:t>
            </a:r>
          </a:p>
          <a:p>
            <a:r>
              <a:rPr lang="en-US" dirty="0"/>
              <a:t>Seleccione la que más se acerque a los datos y cree más muestras a su alrededor.</a:t>
            </a:r>
          </a:p>
          <a:p>
            <a:r>
              <a:rPr lang="en-US" dirty="0"/>
              <a:t>Repita este proceso hasta que un número determinado de curvas se acerquen a los datos.</a:t>
            </a:r>
          </a:p>
          <a:p>
            <a:pPr lvl="1"/>
            <a:r>
              <a:rPr lang="en-US" dirty="0"/>
              <a:t>Este es el número establecido por la proyección nacional o de capacitación en el EPP</a:t>
            </a:r>
          </a:p>
          <a:p>
            <a:r>
              <a:rPr lang="en-US" dirty="0"/>
              <a:t>Vuelva a muestrear 3000 curvas de las restantes en función de la probabilidad</a:t>
            </a:r>
          </a:p>
        </p:txBody>
      </p:sp>
      <p:sp>
        <p:nvSpPr>
          <p:cNvPr id="8" name="TextBox 7">
            <a:extLst>
              <a:ext uri="{FF2B5EF4-FFF2-40B4-BE49-F238E27FC236}">
                <a16:creationId xmlns:a16="http://schemas.microsoft.com/office/drawing/2014/main" id="{55AC1CC5-4FF8-429F-8A7E-53C9A49C1804}"/>
              </a:ext>
            </a:extLst>
          </p:cNvPr>
          <p:cNvSpPr txBox="1"/>
          <p:nvPr/>
        </p:nvSpPr>
        <p:spPr>
          <a:xfrm>
            <a:off x="4121931" y="6129127"/>
            <a:ext cx="5579733" cy="369332"/>
          </a:xfrm>
          <a:prstGeom prst="rect">
            <a:avLst/>
          </a:prstGeom>
          <a:noFill/>
        </p:spPr>
        <p:txBody>
          <a:bodyPr wrap="none" rtlCol="0">
            <a:spAutoFit/>
          </a:bodyPr>
          <a:lstStyle/>
          <a:p>
            <a:r>
              <a:rPr lang="en-US" dirty="0">
                <a:solidFill>
                  <a:srgbClr val="0070C0"/>
                </a:solidFill>
              </a:rPr>
              <a:t>Fuente: Raftery </a:t>
            </a:r>
            <a:r>
              <a:rPr lang="en-CH" dirty="0">
                <a:solidFill>
                  <a:srgbClr val="0070C0"/>
                </a:solidFill>
              </a:rPr>
              <a:t>&amp;</a:t>
            </a:r>
            <a:r>
              <a:rPr lang="en-US" dirty="0">
                <a:solidFill>
                  <a:srgbClr val="0070C0"/>
                </a:solidFill>
              </a:rPr>
              <a:t> Bao, Biometrics 2010, 66(4):1162-1173.</a:t>
            </a:r>
          </a:p>
        </p:txBody>
      </p:sp>
    </p:spTree>
    <p:extLst>
      <p:ext uri="{BB962C8B-B14F-4D97-AF65-F5344CB8AC3E}">
        <p14:creationId xmlns:p14="http://schemas.microsoft.com/office/powerpoint/2010/main" val="1706903809"/>
      </p:ext>
    </p:extLst>
  </p:cSld>
  <p:clrMapOvr>
    <a:masterClrMapping/>
  </p:clrMapOvr>
  <mc:AlternateContent xmlns:mc="http://schemas.openxmlformats.org/markup-compatibility/2006" xmlns:p14="http://schemas.microsoft.com/office/powerpoint/2010/main">
    <mc:Choice Requires="p14">
      <p:transition spd="slow" p14:dur="2000" advTm="58418"/>
    </mc:Choice>
    <mc:Fallback xmlns="" xmlns:a16="http://schemas.microsoft.com/office/drawing/2014/main">
      <p:transition spd="slow" advTm="58418"/>
    </mc:Fallback>
  </mc:AlternateContent>
  <p:extLst>
    <p:ext uri="{3A86A75C-4F4B-4683-9AE1-C65F6400EC91}">
      <p14:laserTraceLst xmlns:p14="http://schemas.microsoft.com/office/powerpoint/2010/main">
        <p14:tracePtLst>
          <p14:tracePt t="9556" x="8609013" y="1784350"/>
          <p14:tracePt t="9558" x="8609013" y="1771650"/>
          <p14:tracePt t="9626" x="8583613" y="1771650"/>
          <p14:tracePt t="9634" x="8569325" y="1771650"/>
          <p14:tracePt t="9644" x="8543925" y="1771650"/>
          <p14:tracePt t="9649" x="8518525" y="1771650"/>
          <p14:tracePt t="9658" x="8480425" y="1771650"/>
          <p14:tracePt t="9666" x="8442325" y="1771650"/>
          <p14:tracePt t="9675" x="8391525" y="1771650"/>
          <p14:tracePt t="9681" x="8289925" y="1758950"/>
          <p14:tracePt t="9690" x="8226425" y="1746250"/>
          <p14:tracePt t="9697" x="8174038" y="1746250"/>
          <p14:tracePt t="9710" x="8047038" y="1720850"/>
          <p14:tracePt t="9713" x="7983538" y="1708150"/>
          <p14:tracePt t="9722" x="7843838" y="1695450"/>
          <p14:tracePt t="9729" x="7766050" y="1682750"/>
          <p14:tracePt t="9742" x="7689850" y="1670050"/>
          <p14:tracePt t="9746" x="7524750" y="1644650"/>
          <p14:tracePt t="9756" x="7448550" y="1631950"/>
          <p14:tracePt t="9762" x="7358063" y="1619250"/>
          <p14:tracePt t="9772" x="7192963" y="1606550"/>
          <p14:tracePt t="9779" x="7116763" y="1593850"/>
          <p14:tracePt t="9788" x="7038975" y="1593850"/>
          <p14:tracePt t="9796" x="6886575" y="1593850"/>
          <p14:tracePt t="9806" x="6810375" y="1593850"/>
          <p14:tracePt t="9813" x="6721475" y="1593850"/>
          <p14:tracePt t="9821" x="6643688" y="1593850"/>
          <p14:tracePt t="9829" x="6491288" y="1593850"/>
          <p14:tracePt t="9836" x="6415088" y="1581150"/>
          <p14:tracePt t="9844" x="6338888" y="1581150"/>
          <p14:tracePt t="9852" x="6261100" y="1581150"/>
          <p14:tracePt t="9860" x="6096000" y="1581150"/>
          <p14:tracePt t="9868" x="6007100" y="1581150"/>
          <p14:tracePt t="9881" x="5930900" y="1581150"/>
          <p14:tracePt t="9884" x="5840413" y="1581150"/>
          <p14:tracePt t="9892" x="5764213" y="1581150"/>
          <p14:tracePt t="9900" x="5599113" y="1581150"/>
          <p14:tracePt t="9909" x="5521325" y="1593850"/>
          <p14:tracePt t="9916" x="5445125" y="1593850"/>
          <p14:tracePt t="9924" x="5356225" y="1606550"/>
          <p14:tracePt t="9932" x="5280025" y="1619250"/>
          <p14:tracePt t="9944" x="5203825" y="1631950"/>
          <p14:tracePt t="9948" x="5113338" y="1644650"/>
          <p14:tracePt t="9965" x="4846638" y="1708150"/>
          <p14:tracePt t="9972" x="4756150" y="1733550"/>
          <p14:tracePt t="9979" x="4667250" y="1758950"/>
          <p14:tracePt t="9988" x="4578350" y="1797050"/>
          <p14:tracePt t="9996" x="4489450" y="1835150"/>
          <p14:tracePt t="10004" x="4413250" y="1873250"/>
          <p14:tracePt t="10012" x="4348163" y="1911350"/>
          <p14:tracePt t="10020" x="4271963" y="1938338"/>
          <p14:tracePt t="10029" x="4183063" y="2001838"/>
          <p14:tracePt t="10036" x="4119563" y="2039938"/>
          <p14:tracePt t="10048" x="4106863" y="2052638"/>
          <p14:tracePt t="10054" x="4081463" y="2078038"/>
          <p14:tracePt t="10063" x="4068763" y="2103438"/>
          <p14:tracePt t="10069" x="4056063" y="2116138"/>
          <p14:tracePt t="10081" x="4043363" y="2141538"/>
          <p14:tracePt t="10086" x="4030663" y="2166938"/>
          <p14:tracePt t="10093" x="4030663" y="2192338"/>
          <p14:tracePt t="10101" x="4030663" y="2217738"/>
          <p14:tracePt t="10110" x="4030663" y="2255838"/>
          <p14:tracePt t="10117" x="4030663" y="2293938"/>
          <p14:tracePt t="10125" x="4030663" y="2344738"/>
          <p14:tracePt t="10133" x="4030663" y="2384425"/>
          <p14:tracePt t="10141" x="4043363" y="2435225"/>
          <p14:tracePt t="10149" x="4056063" y="2498725"/>
          <p14:tracePt t="10157" x="4068763" y="2536825"/>
          <p14:tracePt t="10165" x="4094163" y="2587625"/>
          <p14:tracePt t="10173" x="4106863" y="2613025"/>
          <p14:tracePt t="10181" x="4132263" y="2651125"/>
          <p14:tracePt t="10189" x="4170363" y="2689225"/>
          <p14:tracePt t="10197" x="4195763" y="2727325"/>
          <p14:tracePt t="10205" x="4233863" y="2765425"/>
          <p14:tracePt t="10213" x="4284663" y="2805113"/>
          <p14:tracePt t="10221" x="4322763" y="2830513"/>
          <p14:tracePt t="10229" x="4373563" y="2868613"/>
          <p14:tracePt t="10237" x="4425950" y="2906713"/>
          <p14:tracePt t="10244" x="4476750" y="2944813"/>
          <p14:tracePt t="10253" x="4540250" y="2970213"/>
          <p14:tracePt t="10263" x="4591050" y="3008313"/>
          <p14:tracePt t="10269" x="4667250" y="3046413"/>
          <p14:tracePt t="10277" x="4730750" y="3071813"/>
          <p14:tracePt t="10286" x="4783138" y="3097213"/>
          <p14:tracePt t="10293" x="4872038" y="3135313"/>
          <p14:tracePt t="10303" x="4986338" y="3173413"/>
          <p14:tracePt t="10309" x="5100638" y="3211513"/>
          <p14:tracePt t="10320" x="5153025" y="3238500"/>
          <p14:tracePt t="10325" x="5292725" y="3276600"/>
          <p14:tracePt t="10335" x="5445125" y="3327400"/>
          <p14:tracePt t="10345" x="5521325" y="3352800"/>
          <p14:tracePt t="10351" x="5700713" y="3403600"/>
          <p14:tracePt t="10359" x="5891213" y="3454400"/>
          <p14:tracePt t="10367" x="5994400" y="3467100"/>
          <p14:tracePt t="10376" x="6223000" y="3517900"/>
          <p14:tracePt t="10383" x="6351588" y="3543300"/>
          <p14:tracePt t="10391" x="6592888" y="3581400"/>
          <p14:tracePt t="10399" x="6708775" y="3606800"/>
          <p14:tracePt t="10407" x="6962775" y="3632200"/>
          <p14:tracePt t="10415" x="7091363" y="3659188"/>
          <p14:tracePt t="10423" x="7332663" y="3684588"/>
          <p14:tracePt t="10431" x="7562850" y="3709988"/>
          <p14:tracePt t="10439" x="7689850" y="3722688"/>
          <p14:tracePt t="10447" x="7907338" y="3735388"/>
          <p14:tracePt t="10455" x="8021638" y="3748088"/>
          <p14:tracePt t="10463" x="8239125" y="3760788"/>
          <p14:tracePt t="10471" x="8340725" y="3773488"/>
          <p14:tracePt t="10479" x="8556625" y="3798888"/>
          <p14:tracePt t="10487" x="8659813" y="3811588"/>
          <p14:tracePt t="10495" x="8875713" y="3836988"/>
          <p14:tracePt t="10503" x="8991600" y="3849688"/>
          <p14:tracePt t="10511" x="9207500" y="3875088"/>
          <p14:tracePt t="10519" x="9321800" y="3887788"/>
          <p14:tracePt t="10527" x="9539288" y="3900488"/>
          <p14:tracePt t="10535" x="9640888" y="3900488"/>
          <p14:tracePt t="10545" x="9845675" y="3900488"/>
          <p14:tracePt t="10551" x="9947275" y="3887788"/>
          <p14:tracePt t="10559" x="10036175" y="3875088"/>
          <p14:tracePt t="10567" x="10240963" y="3824288"/>
          <p14:tracePt t="10576" x="10342563" y="3786188"/>
          <p14:tracePt t="10583" x="10431463" y="3760788"/>
          <p14:tracePt t="10591" x="10598150" y="3684588"/>
          <p14:tracePt t="10601" x="10687050" y="3659188"/>
          <p14:tracePt t="10608" x="10814050" y="3581400"/>
          <p14:tracePt t="10617" x="10852150" y="3556000"/>
          <p14:tracePt t="10625" x="10955338" y="3505200"/>
          <p14:tracePt t="10633" x="11031538" y="3441700"/>
          <p14:tracePt t="10641" x="11095038" y="3378200"/>
          <p14:tracePt t="10649" x="11120438" y="3340100"/>
          <p14:tracePt t="10657" x="11183938" y="3276600"/>
          <p14:tracePt t="10665" x="11209338" y="3238500"/>
          <p14:tracePt t="10673" x="11249025" y="3148013"/>
          <p14:tracePt t="10681" x="11287125" y="3059113"/>
          <p14:tracePt t="10689" x="11299825" y="3021013"/>
          <p14:tracePt t="10697" x="11312525" y="2932113"/>
          <p14:tracePt t="10705" x="11325225" y="2894013"/>
          <p14:tracePt t="10714" x="11325225" y="2817813"/>
          <p14:tracePt t="10721" x="11325225" y="2778125"/>
          <p14:tracePt t="10729" x="11325225" y="2714625"/>
          <p14:tracePt t="10737" x="11325225" y="2689225"/>
          <p14:tracePt t="10745" x="11299825" y="2638425"/>
          <p14:tracePt t="10753" x="11287125" y="2613025"/>
          <p14:tracePt t="10762" x="11234738" y="2549525"/>
          <p14:tracePt t="10769" x="11209338" y="2524125"/>
          <p14:tracePt t="10777" x="11133138" y="2460625"/>
          <p14:tracePt t="10787" x="11095038" y="2435225"/>
          <p14:tracePt t="10793" x="11006138" y="2397125"/>
          <p14:tracePt t="10801" x="10917238" y="2359025"/>
          <p14:tracePt t="10809" x="10801350" y="2319338"/>
          <p14:tracePt t="10817" x="10687050" y="2293938"/>
          <p14:tracePt t="10825" x="10572750" y="2268538"/>
          <p14:tracePt t="10834" x="10534650" y="2255838"/>
          <p14:tracePt t="10841" x="10431463" y="2243138"/>
          <p14:tracePt t="10849" x="10355263" y="2230438"/>
          <p14:tracePt t="10857" x="10291763" y="2230438"/>
          <p14:tracePt t="10865" x="10253663" y="2217738"/>
          <p14:tracePt t="10875" x="10177463" y="2205038"/>
          <p14:tracePt t="10882" x="10152063" y="2205038"/>
          <p14:tracePt t="10891" x="10086975" y="2192338"/>
          <p14:tracePt t="10897" x="10036175" y="2179638"/>
          <p14:tracePt t="10907" x="10010775" y="2179638"/>
          <p14:tracePt t="10915" x="9972675" y="2166938"/>
          <p14:tracePt t="10923" x="9947275" y="2166938"/>
          <p14:tracePt t="10932" x="9909175" y="2166938"/>
          <p14:tracePt t="10939" x="9896475" y="2166938"/>
          <p14:tracePt t="10947" x="9871075" y="2166938"/>
          <p14:tracePt t="10964" x="9858375" y="2166938"/>
          <p14:tracePt t="10967" x="9845675" y="2166938"/>
          <p14:tracePt t="10971" x="9832975" y="2166938"/>
          <p14:tracePt t="11198" x="0" y="0"/>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6D37D-170A-4B81-972E-BCC674EC35BA}"/>
              </a:ext>
            </a:extLst>
          </p:cNvPr>
          <p:cNvSpPr>
            <a:spLocks noGrp="1"/>
          </p:cNvSpPr>
          <p:nvPr>
            <p:ph type="title"/>
          </p:nvPr>
        </p:nvSpPr>
        <p:spPr/>
        <p:txBody>
          <a:bodyPr/>
          <a:lstStyle/>
          <a:p>
            <a:r>
              <a:rPr lang="en-US" dirty="0"/>
              <a:t>Comience generando un gran número de curvas de muestra a partir del modelo.</a:t>
            </a:r>
          </a:p>
        </p:txBody>
      </p:sp>
      <p:pic>
        <p:nvPicPr>
          <p:cNvPr id="5" name="Picture 4">
            <a:extLst>
              <a:ext uri="{FF2B5EF4-FFF2-40B4-BE49-F238E27FC236}">
                <a16:creationId xmlns:a16="http://schemas.microsoft.com/office/drawing/2014/main" id="{50C58333-FB21-4857-9BDD-1FD4D6ECD38F}"/>
              </a:ext>
            </a:extLst>
          </p:cNvPr>
          <p:cNvPicPr/>
          <p:nvPr/>
        </p:nvPicPr>
        <p:blipFill rotWithShape="1">
          <a:blip r:embed="rId3"/>
          <a:srcRect r="1282"/>
          <a:stretch/>
        </p:blipFill>
        <p:spPr bwMode="auto">
          <a:xfrm>
            <a:off x="4551697" y="733615"/>
            <a:ext cx="5133975" cy="5381625"/>
          </a:xfrm>
          <a:prstGeom prst="rect">
            <a:avLst/>
          </a:prstGeom>
          <a:ln w="25400">
            <a:solidFill>
              <a:schemeClr val="accent1">
                <a:lumMod val="75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28203865"/>
      </p:ext>
    </p:extLst>
  </p:cSld>
  <p:clrMapOvr>
    <a:masterClrMapping/>
  </p:clrMapOvr>
  <mc:AlternateContent xmlns:mc="http://schemas.openxmlformats.org/markup-compatibility/2006" xmlns:p14="http://schemas.microsoft.com/office/powerpoint/2010/main">
    <mc:Choice Requires="p14">
      <p:transition spd="slow" p14:dur="2000" advTm="21950"/>
    </mc:Choice>
    <mc:Fallback xmlns="" xmlns:a16="http://schemas.microsoft.com/office/drawing/2014/main" xmlns:a14="http://schemas.microsoft.com/office/drawing/2010/main">
      <p:transition spd="slow" advTm="21950"/>
    </mc:Fallback>
  </mc:AlternateContent>
  <p:extLst>
    <p:ext uri="{3A86A75C-4F4B-4683-9AE1-C65F6400EC91}">
      <p14:laserTraceLst xmlns:p14="http://schemas.microsoft.com/office/powerpoint/2010/main">
        <p14:tracePtLst>
          <p14:tracePt t="8265" x="8385175" y="4594225"/>
          <p14:tracePt t="8325" x="8385175" y="4581525"/>
          <p14:tracePt t="8334" x="8385175" y="4567238"/>
          <p14:tracePt t="8341" x="8358188" y="4540250"/>
          <p14:tracePt t="8352" x="8329613" y="4525963"/>
          <p14:tracePt t="8358" x="8275638" y="4484688"/>
          <p14:tracePt t="8365" x="8247063" y="4457700"/>
          <p14:tracePt t="8373" x="8178800" y="4414838"/>
          <p14:tracePt t="8382" x="8137525" y="4402138"/>
          <p14:tracePt t="8389" x="8054975" y="4360863"/>
          <p14:tracePt t="8397" x="7999413" y="4346575"/>
          <p14:tracePt t="8405" x="7875588" y="4319588"/>
          <p14:tracePt t="8415" x="7805738" y="4291013"/>
          <p14:tracePt t="8421" x="7723188" y="4278313"/>
          <p14:tracePt t="8430" x="7531100" y="4235450"/>
          <p14:tracePt t="8437" x="7446963" y="4208463"/>
          <p14:tracePt t="8445" x="7281863" y="4181475"/>
          <p14:tracePt t="8453" x="7143750" y="4167188"/>
          <p14:tracePt t="8463" x="7089775" y="4167188"/>
          <p14:tracePt t="8469" x="7005638" y="4167188"/>
          <p14:tracePt t="8479" x="6964363" y="4167188"/>
          <p14:tracePt t="8487" x="6910388" y="4194175"/>
          <p14:tracePt t="8495" x="6896100" y="4194175"/>
          <p14:tracePt t="8503" x="6881813" y="4208463"/>
          <p14:tracePt t="8512" x="6881813" y="4235450"/>
          <p14:tracePt t="8520" x="6869113" y="4264025"/>
          <p14:tracePt t="8527" x="6854825" y="4291013"/>
          <p14:tracePt t="8535" x="6840538" y="4319588"/>
          <p14:tracePt t="8543" x="6840538" y="4332288"/>
          <p14:tracePt t="8551" x="6826250" y="4346575"/>
          <p14:tracePt t="8559" x="6813550" y="4373563"/>
          <p14:tracePt t="8567" x="6799263" y="4414838"/>
          <p14:tracePt t="8575" x="6784975" y="4443413"/>
          <p14:tracePt t="8584" x="6772275" y="4470400"/>
          <p14:tracePt t="8591" x="6757988" y="4498975"/>
          <p14:tracePt t="8603" x="6743700" y="4525963"/>
          <p14:tracePt t="8607" x="6731000" y="4567238"/>
          <p14:tracePt t="8619" x="6716713" y="4608513"/>
          <p14:tracePt t="8623" x="6716713" y="4637088"/>
          <p14:tracePt t="8631" x="6716713" y="4691063"/>
          <p14:tracePt t="8639" x="6716713" y="4705350"/>
          <p14:tracePt t="8647" x="6716713" y="4732338"/>
          <p14:tracePt t="8655" x="6716713" y="4746625"/>
          <p14:tracePt t="8667" x="6731000" y="4760913"/>
          <p14:tracePt t="8687" x="6743700" y="4760913"/>
          <p14:tracePt t="8703" x="6757988" y="4760913"/>
          <p14:tracePt t="8711" x="6772275" y="4760913"/>
          <p14:tracePt t="8719" x="6784975" y="4760913"/>
          <p14:tracePt t="8730" x="6799263" y="4760913"/>
          <p14:tracePt t="8735" x="6826250" y="4760913"/>
          <p14:tracePt t="8745" x="6910388" y="4760913"/>
          <p14:tracePt t="8751" x="7005638" y="4760913"/>
          <p14:tracePt t="8762" x="7075488" y="4760913"/>
          <p14:tracePt t="8767" x="7226300" y="4787900"/>
          <p14:tracePt t="8777" x="7323138" y="4802188"/>
          <p14:tracePt t="8785" x="7531100" y="4843463"/>
          <p14:tracePt t="8793" x="7681913" y="4857750"/>
          <p14:tracePt t="8801" x="7820025" y="4870450"/>
          <p14:tracePt t="8809" x="7972425" y="4899025"/>
          <p14:tracePt t="8818" x="8137525" y="4926013"/>
          <p14:tracePt t="8825" x="8302625" y="4940300"/>
          <p14:tracePt t="8833" x="8537575" y="4981575"/>
          <p14:tracePt t="8841" x="8688388" y="4995863"/>
          <p14:tracePt t="8852" x="8758238" y="5008563"/>
          <p14:tracePt t="8857" x="8909050" y="5022850"/>
          <p14:tracePt t="8865" x="9032875" y="5022850"/>
          <p14:tracePt t="8873" x="9170988" y="5037138"/>
          <p14:tracePt t="8884" x="9212263" y="5037138"/>
          <p14:tracePt t="8889" x="9226550" y="5049838"/>
          <p14:tracePt t="8921" x="9226550" y="5064125"/>
          <p14:tracePt t="8937" x="9226550" y="5078413"/>
          <p14:tracePt t="8986" x="9212263" y="5078413"/>
          <p14:tracePt t="8993" x="9199563" y="5078413"/>
          <p14:tracePt t="9001" x="9185275" y="5078413"/>
          <p14:tracePt t="9009" x="9144000" y="5078413"/>
          <p14:tracePt t="9017" x="9102725" y="5064125"/>
          <p14:tracePt t="9025" x="9047163" y="5049838"/>
          <p14:tracePt t="9035" x="9005888" y="5049838"/>
          <p14:tracePt t="9043" x="8909050" y="5037138"/>
          <p14:tracePt t="9051" x="8826500" y="5022850"/>
          <p14:tracePt t="9059" x="8743950" y="5008563"/>
          <p14:tracePt t="9067" x="8634413" y="4995863"/>
          <p14:tracePt t="9086" x="8385175" y="4953000"/>
          <p14:tracePt t="9091" x="8261350" y="4926013"/>
          <p14:tracePt t="9102" x="8081963" y="4899025"/>
          <p14:tracePt t="9107" x="7972425" y="4884738"/>
          <p14:tracePt t="9115" x="7861300" y="4884738"/>
          <p14:tracePt t="9123" x="7764463" y="4870450"/>
          <p14:tracePt t="9133" x="7667625" y="4870450"/>
          <p14:tracePt t="9139" x="7585075" y="4857750"/>
          <p14:tracePt t="9147" x="7516813" y="4843463"/>
          <p14:tracePt t="9155" x="7446963" y="4843463"/>
          <p14:tracePt t="9166" x="7392988" y="4829175"/>
          <p14:tracePt t="9172" x="7364413" y="4829175"/>
          <p14:tracePt t="9182" x="7337425" y="4829175"/>
          <p14:tracePt t="9187" x="7310438" y="4829175"/>
          <p14:tracePt t="9195" x="7296150" y="4829175"/>
          <p14:tracePt t="9214" x="7296150" y="4843463"/>
          <p14:tracePt t="9219" x="7281863" y="4843463"/>
          <p14:tracePt t="9284" x="7281863" y="4857750"/>
          <p14:tracePt t="9308" x="7281863" y="4870450"/>
          <p14:tracePt t="9325" x="7281863" y="4884738"/>
          <p14:tracePt t="9345" x="7296150" y="4884738"/>
          <p14:tracePt t="9350" x="7310438" y="4884738"/>
          <p14:tracePt t="9357" x="7351713" y="4899025"/>
          <p14:tracePt t="9368" x="7364413" y="4899025"/>
          <p14:tracePt t="9374" x="7392988" y="4899025"/>
          <p14:tracePt t="9383" x="7446963" y="4899025"/>
          <p14:tracePt t="9389" x="7475538" y="4899025"/>
          <p14:tracePt t="9397" x="7516813" y="4899025"/>
          <p14:tracePt t="9406" x="7572375" y="4899025"/>
          <p14:tracePt t="9415" x="7599363" y="4899025"/>
          <p14:tracePt t="9421" x="7626350" y="4884738"/>
          <p14:tracePt t="9430" x="0" y="0"/>
        </p14:tracePtLst>
        <p14:tracePtLst>
          <p14:tracePt t="10818" x="7847013" y="5187950"/>
          <p14:tracePt t="10822" x="7805738" y="5187950"/>
          <p14:tracePt t="10830" x="7778750" y="5187950"/>
          <p14:tracePt t="10838" x="7737475" y="5187950"/>
          <p14:tracePt t="10845" x="7708900" y="5187950"/>
          <p14:tracePt t="10853" x="7681913" y="5187950"/>
          <p14:tracePt t="10870" x="7667625" y="5202238"/>
          <p14:tracePt t="10917" x="7681913" y="5202238"/>
          <p14:tracePt t="10924" x="7696200" y="5216525"/>
          <p14:tracePt t="10940" x="7708900" y="5229225"/>
          <p14:tracePt t="10948" x="7737475" y="5243513"/>
          <p14:tracePt t="10956" x="7805738" y="5270500"/>
          <p14:tracePt t="10967" x="7847013" y="5284788"/>
          <p14:tracePt t="10972" x="7972425" y="5311775"/>
          <p14:tracePt t="10980" x="8137525" y="5340350"/>
          <p14:tracePt t="10988" x="8234363" y="5340350"/>
          <p14:tracePt t="10999" x="8440738" y="5340350"/>
          <p14:tracePt t="11008" x="8550275" y="5340350"/>
          <p14:tracePt t="11012" x="8758238" y="5340350"/>
          <p14:tracePt t="11020" x="8964613" y="5311775"/>
          <p14:tracePt t="11030" x="9061450" y="5299075"/>
          <p14:tracePt t="11042" x="9226550" y="5257800"/>
          <p14:tracePt t="11046" x="9350375" y="5229225"/>
          <p14:tracePt t="11055" x="9447213" y="5202238"/>
          <p14:tracePt t="11062" x="9475788" y="5187950"/>
          <p14:tracePt t="11070" x="9529763" y="5175250"/>
          <p14:tracePt t="11088" x="9529763" y="5160963"/>
          <p14:tracePt t="11198" x="9517063" y="5160963"/>
          <p14:tracePt t="11206" x="9502775" y="5175250"/>
          <p14:tracePt t="11214" x="9488488" y="5187950"/>
          <p14:tracePt t="11222" x="9475788" y="5202238"/>
          <p14:tracePt t="11230" x="9461500" y="5202238"/>
          <p14:tracePt t="11238" x="9461500" y="5216525"/>
          <p14:tracePt t="11246" x="9432925" y="5229225"/>
          <p14:tracePt t="11254" x="9420225" y="5243513"/>
          <p14:tracePt t="11262" x="9391650" y="5257800"/>
          <p14:tracePt t="11270" x="9337675" y="5284788"/>
          <p14:tracePt t="11278" x="9296400" y="5299075"/>
          <p14:tracePt t="11289" x="9212263" y="5311775"/>
          <p14:tracePt t="11295" x="9117013" y="5326063"/>
          <p14:tracePt t="11304" x="9075738" y="5340350"/>
          <p14:tracePt t="11309" x="8978900" y="5340350"/>
          <p14:tracePt t="11320" x="8867775" y="5340350"/>
          <p14:tracePt t="11325" x="8812213" y="5340350"/>
          <p14:tracePt t="11336" x="8688388" y="5340350"/>
          <p14:tracePt t="11343" x="8564563" y="5340350"/>
          <p14:tracePt t="11352" x="8509000" y="5340350"/>
          <p14:tracePt t="11359" x="8399463" y="5340350"/>
          <p14:tracePt t="11368" x="8343900" y="5354638"/>
          <p14:tracePt t="11375" x="8247063" y="5354638"/>
          <p14:tracePt t="11384" x="8193088" y="5354638"/>
          <p14:tracePt t="11391" x="8123238" y="5367338"/>
          <p14:tracePt t="11402" x="8081963" y="5367338"/>
          <p14:tracePt t="11407" x="8013700" y="5367338"/>
          <p14:tracePt t="11415" x="7985125" y="5381625"/>
          <p14:tracePt t="11423" x="7943850" y="5381625"/>
          <p14:tracePt t="11431" x="7929563" y="5381625"/>
          <p14:tracePt t="11439" x="7916863" y="5395913"/>
          <p14:tracePt t="11447" x="7902575" y="5395913"/>
          <p14:tracePt t="11522" x="7902575" y="5408613"/>
          <p14:tracePt t="11552" x="7888288" y="5408613"/>
          <p14:tracePt t="11587" x="7888288" y="5422900"/>
          <p14:tracePt t="11591" x="7888288" y="5437188"/>
          <p14:tracePt t="11602" x="7888288" y="5449888"/>
          <p14:tracePt t="11607" x="7916863" y="5464175"/>
          <p14:tracePt t="11618" x="7943850" y="5478463"/>
          <p14:tracePt t="11625" x="7972425" y="5491163"/>
          <p14:tracePt t="11635" x="7999413" y="5491163"/>
          <p14:tracePt t="11641" x="8040688" y="5505450"/>
          <p14:tracePt t="11652" x="8081963" y="5505450"/>
          <p14:tracePt t="11657" x="8178800" y="5519738"/>
          <p14:tracePt t="11666" x="8220075" y="5519738"/>
          <p14:tracePt t="11673" x="8261350" y="5519738"/>
          <p14:tracePt t="11681" x="8302625" y="5519738"/>
          <p14:tracePt t="11689" x="8329613" y="5519738"/>
          <p14:tracePt t="11697" x="8358188" y="5519738"/>
          <p14:tracePt t="11706" x="8385175" y="5519738"/>
          <p14:tracePt t="11713" x="8413750" y="5505450"/>
          <p14:tracePt t="11721" x="8426450" y="5505450"/>
          <p14:tracePt t="11729" x="8496300" y="5478463"/>
          <p14:tracePt t="11737" x="8537575" y="5464175"/>
          <p14:tracePt t="11747" x="8578850" y="5449888"/>
          <p14:tracePt t="11754" x="8620125" y="5437188"/>
          <p14:tracePt t="11761" x="8661400" y="5422900"/>
          <p14:tracePt t="11769" x="8702675" y="5408613"/>
          <p14:tracePt t="11778" x="8743950" y="5395913"/>
          <p14:tracePt t="11787" x="8785225" y="5367338"/>
          <p14:tracePt t="11793" x="8812213" y="5367338"/>
          <p14:tracePt t="11801" x="8840788" y="5354638"/>
          <p14:tracePt t="11809" x="8840788" y="5340350"/>
          <p14:tracePt t="12044" x="0" y="0"/>
        </p14:tracePtLst>
        <p14:tracePtLst>
          <p14:tracePt t="14017" x="6399213" y="5119688"/>
          <p14:tracePt t="14023" x="6413500" y="5119688"/>
          <p14:tracePt t="14038" x="6427788" y="5119688"/>
          <p14:tracePt t="14054" x="6440488" y="5119688"/>
          <p14:tracePt t="14064" x="6454775" y="5105400"/>
          <p14:tracePt t="14070" x="6469063" y="5105400"/>
          <p14:tracePt t="14088" x="6481763" y="5091113"/>
          <p14:tracePt t="14097" x="6496050" y="5064125"/>
          <p14:tracePt t="14104" x="6510338" y="5037138"/>
          <p14:tracePt t="14110" x="6537325" y="5008563"/>
          <p14:tracePt t="14121" x="6551613" y="4981575"/>
          <p14:tracePt t="14130" x="6578600" y="4940300"/>
          <p14:tracePt t="14136" x="6592888" y="4911725"/>
          <p14:tracePt t="14142" x="6619875" y="4857750"/>
          <p14:tracePt t="14152" x="6661150" y="4802188"/>
          <p14:tracePt t="14162" x="6675438" y="4773613"/>
          <p14:tracePt t="14170" x="6702425" y="4705350"/>
          <p14:tracePt t="14176" x="6731000" y="4678363"/>
          <p14:tracePt t="14187" x="6772275" y="4608513"/>
          <p14:tracePt t="14192" x="6799263" y="4567238"/>
          <p14:tracePt t="14200" x="6854825" y="4470400"/>
          <p14:tracePt t="14208" x="6881813" y="4429125"/>
          <p14:tracePt t="14216" x="6951663" y="4346575"/>
          <p14:tracePt t="14224" x="6978650" y="4305300"/>
          <p14:tracePt t="14233" x="7034213" y="4235450"/>
          <p14:tracePt t="14242" x="7061200" y="4222750"/>
          <p14:tracePt t="14248" x="7089775" y="4194175"/>
          <p14:tracePt t="14256" x="7143750" y="4167188"/>
          <p14:tracePt t="14265" x="7185025" y="4152900"/>
          <p14:tracePt t="14272" x="7213600" y="4140200"/>
          <p14:tracePt t="14280" x="7267575" y="4111625"/>
          <p14:tracePt t="14291" x="7296150" y="4111625"/>
          <p14:tracePt t="14296" x="7364413" y="4111625"/>
          <p14:tracePt t="14303" x="7405688" y="4111625"/>
          <p14:tracePt t="14311" x="7434263" y="4111625"/>
          <p14:tracePt t="14319" x="7475538" y="4111625"/>
          <p14:tracePt t="14327" x="7572375" y="4140200"/>
          <p14:tracePt t="14335" x="7613650" y="4140200"/>
          <p14:tracePt t="14343" x="7654925" y="4152900"/>
          <p14:tracePt t="14359" x="7696200" y="4167188"/>
          <p14:tracePt t="14361" x="7778750" y="4181475"/>
          <p14:tracePt t="14367" x="7820025" y="4194175"/>
          <p14:tracePt t="14375" x="7861300" y="4208463"/>
          <p14:tracePt t="14385" x="7902575" y="4222750"/>
          <p14:tracePt t="14392" x="7985125" y="4249738"/>
          <p14:tracePt t="14399" x="8040688" y="4278313"/>
          <p14:tracePt t="14407" x="8081963" y="4291013"/>
          <p14:tracePt t="14415" x="8137525" y="4305300"/>
          <p14:tracePt t="14424" x="8193088" y="4332288"/>
          <p14:tracePt t="14433" x="8247063" y="4346575"/>
          <p14:tracePt t="14439" x="8343900" y="4373563"/>
          <p14:tracePt t="14450" x="8399463" y="4387850"/>
          <p14:tracePt t="14458" x="8440738" y="4402138"/>
          <p14:tracePt t="14470" x="8482013" y="4414838"/>
          <p14:tracePt t="14473" x="8523288" y="4429125"/>
          <p14:tracePt t="14481" x="8537575" y="4429125"/>
          <p14:tracePt t="14490" x="8537575" y="4443413"/>
          <p14:tracePt t="14497" x="8550275" y="4443413"/>
          <p14:tracePt t="14505" x="8564563" y="4457700"/>
          <p14:tracePt t="14513" x="8591550" y="4484688"/>
          <p14:tracePt t="14531" x="8647113" y="4525963"/>
          <p14:tracePt t="14537" x="8688388" y="4567238"/>
          <p14:tracePt t="14545" x="8743950" y="4594225"/>
          <p14:tracePt t="14553" x="8799513" y="4637088"/>
          <p14:tracePt t="14561" x="8826500" y="4649788"/>
          <p14:tracePt t="14569" x="8882063" y="4664075"/>
          <p14:tracePt t="14577" x="8909050" y="4678363"/>
          <p14:tracePt t="14586" x="8950325" y="4691063"/>
          <p14:tracePt t="14593" x="8978900" y="4705350"/>
          <p14:tracePt t="14740" x="8964613" y="4691063"/>
          <p14:tracePt t="14748" x="8950325" y="4678363"/>
          <p14:tracePt t="14760" x="8937625" y="4678363"/>
          <p14:tracePt t="14764" x="8937625" y="4664075"/>
          <p14:tracePt t="14772" x="8923338" y="4664075"/>
          <p14:tracePt t="14779" x="8896350" y="4649788"/>
          <p14:tracePt t="14788" x="8867775" y="4649788"/>
          <p14:tracePt t="14795" x="8826500" y="4637088"/>
          <p14:tracePt t="14805" x="8785225" y="4622800"/>
          <p14:tracePt t="14811" x="8758238" y="4622800"/>
          <p14:tracePt t="14820" x="8688388" y="4594225"/>
          <p14:tracePt t="14827" x="8620125" y="4581525"/>
          <p14:tracePt t="14835" x="8550275" y="4552950"/>
          <p14:tracePt t="14843" x="8455025" y="4525963"/>
          <p14:tracePt t="14854" x="8343900" y="4498975"/>
          <p14:tracePt t="14859" x="8220075" y="4457700"/>
          <p14:tracePt t="14869" x="8137525" y="4443413"/>
          <p14:tracePt t="14875" x="8013700" y="4414838"/>
          <p14:tracePt t="14886" x="7888288" y="4402138"/>
          <p14:tracePt t="14891" x="7805738" y="4402138"/>
          <p14:tracePt t="14902" x="7737475" y="4387850"/>
          <p14:tracePt t="14907" x="7613650" y="4387850"/>
          <p14:tracePt t="14915" x="7543800" y="4387850"/>
          <p14:tracePt t="14923" x="7475538" y="4387850"/>
          <p14:tracePt t="14934" x="7419975" y="4387850"/>
          <p14:tracePt t="14939" x="7364413" y="4402138"/>
          <p14:tracePt t="14947" x="7323138" y="4414838"/>
          <p14:tracePt t="14955" x="7281863" y="4443413"/>
          <p14:tracePt t="14966" x="7240588" y="4470400"/>
          <p14:tracePt t="14971" x="7199313" y="4498975"/>
          <p14:tracePt t="14979" x="7158038" y="4525963"/>
          <p14:tracePt t="14988" x="7102475" y="4552950"/>
          <p14:tracePt t="14997" x="7061200" y="4581525"/>
          <p14:tracePt t="15003" x="7005638" y="4608513"/>
          <p14:tracePt t="15013" x="6978650" y="4622800"/>
          <p14:tracePt t="15020" x="6923088" y="4649788"/>
          <p14:tracePt t="15029" x="6869113" y="4678363"/>
          <p14:tracePt t="15035" x="6826250" y="4691063"/>
          <p14:tracePt t="15046" x="6813550" y="4705350"/>
          <p14:tracePt t="15056" x="6772275" y="4719638"/>
          <p14:tracePt t="15061" x="6757988" y="4719638"/>
          <p14:tracePt t="15069" x="6731000" y="4732338"/>
          <p14:tracePt t="15088" x="6689725" y="4760913"/>
          <p14:tracePt t="15103" x="6634163" y="4773613"/>
          <p14:tracePt t="15109" x="6605588" y="4802188"/>
          <p14:tracePt t="15120" x="6592888" y="4816475"/>
          <p14:tracePt t="15125" x="6564313" y="4843463"/>
          <p14:tracePt t="15135" x="6537325" y="4857750"/>
          <p14:tracePt t="15142" x="6523038" y="4884738"/>
          <p14:tracePt t="15154" x="6510338" y="4884738"/>
          <p14:tracePt t="15157" x="6496050" y="4899025"/>
          <p14:tracePt t="15169" x="6481763" y="4899025"/>
          <p14:tracePt t="15296" x="6481763" y="4870450"/>
          <p14:tracePt t="15305" x="6481763" y="4843463"/>
          <p14:tracePt t="15311" x="6510338" y="4802188"/>
          <p14:tracePt t="15320" x="6551613" y="4746625"/>
          <p14:tracePt t="15327" x="6578600" y="4705350"/>
          <p14:tracePt t="15336" x="6634163" y="4649788"/>
          <p14:tracePt t="15343" x="6702425" y="4581525"/>
          <p14:tracePt t="15352" x="6757988" y="4540250"/>
          <p14:tracePt t="15359" x="6813550" y="4511675"/>
          <p14:tracePt t="15368" x="6881813" y="4470400"/>
          <p14:tracePt t="15375" x="6992938" y="4429125"/>
          <p14:tracePt t="15384" x="7061200" y="4414838"/>
          <p14:tracePt t="15391" x="7143750" y="4387850"/>
          <p14:tracePt t="15400" x="7213600" y="4373563"/>
          <p14:tracePt t="15407" x="7296150" y="4373563"/>
          <p14:tracePt t="15416" x="7378700" y="4373563"/>
          <p14:tracePt t="15423" x="7461250" y="4373563"/>
          <p14:tracePt t="15431" x="7531100" y="4373563"/>
          <p14:tracePt t="15439" x="7585075" y="4373563"/>
          <p14:tracePt t="15450" x="7599363" y="4373563"/>
          <p14:tracePt t="15455" x="7640638" y="4373563"/>
          <p14:tracePt t="15487" x="7654925" y="4373563"/>
          <p14:tracePt t="15496" x="7654925" y="4387850"/>
          <p14:tracePt t="15503" x="7667625" y="4414838"/>
          <p14:tracePt t="15511" x="7696200" y="4429125"/>
          <p14:tracePt t="15519" x="7708900" y="4457700"/>
          <p14:tracePt t="15527" x="7737475" y="4484688"/>
          <p14:tracePt t="15535" x="7751763" y="4498975"/>
          <p14:tracePt t="15543" x="7778750" y="4511675"/>
          <p14:tracePt t="15551" x="7793038" y="4511675"/>
          <p14:tracePt t="15559" x="7793038" y="4525963"/>
          <p14:tracePt t="15754" x="0" y="0"/>
        </p14:tracePtLst>
        <p14:tracePtLst>
          <p14:tracePt t="17567" x="6302375" y="5491163"/>
          <p14:tracePt t="17576" x="6316663" y="5491163"/>
          <p14:tracePt t="17600" x="6330950" y="5491163"/>
          <p14:tracePt t="17608" x="6330950" y="5478463"/>
          <p14:tracePt t="17624" x="6343650" y="5478463"/>
          <p14:tracePt t="17632" x="6357938" y="5478463"/>
          <p14:tracePt t="17648" x="6372225" y="5464175"/>
          <p14:tracePt t="17656" x="6384925" y="5464175"/>
          <p14:tracePt t="17669" x="6399213" y="5464175"/>
          <p14:tracePt t="17672" x="6413500" y="5464175"/>
          <p14:tracePt t="17680" x="6427788" y="5464175"/>
          <p14:tracePt t="17688" x="6440488" y="5464175"/>
          <p14:tracePt t="17698" x="6454775" y="5464175"/>
          <p14:tracePt t="17704" x="6496050" y="5449888"/>
          <p14:tracePt t="17713" x="6523038" y="5449888"/>
          <p14:tracePt t="17720" x="6551613" y="5449888"/>
          <p14:tracePt t="17731" x="6564313" y="5449888"/>
          <p14:tracePt t="17736" x="6592888" y="5449888"/>
          <p14:tracePt t="17744" x="6605588" y="5437188"/>
          <p14:tracePt t="17752" x="6634163" y="5437188"/>
          <p14:tracePt t="17763" x="6661150" y="5437188"/>
          <p14:tracePt t="17769" x="6675438" y="5437188"/>
          <p14:tracePt t="17776" x="6731000" y="5422900"/>
          <p14:tracePt t="17785" x="6757988" y="5422900"/>
          <p14:tracePt t="17794" x="6784975" y="5422900"/>
          <p14:tracePt t="17799" x="6813550" y="5422900"/>
          <p14:tracePt t="17807" x="6840538" y="5408613"/>
          <p14:tracePt t="17815" x="6869113" y="5408613"/>
          <p14:tracePt t="17826" x="6910388" y="5408613"/>
          <p14:tracePt t="17831" x="6937375" y="5395913"/>
          <p14:tracePt t="17841" x="6964363" y="5395913"/>
          <p14:tracePt t="17850" x="7005638" y="5395913"/>
          <p14:tracePt t="17858" x="7034213" y="5381625"/>
          <p14:tracePt t="17865" x="7075488" y="5381625"/>
          <p14:tracePt t="17873" x="7116763" y="5381625"/>
          <p14:tracePt t="17881" x="7143750" y="5381625"/>
          <p14:tracePt t="17890" x="7185025" y="5367338"/>
          <p14:tracePt t="17899" x="7226300" y="5367338"/>
          <p14:tracePt t="17905" x="7254875" y="5354638"/>
          <p14:tracePt t="17913" x="7296150" y="5340350"/>
          <p14:tracePt t="17922" x="7323138" y="5340350"/>
          <p14:tracePt t="17929" x="7364413" y="5326063"/>
          <p14:tracePt t="17937" x="7392988" y="5311775"/>
          <p14:tracePt t="17945" x="7434263" y="5299075"/>
          <p14:tracePt t="17953" x="7461250" y="5284788"/>
          <p14:tracePt t="17961" x="7502525" y="5270500"/>
          <p14:tracePt t="17969" x="7531100" y="5257800"/>
          <p14:tracePt t="17978" x="7572375" y="5243513"/>
          <p14:tracePt t="17985" x="7599363" y="5229225"/>
          <p14:tracePt t="17993" x="7640638" y="5216525"/>
          <p14:tracePt t="18002" x="7667625" y="5202238"/>
          <p14:tracePt t="18009" x="7708900" y="5202238"/>
          <p14:tracePt t="18018" x="7737475" y="5187950"/>
          <p14:tracePt t="18025" x="7751763" y="5175250"/>
          <p14:tracePt t="18034" x="7778750" y="5160963"/>
          <p14:tracePt t="18043" x="7805738" y="5146675"/>
          <p14:tracePt t="18049" x="7820025" y="5132388"/>
          <p14:tracePt t="18057" x="7834313" y="5119688"/>
          <p14:tracePt t="18065" x="7847013" y="5119688"/>
          <p14:tracePt t="18075" x="7875588" y="5105400"/>
          <p14:tracePt t="18085" x="7888288" y="5105400"/>
          <p14:tracePt t="18097" x="7902575" y="5091113"/>
          <p14:tracePt t="18105" x="7929563" y="5078413"/>
          <p14:tracePt t="18115" x="7958138" y="5078413"/>
          <p14:tracePt t="18122" x="7985125" y="5064125"/>
          <p14:tracePt t="18132" x="8026400" y="5049838"/>
          <p14:tracePt t="18139" x="8067675" y="5037138"/>
          <p14:tracePt t="18147" x="8108950" y="5008563"/>
          <p14:tracePt t="18155" x="8150225" y="4995863"/>
          <p14:tracePt t="18171" x="8193088" y="4981575"/>
          <p14:tracePt t="18181" x="8220075" y="4967288"/>
          <p14:tracePt t="18188" x="8261350" y="4953000"/>
          <p14:tracePt t="18195" x="8288338" y="4940300"/>
          <p14:tracePt t="18203" x="8302625" y="4940300"/>
          <p14:tracePt t="18213" x="8316913" y="4940300"/>
          <p14:tracePt t="18220" x="8316913" y="4926013"/>
          <p14:tracePt t="18227" x="8329613" y="4926013"/>
          <p14:tracePt t="18243" x="8343900" y="4926013"/>
          <p14:tracePt t="18259" x="8358188" y="4911725"/>
          <p14:tracePt t="18268" x="8370888" y="4911725"/>
          <p14:tracePt t="18275" x="8385175" y="4911725"/>
          <p14:tracePt t="18283" x="8399463" y="4899025"/>
          <p14:tracePt t="18291" x="8426450" y="4899025"/>
          <p14:tracePt t="18299" x="8440738" y="4899025"/>
          <p14:tracePt t="18307" x="8467725" y="4884738"/>
          <p14:tracePt t="18315" x="8496300" y="4884738"/>
          <p14:tracePt t="18324" x="8509000" y="4884738"/>
          <p14:tracePt t="18332" x="8537575" y="4884738"/>
          <p14:tracePt t="18339" x="8564563" y="4884738"/>
          <p14:tracePt t="18347" x="8578850" y="4884738"/>
          <p14:tracePt t="18357" x="8605838" y="4884738"/>
          <p14:tracePt t="18363" x="8634413" y="4884738"/>
          <p14:tracePt t="18371" x="8675688" y="4884738"/>
          <p14:tracePt t="18387" x="8702675" y="4884738"/>
          <p14:tracePt t="18389" x="8758238" y="4884738"/>
          <p14:tracePt t="18395" x="8785225" y="4884738"/>
          <p14:tracePt t="18405" x="8826500" y="4884738"/>
          <p14:tracePt t="18414" x="8882063" y="4884738"/>
          <p14:tracePt t="18421" x="8909050" y="4884738"/>
          <p14:tracePt t="18429" x="8964613" y="4884738"/>
          <p14:tracePt t="18437" x="8991600" y="4884738"/>
          <p14:tracePt t="18445" x="9020175" y="4899025"/>
          <p14:tracePt t="18453" x="9075738" y="4899025"/>
          <p14:tracePt t="18462" x="9102725" y="4899025"/>
          <p14:tracePt t="18469" x="9144000" y="4911725"/>
          <p14:tracePt t="18478" x="9170988" y="4926013"/>
          <p14:tracePt t="18485" x="9212263" y="4926013"/>
          <p14:tracePt t="18493" x="9240838" y="4940300"/>
          <p14:tracePt t="18501" x="9267825" y="4953000"/>
          <p14:tracePt t="18509" x="9296400" y="4953000"/>
          <p14:tracePt t="18518" x="9323388" y="4967288"/>
          <p14:tracePt t="18525" x="9350375" y="4981575"/>
          <p14:tracePt t="18534" x="9391650" y="4995863"/>
          <p14:tracePt t="18541" x="9432925" y="5008563"/>
          <p14:tracePt t="18550" x="9461500" y="5008563"/>
          <p14:tracePt t="18557" x="9502775" y="5022850"/>
          <p14:tracePt t="18566" x="9558338" y="5037138"/>
          <p14:tracePt t="18573" x="9599613" y="5049838"/>
          <p14:tracePt t="18582" x="9612313" y="5049838"/>
          <p14:tracePt t="18590" x="9640888" y="5064125"/>
          <p14:tracePt t="18597" x="9667875" y="5064125"/>
          <p14:tracePt t="18696" x="9682163" y="5078413"/>
          <p14:tracePt t="18792" x="0" y="0"/>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EC5B3-FE39-407F-B6AA-9C110F3FF190}"/>
              </a:ext>
            </a:extLst>
          </p:cNvPr>
          <p:cNvSpPr>
            <a:spLocks noGrp="1"/>
          </p:cNvSpPr>
          <p:nvPr>
            <p:ph type="title"/>
          </p:nvPr>
        </p:nvSpPr>
        <p:spPr/>
        <p:txBody>
          <a:bodyPr>
            <a:normAutofit/>
          </a:bodyPr>
          <a:lstStyle/>
          <a:p>
            <a:r>
              <a:rPr lang="en-US" dirty="0"/>
              <a:t>Calcule su ajuste a los datos y genere más muestras alrededor de la mejor curva.</a:t>
            </a:r>
          </a:p>
        </p:txBody>
      </p:sp>
      <p:sp>
        <p:nvSpPr>
          <p:cNvPr id="3" name="Content Placeholder 2">
            <a:extLst>
              <a:ext uri="{FF2B5EF4-FFF2-40B4-BE49-F238E27FC236}">
                <a16:creationId xmlns:a16="http://schemas.microsoft.com/office/drawing/2014/main" id="{D578AE94-7085-46F1-BC88-F0EB13214560}"/>
              </a:ext>
            </a:extLst>
          </p:cNvPr>
          <p:cNvSpPr>
            <a:spLocks noGrp="1"/>
          </p:cNvSpPr>
          <p:nvPr>
            <p:ph idx="1"/>
          </p:nvPr>
        </p:nvSpPr>
        <p:spPr>
          <a:xfrm>
            <a:off x="3905363" y="707697"/>
            <a:ext cx="7315200" cy="5120640"/>
          </a:xfrm>
        </p:spPr>
        <p:txBody>
          <a:bodyPr>
            <a:normAutofit fontScale="92500" lnSpcReduction="10000"/>
          </a:bodyPr>
          <a:lstStyle/>
          <a:p>
            <a:r>
              <a:rPr lang="en-US" dirty="0"/>
              <a:t>Crear un gran número de muestras de </a:t>
            </a:r>
            <a:r>
              <a:rPr lang="en-US" i="1" dirty="0"/>
              <a:t>r(t) </a:t>
            </a:r>
            <a:r>
              <a:rPr lang="en-US" dirty="0"/>
              <a:t>a partir del modelo elegido</a:t>
            </a:r>
          </a:p>
          <a:p>
            <a:pPr lvl="1"/>
            <a:r>
              <a:rPr lang="en-US" dirty="0"/>
              <a:t>Estas no se eligen al azar, sino que se basan en información previa obtenida al ajustar estos modelos en entornos epidémicos generalizados similares</a:t>
            </a:r>
          </a:p>
          <a:p>
            <a:r>
              <a:rPr lang="en-US" dirty="0"/>
              <a:t>Calcular el grado de ajuste de estas muestras a los datos</a:t>
            </a:r>
          </a:p>
          <a:p>
            <a:pPr lvl="1"/>
            <a:r>
              <a:rPr lang="en-US" dirty="0"/>
              <a:t>Esto se hace utilizando una función de verosimilitud que incluye términos para cada tipo de datos: encuestas, vigilancia prenatal y datos de sitios de pruebas rutinarias, datos del censo ANC-RT e incidencia</a:t>
            </a:r>
          </a:p>
          <a:p>
            <a:pPr lvl="1"/>
            <a:r>
              <a:rPr lang="en-US" dirty="0"/>
              <a:t>Esta función describe la proximidad de la prevalencia de la curva</a:t>
            </a:r>
            <a:r>
              <a:rPr lang="en-US" i="1" dirty="0"/>
              <a:t> r(t) </a:t>
            </a:r>
            <a:r>
              <a:rPr lang="en-US" dirty="0"/>
              <a:t>a los datos</a:t>
            </a:r>
          </a:p>
          <a:p>
            <a:r>
              <a:rPr lang="en-US" dirty="0"/>
              <a:t>Seleccione la que más se acerque a los datos y cree más muestras a su alrededor</a:t>
            </a:r>
          </a:p>
          <a:p>
            <a:r>
              <a:rPr lang="en-US" dirty="0"/>
              <a:t>Repita este proceso hasta que un número determinado de curvas se acerquen a los datos.</a:t>
            </a:r>
          </a:p>
          <a:p>
            <a:pPr lvl="1"/>
            <a:r>
              <a:rPr lang="en-US" dirty="0"/>
              <a:t>Este es el número establecido por la proyección nacional o de capacitación en el EPP</a:t>
            </a:r>
          </a:p>
          <a:p>
            <a:r>
              <a:rPr lang="en-US" dirty="0"/>
              <a:t>Vuelva a muestrear 3000 curvas de las restantes en función de la probabilidad</a:t>
            </a:r>
          </a:p>
        </p:txBody>
      </p:sp>
      <p:sp>
        <p:nvSpPr>
          <p:cNvPr id="8" name="TextBox 7">
            <a:extLst>
              <a:ext uri="{FF2B5EF4-FFF2-40B4-BE49-F238E27FC236}">
                <a16:creationId xmlns:a16="http://schemas.microsoft.com/office/drawing/2014/main" id="{55AC1CC5-4FF8-429F-8A7E-53C9A49C1804}"/>
              </a:ext>
            </a:extLst>
          </p:cNvPr>
          <p:cNvSpPr txBox="1"/>
          <p:nvPr/>
        </p:nvSpPr>
        <p:spPr>
          <a:xfrm>
            <a:off x="4121931" y="6129127"/>
            <a:ext cx="5579733" cy="369332"/>
          </a:xfrm>
          <a:prstGeom prst="rect">
            <a:avLst/>
          </a:prstGeom>
          <a:noFill/>
        </p:spPr>
        <p:txBody>
          <a:bodyPr wrap="none" rtlCol="0">
            <a:spAutoFit/>
          </a:bodyPr>
          <a:lstStyle/>
          <a:p>
            <a:r>
              <a:rPr lang="en-US" dirty="0">
                <a:solidFill>
                  <a:srgbClr val="0070C0"/>
                </a:solidFill>
              </a:rPr>
              <a:t>Fuente: Raftery </a:t>
            </a:r>
            <a:r>
              <a:rPr lang="en-CH" dirty="0">
                <a:solidFill>
                  <a:srgbClr val="0070C0"/>
                </a:solidFill>
              </a:rPr>
              <a:t>&amp;</a:t>
            </a:r>
            <a:r>
              <a:rPr lang="en-US" dirty="0">
                <a:solidFill>
                  <a:srgbClr val="0070C0"/>
                </a:solidFill>
              </a:rPr>
              <a:t> Bao, Biometrics 2010, 66(4):1162-1173.</a:t>
            </a:r>
          </a:p>
        </p:txBody>
      </p:sp>
    </p:spTree>
    <p:extLst>
      <p:ext uri="{BB962C8B-B14F-4D97-AF65-F5344CB8AC3E}">
        <p14:creationId xmlns:p14="http://schemas.microsoft.com/office/powerpoint/2010/main" val="3378391773"/>
      </p:ext>
    </p:extLst>
  </p:cSld>
  <p:clrMapOvr>
    <a:masterClrMapping/>
  </p:clrMapOvr>
  <mc:AlternateContent xmlns:mc="http://schemas.openxmlformats.org/markup-compatibility/2006" xmlns:p14="http://schemas.microsoft.com/office/powerpoint/2010/main">
    <mc:Choice Requires="p14">
      <p:transition spd="slow" p14:dur="2000" advTm="10415"/>
    </mc:Choice>
    <mc:Fallback xmlns="" xmlns:a16="http://schemas.microsoft.com/office/drawing/2014/main">
      <p:transition spd="slow" advTm="10415"/>
    </mc:Fallback>
  </mc:AlternateContent>
  <p:extLst>
    <p:ext uri="{3A86A75C-4F4B-4683-9AE1-C65F6400EC91}">
      <p14:laserTraceLst xmlns:p14="http://schemas.microsoft.com/office/powerpoint/2010/main">
        <p14:tracePtLst>
          <p14:tracePt t="1743" x="10661650" y="3422650"/>
          <p14:tracePt t="1899" x="10647363" y="3408363"/>
          <p14:tracePt t="1915" x="10633075" y="3394075"/>
          <p14:tracePt t="1923" x="10620375" y="3394075"/>
          <p14:tracePt t="1931" x="10606088" y="3381375"/>
          <p14:tracePt t="1939" x="10591800" y="3381375"/>
          <p14:tracePt t="1946" x="10564813" y="3367088"/>
          <p14:tracePt t="1956" x="10550525" y="3367088"/>
          <p14:tracePt t="1965" x="10536238" y="3352800"/>
          <p14:tracePt t="1972" x="10509250" y="3352800"/>
          <p14:tracePt t="1981" x="10467975" y="3340100"/>
          <p14:tracePt t="1987" x="10426700" y="3325813"/>
          <p14:tracePt t="1997" x="10412413" y="3325813"/>
          <p14:tracePt t="2005" x="10358438" y="3311525"/>
          <p14:tracePt t="2012" x="10315575" y="3297238"/>
          <p14:tracePt t="2021" x="10288588" y="3297238"/>
          <p14:tracePt t="2029" x="10233025" y="3284538"/>
          <p14:tracePt t="2037" x="10220325" y="3284538"/>
          <p14:tracePt t="2047" x="10164763" y="3270250"/>
          <p14:tracePt t="2052" x="10137775" y="3270250"/>
          <p14:tracePt t="2061" x="10082213" y="3255963"/>
          <p14:tracePt t="2068" x="10053638" y="3255963"/>
          <p14:tracePt t="2076" x="10012363" y="3243263"/>
          <p14:tracePt t="2085" x="9985375" y="3243263"/>
          <p14:tracePt t="2093" x="9944100" y="3243263"/>
          <p14:tracePt t="2100" x="9917113" y="3228975"/>
          <p14:tracePt t="2108" x="9874250" y="3228975"/>
          <p14:tracePt t="2117" x="9847263" y="3228975"/>
          <p14:tracePt t="2124" x="9820275" y="3214688"/>
          <p14:tracePt t="2132" x="9764713" y="3214688"/>
          <p14:tracePt t="2143" x="9737725" y="3201988"/>
          <p14:tracePt t="2150" x="9667875" y="3201988"/>
          <p14:tracePt t="2156" x="9626600" y="3187700"/>
          <p14:tracePt t="2164" x="9599613" y="3187700"/>
          <p14:tracePt t="2176" x="9517063" y="3173413"/>
          <p14:tracePt t="2180" x="9475788" y="3173413"/>
          <p14:tracePt t="2188" x="9447213" y="3160713"/>
          <p14:tracePt t="2196" x="9405938" y="3160713"/>
          <p14:tracePt t="2204" x="9350375" y="3146425"/>
          <p14:tracePt t="2212" x="9337675" y="3146425"/>
          <p14:tracePt t="2220" x="9309100" y="3132138"/>
          <p14:tracePt t="2229" x="9282113" y="3132138"/>
          <p14:tracePt t="2236" x="9267825" y="3132138"/>
          <p14:tracePt t="2246" x="9255125" y="3132138"/>
          <p14:tracePt t="2252" x="9240838" y="3132138"/>
          <p14:tracePt t="2261" x="9226550" y="3132138"/>
          <p14:tracePt t="2270" x="9185275" y="3117850"/>
          <p14:tracePt t="2279" x="9158288" y="3117850"/>
          <p14:tracePt t="2286" x="9129713" y="3117850"/>
          <p14:tracePt t="2294" x="9102725" y="3105150"/>
          <p14:tracePt t="2302" x="9075738" y="3105150"/>
          <p14:tracePt t="2311" x="9005888" y="3090863"/>
          <p14:tracePt t="2318" x="8950325" y="3076575"/>
          <p14:tracePt t="2328" x="8909050" y="3063875"/>
          <p14:tracePt t="2334" x="8867775" y="3063875"/>
          <p14:tracePt t="2342" x="8812213" y="3049588"/>
          <p14:tracePt t="2350" x="8770938" y="3035300"/>
          <p14:tracePt t="2358" x="8716963" y="3035300"/>
          <p14:tracePt t="2366" x="8661400" y="3022600"/>
          <p14:tracePt t="2376" x="8620125" y="3022600"/>
          <p14:tracePt t="2382" x="8564563" y="3008313"/>
          <p14:tracePt t="2392" x="8509000" y="3008313"/>
          <p14:tracePt t="2398" x="8455025" y="2994025"/>
          <p14:tracePt t="2406" x="8399463" y="2994025"/>
          <p14:tracePt t="2415" x="8343900" y="2981325"/>
          <p14:tracePt t="2422" x="8302625" y="2981325"/>
          <p14:tracePt t="2430" x="8234363" y="2981325"/>
          <p14:tracePt t="2438" x="8193088" y="2967038"/>
          <p14:tracePt t="2447" x="8137525" y="2967038"/>
          <p14:tracePt t="2454" x="8081963" y="2952750"/>
          <p14:tracePt t="2463" x="8040688" y="2952750"/>
          <p14:tracePt t="2470" x="7972425" y="2938463"/>
          <p14:tracePt t="2481" x="7916863" y="2938463"/>
          <p14:tracePt t="2487" x="7861300" y="2938463"/>
          <p14:tracePt t="2495" x="7805738" y="2925763"/>
          <p14:tracePt t="2503" x="7737475" y="2925763"/>
          <p14:tracePt t="2513" x="7681913" y="2911475"/>
          <p14:tracePt t="2518" x="7626350" y="2911475"/>
          <p14:tracePt t="2528" x="7558088" y="2911475"/>
          <p14:tracePt t="2536" x="7502525" y="2897188"/>
          <p14:tracePt t="2548" x="7434263" y="2897188"/>
          <p14:tracePt t="2550" x="7405688" y="2884488"/>
          <p14:tracePt t="2558" x="7337425" y="2884488"/>
          <p14:tracePt t="2568" x="7267575" y="2870200"/>
          <p14:tracePt t="2577" x="7185025" y="2855913"/>
          <p14:tracePt t="2584" x="7143750" y="2843213"/>
          <p14:tracePt t="2593" x="7061200" y="2843213"/>
          <p14:tracePt t="2600" x="6992938" y="2828925"/>
          <p14:tracePt t="2610" x="6951663" y="2828925"/>
          <p14:tracePt t="2616" x="6869113" y="2814638"/>
          <p14:tracePt t="2624" x="6784975" y="2801938"/>
          <p14:tracePt t="2633" x="6757988" y="2801938"/>
          <p14:tracePt t="2642" x="6675438" y="2787650"/>
          <p14:tracePt t="2648" x="6634163" y="2787650"/>
          <p14:tracePt t="2657" x="6551613" y="2787650"/>
          <p14:tracePt t="2665" x="6510338" y="2787650"/>
          <p14:tracePt t="2672" x="6413500" y="2773363"/>
          <p14:tracePt t="2680" x="6372225" y="2773363"/>
          <p14:tracePt t="2691" x="6275388" y="2773363"/>
          <p14:tracePt t="2696" x="6234113" y="2773363"/>
          <p14:tracePt t="2704" x="6137275" y="2759075"/>
          <p14:tracePt t="2712" x="6096000" y="2759075"/>
          <p14:tracePt t="2720" x="6013450" y="2759075"/>
          <p14:tracePt t="2728" x="5984875" y="2759075"/>
          <p14:tracePt t="2736" x="5943600" y="2759075"/>
          <p14:tracePt t="2745" x="5889625" y="2759075"/>
          <p14:tracePt t="2752" x="5861050" y="2759075"/>
          <p14:tracePt t="2761" x="5834063" y="2759075"/>
          <p14:tracePt t="2768" x="5764213" y="2759075"/>
          <p14:tracePt t="2777" x="5737225" y="2759075"/>
          <p14:tracePt t="2784" x="5722938" y="2759075"/>
          <p14:tracePt t="2792" x="5668963" y="2759075"/>
          <p14:tracePt t="2801" x="5640388" y="2759075"/>
          <p14:tracePt t="2811" x="5599113" y="2759075"/>
          <p14:tracePt t="2818" x="5572125" y="2759075"/>
          <p14:tracePt t="2824" x="5502275" y="2759075"/>
          <p14:tracePt t="2832" x="5461000" y="2759075"/>
          <p14:tracePt t="2846" x="5419725" y="2759075"/>
          <p14:tracePt t="2850" x="5378450" y="2773363"/>
          <p14:tracePt t="2858" x="5281613" y="2787650"/>
          <p14:tracePt t="2866" x="5227638" y="2787650"/>
          <p14:tracePt t="2875" x="5172075" y="2801938"/>
          <p14:tracePt t="2882" x="5116513" y="2801938"/>
          <p14:tracePt t="2891" x="5075238" y="2814638"/>
          <p14:tracePt t="2898" x="4965700" y="2828925"/>
          <p14:tracePt t="2907" x="4924425" y="2828925"/>
          <p14:tracePt t="2914" x="4868863" y="2843213"/>
          <p14:tracePt t="2922" x="4827588" y="2843213"/>
          <p14:tracePt t="2930" x="4786313" y="2855913"/>
          <p14:tracePt t="2938" x="4745038" y="2870200"/>
          <p14:tracePt t="2946" x="4716463" y="2870200"/>
          <p14:tracePt t="2955" x="4648200" y="2884488"/>
          <p14:tracePt t="2962" x="4619625" y="2884488"/>
          <p14:tracePt t="2970" x="4592638" y="2884488"/>
          <p14:tracePt t="2978" x="4565650" y="2884488"/>
          <p14:tracePt t="2986" x="4551363" y="2897188"/>
          <p14:tracePt t="2994" x="4524375" y="2897188"/>
          <p14:tracePt t="3002" x="4495800" y="2897188"/>
          <p14:tracePt t="3012" x="4468813" y="2911475"/>
          <p14:tracePt t="3018" x="4427538" y="2925763"/>
          <p14:tracePt t="3027" x="4386263" y="2925763"/>
          <p14:tracePt t="3034" x="4289425" y="2938463"/>
          <p14:tracePt t="3042" x="4248150" y="2938463"/>
          <p14:tracePt t="3050" x="4192588" y="2952750"/>
          <p14:tracePt t="3058" x="4137025" y="2952750"/>
          <p14:tracePt t="3066" x="4095750" y="2952750"/>
          <p14:tracePt t="3074" x="4054475" y="2967038"/>
          <p14:tracePt t="3084" x="4013200" y="2967038"/>
          <p14:tracePt t="3090" x="3986213" y="2981325"/>
          <p14:tracePt t="3098" x="3957638" y="2994025"/>
          <p14:tracePt t="3107" x="3930650" y="3008313"/>
          <p14:tracePt t="3116" x="3903663" y="3022600"/>
          <p14:tracePt t="3122" x="3889375" y="3035300"/>
          <p14:tracePt t="3132" x="3862388" y="3063875"/>
          <p14:tracePt t="3142" x="3833813" y="3076575"/>
          <p14:tracePt t="3148" x="3792538" y="3090863"/>
          <p14:tracePt t="3156" x="3765550" y="3117850"/>
          <p14:tracePt t="3164" x="3736975" y="3146425"/>
          <p14:tracePt t="3173" x="3695700" y="3173413"/>
          <p14:tracePt t="3181" x="3668713" y="3201988"/>
          <p14:tracePt t="3188" x="3627438" y="3243263"/>
          <p14:tracePt t="3196" x="3571875" y="3284538"/>
          <p14:tracePt t="3204" x="3530600" y="3311525"/>
          <p14:tracePt t="3212" x="3489325" y="3352800"/>
          <p14:tracePt t="3220" x="3448050" y="3381375"/>
          <p14:tracePt t="3228" x="3406775" y="3422650"/>
          <p14:tracePt t="3237" x="3392488" y="3463925"/>
          <p14:tracePt t="3244" x="3365500" y="3505200"/>
          <p14:tracePt t="3252" x="3351213" y="3546475"/>
          <p14:tracePt t="3261" x="3336925" y="3587750"/>
          <p14:tracePt t="3269" x="3324225" y="3643313"/>
          <p14:tracePt t="3284" x="3324225" y="3684588"/>
          <p14:tracePt t="3292" x="3324225" y="3740150"/>
          <p14:tracePt t="3301" x="3324225" y="3822700"/>
          <p14:tracePt t="3308" x="3336925" y="3876675"/>
          <p14:tracePt t="3316" x="3351213" y="3932238"/>
          <p14:tracePt t="3324" x="3379788" y="4002088"/>
          <p14:tracePt t="3332" x="3392488" y="4070350"/>
          <p14:tracePt t="3342" x="3421063" y="4111625"/>
          <p14:tracePt t="3348" x="3448050" y="4167188"/>
          <p14:tracePt t="3356" x="3462338" y="4208463"/>
          <p14:tracePt t="3364" x="3489325" y="4264025"/>
          <p14:tracePt t="3372" x="3503613" y="4305300"/>
          <p14:tracePt t="3380" x="3516313" y="4332288"/>
          <p14:tracePt t="3390" x="3544888" y="4360863"/>
          <p14:tracePt t="3398" x="3557588" y="4387850"/>
          <p14:tracePt t="3406" x="3571875" y="4402138"/>
          <p14:tracePt t="3414" x="3586163" y="4429125"/>
          <p14:tracePt t="3423" x="3600450" y="4443413"/>
          <p14:tracePt t="3430" x="3627438" y="4457700"/>
          <p14:tracePt t="3438" x="3641725" y="4484688"/>
          <p14:tracePt t="3446" x="3683000" y="4511675"/>
          <p14:tracePt t="3454" x="3724275" y="4540250"/>
          <p14:tracePt t="3462" x="3778250" y="4567238"/>
          <p14:tracePt t="3472" x="3833813" y="4594225"/>
          <p14:tracePt t="3478" x="3903663" y="4637088"/>
          <p14:tracePt t="3486" x="4027488" y="4678363"/>
          <p14:tracePt t="3494" x="4137025" y="4719638"/>
          <p14:tracePt t="3503" x="4219575" y="4746625"/>
          <p14:tracePt t="3511" x="4357688" y="4787900"/>
          <p14:tracePt t="3518" x="4524375" y="4829175"/>
          <p14:tracePt t="3526" x="4633913" y="4843463"/>
          <p14:tracePt t="3536" x="4827588" y="4870450"/>
          <p14:tracePt t="3542" x="4951413" y="4899025"/>
          <p14:tracePt t="3550" x="5089525" y="4911725"/>
          <p14:tracePt t="3558" x="5213350" y="4926013"/>
          <p14:tracePt t="3566" x="5392738" y="4940300"/>
          <p14:tracePt t="3575" x="5502275" y="4940300"/>
          <p14:tracePt t="3582" x="5599113" y="4953000"/>
          <p14:tracePt t="3590" x="5695950" y="4953000"/>
          <p14:tracePt t="3598" x="5792788" y="4953000"/>
          <p14:tracePt t="3606" x="5889625" y="4967288"/>
          <p14:tracePt t="3614" x="5999163" y="4967288"/>
          <p14:tracePt t="3622" x="6122988" y="4967288"/>
          <p14:tracePt t="3630" x="6248400" y="4967288"/>
          <p14:tracePt t="3638" x="6384925" y="4967288"/>
          <p14:tracePt t="3646" x="6469063" y="4967288"/>
          <p14:tracePt t="3654" x="6648450" y="4981575"/>
          <p14:tracePt t="3662" x="6854825" y="4981575"/>
          <p14:tracePt t="3670" x="7061200" y="4981575"/>
          <p14:tracePt t="3678" x="7172325" y="4981575"/>
          <p14:tracePt t="3688" x="7405688" y="4981575"/>
          <p14:tracePt t="3694" x="7654925" y="4995863"/>
          <p14:tracePt t="3704" x="7764463" y="4995863"/>
          <p14:tracePt t="3712" x="8013700" y="4995863"/>
          <p14:tracePt t="3721" x="8123238" y="4995863"/>
          <p14:tracePt t="3728" x="8343900" y="4995863"/>
          <p14:tracePt t="3736" x="8550275" y="4995863"/>
          <p14:tracePt t="3744" x="8661400" y="4995863"/>
          <p14:tracePt t="3752" x="8855075" y="4995863"/>
          <p14:tracePt t="3761" x="8950325" y="4995863"/>
          <p14:tracePt t="3770" x="9129713" y="4995863"/>
          <p14:tracePt t="3776" x="9212263" y="4995863"/>
          <p14:tracePt t="3784" x="9296400" y="4995863"/>
          <p14:tracePt t="3792" x="9475788" y="4995863"/>
          <p14:tracePt t="3803" x="9558338" y="4995863"/>
          <p14:tracePt t="3808" x="9723438" y="4995863"/>
          <p14:tracePt t="3816" x="9805988" y="4995863"/>
          <p14:tracePt t="3824" x="9958388" y="4981575"/>
          <p14:tracePt t="3833" x="10040938" y="4981575"/>
          <p14:tracePt t="3840" x="10123488" y="4967288"/>
          <p14:tracePt t="3848" x="10274300" y="4940300"/>
          <p14:tracePt t="3856" x="10344150" y="4926013"/>
          <p14:tracePt t="3864" x="10426700" y="4911725"/>
          <p14:tracePt t="3872" x="10579100" y="4870450"/>
          <p14:tracePt t="3880" x="10647363" y="4857750"/>
          <p14:tracePt t="3888" x="10729913" y="4843463"/>
          <p14:tracePt t="3896" x="10799763" y="4816475"/>
          <p14:tracePt t="3906" x="10936288" y="4773613"/>
          <p14:tracePt t="3912" x="10991850" y="4760913"/>
          <p14:tracePt t="3920" x="11074400" y="4732338"/>
          <p14:tracePt t="3928" x="11115675" y="4705350"/>
          <p14:tracePt t="3936" x="11171238" y="4678363"/>
          <p14:tracePt t="3944" x="11198225" y="4649788"/>
          <p14:tracePt t="3961" x="11253788" y="4581525"/>
          <p14:tracePt t="3970" x="11282363" y="4540250"/>
          <p14:tracePt t="3979" x="11309350" y="4498975"/>
          <p14:tracePt t="3986" x="11323638" y="4470400"/>
          <p14:tracePt t="3994" x="11350625" y="4414838"/>
          <p14:tracePt t="4002" x="11364913" y="4387850"/>
          <p14:tracePt t="4011" x="11391900" y="4332288"/>
          <p14:tracePt t="4019" x="11406188" y="4305300"/>
          <p14:tracePt t="4027" x="11418888" y="4278313"/>
          <p14:tracePt t="4034" x="11433175" y="4235450"/>
          <p14:tracePt t="4042" x="11447463" y="4208463"/>
          <p14:tracePt t="4050" x="11447463" y="4181475"/>
          <p14:tracePt t="4058" x="11447463" y="4111625"/>
          <p14:tracePt t="4066" x="11447463" y="4070350"/>
          <p14:tracePt t="4074" x="11433175" y="4029075"/>
          <p14:tracePt t="4082" x="11418888" y="3987800"/>
          <p14:tracePt t="4090" x="11377613" y="3905250"/>
          <p14:tracePt t="4098" x="11364913" y="3876675"/>
          <p14:tracePt t="4106" x="11336338" y="3849688"/>
          <p14:tracePt t="4114" x="11323638" y="3822700"/>
          <p14:tracePt t="4122" x="11282363" y="3781425"/>
          <p14:tracePt t="4131" x="11268075" y="3767138"/>
          <p14:tracePt t="4138" x="11253788" y="3740150"/>
          <p14:tracePt t="4146" x="11241088" y="3725863"/>
          <p14:tracePt t="4155" x="11226800" y="3711575"/>
          <p14:tracePt t="4164" x="11198225" y="3670300"/>
          <p14:tracePt t="4170" x="11171238" y="3656013"/>
          <p14:tracePt t="4179" x="11144250" y="3629025"/>
          <p14:tracePt t="4186" x="11074400" y="3587750"/>
          <p14:tracePt t="4196" x="11033125" y="3560763"/>
          <p14:tracePt t="4204" x="10964863" y="3517900"/>
          <p14:tracePt t="4212" x="10882313" y="3490913"/>
          <p14:tracePt t="4218" x="10785475" y="3449638"/>
          <p14:tracePt t="4227" x="10715625" y="3435350"/>
          <p14:tracePt t="4236" x="10606088" y="3394075"/>
          <p14:tracePt t="4242" x="10523538" y="3381375"/>
          <p14:tracePt t="4252" x="10453688" y="3367088"/>
          <p14:tracePt t="4262" x="10385425" y="3367088"/>
          <p14:tracePt t="4268" x="10302875" y="3352800"/>
          <p14:tracePt t="4276" x="10247313" y="3352800"/>
          <p14:tracePt t="4284" x="10191750" y="3352800"/>
          <p14:tracePt t="4292" x="10123488" y="3340100"/>
          <p14:tracePt t="4300" x="10053638" y="3340100"/>
          <p14:tracePt t="4308" x="9985375" y="3340100"/>
          <p14:tracePt t="4316" x="9902825" y="3340100"/>
          <p14:tracePt t="4324" x="9791700" y="3340100"/>
          <p14:tracePt t="4332" x="9682163" y="3340100"/>
          <p14:tracePt t="4340" x="9571038" y="3340100"/>
          <p14:tracePt t="4348" x="9447213" y="3325813"/>
          <p14:tracePt t="4356" x="9309100" y="3325813"/>
          <p14:tracePt t="4364" x="9102725" y="3325813"/>
          <p14:tracePt t="4372" x="8964613" y="3325813"/>
          <p14:tracePt t="4380" x="8812213" y="3325813"/>
          <p14:tracePt t="4388" x="8661400" y="3340100"/>
          <p14:tracePt t="4396" x="8523288" y="3352800"/>
          <p14:tracePt t="4404" x="8358188" y="3352800"/>
          <p14:tracePt t="4412" x="8193088" y="3367088"/>
          <p14:tracePt t="4420" x="8040688" y="3367088"/>
          <p14:tracePt t="4428" x="7972425" y="3381375"/>
          <p14:tracePt t="4438" x="7820025" y="3381375"/>
          <p14:tracePt t="4445" x="7681913" y="3381375"/>
          <p14:tracePt t="4452" x="7543800" y="3394075"/>
          <p14:tracePt t="4462" x="7405688" y="3394075"/>
          <p14:tracePt t="4468" x="7337425" y="3394075"/>
          <p14:tracePt t="4476" x="7213600" y="3394075"/>
          <p14:tracePt t="4484" x="7075488" y="3408363"/>
          <p14:tracePt t="4493" x="7005638" y="3408363"/>
          <p14:tracePt t="4500" x="6881813" y="3422650"/>
          <p14:tracePt t="4508" x="6757988" y="3435350"/>
          <p14:tracePt t="4518" x="6702425" y="3435350"/>
          <p14:tracePt t="4524" x="6578600" y="3463925"/>
          <p14:tracePt t="4535" x="6510338" y="3463925"/>
          <p14:tracePt t="4542" x="6372225" y="3490913"/>
          <p14:tracePt t="4550" x="6302375" y="3505200"/>
          <p14:tracePt t="4559" x="6164263" y="3532188"/>
          <p14:tracePt t="4566" x="6096000" y="3546475"/>
          <p14:tracePt t="4574" x="5957888" y="3560763"/>
          <p14:tracePt t="4582" x="5875338" y="3573463"/>
          <p14:tracePt t="4593" x="5710238" y="3587750"/>
          <p14:tracePt t="4598" x="5627688" y="3602038"/>
          <p14:tracePt t="4606" x="5543550" y="3602038"/>
          <p14:tracePt t="4614" x="5407025" y="3614738"/>
          <p14:tracePt t="4623" x="5337175" y="3614738"/>
          <p14:tracePt t="4630" x="5227638" y="3629025"/>
          <p14:tracePt t="4638" x="5172075" y="3629025"/>
          <p14:tracePt t="4646" x="5116513" y="3643313"/>
          <p14:tracePt t="4654" x="5033963" y="3656013"/>
          <p14:tracePt t="4662" x="4992688" y="3656013"/>
          <p14:tracePt t="4670" x="4951413" y="3670300"/>
          <p14:tracePt t="4678" x="4881563" y="3684588"/>
          <p14:tracePt t="4686" x="4840288" y="3684588"/>
          <p14:tracePt t="4696" x="4786313" y="3697288"/>
          <p14:tracePt t="4702" x="4745038" y="3711575"/>
          <p14:tracePt t="4711" x="4648200" y="3725863"/>
          <p14:tracePt t="4720" x="4592638" y="3740150"/>
          <p14:tracePt t="4726" x="4483100" y="3740150"/>
          <p14:tracePt t="4734" x="4413250" y="3740150"/>
          <p14:tracePt t="4742" x="4289425" y="3740150"/>
          <p14:tracePt t="4751" x="4178300" y="3740150"/>
          <p14:tracePt t="4758" x="4124325" y="3740150"/>
          <p14:tracePt t="4766" x="4027488" y="3752850"/>
          <p14:tracePt t="4774" x="3957638" y="3781425"/>
          <p14:tracePt t="4782" x="3916363" y="3794125"/>
          <p14:tracePt t="4791" x="3903663" y="3808413"/>
          <p14:tracePt t="4798" x="3875088" y="3822700"/>
          <p14:tracePt t="4806" x="3875088" y="3835400"/>
          <p14:tracePt t="4814" x="3862388" y="3849688"/>
          <p14:tracePt t="4824" x="3848100" y="3863975"/>
          <p14:tracePt t="4832" x="3848100" y="3876675"/>
          <p14:tracePt t="4840" x="3848100" y="3890963"/>
          <p14:tracePt t="4848" x="3848100" y="3905250"/>
          <p14:tracePt t="4856" x="3833813" y="3932238"/>
          <p14:tracePt t="4864" x="3833813" y="3946525"/>
          <p14:tracePt t="4872" x="3821113" y="3973513"/>
          <p14:tracePt t="4881" x="3821113" y="3987800"/>
          <p14:tracePt t="4892" x="3821113" y="4002088"/>
          <p14:tracePt t="4896" x="3806825" y="4029075"/>
          <p14:tracePt t="4905" x="3806825" y="4043363"/>
          <p14:tracePt t="4912" x="3806825" y="4070350"/>
          <p14:tracePt t="4924" x="3806825" y="4098925"/>
          <p14:tracePt t="4928" x="3806825" y="4140200"/>
          <p14:tracePt t="4936" x="3806825" y="4167188"/>
          <p14:tracePt t="4944" x="3806825" y="4194175"/>
          <p14:tracePt t="4961" x="3821113" y="4235450"/>
          <p14:tracePt t="4968" x="3833813" y="4264025"/>
          <p14:tracePt t="4976" x="3833813" y="4278313"/>
          <p14:tracePt t="4984" x="3848100" y="4305300"/>
          <p14:tracePt t="4992" x="3862388" y="4332288"/>
          <p14:tracePt t="5000" x="3862388" y="4346575"/>
          <p14:tracePt t="5008" x="3875088" y="4360863"/>
          <p14:tracePt t="5018" x="3889375" y="4373563"/>
          <p14:tracePt t="5024" x="3903663" y="4387850"/>
          <p14:tracePt t="5032" x="3930650" y="4402138"/>
          <p14:tracePt t="5040" x="3957638" y="4414838"/>
          <p14:tracePt t="5048" x="3986213" y="4443413"/>
          <p14:tracePt t="5056" x="4027488" y="4457700"/>
          <p14:tracePt t="5064" x="4083050" y="4470400"/>
          <p14:tracePt t="5074" x="4137025" y="4484688"/>
          <p14:tracePt t="5085" x="4192588" y="4511675"/>
          <p14:tracePt t="5088" x="4248150" y="4511675"/>
          <p14:tracePt t="5096" x="4330700" y="4525963"/>
          <p14:tracePt t="5106" x="4427538" y="4552950"/>
          <p14:tracePt t="5112" x="4510088" y="4567238"/>
          <p14:tracePt t="5120" x="4648200" y="4581525"/>
          <p14:tracePt t="5130" x="4730750" y="4594225"/>
          <p14:tracePt t="5138" x="4840288" y="4594225"/>
          <p14:tracePt t="5146" x="4992688" y="4608513"/>
          <p14:tracePt t="5154" x="5102225" y="4622800"/>
          <p14:tracePt t="5162" x="5227638" y="4622800"/>
          <p14:tracePt t="5170" x="5351463" y="4637088"/>
          <p14:tracePt t="5178" x="5475288" y="4637088"/>
          <p14:tracePt t="5196" x="5737225" y="4637088"/>
          <p14:tracePt t="5203" x="5875338" y="4637088"/>
          <p14:tracePt t="5211" x="6027738" y="4637088"/>
          <p14:tracePt t="5220" x="6164263" y="4637088"/>
          <p14:tracePt t="5226" x="6330950" y="4637088"/>
          <p14:tracePt t="5234" x="6481763" y="4637088"/>
          <p14:tracePt t="5242" x="6578600" y="4637088"/>
          <p14:tracePt t="5254" x="6757988" y="4637088"/>
          <p14:tracePt t="5258" x="6951663" y="4637088"/>
          <p14:tracePt t="5266" x="7158038" y="4637088"/>
          <p14:tracePt t="5274" x="7254875" y="4622800"/>
          <p14:tracePt t="5282" x="7488238" y="4608513"/>
          <p14:tracePt t="5290" x="7737475" y="4608513"/>
          <p14:tracePt t="5298" x="7875588" y="4608513"/>
          <p14:tracePt t="5306" x="8150225" y="4594225"/>
          <p14:tracePt t="5314" x="8288338" y="4594225"/>
          <p14:tracePt t="5324" x="8564563" y="4581525"/>
          <p14:tracePt t="5330" x="8812213" y="4581525"/>
          <p14:tracePt t="5338" x="8937625" y="4567238"/>
          <p14:tracePt t="5346" x="9170988" y="4567238"/>
          <p14:tracePt t="5354" x="9391650" y="4552950"/>
          <p14:tracePt t="5362" x="9502775" y="4552950"/>
          <p14:tracePt t="5370" x="9723438" y="4540250"/>
          <p14:tracePt t="5380" x="9820275" y="4525963"/>
          <p14:tracePt t="5386" x="10012363" y="4525963"/>
          <p14:tracePt t="5396" x="10109200" y="4511675"/>
          <p14:tracePt t="5404" x="10261600" y="4498975"/>
          <p14:tracePt t="5413" x="10385425" y="4484688"/>
          <p14:tracePt t="5420" x="10467975" y="4457700"/>
          <p14:tracePt t="5428" x="10536238" y="4429125"/>
          <p14:tracePt t="5436" x="10579100" y="4414838"/>
          <p14:tracePt t="5444" x="10633075" y="4373563"/>
          <p14:tracePt t="5453" x="10688638" y="4332288"/>
          <p14:tracePt t="5460" x="10744200" y="4291013"/>
          <p14:tracePt t="5468" x="10756900" y="4264025"/>
          <p14:tracePt t="5476" x="10785475" y="4222750"/>
          <p14:tracePt t="5485" x="10799763" y="4167188"/>
          <p14:tracePt t="5492" x="10799763" y="4140200"/>
          <p14:tracePt t="5500" x="10799763" y="4070350"/>
          <p14:tracePt t="5508" x="10799763" y="4014788"/>
          <p14:tracePt t="5517" x="10799763" y="3987800"/>
          <p14:tracePt t="5524" x="10799763" y="3946525"/>
          <p14:tracePt t="5534" x="10799763" y="3919538"/>
          <p14:tracePt t="5540" x="10799763" y="3890963"/>
          <p14:tracePt t="5549" x="10799763" y="3876675"/>
          <p14:tracePt t="5556" x="10799763" y="3863975"/>
          <p14:tracePt t="5564" x="10799763" y="3849688"/>
          <p14:tracePt t="5581" x="10799763" y="3835400"/>
          <p14:tracePt t="5588" x="10785475" y="3835400"/>
          <p14:tracePt t="5596" x="10785475" y="3822700"/>
          <p14:tracePt t="5604" x="10771188" y="3808413"/>
          <p14:tracePt t="5612" x="10756900" y="3781425"/>
          <p14:tracePt t="5620" x="10729913" y="3767138"/>
          <p14:tracePt t="5630" x="10688638" y="3725863"/>
          <p14:tracePt t="5636" x="10647363" y="3684588"/>
          <p14:tracePt t="5645" x="10606088" y="3656013"/>
          <p14:tracePt t="5653" x="10564813" y="3614738"/>
          <p14:tracePt t="5662" x="10509250" y="3587750"/>
          <p14:tracePt t="5671" x="10453688" y="3560763"/>
          <p14:tracePt t="5679" x="10412413" y="3546475"/>
          <p14:tracePt t="5685" x="10371138" y="3532188"/>
          <p14:tracePt t="5693" x="10329863" y="3532188"/>
          <p14:tracePt t="5706" x="10288588" y="3517900"/>
          <p14:tracePt t="5712" x="10247313" y="3517900"/>
          <p14:tracePt t="5719" x="10191750" y="3505200"/>
          <p14:tracePt t="5727" x="10137775" y="3490913"/>
          <p14:tracePt t="5735" x="10053638" y="3476625"/>
          <p14:tracePt t="5743" x="9985375" y="3463925"/>
          <p14:tracePt t="5751" x="9917113" y="3449638"/>
          <p14:tracePt t="5759" x="9791700" y="3435350"/>
          <p14:tracePt t="5770" x="9709150" y="3422650"/>
          <p14:tracePt t="5775" x="9626600" y="3422650"/>
          <p14:tracePt t="5783" x="9544050" y="3408363"/>
          <p14:tracePt t="5791" x="9461500" y="3408363"/>
          <p14:tracePt t="5799" x="9323388" y="3408363"/>
          <p14:tracePt t="5807" x="9226550" y="3408363"/>
          <p14:tracePt t="5816" x="9117013" y="3408363"/>
          <p14:tracePt t="5823" x="9061450" y="3408363"/>
          <p14:tracePt t="5831" x="8937625" y="3408363"/>
          <p14:tracePt t="5838" x="8799513" y="3408363"/>
          <p14:tracePt t="5848" x="8661400" y="3408363"/>
          <p14:tracePt t="5855" x="8523288" y="3408363"/>
          <p14:tracePt t="5863" x="8370888" y="3408363"/>
          <p14:tracePt t="5870" x="8302625" y="3408363"/>
          <p14:tracePt t="5880" x="8137525" y="3408363"/>
          <p14:tracePt t="5887" x="7972425" y="3408363"/>
          <p14:tracePt t="5895" x="7805738" y="3408363"/>
          <p14:tracePt t="5902" x="7723188" y="3408363"/>
          <p14:tracePt t="5914" x="7543800" y="3408363"/>
          <p14:tracePt t="5918" x="7446963" y="3408363"/>
          <p14:tracePt t="5927" x="7281863" y="3408363"/>
          <p14:tracePt t="5934" x="7102475" y="3408363"/>
          <p14:tracePt t="5943" x="7005638" y="3408363"/>
          <p14:tracePt t="5962" x="6731000" y="3408363"/>
          <p14:tracePt t="5967" x="6537325" y="3408363"/>
          <p14:tracePt t="5974" x="6440488" y="3408363"/>
          <p14:tracePt t="5985" x="6248400" y="3408363"/>
          <p14:tracePt t="5992" x="6137275" y="3422650"/>
          <p14:tracePt t="6001" x="5930900" y="3422650"/>
          <p14:tracePt t="6009" x="5834063" y="3422650"/>
          <p14:tracePt t="6018" x="5737225" y="3422650"/>
          <p14:tracePt t="6025" x="5530850" y="3422650"/>
          <p14:tracePt t="6033" x="5434013" y="3422650"/>
          <p14:tracePt t="6041" x="5254625" y="3422650"/>
          <p14:tracePt t="6049" x="5157788" y="3422650"/>
          <p14:tracePt t="6057" x="5060950" y="3422650"/>
          <p14:tracePt t="6066" x="4881563" y="3435350"/>
          <p14:tracePt t="6073" x="4799013" y="3435350"/>
          <p14:tracePt t="6082" x="4703763" y="3435350"/>
          <p14:tracePt t="6089" x="4524375" y="3435350"/>
          <p14:tracePt t="6097" x="4440238" y="3449638"/>
          <p14:tracePt t="6104" x="4357688" y="3463925"/>
          <p14:tracePt t="6114" x="4219575" y="3476625"/>
          <p14:tracePt t="6120" x="4165600" y="3490913"/>
          <p14:tracePt t="6129" x="4083050" y="3505200"/>
          <p14:tracePt t="6137" x="4041775" y="3505200"/>
          <p14:tracePt t="6148" x="3986213" y="3517900"/>
          <p14:tracePt t="6153" x="3944938" y="3517900"/>
          <p14:tracePt t="6162" x="3916363" y="3532188"/>
          <p14:tracePt t="6169" x="3889375" y="3532188"/>
          <p14:tracePt t="6179" x="3848100" y="3532188"/>
          <p14:tracePt t="6185" x="3821113" y="3546475"/>
          <p14:tracePt t="6193" x="3792538" y="3546475"/>
          <p14:tracePt t="6201" x="3751263" y="3546475"/>
          <p14:tracePt t="6210" x="3736975" y="3560763"/>
          <p14:tracePt t="6217" x="3709988" y="3560763"/>
          <p14:tracePt t="6225" x="3695700" y="3560763"/>
          <p14:tracePt t="6233" x="3683000" y="3560763"/>
          <p14:tracePt t="6323" x="0" y="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6D37D-170A-4B81-972E-BCC674EC35BA}"/>
              </a:ext>
            </a:extLst>
          </p:cNvPr>
          <p:cNvSpPr>
            <a:spLocks noGrp="1"/>
          </p:cNvSpPr>
          <p:nvPr>
            <p:ph type="title"/>
          </p:nvPr>
        </p:nvSpPr>
        <p:spPr/>
        <p:txBody>
          <a:bodyPr/>
          <a:lstStyle/>
          <a:p>
            <a:r>
              <a:rPr lang="en-US" dirty="0"/>
              <a:t>Elegir el que mejor se adapte y crear más muestras a partir de él.</a:t>
            </a:r>
          </a:p>
        </p:txBody>
      </p:sp>
      <p:pic>
        <p:nvPicPr>
          <p:cNvPr id="4" name="Picture 3">
            <a:extLst>
              <a:ext uri="{FF2B5EF4-FFF2-40B4-BE49-F238E27FC236}">
                <a16:creationId xmlns:a16="http://schemas.microsoft.com/office/drawing/2014/main" id="{23E02C72-43B3-4AA5-953F-0AF232434D13}"/>
              </a:ext>
            </a:extLst>
          </p:cNvPr>
          <p:cNvPicPr/>
          <p:nvPr/>
        </p:nvPicPr>
        <p:blipFill rotWithShape="1">
          <a:blip r:embed="rId3"/>
          <a:srcRect l="1388" t="1196" r="1464" b="1081"/>
          <a:stretch/>
        </p:blipFill>
        <p:spPr>
          <a:xfrm>
            <a:off x="4692316" y="771525"/>
            <a:ext cx="5089358" cy="5314950"/>
          </a:xfrm>
          <a:prstGeom prst="rect">
            <a:avLst/>
          </a:prstGeom>
          <a:ln w="25400">
            <a:solidFill>
              <a:schemeClr val="accent1">
                <a:lumMod val="75000"/>
              </a:schemeClr>
            </a:solidFill>
          </a:ln>
        </p:spPr>
      </p:pic>
    </p:spTree>
    <p:extLst>
      <p:ext uri="{BB962C8B-B14F-4D97-AF65-F5344CB8AC3E}">
        <p14:creationId xmlns:p14="http://schemas.microsoft.com/office/powerpoint/2010/main" val="362336194"/>
      </p:ext>
    </p:extLst>
  </p:cSld>
  <p:clrMapOvr>
    <a:masterClrMapping/>
  </p:clrMapOvr>
  <mc:AlternateContent xmlns:mc="http://schemas.openxmlformats.org/markup-compatibility/2006" xmlns:p14="http://schemas.microsoft.com/office/powerpoint/2010/main">
    <mc:Choice Requires="p14">
      <p:transition spd="slow" p14:dur="2000" advTm="18803"/>
    </mc:Choice>
    <mc:Fallback xmlns="" xmlns:a16="http://schemas.microsoft.com/office/drawing/2014/main">
      <p:transition spd="slow" advTm="18803"/>
    </mc:Fallback>
  </mc:AlternateContent>
  <p:extLst>
    <p:ext uri="{3A86A75C-4F4B-4683-9AE1-C65F6400EC91}">
      <p14:laserTraceLst xmlns:p14="http://schemas.microsoft.com/office/powerpoint/2010/main">
        <p14:tracePtLst>
          <p14:tracePt t="5418" x="9267825" y="2952750"/>
          <p14:tracePt t="5423" x="9296400" y="2870200"/>
          <p14:tracePt t="5431" x="9309100" y="2787650"/>
          <p14:tracePt t="5439" x="9323388" y="2746375"/>
          <p14:tracePt t="5449" x="9323388" y="2690813"/>
          <p14:tracePt t="5457" x="9323388" y="2663825"/>
          <p14:tracePt t="5465" x="9323388" y="2635250"/>
          <p14:tracePt t="5472" x="9323388" y="2608263"/>
          <p14:tracePt t="5481" x="9323388" y="2593975"/>
          <p14:tracePt t="5489" x="9309100" y="2579688"/>
          <p14:tracePt t="5497" x="9309100" y="2566988"/>
          <p14:tracePt t="5505" x="9282113" y="2552700"/>
          <p14:tracePt t="5513" x="9255125" y="2538413"/>
          <p14:tracePt t="5521" x="9240838" y="2538413"/>
          <p14:tracePt t="5529" x="9226550" y="2525713"/>
          <p14:tracePt t="5537" x="9144000" y="2511425"/>
          <p14:tracePt t="5545" x="9088438" y="2511425"/>
          <p14:tracePt t="5553" x="9032875" y="2497138"/>
          <p14:tracePt t="5561" x="8964613" y="2497138"/>
          <p14:tracePt t="5570" x="8840788" y="2484438"/>
          <p14:tracePt t="5577" x="8743950" y="2470150"/>
          <p14:tracePt t="5585" x="8620125" y="2470150"/>
          <p14:tracePt t="5593" x="8496300" y="2455863"/>
          <p14:tracePt t="5601" x="8358188" y="2455863"/>
          <p14:tracePt t="5609" x="8205788" y="2455863"/>
          <p14:tracePt t="5617" x="8137525" y="2455863"/>
          <p14:tracePt t="5625" x="7999413" y="2455863"/>
          <p14:tracePt t="5634" x="7847013" y="2470150"/>
          <p14:tracePt t="5643" x="7696200" y="2484438"/>
          <p14:tracePt t="5649" x="7543800" y="2511425"/>
          <p14:tracePt t="5657" x="7461250" y="2525713"/>
          <p14:tracePt t="5665" x="7323138" y="2566988"/>
          <p14:tracePt t="5675" x="7185025" y="2622550"/>
          <p14:tracePt t="5681" x="7061200" y="2690813"/>
          <p14:tracePt t="5688" x="7005638" y="2717800"/>
          <p14:tracePt t="5697" x="6910388" y="2814638"/>
          <p14:tracePt t="5705" x="6869113" y="2855913"/>
          <p14:tracePt t="5712" x="6799263" y="2967038"/>
          <p14:tracePt t="5723" x="6743700" y="3117850"/>
          <p14:tracePt t="5729" x="6716713" y="3201988"/>
          <p14:tracePt t="5738" x="6689725" y="3284538"/>
          <p14:tracePt t="5747" x="6675438" y="3381375"/>
          <p14:tracePt t="5755" x="6648450" y="3490913"/>
          <p14:tracePt t="5763" x="6619875" y="3573463"/>
          <p14:tracePt t="5771" x="6605588" y="3643313"/>
          <p14:tracePt t="5779" x="6592888" y="3752850"/>
          <p14:tracePt t="5787" x="6578600" y="3835400"/>
          <p14:tracePt t="5795" x="6564313" y="3932238"/>
          <p14:tracePt t="5803" x="6564313" y="4029075"/>
          <p14:tracePt t="5811" x="6564313" y="4125913"/>
          <p14:tracePt t="5819" x="6564313" y="4235450"/>
          <p14:tracePt t="5827" x="6564313" y="4332288"/>
          <p14:tracePt t="5835" x="6592888" y="4414838"/>
          <p14:tracePt t="5843" x="6634163" y="4511675"/>
          <p14:tracePt t="5852" x="6661150" y="4567238"/>
          <p14:tracePt t="5859" x="6731000" y="4649788"/>
          <p14:tracePt t="5867" x="6772275" y="4705350"/>
          <p14:tracePt t="5875" x="6840538" y="4760913"/>
          <p14:tracePt t="5883" x="6910388" y="4816475"/>
          <p14:tracePt t="5891" x="7034213" y="4899025"/>
          <p14:tracePt t="5899" x="7131050" y="4953000"/>
          <p14:tracePt t="5907" x="7226300" y="4981575"/>
          <p14:tracePt t="5915" x="7337425" y="5022850"/>
          <p14:tracePt t="5923" x="7461250" y="5049838"/>
          <p14:tracePt t="5932" x="7599363" y="5078413"/>
          <p14:tracePt t="5939" x="7737475" y="5091113"/>
          <p14:tracePt t="5947" x="7805738" y="5105400"/>
          <p14:tracePt t="5955" x="7958138" y="5119688"/>
          <p14:tracePt t="5964" x="8108950" y="5132388"/>
          <p14:tracePt t="5972" x="8247063" y="5146675"/>
          <p14:tracePt t="5978" x="8399463" y="5160963"/>
          <p14:tracePt t="5988" x="8467725" y="5175250"/>
          <p14:tracePt t="5997" x="8605838" y="5187950"/>
          <p14:tracePt t="6003" x="8758238" y="5187950"/>
          <p14:tracePt t="6013" x="8826500" y="5187950"/>
          <p14:tracePt t="6018" x="8964613" y="5187950"/>
          <p14:tracePt t="6030" x="9075738" y="5175250"/>
          <p14:tracePt t="6038" x="9129713" y="5146675"/>
          <p14:tracePt t="6045" x="9226550" y="5078413"/>
          <p14:tracePt t="6054" x="9323388" y="4995863"/>
          <p14:tracePt t="6064" x="9405938" y="4911725"/>
          <p14:tracePt t="6069" x="9475788" y="4816475"/>
          <p14:tracePt t="6077" x="9544050" y="4732338"/>
          <p14:tracePt t="6086" x="9612313" y="4637088"/>
          <p14:tracePt t="6095" x="9667875" y="4525963"/>
          <p14:tracePt t="6101" x="9723438" y="4429125"/>
          <p14:tracePt t="6109" x="9764713" y="4332288"/>
          <p14:tracePt t="6117" x="9779000" y="4278313"/>
          <p14:tracePt t="6125" x="9820275" y="4181475"/>
          <p14:tracePt t="6133" x="9847263" y="4084638"/>
          <p14:tracePt t="6141" x="9847263" y="3973513"/>
          <p14:tracePt t="6149" x="9861550" y="3932238"/>
          <p14:tracePt t="6157" x="9861550" y="3835400"/>
          <p14:tracePt t="6165" x="9847263" y="3740150"/>
          <p14:tracePt t="6173" x="9832975" y="3684588"/>
          <p14:tracePt t="6181" x="9805988" y="3573463"/>
          <p14:tracePt t="6190" x="9750425" y="3476625"/>
          <p14:tracePt t="6197" x="9737725" y="3435350"/>
          <p14:tracePt t="6206" x="9682163" y="3340100"/>
          <p14:tracePt t="6213" x="9653588" y="3284538"/>
          <p14:tracePt t="6221" x="9585325" y="3187700"/>
          <p14:tracePt t="6230" x="9558338" y="3146425"/>
          <p14:tracePt t="6239" x="9475788" y="3049588"/>
          <p14:tracePt t="6244" x="9378950" y="2952750"/>
          <p14:tracePt t="6254" x="9323388" y="2897188"/>
          <p14:tracePt t="6261" x="9267825" y="2855913"/>
          <p14:tracePt t="6268" x="9144000" y="2759075"/>
          <p14:tracePt t="6277" x="9088438" y="2717800"/>
          <p14:tracePt t="6284" x="8978900" y="2649538"/>
          <p14:tracePt t="6294" x="8923338" y="2622550"/>
          <p14:tracePt t="6300" x="8840788" y="2566988"/>
          <p14:tracePt t="6311" x="8799513" y="2552700"/>
          <p14:tracePt t="6319" x="8758238" y="2538413"/>
          <p14:tracePt t="6327" x="8702675" y="2525713"/>
          <p14:tracePt t="6334" x="8661400" y="2511425"/>
          <p14:tracePt t="6343" x="8634413" y="2497138"/>
          <p14:tracePt t="6351" x="8564563" y="2484438"/>
          <p14:tracePt t="6363" x="8523288" y="2470150"/>
          <p14:tracePt t="6367" x="8482013" y="2470150"/>
          <p14:tracePt t="6375" x="8426450" y="2470150"/>
          <p14:tracePt t="6383" x="8302625" y="2455863"/>
          <p14:tracePt t="6394" x="8234363" y="2455863"/>
          <p14:tracePt t="6399" x="8081963" y="2455863"/>
          <p14:tracePt t="6407" x="8013700" y="2455863"/>
          <p14:tracePt t="6415" x="7875588" y="2455863"/>
          <p14:tracePt t="6428" x="7723188" y="2470150"/>
          <p14:tracePt t="6431" x="7654925" y="2484438"/>
          <p14:tracePt t="6441" x="7502525" y="2511425"/>
          <p14:tracePt t="6447" x="7434263" y="2525713"/>
          <p14:tracePt t="6455" x="7281863" y="2566988"/>
          <p14:tracePt t="6462" x="7213600" y="2593975"/>
          <p14:tracePt t="6471" x="7089775" y="2635250"/>
          <p14:tracePt t="6479" x="7034213" y="2663825"/>
          <p14:tracePt t="6489" x="6937375" y="2732088"/>
          <p14:tracePt t="6495" x="6869113" y="2787650"/>
          <p14:tracePt t="6503" x="6813550" y="2855913"/>
          <p14:tracePt t="6511" x="6784975" y="2925763"/>
          <p14:tracePt t="6518" x="6743700" y="3022600"/>
          <p14:tracePt t="6527" x="6716713" y="3105150"/>
          <p14:tracePt t="6535" x="6689725" y="3201988"/>
          <p14:tracePt t="6545" x="6661150" y="3311525"/>
          <p14:tracePt t="6551" x="6648450" y="3381375"/>
          <p14:tracePt t="6558" x="6634163" y="3490913"/>
          <p14:tracePt t="6567" x="6619875" y="3602038"/>
          <p14:tracePt t="6574" x="6605588" y="3670300"/>
          <p14:tracePt t="6585" x="6605588" y="3752850"/>
          <p14:tracePt t="6593" x="6605588" y="3822700"/>
          <p14:tracePt t="6601" x="6605588" y="3876675"/>
          <p14:tracePt t="6609" x="6619875" y="3919538"/>
          <p14:tracePt t="6617" x="6648450" y="3987800"/>
          <p14:tracePt t="6625" x="6661150" y="4029075"/>
          <p14:tracePt t="6633" x="6689725" y="4070350"/>
          <p14:tracePt t="6640" x="6716713" y="4098925"/>
          <p14:tracePt t="6649" x="6743700" y="4125913"/>
          <p14:tracePt t="6657" x="6784975" y="4152900"/>
          <p14:tracePt t="6665" x="6826250" y="4181475"/>
          <p14:tracePt t="6673" x="6881813" y="4222750"/>
          <p14:tracePt t="6681" x="6964363" y="4249738"/>
          <p14:tracePt t="6691" x="7046913" y="4305300"/>
          <p14:tracePt t="6697" x="7158038" y="4346575"/>
          <p14:tracePt t="6705" x="7267575" y="4387850"/>
          <p14:tracePt t="6713" x="7378700" y="4429125"/>
          <p14:tracePt t="6724" x="7502525" y="4470400"/>
          <p14:tracePt t="6729" x="7626350" y="4498975"/>
          <p14:tracePt t="6737" x="7820025" y="4540250"/>
          <p14:tracePt t="6745" x="7958138" y="4552950"/>
          <p14:tracePt t="6753" x="8067675" y="4567238"/>
          <p14:tracePt t="6761" x="8178800" y="4567238"/>
          <p14:tracePt t="6769" x="8275638" y="4567238"/>
          <p14:tracePt t="6777" x="8316913" y="4552950"/>
          <p14:tracePt t="6785" x="8399463" y="4511675"/>
          <p14:tracePt t="6793" x="8482013" y="4470400"/>
          <p14:tracePt t="6801" x="8537575" y="4402138"/>
          <p14:tracePt t="6809" x="8591550" y="4332288"/>
          <p14:tracePt t="6817" x="8620125" y="4291013"/>
          <p14:tracePt t="6825" x="8661400" y="4208463"/>
          <p14:tracePt t="6833" x="8702675" y="4152900"/>
          <p14:tracePt t="6841" x="8729663" y="4111625"/>
          <p14:tracePt t="6849" x="8743950" y="4098925"/>
          <p14:tracePt t="6857" x="8758238" y="4070350"/>
          <p14:tracePt t="6867" x="8770938" y="4070350"/>
          <p14:tracePt t="6931" x="0" y="0"/>
        </p14:tracePtLst>
        <p14:tracePtLst>
          <p14:tracePt t="9090" x="8758238" y="5037138"/>
          <p14:tracePt t="9095" x="8729663" y="5022850"/>
          <p14:tracePt t="9101" x="8716963" y="5022850"/>
          <p14:tracePt t="9113" x="8702675" y="5008563"/>
          <p14:tracePt t="9119" x="8675688" y="5008563"/>
          <p14:tracePt t="9130" x="8634413" y="4995863"/>
          <p14:tracePt t="9135" x="8605838" y="4981575"/>
          <p14:tracePt t="9143" x="8578850" y="4967288"/>
          <p14:tracePt t="9151" x="8537575" y="4953000"/>
          <p14:tracePt t="9160" x="8509000" y="4940300"/>
          <p14:tracePt t="9166" x="8440738" y="4926013"/>
          <p14:tracePt t="9177" x="8370888" y="4899025"/>
          <p14:tracePt t="9183" x="8329613" y="4899025"/>
          <p14:tracePt t="9191" x="8247063" y="4870450"/>
          <p14:tracePt t="9199" x="8205788" y="4857750"/>
          <p14:tracePt t="9207" x="8108950" y="4843463"/>
          <p14:tracePt t="9215" x="8067675" y="4829175"/>
          <p14:tracePt t="9223" x="7985125" y="4816475"/>
          <p14:tracePt t="9231" x="7943850" y="4816475"/>
          <p14:tracePt t="9239" x="7847013" y="4787900"/>
          <p14:tracePt t="9247" x="7805738" y="4787900"/>
          <p14:tracePt t="9255" x="7723188" y="4773613"/>
          <p14:tracePt t="9264" x="7681913" y="4773613"/>
          <p14:tracePt t="9272" x="7613650" y="4760913"/>
          <p14:tracePt t="9279" x="7585075" y="4760913"/>
          <p14:tracePt t="9287" x="7543800" y="4760913"/>
          <p14:tracePt t="9297" x="7488238" y="4760913"/>
          <p14:tracePt t="9302" x="7461250" y="4760913"/>
          <p14:tracePt t="9311" x="7434263" y="4760913"/>
          <p14:tracePt t="9319" x="7364413" y="4760913"/>
          <p14:tracePt t="9328" x="7337425" y="4760913"/>
          <p14:tracePt t="9335" x="7296150" y="4760913"/>
          <p14:tracePt t="9343" x="7226300" y="4760913"/>
          <p14:tracePt t="9350" x="7199313" y="4760913"/>
          <p14:tracePt t="9367" x="7158038" y="4760913"/>
          <p14:tracePt t="9369" x="7116763" y="4760913"/>
          <p14:tracePt t="9374" x="7034213" y="4760913"/>
          <p14:tracePt t="9385" x="6992938" y="4760913"/>
          <p14:tracePt t="9395" x="6951663" y="4760913"/>
          <p14:tracePt t="9401" x="6910388" y="4760913"/>
          <p14:tracePt t="9409" x="6813550" y="4760913"/>
          <p14:tracePt t="9416" x="6772275" y="4760913"/>
          <p14:tracePt t="9425" x="6731000" y="4760913"/>
          <p14:tracePt t="9432" x="6689725" y="4760913"/>
          <p14:tracePt t="9441" x="6648450" y="4760913"/>
          <p14:tracePt t="9449" x="6592888" y="4773613"/>
          <p14:tracePt t="9457" x="6564313" y="4773613"/>
          <p14:tracePt t="9465" x="6551613" y="4787900"/>
          <p14:tracePt t="9473" x="6523038" y="4802188"/>
          <p14:tracePt t="9481" x="6510338" y="4816475"/>
          <p14:tracePt t="9489" x="6481763" y="4829175"/>
          <p14:tracePt t="9497" x="6440488" y="4870450"/>
          <p14:tracePt t="9505" x="6399213" y="4899025"/>
          <p14:tracePt t="9513" x="6372225" y="4926013"/>
          <p14:tracePt t="9521" x="6343650" y="4940300"/>
          <p14:tracePt t="9529" x="6302375" y="4967288"/>
          <p14:tracePt t="9537" x="6275388" y="4995863"/>
          <p14:tracePt t="9545" x="6248400" y="5022850"/>
          <p14:tracePt t="9553" x="6207125" y="5049838"/>
          <p14:tracePt t="9562" x="6192838" y="5078413"/>
          <p14:tracePt t="9569" x="6164263" y="5091113"/>
          <p14:tracePt t="9581" x="6137275" y="5146675"/>
          <p14:tracePt t="9585" x="6122988" y="5175250"/>
          <p14:tracePt t="9597" x="6122988" y="5187950"/>
          <p14:tracePt t="9610" x="6110288" y="5216525"/>
          <p14:tracePt t="9617" x="6110288" y="5243513"/>
          <p14:tracePt t="9625" x="6110288" y="5257800"/>
          <p14:tracePt t="9633" x="6122988" y="5299075"/>
          <p14:tracePt t="9641" x="6122988" y="5340350"/>
          <p14:tracePt t="9651" x="6151563" y="5367338"/>
          <p14:tracePt t="9662" x="6178550" y="5408613"/>
          <p14:tracePt t="9667" x="6207125" y="5449888"/>
          <p14:tracePt t="9675" x="6261100" y="5491163"/>
          <p14:tracePt t="9682" x="6302375" y="5534025"/>
          <p14:tracePt t="9692" x="6343650" y="5575300"/>
          <p14:tracePt t="9699" x="6399213" y="5602288"/>
          <p14:tracePt t="9707" x="6481763" y="5629275"/>
          <p14:tracePt t="9715" x="6564313" y="5643563"/>
          <p14:tracePt t="9723" x="6648450" y="5657850"/>
          <p14:tracePt t="9731" x="6757988" y="5657850"/>
          <p14:tracePt t="9738" x="6869113" y="5657850"/>
          <p14:tracePt t="9746" x="6978650" y="5657850"/>
          <p14:tracePt t="9756" x="7089775" y="5657850"/>
          <p14:tracePt t="9763" x="7199313" y="5657850"/>
          <p14:tracePt t="9771" x="7310438" y="5643563"/>
          <p14:tracePt t="9778" x="7419975" y="5643563"/>
          <p14:tracePt t="9787" x="7488238" y="5629275"/>
          <p14:tracePt t="9795" x="7599363" y="5629275"/>
          <p14:tracePt t="9803" x="7667625" y="5629275"/>
          <p14:tracePt t="9811" x="7778750" y="5643563"/>
          <p14:tracePt t="9821" x="7875588" y="5657850"/>
          <p14:tracePt t="9828" x="7958138" y="5670550"/>
          <p14:tracePt t="9835" x="8123238" y="5699125"/>
          <p14:tracePt t="9843" x="8220075" y="5726113"/>
          <p14:tracePt t="9851" x="8329613" y="5740400"/>
          <p14:tracePt t="9859" x="8440738" y="5740400"/>
          <p14:tracePt t="9867" x="8537575" y="5754688"/>
          <p14:tracePt t="9875" x="8634413" y="5754688"/>
          <p14:tracePt t="9883" x="8702675" y="5754688"/>
          <p14:tracePt t="9894" x="8785225" y="5740400"/>
          <p14:tracePt t="9899" x="8855075" y="5713413"/>
          <p14:tracePt t="9908" x="8909050" y="5684838"/>
          <p14:tracePt t="9915" x="8950325" y="5657850"/>
          <p14:tracePt t="9926" x="8978900" y="5643563"/>
          <p14:tracePt t="9931" x="9005888" y="5616575"/>
          <p14:tracePt t="9941" x="9032875" y="5588000"/>
          <p14:tracePt t="9946" x="9061450" y="5561013"/>
          <p14:tracePt t="9963" x="9061450" y="5546725"/>
          <p14:tracePt t="9964" x="9075738" y="5534025"/>
          <p14:tracePt t="9973" x="9088438" y="5505450"/>
          <p14:tracePt t="9981" x="9102725" y="5491163"/>
          <p14:tracePt t="9991" x="9117013" y="5464175"/>
          <p14:tracePt t="9997" x="9117013" y="5422900"/>
          <p14:tracePt t="10005" x="9129713" y="5408613"/>
          <p14:tracePt t="10013" x="9129713" y="5367338"/>
          <p14:tracePt t="10023" x="9129713" y="5340350"/>
          <p14:tracePt t="10029" x="9129713" y="5299075"/>
          <p14:tracePt t="10037" x="9129713" y="5284788"/>
          <p14:tracePt t="10044" x="9129713" y="5243513"/>
          <p14:tracePt t="10053" x="9129713" y="5216525"/>
          <p14:tracePt t="10061" x="9102725" y="5175250"/>
          <p14:tracePt t="10071" x="9075738" y="5146675"/>
          <p14:tracePt t="10078" x="9032875" y="5105400"/>
          <p14:tracePt t="10084" x="9005888" y="5078413"/>
          <p14:tracePt t="10093" x="8950325" y="5049838"/>
          <p14:tracePt t="10101" x="8882063" y="5008563"/>
          <p14:tracePt t="10109" x="8826500" y="4995863"/>
          <p14:tracePt t="10116" x="8785225" y="4981575"/>
          <p14:tracePt t="10125" x="8729663" y="4967288"/>
          <p14:tracePt t="10133" x="8688388" y="4967288"/>
          <p14:tracePt t="10141" x="8634413" y="4967288"/>
          <p14:tracePt t="10149" x="8578850" y="4953000"/>
          <p14:tracePt t="10157" x="8537575" y="4953000"/>
          <p14:tracePt t="10165" x="8467725" y="4953000"/>
          <p14:tracePt t="10173" x="8413750" y="4953000"/>
          <p14:tracePt t="10181" x="8316913" y="4940300"/>
          <p14:tracePt t="10189" x="8234363" y="4911725"/>
          <p14:tracePt t="10196" x="8150225" y="4899025"/>
          <p14:tracePt t="10205" x="8013700" y="4884738"/>
          <p14:tracePt t="10214" x="7916863" y="4870450"/>
          <p14:tracePt t="10221" x="7805738" y="4857750"/>
          <p14:tracePt t="10231" x="7681913" y="4829175"/>
          <p14:tracePt t="10239" x="7558088" y="4816475"/>
          <p14:tracePt t="10246" x="7446963" y="4802188"/>
          <p14:tracePt t="10256" x="7323138" y="4787900"/>
          <p14:tracePt t="10263" x="7213600" y="4787900"/>
          <p14:tracePt t="10271" x="7089775" y="4787900"/>
          <p14:tracePt t="10279" x="6992938" y="4787900"/>
          <p14:tracePt t="10288" x="6937375" y="4773613"/>
          <p14:tracePt t="10295" x="6854825" y="4773613"/>
          <p14:tracePt t="10304" x="6772275" y="4773613"/>
          <p14:tracePt t="10311" x="6702425" y="4773613"/>
          <p14:tracePt t="10322" x="6675438" y="4773613"/>
          <p14:tracePt t="10327" x="6619875" y="4773613"/>
          <p14:tracePt t="10334" x="6551613" y="4787900"/>
          <p14:tracePt t="10343" x="6523038" y="4802188"/>
          <p14:tracePt t="10353" x="6469063" y="4816475"/>
          <p14:tracePt t="10359" x="6413500" y="4829175"/>
          <p14:tracePt t="10367" x="6372225" y="4843463"/>
          <p14:tracePt t="10377" x="6289675" y="4870450"/>
          <p14:tracePt t="10383" x="6248400" y="4884738"/>
          <p14:tracePt t="10391" x="6151563" y="4911725"/>
          <p14:tracePt t="10399" x="6096000" y="4926013"/>
          <p14:tracePt t="10407" x="6013450" y="4967288"/>
          <p14:tracePt t="10415" x="5972175" y="4981575"/>
          <p14:tracePt t="10425" x="5889625" y="5008563"/>
          <p14:tracePt t="10431" x="5848350" y="5022850"/>
          <p14:tracePt t="10439" x="5778500" y="5064125"/>
          <p14:tracePt t="10446" x="5751513" y="5078413"/>
          <p14:tracePt t="10455" x="5695950" y="5105400"/>
          <p14:tracePt t="10462" x="5681663" y="5132388"/>
          <p14:tracePt t="10474" x="5668963" y="5146675"/>
          <p14:tracePt t="10478" x="5654675" y="5175250"/>
          <p14:tracePt t="10488" x="5640388" y="5187950"/>
          <p14:tracePt t="10494" x="5640388" y="5202238"/>
          <p14:tracePt t="10503" x="5627688" y="5216525"/>
          <p14:tracePt t="10513" x="5627688" y="5229225"/>
          <p14:tracePt t="10520" x="5627688" y="5243513"/>
          <p14:tracePt t="10528" x="5627688" y="5257800"/>
          <p14:tracePt t="10537" x="5627688" y="5284788"/>
          <p14:tracePt t="10545" x="5627688" y="5299075"/>
          <p14:tracePt t="10554" x="5627688" y="5311775"/>
          <p14:tracePt t="10561" x="5640388" y="5354638"/>
          <p14:tracePt t="10569" x="5654675" y="5381625"/>
          <p14:tracePt t="10577" x="5668963" y="5408613"/>
          <p14:tracePt t="10584" x="5722938" y="5464175"/>
          <p14:tracePt t="10593" x="5764213" y="5505450"/>
          <p14:tracePt t="10601" x="5819775" y="5546725"/>
          <p14:tracePt t="10609" x="5875338" y="5575300"/>
          <p14:tracePt t="10618" x="5902325" y="5588000"/>
          <p14:tracePt t="10625" x="5972175" y="5629275"/>
          <p14:tracePt t="10633" x="6040438" y="5657850"/>
          <p14:tracePt t="10641" x="6122988" y="5699125"/>
          <p14:tracePt t="10650" x="6178550" y="5713413"/>
          <p14:tracePt t="10656" x="6289675" y="5754688"/>
          <p14:tracePt t="10665" x="6413500" y="5781675"/>
          <p14:tracePt t="10673" x="6481763" y="5795963"/>
          <p14:tracePt t="10681" x="6634163" y="5822950"/>
          <p14:tracePt t="10689" x="6799263" y="5837238"/>
          <p14:tracePt t="10697" x="6881813" y="5849938"/>
          <p14:tracePt t="10706" x="7061200" y="5849938"/>
          <p14:tracePt t="10713" x="7158038" y="5849938"/>
          <p14:tracePt t="10721" x="7337425" y="5837238"/>
          <p14:tracePt t="10729" x="7419975" y="5808663"/>
          <p14:tracePt t="10738" x="7585075" y="5767388"/>
          <p14:tracePt t="10745" x="7654925" y="5754688"/>
          <p14:tracePt t="10754" x="7820025" y="5713413"/>
          <p14:tracePt t="10761" x="7902575" y="5684838"/>
          <p14:tracePt t="10768" x="8081963" y="5657850"/>
          <p14:tracePt t="10777" x="8164513" y="5643563"/>
          <p14:tracePt t="10785" x="8329613" y="5629275"/>
          <p14:tracePt t="10795" x="8413750" y="5616575"/>
          <p14:tracePt t="10801" x="8467725" y="5602288"/>
          <p14:tracePt t="10812" x="8578850" y="5588000"/>
          <p14:tracePt t="10820" x="8647113" y="5575300"/>
          <p14:tracePt t="10827" x="8675688" y="5561013"/>
          <p14:tracePt t="10834" x="8702675" y="5534025"/>
          <p14:tracePt t="10858" x="8702675" y="5519738"/>
          <p14:tracePt t="11012" x="0" y="0"/>
        </p14:tracePtLst>
        <p14:tracePtLst>
          <p14:tracePt t="12047" x="6013450" y="5726113"/>
          <p14:tracePt t="12063" x="6027738" y="5726113"/>
          <p14:tracePt t="12071" x="6040438" y="5726113"/>
          <p14:tracePt t="12087" x="6054725" y="5726113"/>
          <p14:tracePt t="12103" x="6069013" y="5726113"/>
          <p14:tracePt t="12119" x="6081713" y="5726113"/>
          <p14:tracePt t="12130" x="6096000" y="5726113"/>
          <p14:tracePt t="12143" x="6110288" y="5726113"/>
          <p14:tracePt t="12151" x="6122988" y="5726113"/>
          <p14:tracePt t="12160" x="6137275" y="5726113"/>
          <p14:tracePt t="12168" x="6151563" y="5713413"/>
          <p14:tracePt t="12179" x="6164263" y="5713413"/>
          <p14:tracePt t="12183" x="6178550" y="5713413"/>
          <p14:tracePt t="12191" x="6219825" y="5699125"/>
          <p14:tracePt t="12203" x="6261100" y="5684838"/>
          <p14:tracePt t="12207" x="6330950" y="5684838"/>
          <p14:tracePt t="12217" x="6357938" y="5670550"/>
          <p14:tracePt t="12223" x="6454775" y="5657850"/>
          <p14:tracePt t="12234" x="6496050" y="5657850"/>
          <p14:tracePt t="12241" x="6551613" y="5643563"/>
          <p14:tracePt t="12249" x="6648450" y="5629275"/>
          <p14:tracePt t="12257" x="6702425" y="5629275"/>
          <p14:tracePt t="12267" x="6757988" y="5629275"/>
          <p14:tracePt t="12273" x="6869113" y="5629275"/>
          <p14:tracePt t="12281" x="6923088" y="5629275"/>
          <p14:tracePt t="12289" x="6992938" y="5643563"/>
          <p14:tracePt t="12297" x="7061200" y="5657850"/>
          <p14:tracePt t="12305" x="7213600" y="5684838"/>
          <p14:tracePt t="12313" x="7296150" y="5699125"/>
          <p14:tracePt t="12321" x="7378700" y="5713413"/>
          <p14:tracePt t="12332" x="7475538" y="5713413"/>
          <p14:tracePt t="12337" x="7654925" y="5713413"/>
          <p14:tracePt t="12346" x="7764463" y="5713413"/>
          <p14:tracePt t="12353" x="7861300" y="5699125"/>
          <p14:tracePt t="12363" x="7958138" y="5684838"/>
          <p14:tracePt t="12369" x="8108950" y="5629275"/>
          <p14:tracePt t="12379" x="8164513" y="5616575"/>
          <p14:tracePt t="12385" x="8247063" y="5575300"/>
          <p14:tracePt t="12394" x="8302625" y="5534025"/>
          <p14:tracePt t="12401" x="8343900" y="5505450"/>
          <p14:tracePt t="12409" x="8385175" y="5478463"/>
          <p14:tracePt t="12417" x="8413750" y="5464175"/>
          <p14:tracePt t="12425" x="8440738" y="5449888"/>
          <p14:tracePt t="12433" x="8467725" y="5437188"/>
          <p14:tracePt t="12443" x="8496300" y="5437188"/>
          <p14:tracePt t="12449" x="8523288" y="5422900"/>
          <p14:tracePt t="12457" x="8564563" y="5422900"/>
          <p14:tracePt t="12465" x="8591550" y="5422900"/>
          <p14:tracePt t="12473" x="8634413" y="5422900"/>
          <p14:tracePt t="12481" x="8675688" y="5422900"/>
          <p14:tracePt t="12489" x="8702675" y="5422900"/>
          <p14:tracePt t="12499" x="8758238" y="5422900"/>
          <p14:tracePt t="12508" x="8799513" y="5408613"/>
          <p14:tracePt t="12515" x="8826500" y="5408613"/>
          <p14:tracePt t="12523" x="8855075" y="5408613"/>
          <p14:tracePt t="12531" x="8896350" y="5408613"/>
          <p14:tracePt t="12539" x="8909050" y="5408613"/>
          <p14:tracePt t="12547" x="8923338" y="5408613"/>
          <p14:tracePt t="12555" x="8937625" y="5408613"/>
          <p14:tracePt t="12565" x="8950325" y="5408613"/>
          <p14:tracePt t="12571" x="8964613" y="5408613"/>
          <p14:tracePt t="12579" x="8978900" y="5408613"/>
          <p14:tracePt t="12587" x="8991600" y="5408613"/>
          <p14:tracePt t="12598" x="9020175" y="5408613"/>
          <p14:tracePt t="12603" x="9047163" y="5422900"/>
          <p14:tracePt t="12614" x="9061450" y="5437188"/>
          <p14:tracePt t="12619" x="9117013" y="5437188"/>
          <p14:tracePt t="12627" x="9158288" y="5437188"/>
          <p14:tracePt t="12635" x="9212263" y="5437188"/>
          <p14:tracePt t="12643" x="9240838" y="5437188"/>
          <p14:tracePt t="12651" x="9255125" y="5437188"/>
          <p14:tracePt t="12659" x="9282113" y="5437188"/>
          <p14:tracePt t="12845" x="9267825" y="5422900"/>
          <p14:tracePt t="12852" x="9240838" y="5408613"/>
          <p14:tracePt t="12865" x="9212263" y="5381625"/>
          <p14:tracePt t="12869" x="9129713" y="5340350"/>
          <p14:tracePt t="12879" x="9075738" y="5311775"/>
          <p14:tracePt t="12885" x="9020175" y="5284788"/>
          <p14:tracePt t="12894" x="8855075" y="5243513"/>
          <p14:tracePt t="12901" x="8743950" y="5202238"/>
          <p14:tracePt t="12911" x="8620125" y="5175250"/>
          <p14:tracePt t="12917" x="8482013" y="5146675"/>
          <p14:tracePt t="12927" x="8358188" y="5119688"/>
          <p14:tracePt t="12945" x="8137525" y="5078413"/>
          <p14:tracePt t="12949" x="7985125" y="5064125"/>
          <p14:tracePt t="12957" x="7834313" y="5049838"/>
          <p14:tracePt t="12965" x="7681913" y="5037138"/>
          <p14:tracePt t="12973" x="7543800" y="5037138"/>
          <p14:tracePt t="12981" x="7419975" y="5049838"/>
          <p14:tracePt t="12989" x="7310438" y="5078413"/>
          <p14:tracePt t="12997" x="7213600" y="5105400"/>
          <p14:tracePt t="13005" x="7131050" y="5132388"/>
          <p14:tracePt t="13013" x="7102475" y="5146675"/>
          <p14:tracePt t="13021" x="7034213" y="5175250"/>
          <p14:tracePt t="13028" x="6992938" y="5187950"/>
          <p14:tracePt t="13037" x="6964363" y="5202238"/>
          <p14:tracePt t="13045" x="6937375" y="5202238"/>
          <p14:tracePt t="13053" x="6923088" y="5202238"/>
          <p14:tracePt t="13063" x="6910388" y="5202238"/>
          <p14:tracePt t="13069" x="6896100" y="5202238"/>
          <p14:tracePt t="13078" x="6896100" y="5216525"/>
          <p14:tracePt t="13087" x="6881813" y="5216525"/>
          <p14:tracePt t="13096" x="6869113" y="5216525"/>
          <p14:tracePt t="13114" x="6854825" y="5216525"/>
          <p14:tracePt t="13119" x="6840538" y="5216525"/>
          <p14:tracePt t="13128" x="6826250" y="5216525"/>
          <p14:tracePt t="13135" x="6813550" y="5216525"/>
          <p14:tracePt t="13144" x="6799263" y="5216525"/>
          <p14:tracePt t="13151" x="6784975" y="5216525"/>
          <p14:tracePt t="13207" x="6799263" y="5216525"/>
          <p14:tracePt t="13215" x="6813550" y="5202238"/>
          <p14:tracePt t="13226" x="6826250" y="5202238"/>
          <p14:tracePt t="13231" x="6840538" y="5187950"/>
          <p14:tracePt t="13239" x="6896100" y="5146675"/>
          <p14:tracePt t="13247" x="6923088" y="5132388"/>
          <p14:tracePt t="13258" x="6964363" y="5119688"/>
          <p14:tracePt t="13263" x="7046913" y="5078413"/>
          <p14:tracePt t="13270" x="7102475" y="5064125"/>
          <p14:tracePt t="13279" x="7172325" y="5049838"/>
          <p14:tracePt t="13287" x="7323138" y="5037138"/>
          <p14:tracePt t="13295" x="7405688" y="5037138"/>
          <p14:tracePt t="13303" x="7502525" y="5037138"/>
          <p14:tracePt t="13311" x="7723188" y="5037138"/>
          <p14:tracePt t="13322" x="7847013" y="5049838"/>
          <p14:tracePt t="13327" x="7972425" y="5064125"/>
          <p14:tracePt t="13335" x="8205788" y="5078413"/>
          <p14:tracePt t="13346" x="8302625" y="5091113"/>
          <p14:tracePt t="13351" x="8496300" y="5091113"/>
          <p14:tracePt t="13364" x="8578850" y="5105400"/>
          <p14:tracePt t="13366" x="8729663" y="5105400"/>
          <p14:tracePt t="13377" x="8840788" y="5105400"/>
          <p14:tracePt t="13385" x="8882063" y="5105400"/>
          <p14:tracePt t="13393" x="8923338" y="5105400"/>
          <p14:tracePt t="13529" x="0" y="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3176-701D-400D-AD07-5EC591B16680}"/>
              </a:ext>
            </a:extLst>
          </p:cNvPr>
          <p:cNvSpPr>
            <a:spLocks noGrp="1"/>
          </p:cNvSpPr>
          <p:nvPr>
            <p:ph type="title"/>
          </p:nvPr>
        </p:nvSpPr>
        <p:spPr/>
        <p:txBody>
          <a:bodyPr>
            <a:normAutofit fontScale="90000"/>
          </a:bodyPr>
          <a:lstStyle/>
          <a:p>
            <a:r>
              <a:rPr lang="en-US" dirty="0"/>
              <a:t>Objetivo principal del EPP: generar incidencia para Spectrum</a:t>
            </a:r>
            <a:br>
              <a:rPr lang="en-US" dirty="0"/>
            </a:br>
            <a:br>
              <a:rPr lang="en-US" dirty="0"/>
            </a:br>
            <a:r>
              <a:rPr lang="en-US" sz="3200" dirty="0"/>
              <a:t>Estas diapositivas se centran en el «cómo» y en los controles que tienes a tu disposición. </a:t>
            </a:r>
            <a:endParaRPr lang="en-CH" dirty="0"/>
          </a:p>
        </p:txBody>
      </p:sp>
      <p:sp>
        <p:nvSpPr>
          <p:cNvPr id="3" name="Content Placeholder 2">
            <a:extLst>
              <a:ext uri="{FF2B5EF4-FFF2-40B4-BE49-F238E27FC236}">
                <a16:creationId xmlns:a16="http://schemas.microsoft.com/office/drawing/2014/main" id="{0656480A-8617-45EB-8873-5267D9F83CEB}"/>
              </a:ext>
            </a:extLst>
          </p:cNvPr>
          <p:cNvSpPr>
            <a:spLocks noGrp="1"/>
          </p:cNvSpPr>
          <p:nvPr>
            <p:ph idx="1"/>
          </p:nvPr>
        </p:nvSpPr>
        <p:spPr/>
        <p:txBody>
          <a:bodyPr/>
          <a:lstStyle/>
          <a:p>
            <a:r>
              <a:rPr lang="en-US" dirty="0">
                <a:solidFill>
                  <a:schemeClr val="tx1"/>
                </a:solidFill>
              </a:rPr>
              <a:t>Una visión general de alto nivel del modelo EPP</a:t>
            </a:r>
          </a:p>
          <a:p>
            <a:r>
              <a:rPr lang="en-US" dirty="0">
                <a:solidFill>
                  <a:schemeClr val="tx1"/>
                </a:solidFill>
              </a:rPr>
              <a:t>Los modelos EPP, sus fortalezas y limitaciones:</a:t>
            </a:r>
          </a:p>
          <a:p>
            <a:pPr lvl="1"/>
            <a:r>
              <a:rPr lang="en-US" dirty="0">
                <a:solidFill>
                  <a:schemeClr val="tx1"/>
                </a:solidFill>
              </a:rPr>
              <a:t>R-Spline, R-Trend, EPP Classic y R-Hybrid</a:t>
            </a:r>
          </a:p>
          <a:p>
            <a:r>
              <a:rPr lang="en-US" dirty="0">
                <a:solidFill>
                  <a:schemeClr val="tx1"/>
                </a:solidFill>
              </a:rPr>
              <a:t>Cómo el EPP ajusta un modelo a los datos de prevalencia: IMIS</a:t>
            </a:r>
          </a:p>
          <a:p>
            <a:r>
              <a:rPr lang="en-US" dirty="0">
                <a:solidFill>
                  <a:schemeClr val="tx1"/>
                </a:solidFill>
              </a:rPr>
              <a:t>Criterios para seleccionar un modelo en epidemias concentradas</a:t>
            </a:r>
          </a:p>
          <a:p>
            <a:r>
              <a:rPr lang="en-US" dirty="0">
                <a:solidFill>
                  <a:schemeClr val="tx1"/>
                </a:solidFill>
              </a:rPr>
              <a:t>Parámetros del modelo</a:t>
            </a:r>
          </a:p>
          <a:p>
            <a:pPr lvl="1"/>
            <a:r>
              <a:rPr lang="en-US" dirty="0">
                <a:solidFill>
                  <a:schemeClr val="tx1"/>
                </a:solidFill>
              </a:rPr>
              <a:t>Pruebas y ajustes específicos del modelo</a:t>
            </a:r>
          </a:p>
          <a:p>
            <a:pPr lvl="1"/>
            <a:r>
              <a:rPr lang="en-US" dirty="0">
                <a:solidFill>
                  <a:schemeClr val="tx1"/>
                </a:solidFill>
              </a:rPr>
              <a:t>Aprovechamiento óptimo de la potencia informática disponible</a:t>
            </a:r>
          </a:p>
          <a:p>
            <a:r>
              <a:rPr lang="en-US" dirty="0">
                <a:solidFill>
                  <a:schemeClr val="tx1"/>
                </a:solidFill>
              </a:rPr>
              <a:t>Restricción del ajuste: condiciones de prevalencia</a:t>
            </a:r>
          </a:p>
          <a:p>
            <a:r>
              <a:rPr lang="en-US" dirty="0">
                <a:solidFill>
                  <a:schemeClr val="tx1"/>
                </a:solidFill>
              </a:rPr>
              <a:t>Rotación en epidemias concentradas</a:t>
            </a:r>
          </a:p>
          <a:p>
            <a:r>
              <a:rPr lang="en-US" dirty="0">
                <a:solidFill>
                  <a:schemeClr val="tx1"/>
                </a:solidFill>
              </a:rPr>
              <a:t>Ajuste de los datos censales de las pruebas rutinarias de atención prenatal en el EPP</a:t>
            </a:r>
          </a:p>
          <a:p>
            <a:endParaRPr lang="en-CH" dirty="0"/>
          </a:p>
        </p:txBody>
      </p:sp>
    </p:spTree>
    <p:extLst>
      <p:ext uri="{BB962C8B-B14F-4D97-AF65-F5344CB8AC3E}">
        <p14:creationId xmlns:p14="http://schemas.microsoft.com/office/powerpoint/2010/main" val="549158076"/>
      </p:ext>
    </p:extLst>
  </p:cSld>
  <p:clrMapOvr>
    <a:masterClrMapping/>
  </p:clrMapOvr>
  <mc:AlternateContent xmlns:mc="http://schemas.openxmlformats.org/markup-compatibility/2006" xmlns:p14="http://schemas.microsoft.com/office/powerpoint/2010/main">
    <mc:Choice Requires="p14">
      <p:transition spd="slow" p14:dur="2000" advTm="55844"/>
    </mc:Choice>
    <mc:Fallback xmlns="" xmlns:a16="http://schemas.microsoft.com/office/drawing/2014/main">
      <p:transition spd="slow" advTm="55844"/>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6D37D-170A-4B81-972E-BCC674EC35BA}"/>
              </a:ext>
            </a:extLst>
          </p:cNvPr>
          <p:cNvSpPr>
            <a:spLocks noGrp="1"/>
          </p:cNvSpPr>
          <p:nvPr>
            <p:ph type="title"/>
          </p:nvPr>
        </p:nvSpPr>
        <p:spPr/>
        <p:txBody>
          <a:bodyPr/>
          <a:lstStyle/>
          <a:p>
            <a:r>
              <a:rPr lang="en-US" dirty="0"/>
              <a:t>Repita este proceso buscando más y más curvas.</a:t>
            </a:r>
            <a:br>
              <a:rPr lang="en-US" dirty="0"/>
            </a:br>
            <a:br>
              <a:rPr lang="en-US" dirty="0"/>
            </a:br>
            <a:r>
              <a:rPr lang="en-US" dirty="0"/>
              <a:t>A medida que avanza el proceso, se ajustan mejor.</a:t>
            </a:r>
          </a:p>
        </p:txBody>
      </p:sp>
      <p:pic>
        <p:nvPicPr>
          <p:cNvPr id="3" name="Picture 2">
            <a:extLst>
              <a:ext uri="{FF2B5EF4-FFF2-40B4-BE49-F238E27FC236}">
                <a16:creationId xmlns:a16="http://schemas.microsoft.com/office/drawing/2014/main" id="{B15F83B8-EED1-4FB0-A412-05EDA8AF698D}"/>
              </a:ext>
            </a:extLst>
          </p:cNvPr>
          <p:cNvPicPr>
            <a:picLocks noChangeAspect="1"/>
          </p:cNvPicPr>
          <p:nvPr/>
        </p:nvPicPr>
        <p:blipFill>
          <a:blip r:embed="rId3"/>
          <a:stretch>
            <a:fillRect/>
          </a:stretch>
        </p:blipFill>
        <p:spPr>
          <a:xfrm>
            <a:off x="3699890" y="234509"/>
            <a:ext cx="3416863" cy="3555438"/>
          </a:xfrm>
          <a:prstGeom prst="rect">
            <a:avLst/>
          </a:prstGeom>
          <a:ln w="25400">
            <a:solidFill>
              <a:schemeClr val="accent1">
                <a:lumMod val="75000"/>
              </a:schemeClr>
            </a:solidFill>
          </a:ln>
        </p:spPr>
      </p:pic>
      <p:pic>
        <p:nvPicPr>
          <p:cNvPr id="7" name="Picture 6">
            <a:extLst>
              <a:ext uri="{FF2B5EF4-FFF2-40B4-BE49-F238E27FC236}">
                <a16:creationId xmlns:a16="http://schemas.microsoft.com/office/drawing/2014/main" id="{FDB697DE-F612-49F0-9F25-FAFFEB3D840C}"/>
              </a:ext>
            </a:extLst>
          </p:cNvPr>
          <p:cNvPicPr/>
          <p:nvPr/>
        </p:nvPicPr>
        <p:blipFill>
          <a:blip r:embed="rId4"/>
          <a:stretch>
            <a:fillRect/>
          </a:stretch>
        </p:blipFill>
        <p:spPr>
          <a:xfrm>
            <a:off x="5227901" y="3200400"/>
            <a:ext cx="3416863" cy="3555438"/>
          </a:xfrm>
          <a:prstGeom prst="rect">
            <a:avLst/>
          </a:prstGeom>
          <a:ln w="25400">
            <a:solidFill>
              <a:schemeClr val="accent1">
                <a:lumMod val="75000"/>
              </a:schemeClr>
            </a:solidFill>
          </a:ln>
        </p:spPr>
      </p:pic>
      <p:pic>
        <p:nvPicPr>
          <p:cNvPr id="6" name="Picture 5">
            <a:extLst>
              <a:ext uri="{FF2B5EF4-FFF2-40B4-BE49-F238E27FC236}">
                <a16:creationId xmlns:a16="http://schemas.microsoft.com/office/drawing/2014/main" id="{C05C526E-1C41-4AFB-8193-E9EBC413369D}"/>
              </a:ext>
            </a:extLst>
          </p:cNvPr>
          <p:cNvPicPr/>
          <p:nvPr/>
        </p:nvPicPr>
        <p:blipFill>
          <a:blip r:embed="rId5"/>
          <a:stretch>
            <a:fillRect/>
          </a:stretch>
        </p:blipFill>
        <p:spPr>
          <a:xfrm>
            <a:off x="7616242" y="895237"/>
            <a:ext cx="3416863" cy="3555438"/>
          </a:xfrm>
          <a:prstGeom prst="rect">
            <a:avLst/>
          </a:prstGeom>
          <a:ln w="25400">
            <a:solidFill>
              <a:schemeClr val="accent1">
                <a:lumMod val="75000"/>
              </a:schemeClr>
            </a:solidFill>
          </a:ln>
        </p:spPr>
      </p:pic>
    </p:spTree>
    <p:extLst>
      <p:ext uri="{BB962C8B-B14F-4D97-AF65-F5344CB8AC3E}">
        <p14:creationId xmlns:p14="http://schemas.microsoft.com/office/powerpoint/2010/main" val="74879803"/>
      </p:ext>
    </p:extLst>
  </p:cSld>
  <p:clrMapOvr>
    <a:masterClrMapping/>
  </p:clrMapOvr>
  <mc:AlternateContent xmlns:mc="http://schemas.openxmlformats.org/markup-compatibility/2006" xmlns:p14="http://schemas.microsoft.com/office/powerpoint/2010/main">
    <mc:Choice Requires="p14">
      <p:transition spd="slow" p14:dur="2000" advTm="21395"/>
    </mc:Choice>
    <mc:Fallback xmlns="" xmlns:a16="http://schemas.microsoft.com/office/drawing/2014/main">
      <p:transition spd="slow" advTm="21395"/>
    </mc:Fallback>
  </mc:AlternateContent>
  <p:extLst>
    <p:ext uri="{3A86A75C-4F4B-4683-9AE1-C65F6400EC91}">
      <p14:laserTraceLst xmlns:p14="http://schemas.microsoft.com/office/powerpoint/2010/main">
        <p14:tracePtLst>
          <p14:tracePt t="3699" x="6454775" y="717550"/>
          <p14:tracePt t="3782" x="6440488" y="717550"/>
          <p14:tracePt t="3797" x="6427788" y="703263"/>
          <p14:tracePt t="3805" x="6399213" y="690563"/>
          <p14:tracePt t="3813" x="6384925" y="676275"/>
          <p14:tracePt t="3822" x="6372225" y="661988"/>
          <p14:tracePt t="3829" x="6343650" y="649288"/>
          <p14:tracePt t="3837" x="6316663" y="635000"/>
          <p14:tracePt t="3845" x="6289675" y="620713"/>
          <p14:tracePt t="3854" x="6234113" y="593725"/>
          <p14:tracePt t="3862" x="6192838" y="579438"/>
          <p14:tracePt t="3869" x="6164263" y="565150"/>
          <p14:tracePt t="3877" x="6122988" y="552450"/>
          <p14:tracePt t="3885" x="6081713" y="538163"/>
          <p14:tracePt t="3893" x="6054725" y="523875"/>
          <p14:tracePt t="3901" x="5999163" y="511175"/>
          <p14:tracePt t="3910" x="5916613" y="496888"/>
          <p14:tracePt t="3917" x="5861050" y="482600"/>
          <p14:tracePt t="3937" x="5751513" y="455613"/>
          <p14:tracePt t="3942" x="5695950" y="455613"/>
          <p14:tracePt t="3949" x="5640388" y="441325"/>
          <p14:tracePt t="3958" x="5586413" y="441325"/>
          <p14:tracePt t="3965" x="5475288" y="427038"/>
          <p14:tracePt t="3973" x="5434013" y="427038"/>
          <p14:tracePt t="3983" x="5378450" y="427038"/>
          <p14:tracePt t="3990" x="5337175" y="427038"/>
          <p14:tracePt t="3999" x="5295900" y="427038"/>
          <p14:tracePt t="4007" x="5254625" y="427038"/>
          <p14:tracePt t="4015" x="5213350" y="427038"/>
          <p14:tracePt t="4023" x="5145088" y="427038"/>
          <p14:tracePt t="4031" x="5102225" y="427038"/>
          <p14:tracePt t="4039" x="5060950" y="427038"/>
          <p14:tracePt t="4047" x="5033963" y="427038"/>
          <p14:tracePt t="4056" x="4992688" y="427038"/>
          <p14:tracePt t="4063" x="4951413" y="427038"/>
          <p14:tracePt t="4071" x="4910138" y="427038"/>
          <p14:tracePt t="4079" x="4813300" y="427038"/>
          <p14:tracePt t="4088" x="4772025" y="427038"/>
          <p14:tracePt t="4095" x="4716463" y="427038"/>
          <p14:tracePt t="4104" x="4675188" y="427038"/>
          <p14:tracePt t="4111" x="4633913" y="427038"/>
          <p14:tracePt t="4119" x="4592638" y="427038"/>
          <p14:tracePt t="4127" x="4551363" y="427038"/>
          <p14:tracePt t="4135" x="4510088" y="427038"/>
          <p14:tracePt t="4143" x="4440238" y="455613"/>
          <p14:tracePt t="4152" x="4413250" y="469900"/>
          <p14:tracePt t="4159" x="4357688" y="496888"/>
          <p14:tracePt t="4167" x="4316413" y="511175"/>
          <p14:tracePt t="4175" x="4262438" y="538163"/>
          <p14:tracePt t="4184" x="4219575" y="565150"/>
          <p14:tracePt t="4194" x="4165600" y="593725"/>
          <p14:tracePt t="4199" x="4068763" y="661988"/>
          <p14:tracePt t="4207" x="4027488" y="703263"/>
          <p14:tracePt t="4218" x="3986213" y="731838"/>
          <p14:tracePt t="4223" x="3944938" y="785813"/>
          <p14:tracePt t="4231" x="3903663" y="814388"/>
          <p14:tracePt t="4239" x="3862388" y="855663"/>
          <p14:tracePt t="4247" x="3833813" y="896938"/>
          <p14:tracePt t="4257" x="3778250" y="952500"/>
          <p14:tracePt t="4263" x="3751263" y="979488"/>
          <p14:tracePt t="4273" x="3736975" y="1008063"/>
          <p14:tracePt t="4279" x="3724275" y="1035050"/>
          <p14:tracePt t="4289" x="3709988" y="1062038"/>
          <p14:tracePt t="4297" x="3695700" y="1090613"/>
          <p14:tracePt t="4306" x="3695700" y="1131888"/>
          <p14:tracePt t="4313" x="3683000" y="1173163"/>
          <p14:tracePt t="4321" x="3683000" y="1214438"/>
          <p14:tracePt t="4330" x="3668713" y="1270000"/>
          <p14:tracePt t="4338" x="3654425" y="1323975"/>
          <p14:tracePt t="4345" x="3654425" y="1435100"/>
          <p14:tracePt t="4354" x="3641725" y="1503363"/>
          <p14:tracePt t="4361" x="3641725" y="1573213"/>
          <p14:tracePt t="4369" x="3641725" y="1641475"/>
          <p14:tracePt t="4379" x="3641725" y="1697038"/>
          <p14:tracePt t="4385" x="3627438" y="1752600"/>
          <p14:tracePt t="4393" x="3627438" y="1793875"/>
          <p14:tracePt t="4401" x="3627438" y="1849438"/>
          <p14:tracePt t="4409" x="3627438" y="1890713"/>
          <p14:tracePt t="4417" x="3627438" y="1946275"/>
          <p14:tracePt t="4427" x="3641725" y="1987550"/>
          <p14:tracePt t="4433" x="3654425" y="2028825"/>
          <p14:tracePt t="4443" x="3668713" y="2111375"/>
          <p14:tracePt t="4450" x="3683000" y="2152650"/>
          <p14:tracePt t="4457" x="3695700" y="2193925"/>
          <p14:tracePt t="4465" x="3709988" y="2235200"/>
          <p14:tracePt t="4473" x="3736975" y="2276475"/>
          <p14:tracePt t="4482" x="3751263" y="2317750"/>
          <p14:tracePt t="4489" x="3778250" y="2373313"/>
          <p14:tracePt t="4497" x="3806825" y="2428875"/>
          <p14:tracePt t="4506" x="3833813" y="2484438"/>
          <p14:tracePt t="4514" x="3848100" y="2538413"/>
          <p14:tracePt t="4521" x="3875088" y="2593975"/>
          <p14:tracePt t="4529" x="3903663" y="2649538"/>
          <p14:tracePt t="4540" x="3957638" y="2746375"/>
          <p14:tracePt t="4548" x="3986213" y="2787650"/>
          <p14:tracePt t="4554" x="4013200" y="2814638"/>
          <p14:tracePt t="4563" x="4041775" y="2828925"/>
          <p14:tracePt t="4571" x="4068763" y="2855913"/>
          <p14:tracePt t="4581" x="4095750" y="2870200"/>
          <p14:tracePt t="4587" x="4124325" y="2897188"/>
          <p14:tracePt t="4595" x="4165600" y="2911475"/>
          <p14:tracePt t="4604" x="4206875" y="2938463"/>
          <p14:tracePt t="4612" x="4248150" y="2952750"/>
          <p14:tracePt t="4619" x="4316413" y="2981325"/>
          <p14:tracePt t="4630" x="4371975" y="2994025"/>
          <p14:tracePt t="4635" x="4427538" y="3008313"/>
          <p14:tracePt t="4643" x="4524375" y="3035300"/>
          <p14:tracePt t="4651" x="4619625" y="3063875"/>
          <p14:tracePt t="4661" x="4730750" y="3090863"/>
          <p14:tracePt t="4667" x="4854575" y="3117850"/>
          <p14:tracePt t="4676" x="4965700" y="3146425"/>
          <p14:tracePt t="4683" x="5048250" y="3160713"/>
          <p14:tracePt t="4692" x="5172075" y="3173413"/>
          <p14:tracePt t="4699" x="5281613" y="3173413"/>
          <p14:tracePt t="4707" x="5392738" y="3187700"/>
          <p14:tracePt t="4715" x="5489575" y="3187700"/>
          <p14:tracePt t="4723" x="5599113" y="3187700"/>
          <p14:tracePt t="4731" x="5668963" y="3187700"/>
          <p14:tracePt t="4739" x="5778500" y="3187700"/>
          <p14:tracePt t="4747" x="5848350" y="3173413"/>
          <p14:tracePt t="4755" x="5943600" y="3173413"/>
          <p14:tracePt t="4763" x="6013450" y="3146425"/>
          <p14:tracePt t="4773" x="6081713" y="3117850"/>
          <p14:tracePt t="4779" x="6164263" y="3076575"/>
          <p14:tracePt t="4787" x="6234113" y="3049588"/>
          <p14:tracePt t="4795" x="6289675" y="3008313"/>
          <p14:tracePt t="4804" x="6357938" y="2967038"/>
          <p14:tracePt t="4812" x="6399213" y="2925763"/>
          <p14:tracePt t="4819" x="6454775" y="2884488"/>
          <p14:tracePt t="4829" x="6496050" y="2828925"/>
          <p14:tracePt t="4835" x="6551613" y="2773363"/>
          <p14:tracePt t="4845" x="6592888" y="2705100"/>
          <p14:tracePt t="4851" x="6619875" y="2676525"/>
          <p14:tracePt t="4861" x="6661150" y="2622550"/>
          <p14:tracePt t="4870" x="6689725" y="2566988"/>
          <p14:tracePt t="4880" x="6731000" y="2497138"/>
          <p14:tracePt t="4885" x="6772275" y="2428875"/>
          <p14:tracePt t="4894" x="6784975" y="2387600"/>
          <p14:tracePt t="4901" x="6813550" y="2317750"/>
          <p14:tracePt t="4914" x="6840538" y="2208213"/>
          <p14:tracePt t="4917" x="6840538" y="2166938"/>
          <p14:tracePt t="4925" x="6854825" y="2041525"/>
          <p14:tracePt t="4933" x="6869113" y="1905000"/>
          <p14:tracePt t="4955" x="6869113" y="1697038"/>
          <p14:tracePt t="4958" x="6869113" y="1628775"/>
          <p14:tracePt t="4965" x="6869113" y="1476375"/>
          <p14:tracePt t="4973" x="6854825" y="1420813"/>
          <p14:tracePt t="4981" x="6840538" y="1311275"/>
          <p14:tracePt t="4989" x="6826250" y="1255713"/>
          <p14:tracePt t="4997" x="6799263" y="1158875"/>
          <p14:tracePt t="5007" x="6784975" y="1117600"/>
          <p14:tracePt t="5013" x="6743700" y="1049338"/>
          <p14:tracePt t="5022" x="6716713" y="1008063"/>
          <p14:tracePt t="5029" x="6702425" y="979488"/>
          <p14:tracePt t="5037" x="6634163" y="896938"/>
          <p14:tracePt t="5045" x="6605588" y="855663"/>
          <p14:tracePt t="5055" x="6537325" y="773113"/>
          <p14:tracePt t="5061" x="6496050" y="731838"/>
          <p14:tracePt t="5069" x="6454775" y="703263"/>
          <p14:tracePt t="5077" x="6372225" y="635000"/>
          <p14:tracePt t="5085" x="6330950" y="606425"/>
          <p14:tracePt t="5093" x="6302375" y="579438"/>
          <p14:tracePt t="5102" x="6234113" y="538163"/>
          <p14:tracePt t="5110" x="6192838" y="523875"/>
          <p14:tracePt t="5119" x="6164263" y="511175"/>
          <p14:tracePt t="5125" x="6122988" y="511175"/>
          <p14:tracePt t="5135" x="6069013" y="482600"/>
          <p14:tracePt t="5141" x="6040438" y="469900"/>
          <p14:tracePt t="5150" x="6013450" y="455613"/>
          <p14:tracePt t="5159" x="5984875" y="441325"/>
          <p14:tracePt t="5167" x="5930900" y="414338"/>
          <p14:tracePt t="5176" x="5889625" y="400050"/>
          <p14:tracePt t="5182" x="5861050" y="385763"/>
          <p14:tracePt t="5191" x="5807075" y="358775"/>
          <p14:tracePt t="5198" x="5764213" y="344488"/>
          <p14:tracePt t="5209" x="5654675" y="331788"/>
          <p14:tracePt t="5214" x="5613400" y="331788"/>
          <p14:tracePt t="5222" x="5557838" y="317500"/>
          <p14:tracePt t="5230" x="5502275" y="317500"/>
          <p14:tracePt t="5241" x="5434013" y="317500"/>
          <p14:tracePt t="5246" x="5365750" y="317500"/>
          <p14:tracePt t="5255" x="5310188" y="331788"/>
          <p14:tracePt t="5262" x="5172075" y="358775"/>
          <p14:tracePt t="5272" x="5102225" y="373063"/>
          <p14:tracePt t="5279" x="5033963" y="385763"/>
          <p14:tracePt t="5288" x="4965700" y="400050"/>
          <p14:tracePt t="5295" x="4910138" y="427038"/>
          <p14:tracePt t="5306" x="4840288" y="441325"/>
          <p14:tracePt t="5310" x="4786313" y="469900"/>
          <p14:tracePt t="5319" x="4745038" y="496888"/>
          <p14:tracePt t="5327" x="4689475" y="538163"/>
          <p14:tracePt t="5335" x="4648200" y="565150"/>
          <p14:tracePt t="5342" x="4592638" y="606425"/>
          <p14:tracePt t="5353" x="4495800" y="690563"/>
          <p14:tracePt t="5359" x="4454525" y="731838"/>
          <p14:tracePt t="5367" x="4413250" y="773113"/>
          <p14:tracePt t="5374" x="4371975" y="800100"/>
          <p14:tracePt t="5383" x="4344988" y="828675"/>
          <p14:tracePt t="5391" x="4330700" y="841375"/>
          <p14:tracePt t="5658" x="4316413" y="841375"/>
          <p14:tracePt t="5665" x="4316413" y="855663"/>
          <p14:tracePt t="5673" x="4316413" y="869950"/>
          <p14:tracePt t="5681" x="4303713" y="882650"/>
          <p14:tracePt t="5692" x="4289425" y="896938"/>
          <p14:tracePt t="5697" x="4262438" y="938213"/>
          <p14:tracePt t="5708" x="4233863" y="965200"/>
          <p14:tracePt t="5715" x="4206875" y="993775"/>
          <p14:tracePt t="5724" x="4165600" y="1035050"/>
          <p14:tracePt t="5730" x="4110038" y="1090613"/>
          <p14:tracePt t="5738" x="4083050" y="1131888"/>
          <p14:tracePt t="5746" x="4054475" y="1158875"/>
          <p14:tracePt t="5754" x="4027488" y="1200150"/>
          <p14:tracePt t="5762" x="3971925" y="1270000"/>
          <p14:tracePt t="5771" x="3957638" y="1296988"/>
          <p14:tracePt t="5778" x="3944938" y="1323975"/>
          <p14:tracePt t="5787" x="3930650" y="1366838"/>
          <p14:tracePt t="5794" x="3916363" y="1408113"/>
          <p14:tracePt t="5803" x="3889375" y="1476375"/>
          <p14:tracePt t="5810" x="3889375" y="1517650"/>
          <p14:tracePt t="5819" x="3875088" y="1573213"/>
          <p14:tracePt t="5826" x="3875088" y="1628775"/>
          <p14:tracePt t="5835" x="3862388" y="1670050"/>
          <p14:tracePt t="5842" x="3862388" y="1738313"/>
          <p14:tracePt t="5850" x="3862388" y="1793875"/>
          <p14:tracePt t="5859" x="3848100" y="1905000"/>
          <p14:tracePt t="5868" x="3848100" y="1958975"/>
          <p14:tracePt t="5875" x="3848100" y="2014538"/>
          <p14:tracePt t="5882" x="3848100" y="2070100"/>
          <p14:tracePt t="5891" x="3848100" y="2111375"/>
          <p14:tracePt t="5900" x="3862388" y="2152650"/>
          <p14:tracePt t="5906" x="3875088" y="2193925"/>
          <p14:tracePt t="5914" x="3889375" y="2249488"/>
          <p14:tracePt t="5924" x="3916363" y="2290763"/>
          <p14:tracePt t="5937" x="3957638" y="2332038"/>
          <p14:tracePt t="5940" x="4041775" y="2443163"/>
          <p14:tracePt t="5947" x="4124325" y="2511425"/>
          <p14:tracePt t="5954" x="4206875" y="2579688"/>
          <p14:tracePt t="5962" x="4344988" y="2676525"/>
          <p14:tracePt t="5972" x="4440238" y="2746375"/>
          <p14:tracePt t="5979" x="4551363" y="2801938"/>
          <p14:tracePt t="5989" x="4675188" y="2855913"/>
          <p14:tracePt t="5994" x="4799013" y="2897188"/>
          <p14:tracePt t="6005" x="4924425" y="2938463"/>
          <p14:tracePt t="6013" x="5060950" y="2981325"/>
          <p14:tracePt t="6021" x="5199063" y="3022600"/>
          <p14:tracePt t="6028" x="5337175" y="3049588"/>
          <p14:tracePt t="6038" x="5475288" y="3076575"/>
          <p14:tracePt t="6045" x="5599113" y="3105150"/>
          <p14:tracePt t="6055" x="5668963" y="3105150"/>
          <p14:tracePt t="6061" x="5778500" y="3117850"/>
          <p14:tracePt t="6068" x="5889625" y="3117850"/>
          <p14:tracePt t="6076" x="5984875" y="3117850"/>
          <p14:tracePt t="6084" x="6027738" y="3117850"/>
          <p14:tracePt t="6093" x="6096000" y="3105150"/>
          <p14:tracePt t="6100" x="6164263" y="3076575"/>
          <p14:tracePt t="6108" x="6192838" y="3049588"/>
          <p14:tracePt t="6116" x="6261100" y="2994025"/>
          <p14:tracePt t="6124" x="6330950" y="2897188"/>
          <p14:tracePt t="6134" x="6399213" y="2814638"/>
          <p14:tracePt t="6141" x="6469063" y="2717800"/>
          <p14:tracePt t="6148" x="6537325" y="2622550"/>
          <p14:tracePt t="6156" x="6605588" y="2525713"/>
          <p14:tracePt t="6165" x="6661150" y="2443163"/>
          <p14:tracePt t="6172" x="6702425" y="2359025"/>
          <p14:tracePt t="6180" x="6743700" y="2290763"/>
          <p14:tracePt t="6188" x="6757988" y="2220913"/>
          <p14:tracePt t="6198" x="6757988" y="2179638"/>
          <p14:tracePt t="6206" x="6757988" y="2111375"/>
          <p14:tracePt t="6212" x="6757988" y="2014538"/>
          <p14:tracePt t="6220" x="6743700" y="1931988"/>
          <p14:tracePt t="6230" x="6731000" y="1876425"/>
          <p14:tracePt t="6238" x="6689725" y="1766888"/>
          <p14:tracePt t="6244" x="6634163" y="1655763"/>
          <p14:tracePt t="6255" x="6578600" y="1531938"/>
          <p14:tracePt t="6261" x="6510338" y="1420813"/>
          <p14:tracePt t="6274" x="6440488" y="1296988"/>
          <p14:tracePt t="6278" x="6357938" y="1173163"/>
          <p14:tracePt t="6289" x="6261100" y="1062038"/>
          <p14:tracePt t="6296" x="6192838" y="965200"/>
          <p14:tracePt t="6304" x="6122988" y="882650"/>
          <p14:tracePt t="6311" x="6054725" y="814388"/>
          <p14:tracePt t="6318" x="6027738" y="785813"/>
          <p14:tracePt t="6327" x="5999163" y="758825"/>
          <p14:tracePt t="6335" x="5984875" y="744538"/>
          <p14:tracePt t="6342" x="5957888" y="731838"/>
          <p14:tracePt t="6351" x="5943600" y="717550"/>
          <p14:tracePt t="6358" x="5930900" y="703263"/>
          <p14:tracePt t="6366" x="5902325" y="690563"/>
          <p14:tracePt t="6374" x="5875338" y="676275"/>
          <p14:tracePt t="6383" x="5848350" y="676275"/>
          <p14:tracePt t="6391" x="5819775" y="661988"/>
          <p14:tracePt t="6398" x="5764213" y="649288"/>
          <p14:tracePt t="6406" x="5695950" y="635000"/>
          <p14:tracePt t="6415" x="5627688" y="606425"/>
          <p14:tracePt t="6422" x="5572125" y="606425"/>
          <p14:tracePt t="6430" x="5489575" y="593725"/>
          <p14:tracePt t="6438" x="5419725" y="579438"/>
          <p14:tracePt t="6446" x="5337175" y="579438"/>
          <p14:tracePt t="6455" x="5268913" y="579438"/>
          <p14:tracePt t="6463" x="5199063" y="579438"/>
          <p14:tracePt t="6470" x="5116513" y="579438"/>
          <p14:tracePt t="6478" x="5060950" y="593725"/>
          <p14:tracePt t="6488" x="5006975" y="606425"/>
          <p14:tracePt t="6495" x="4951413" y="635000"/>
          <p14:tracePt t="6505" x="4910138" y="649288"/>
          <p14:tracePt t="6511" x="4881563" y="676275"/>
          <p14:tracePt t="6519" x="4840288" y="703263"/>
          <p14:tracePt t="6527" x="4813300" y="731838"/>
          <p14:tracePt t="6536" x="4786313" y="773113"/>
          <p14:tracePt t="6545" x="4745038" y="828675"/>
          <p14:tracePt t="6551" x="4716463" y="882650"/>
          <p14:tracePt t="6562" x="4660900" y="965200"/>
          <p14:tracePt t="6569" x="4633913" y="1020763"/>
          <p14:tracePt t="6577" x="4606925" y="1103313"/>
          <p14:tracePt t="6585" x="4565650" y="1173163"/>
          <p14:tracePt t="6594" x="4524375" y="1282700"/>
          <p14:tracePt t="6601" x="4483100" y="1366838"/>
          <p14:tracePt t="6608" x="4454525" y="1449388"/>
          <p14:tracePt t="6617" x="4413250" y="1517650"/>
          <p14:tracePt t="6626" x="4398963" y="1587500"/>
          <p14:tracePt t="6632" x="4371975" y="1655763"/>
          <p14:tracePt t="6640" x="4371975" y="1711325"/>
          <p14:tracePt t="6649" x="4357688" y="1766888"/>
          <p14:tracePt t="6657" x="4357688" y="1808163"/>
          <p14:tracePt t="6665" x="4357688" y="1835150"/>
          <p14:tracePt t="6673" x="4357688" y="1849438"/>
          <p14:tracePt t="6681" x="4357688" y="1876425"/>
          <p14:tracePt t="6688" x="4357688" y="1905000"/>
          <p14:tracePt t="6696" x="4371975" y="1946275"/>
          <p14:tracePt t="6704" x="4386263" y="1958975"/>
          <p14:tracePt t="6713" x="4398963" y="2000250"/>
          <p14:tracePt t="6722" x="4427538" y="2070100"/>
          <p14:tracePt t="6728" x="4440238" y="2097088"/>
          <p14:tracePt t="6739" x="4495800" y="2179638"/>
          <p14:tracePt t="6745" x="4510088" y="2220913"/>
          <p14:tracePt t="6754" x="4565650" y="2305050"/>
          <p14:tracePt t="6761" x="4633913" y="2400300"/>
          <p14:tracePt t="6770" x="4675188" y="2455863"/>
          <p14:tracePt t="6776" x="4757738" y="2538413"/>
          <p14:tracePt t="6784" x="4799013" y="2579688"/>
          <p14:tracePt t="6792" x="4881563" y="2649538"/>
          <p14:tracePt t="6800" x="4924425" y="2663825"/>
          <p14:tracePt t="6808" x="4965700" y="2690813"/>
          <p14:tracePt t="6817" x="5033963" y="2705100"/>
          <p14:tracePt t="6826" x="5075238" y="2717800"/>
          <p14:tracePt t="6832" x="5145088" y="2732088"/>
          <p14:tracePt t="6842" x="5186363" y="2732088"/>
          <p14:tracePt t="6851" x="5254625" y="2746375"/>
          <p14:tracePt t="6859" x="5281613" y="2746375"/>
          <p14:tracePt t="6866" x="5322888" y="2746375"/>
          <p14:tracePt t="6875" x="5419725" y="2746375"/>
          <p14:tracePt t="6882" x="5475288" y="2746375"/>
          <p14:tracePt t="6890" x="5530850" y="2746375"/>
          <p14:tracePt t="6898" x="5627688" y="2717800"/>
          <p14:tracePt t="6906" x="5681663" y="2690813"/>
          <p14:tracePt t="6915" x="5764213" y="2649538"/>
          <p14:tracePt t="6923" x="5834063" y="2593975"/>
          <p14:tracePt t="6937" x="5902325" y="2538413"/>
          <p14:tracePt t="6938" x="5957888" y="2484438"/>
          <p14:tracePt t="6946" x="6013450" y="2414588"/>
          <p14:tracePt t="6957" x="6054725" y="2373313"/>
          <p14:tracePt t="6963" x="6081713" y="2332038"/>
          <p14:tracePt t="6972" x="6096000" y="2290763"/>
          <p14:tracePt t="6979" x="6110288" y="2263775"/>
          <p14:tracePt t="6988" x="6122988" y="2235200"/>
          <p14:tracePt t="6994" x="6122988" y="2220913"/>
          <p14:tracePt t="7005" x="6122988" y="2193925"/>
          <p14:tracePt t="7011" x="6137275" y="2166938"/>
          <p14:tracePt t="7018" x="6137275" y="2152650"/>
          <p14:tracePt t="7027" x="6137275" y="2138363"/>
          <p14:tracePt t="7043" x="6151563" y="2125663"/>
          <p14:tracePt t="7075" x="6151563" y="2111375"/>
          <p14:tracePt t="7134" x="6151563" y="2097088"/>
          <p14:tracePt t="7181" x="0" y="0"/>
        </p14:tracePtLst>
        <p14:tracePtLst>
          <p14:tracePt t="8067" x="10206038" y="1462088"/>
          <p14:tracePt t="8070" x="10191750" y="1449388"/>
          <p14:tracePt t="8080" x="10179050" y="1435100"/>
          <p14:tracePt t="8095" x="10164763" y="1420813"/>
          <p14:tracePt t="8102" x="10164763" y="1408113"/>
          <p14:tracePt t="8111" x="10150475" y="1408113"/>
          <p14:tracePt t="8118" x="10150475" y="1393825"/>
          <p14:tracePt t="8127" x="10137775" y="1379538"/>
          <p14:tracePt t="8135" x="10123488" y="1366838"/>
          <p14:tracePt t="8144" x="10094913" y="1352550"/>
          <p14:tracePt t="8150" x="10053638" y="1311275"/>
          <p14:tracePt t="8158" x="10012363" y="1282700"/>
          <p14:tracePt t="8166" x="9958388" y="1255713"/>
          <p14:tracePt t="8176" x="9917113" y="1228725"/>
          <p14:tracePt t="8182" x="9861550" y="1200150"/>
          <p14:tracePt t="8190" x="9791700" y="1187450"/>
          <p14:tracePt t="8199" x="9764713" y="1173163"/>
          <p14:tracePt t="8206" x="9709150" y="1158875"/>
          <p14:tracePt t="8214" x="9653588" y="1144588"/>
          <p14:tracePt t="8222" x="9640888" y="1144588"/>
          <p14:tracePt t="8230" x="9585325" y="1144588"/>
          <p14:tracePt t="8240" x="9544050" y="1131888"/>
          <p14:tracePt t="8246" x="9529763" y="1131888"/>
          <p14:tracePt t="8256" x="9488488" y="1131888"/>
          <p14:tracePt t="8262" x="9447213" y="1131888"/>
          <p14:tracePt t="8272" x="9420225" y="1131888"/>
          <p14:tracePt t="8281" x="9350375" y="1131888"/>
          <p14:tracePt t="8289" x="9323388" y="1131888"/>
          <p14:tracePt t="8296" x="9255125" y="1131888"/>
          <p14:tracePt t="8305" x="9226550" y="1144588"/>
          <p14:tracePt t="8312" x="9170988" y="1158875"/>
          <p14:tracePt t="8320" x="9129713" y="1173163"/>
          <p14:tracePt t="8328" x="9061450" y="1200150"/>
          <p14:tracePt t="8337" x="9020175" y="1214438"/>
          <p14:tracePt t="8344" x="8978900" y="1241425"/>
          <p14:tracePt t="8353" x="8909050" y="1282700"/>
          <p14:tracePt t="8360" x="8867775" y="1296988"/>
          <p14:tracePt t="8368" x="8770938" y="1338263"/>
          <p14:tracePt t="8376" x="8729663" y="1366838"/>
          <p14:tracePt t="8385" x="8675688" y="1393825"/>
          <p14:tracePt t="8394" x="8591550" y="1435100"/>
          <p14:tracePt t="8401" x="8564563" y="1462088"/>
          <p14:tracePt t="8409" x="8537575" y="1476375"/>
          <p14:tracePt t="8416" x="8496300" y="1517650"/>
          <p14:tracePt t="8425" x="8482013" y="1531938"/>
          <p14:tracePt t="8432" x="8467725" y="1546225"/>
          <p14:tracePt t="8442" x="8455025" y="1558925"/>
          <p14:tracePt t="8448" x="8440738" y="1587500"/>
          <p14:tracePt t="8458" x="8440738" y="1600200"/>
          <p14:tracePt t="8464" x="8426450" y="1614488"/>
          <p14:tracePt t="8474" x="8426450" y="1628775"/>
          <p14:tracePt t="8481" x="8399463" y="1670050"/>
          <p14:tracePt t="8488" x="8385175" y="1682750"/>
          <p14:tracePt t="8497" x="8370888" y="1711325"/>
          <p14:tracePt t="8507" x="8358188" y="1738313"/>
          <p14:tracePt t="8512" x="8343900" y="1766888"/>
          <p14:tracePt t="8522" x="8302625" y="1820863"/>
          <p14:tracePt t="8528" x="8288338" y="1862138"/>
          <p14:tracePt t="8540" x="8261350" y="1890713"/>
          <p14:tracePt t="8547" x="8247063" y="1917700"/>
          <p14:tracePt t="8554" x="8220075" y="1946275"/>
          <p14:tracePt t="8562" x="8205788" y="1973263"/>
          <p14:tracePt t="8571" x="8164513" y="2014538"/>
          <p14:tracePt t="8578" x="8150225" y="2028825"/>
          <p14:tracePt t="8587" x="8150225" y="2055813"/>
          <p14:tracePt t="8594" x="8137525" y="2070100"/>
          <p14:tracePt t="8603" x="8123238" y="2084388"/>
          <p14:tracePt t="8611" x="8108950" y="2111375"/>
          <p14:tracePt t="8619" x="8096250" y="2125663"/>
          <p14:tracePt t="8629" x="8081963" y="2152650"/>
          <p14:tracePt t="8635" x="8081963" y="2166938"/>
          <p14:tracePt t="8643" x="8067675" y="2235200"/>
          <p14:tracePt t="8651" x="8054975" y="2263775"/>
          <p14:tracePt t="8661" x="8054975" y="2305050"/>
          <p14:tracePt t="8667" x="8040688" y="2332038"/>
          <p14:tracePt t="8677" x="8040688" y="2373313"/>
          <p14:tracePt t="8683" x="8026400" y="2414588"/>
          <p14:tracePt t="8694" x="8026400" y="2455863"/>
          <p14:tracePt t="8700" x="8013700" y="2497138"/>
          <p14:tracePt t="8712" x="7999413" y="2538413"/>
          <p14:tracePt t="8716" x="7999413" y="2579688"/>
          <p14:tracePt t="8725" x="7985125" y="2622550"/>
          <p14:tracePt t="8731" x="7985125" y="2649538"/>
          <p14:tracePt t="8742" x="7985125" y="2690813"/>
          <p14:tracePt t="8747" x="7985125" y="2717800"/>
          <p14:tracePt t="8757" x="7985125" y="2746375"/>
          <p14:tracePt t="8763" x="7985125" y="2773363"/>
          <p14:tracePt t="8775" x="7985125" y="2814638"/>
          <p14:tracePt t="8779" x="7985125" y="2843213"/>
          <p14:tracePt t="8787" x="8013700" y="2925763"/>
          <p14:tracePt t="8795" x="8026400" y="2967038"/>
          <p14:tracePt t="8803" x="8054975" y="3022600"/>
          <p14:tracePt t="8811" x="8081963" y="3076575"/>
          <p14:tracePt t="8820" x="8108950" y="3117850"/>
          <p14:tracePt t="8829" x="8150225" y="3201988"/>
          <p14:tracePt t="8838" x="8178800" y="3255963"/>
          <p14:tracePt t="8845" x="8220075" y="3297238"/>
          <p14:tracePt t="8853" x="8261350" y="3352800"/>
          <p14:tracePt t="8861" x="8288338" y="3394075"/>
          <p14:tracePt t="8871" x="8329613" y="3435350"/>
          <p14:tracePt t="8877" x="8358188" y="3463925"/>
          <p14:tracePt t="8884" x="8385175" y="3505200"/>
          <p14:tracePt t="8892" x="8426450" y="3532188"/>
          <p14:tracePt t="8901" x="8467725" y="3573463"/>
          <p14:tracePt t="8910" x="8523288" y="3614738"/>
          <p14:tracePt t="8916" x="8564563" y="3656013"/>
          <p14:tracePt t="8925" x="8634413" y="3697288"/>
          <p14:tracePt t="8932" x="8702675" y="3752850"/>
          <p14:tracePt t="8941" x="8758238" y="3781425"/>
          <p14:tracePt t="8955" x="8855075" y="3822700"/>
          <p14:tracePt t="8958" x="8937625" y="3863975"/>
          <p14:tracePt t="8965" x="9020175" y="3890963"/>
          <p14:tracePt t="8973" x="9102725" y="3905250"/>
          <p14:tracePt t="8981" x="9226550" y="3946525"/>
          <p14:tracePt t="8989" x="9323388" y="3960813"/>
          <p14:tracePt t="8997" x="9405938" y="3973513"/>
          <p14:tracePt t="9006" x="9475788" y="3987800"/>
          <p14:tracePt t="9013" x="9558338" y="4002088"/>
          <p14:tracePt t="9021" x="9626600" y="4002088"/>
          <p14:tracePt t="9029" x="9682163" y="4002088"/>
          <p14:tracePt t="9040" x="9750425" y="4002088"/>
          <p14:tracePt t="9045" x="9779000" y="4002088"/>
          <p14:tracePt t="9053" x="9832975" y="4002088"/>
          <p14:tracePt t="9061" x="9888538" y="3987800"/>
          <p14:tracePt t="9070" x="9944100" y="3973513"/>
          <p14:tracePt t="9077" x="10012363" y="3960813"/>
          <p14:tracePt t="9086" x="10053638" y="3946525"/>
          <p14:tracePt t="9093" x="10137775" y="3932238"/>
          <p14:tracePt t="9103" x="10220325" y="3905250"/>
          <p14:tracePt t="9112" x="10274300" y="3890963"/>
          <p14:tracePt t="9117" x="10371138" y="3849688"/>
          <p14:tracePt t="9127" x="10426700" y="3822700"/>
          <p14:tracePt t="9135" x="10523538" y="3781425"/>
          <p14:tracePt t="9143" x="10620375" y="3711575"/>
          <p14:tracePt t="9151" x="10674350" y="3670300"/>
          <p14:tracePt t="9160" x="10771188" y="3587750"/>
          <p14:tracePt t="9168" x="10812463" y="3532188"/>
          <p14:tracePt t="9175" x="10895013" y="3449638"/>
          <p14:tracePt t="9183" x="10923588" y="3408363"/>
          <p14:tracePt t="9192" x="10977563" y="3325813"/>
          <p14:tracePt t="9199" x="11020425" y="3228975"/>
          <p14:tracePt t="9207" x="11033125" y="3160713"/>
          <p14:tracePt t="9215" x="11047413" y="3090863"/>
          <p14:tracePt t="9223" x="11047413" y="3008313"/>
          <p14:tracePt t="9231" x="11047413" y="2938463"/>
          <p14:tracePt t="9239" x="11047413" y="2855913"/>
          <p14:tracePt t="9247" x="11047413" y="2801938"/>
          <p14:tracePt t="9254" x="11047413" y="2746375"/>
          <p14:tracePt t="9263" x="11033125" y="2690813"/>
          <p14:tracePt t="9273" x="11033125" y="2635250"/>
          <p14:tracePt t="9279" x="11033125" y="2579688"/>
          <p14:tracePt t="9288" x="11033125" y="2511425"/>
          <p14:tracePt t="9295" x="11020425" y="2443163"/>
          <p14:tracePt t="9303" x="11020425" y="2414588"/>
          <p14:tracePt t="9311" x="11006138" y="2346325"/>
          <p14:tracePt t="9320" x="10991850" y="2276475"/>
          <p14:tracePt t="9327" x="10964863" y="2208213"/>
          <p14:tracePt t="9335" x="10950575" y="2166938"/>
          <p14:tracePt t="9343" x="10909300" y="2070100"/>
          <p14:tracePt t="9351" x="10882313" y="2028825"/>
          <p14:tracePt t="9359" x="10826750" y="1946275"/>
          <p14:tracePt t="9368" x="10785475" y="1862138"/>
          <p14:tracePt t="9375" x="10771188" y="1835150"/>
          <p14:tracePt t="9383" x="10715625" y="1766888"/>
          <p14:tracePt t="9393" x="10702925" y="1738313"/>
          <p14:tracePt t="9400" x="10661650" y="1697038"/>
          <p14:tracePt t="9409" x="10647363" y="1670050"/>
          <p14:tracePt t="9417" x="10606088" y="1628775"/>
          <p14:tracePt t="9426" x="10579100" y="1614488"/>
          <p14:tracePt t="9433" x="10523538" y="1558925"/>
          <p14:tracePt t="9443" x="10494963" y="1531938"/>
          <p14:tracePt t="9449" x="10426700" y="1462088"/>
          <p14:tracePt t="9457" x="10385425" y="1435100"/>
          <p14:tracePt t="9466" x="10344150" y="1408113"/>
          <p14:tracePt t="9473" x="10261600" y="1338263"/>
          <p14:tracePt t="9481" x="10220325" y="1311275"/>
          <p14:tracePt t="9489" x="10179050" y="1282700"/>
          <p14:tracePt t="9498" x="10109200" y="1241425"/>
          <p14:tracePt t="9508" x="10082213" y="1228725"/>
          <p14:tracePt t="9513" x="10040938" y="1200150"/>
          <p14:tracePt t="9522" x="10012363" y="1187450"/>
          <p14:tracePt t="9529" x="9985375" y="1173163"/>
          <p14:tracePt t="9537" x="9958388" y="1158875"/>
          <p14:tracePt t="9545" x="9929813" y="1158875"/>
          <p14:tracePt t="9553" x="9902825" y="1144588"/>
          <p14:tracePt t="9561" x="9861550" y="1117600"/>
          <p14:tracePt t="9569" x="9820275" y="1103313"/>
          <p14:tracePt t="9577" x="9779000" y="1090613"/>
          <p14:tracePt t="9585" x="9723438" y="1076325"/>
          <p14:tracePt t="9593" x="9667875" y="1062038"/>
          <p14:tracePt t="9601" x="9599613" y="1035050"/>
          <p14:tracePt t="9609" x="9544050" y="1035050"/>
          <p14:tracePt t="9617" x="9488488" y="1020763"/>
          <p14:tracePt t="9625" x="9420225" y="1008063"/>
          <p14:tracePt t="9633" x="9378950" y="993775"/>
          <p14:tracePt t="9643" x="9337675" y="993775"/>
          <p14:tracePt t="9649" x="9309100" y="993775"/>
          <p14:tracePt t="9657" x="9267825" y="979488"/>
          <p14:tracePt t="9667" x="9240838" y="979488"/>
          <p14:tracePt t="9673" x="9212263" y="979488"/>
          <p14:tracePt t="9683" x="9170988" y="979488"/>
          <p14:tracePt t="9689" x="9144000" y="979488"/>
          <p14:tracePt t="9699" x="9117013" y="979488"/>
          <p14:tracePt t="9708" x="9088438" y="979488"/>
          <p14:tracePt t="9715" x="9075738" y="979488"/>
          <p14:tracePt t="9723" x="9047163" y="979488"/>
          <p14:tracePt t="9731" x="9005888" y="979488"/>
          <p14:tracePt t="9740" x="8978900" y="979488"/>
          <p14:tracePt t="9747" x="8950325" y="979488"/>
          <p14:tracePt t="9756" x="8909050" y="993775"/>
          <p14:tracePt t="9763" x="8855075" y="1008063"/>
          <p14:tracePt t="9771" x="8840788" y="1020763"/>
          <p14:tracePt t="9779" x="8785225" y="1035050"/>
          <p14:tracePt t="9789" x="8743950" y="1049338"/>
          <p14:tracePt t="9795" x="8729663" y="1062038"/>
          <p14:tracePt t="9804" x="8675688" y="1090613"/>
          <p14:tracePt t="9811" x="8647113" y="1103313"/>
          <p14:tracePt t="9819" x="8591550" y="1144588"/>
          <p14:tracePt t="9828" x="8564563" y="1158875"/>
          <p14:tracePt t="9836" x="8509000" y="1200150"/>
          <p14:tracePt t="9843" x="8482013" y="1214438"/>
          <p14:tracePt t="9851" x="8413750" y="1255713"/>
          <p14:tracePt t="9860" x="8385175" y="1282700"/>
          <p14:tracePt t="9867" x="8358188" y="1311275"/>
          <p14:tracePt t="9875" x="8316913" y="1366838"/>
          <p14:tracePt t="9883" x="8288338" y="1393825"/>
          <p14:tracePt t="9891" x="8247063" y="1462088"/>
          <p14:tracePt t="9899" x="8234363" y="1490663"/>
          <p14:tracePt t="9907" x="8220075" y="1531938"/>
          <p14:tracePt t="9915" x="8178800" y="1587500"/>
          <p14:tracePt t="9923" x="8164513" y="1614488"/>
          <p14:tracePt t="9942" x="8123238" y="1682750"/>
          <p14:tracePt t="9947" x="8123238" y="1697038"/>
          <p14:tracePt t="9957" x="8108950" y="1725613"/>
          <p14:tracePt t="9963" x="8096250" y="1766888"/>
          <p14:tracePt t="9973" x="8096250" y="1779588"/>
          <p14:tracePt t="9981" x="8096250" y="1793875"/>
          <p14:tracePt t="9989" x="8081963" y="1808163"/>
          <p14:tracePt t="9997" x="8067675" y="1849438"/>
          <p14:tracePt t="10005" x="8054975" y="1876425"/>
          <p14:tracePt t="10013" x="8054975" y="1905000"/>
          <p14:tracePt t="10024" x="8040688" y="1931988"/>
          <p14:tracePt t="10029" x="8026400" y="2000250"/>
          <p14:tracePt t="10038" x="8013700" y="2028825"/>
          <p14:tracePt t="10045" x="7999413" y="2070100"/>
          <p14:tracePt t="10053" x="7985125" y="2097088"/>
          <p14:tracePt t="10061" x="7972425" y="2125663"/>
          <p14:tracePt t="10069" x="7958138" y="2166938"/>
          <p14:tracePt t="10077" x="7943850" y="2235200"/>
          <p14:tracePt t="10085" x="7929563" y="2276475"/>
          <p14:tracePt t="10093" x="7929563" y="2317750"/>
          <p14:tracePt t="10101" x="7929563" y="2359025"/>
          <p14:tracePt t="10109" x="7916863" y="2400300"/>
          <p14:tracePt t="10119" x="7916863" y="2443163"/>
          <p14:tracePt t="10125" x="7916863" y="2497138"/>
          <p14:tracePt t="10133" x="7916863" y="2579688"/>
          <p14:tracePt t="10141" x="7916863" y="2622550"/>
          <p14:tracePt t="10149" x="7929563" y="2663825"/>
          <p14:tracePt t="10159" x="7929563" y="2717800"/>
          <p14:tracePt t="10165" x="7943850" y="2759075"/>
          <p14:tracePt t="10173" x="7958138" y="2801938"/>
          <p14:tracePt t="10183" x="7972425" y="2843213"/>
          <p14:tracePt t="10195" x="7972425" y="2897188"/>
          <p14:tracePt t="10197" x="7985125" y="2938463"/>
          <p14:tracePt t="10205" x="8013700" y="2994025"/>
          <p14:tracePt t="10213" x="8026400" y="3035300"/>
          <p14:tracePt t="10221" x="8054975" y="3090863"/>
          <p14:tracePt t="10229" x="8081963" y="3146425"/>
          <p14:tracePt t="10238" x="8123238" y="3201988"/>
          <p14:tracePt t="10247" x="8164513" y="3255963"/>
          <p14:tracePt t="10260" x="8220075" y="3311525"/>
          <p14:tracePt t="10263" x="8275638" y="3367088"/>
          <p14:tracePt t="10272" x="8399463" y="3490913"/>
          <p14:tracePt t="10279" x="8467725" y="3532188"/>
          <p14:tracePt t="10288" x="8578850" y="3602038"/>
          <p14:tracePt t="10295" x="8702675" y="3670300"/>
          <p14:tracePt t="10303" x="8758238" y="3697288"/>
          <p14:tracePt t="10311" x="8882063" y="3740150"/>
          <p14:tracePt t="10319" x="8950325" y="3767138"/>
          <p14:tracePt t="10327" x="9075738" y="3781425"/>
          <p14:tracePt t="10335" x="9144000" y="3794125"/>
          <p14:tracePt t="10343" x="9282113" y="3794125"/>
          <p14:tracePt t="10352" x="9364663" y="3794125"/>
          <p14:tracePt t="10359" x="9529763" y="3767138"/>
          <p14:tracePt t="10367" x="9612313" y="3740150"/>
          <p14:tracePt t="10375" x="9791700" y="3684588"/>
          <p14:tracePt t="10383" x="9874250" y="3656013"/>
          <p14:tracePt t="10391" x="10053638" y="3602038"/>
          <p14:tracePt t="10401" x="10123488" y="3573463"/>
          <p14:tracePt t="10407" x="10247313" y="3517900"/>
          <p14:tracePt t="10415" x="10329863" y="3476625"/>
          <p14:tracePt t="10426" x="10412413" y="3422650"/>
          <p14:tracePt t="10431" x="10467975" y="3381375"/>
          <p14:tracePt t="10439" x="10494963" y="3352800"/>
          <p14:tracePt t="10447" x="10536238" y="3311525"/>
          <p14:tracePt t="10458" x="10564813" y="3243263"/>
          <p14:tracePt t="10463" x="10591800" y="3173413"/>
          <p14:tracePt t="10473" x="10620375" y="3117850"/>
          <p14:tracePt t="10479" x="10647363" y="3049588"/>
          <p14:tracePt t="10490" x="10661650" y="2981325"/>
          <p14:tracePt t="10495" x="10674350" y="2925763"/>
          <p14:tracePt t="10505" x="10702925" y="2843213"/>
          <p14:tracePt t="10511" x="10729913" y="2773363"/>
          <p14:tracePt t="10522" x="10744200" y="2732088"/>
          <p14:tracePt t="10527" x="10771188" y="2663825"/>
          <p14:tracePt t="10538" x="10785475" y="2622550"/>
          <p14:tracePt t="10545" x="10799763" y="2579688"/>
          <p14:tracePt t="10554" x="10812463" y="2525713"/>
          <p14:tracePt t="10561" x="10812463" y="2484438"/>
          <p14:tracePt t="10569" x="10812463" y="2428875"/>
          <p14:tracePt t="10577" x="10812463" y="2373313"/>
          <p14:tracePt t="10589" x="10812463" y="2332038"/>
          <p14:tracePt t="10593" x="10812463" y="2276475"/>
          <p14:tracePt t="10601" x="10812463" y="2249488"/>
          <p14:tracePt t="10609" x="10812463" y="2220913"/>
          <p14:tracePt t="10617" x="10812463" y="2179638"/>
          <p14:tracePt t="10625" x="10799763" y="2152650"/>
          <p14:tracePt t="10633" x="10785475" y="2125663"/>
          <p14:tracePt t="10641" x="10756900" y="2097088"/>
          <p14:tracePt t="10650" x="10744200" y="2070100"/>
          <p14:tracePt t="10657" x="10715625" y="2041525"/>
          <p14:tracePt t="10665" x="10702925" y="2014538"/>
          <p14:tracePt t="10673" x="10674350" y="1987550"/>
          <p14:tracePt t="10681" x="10647363" y="1958975"/>
          <p14:tracePt t="10691" x="10633075" y="1931988"/>
          <p14:tracePt t="10697" x="10620375" y="1931988"/>
          <p14:tracePt t="10706" x="10620375" y="1917700"/>
          <p14:tracePt t="10713" x="10606088" y="1905000"/>
          <p14:tracePt t="10787" x="10591800" y="1905000"/>
          <p14:tracePt t="10793" x="0" y="0"/>
        </p14:tracePtLst>
        <p14:tracePtLst>
          <p14:tracePt t="11351" x="7213600" y="3905250"/>
          <p14:tracePt t="11353" x="7213600" y="3890963"/>
          <p14:tracePt t="11361" x="7199313" y="3876675"/>
          <p14:tracePt t="11371" x="7185025" y="3863975"/>
          <p14:tracePt t="11381" x="7172325" y="3849688"/>
          <p14:tracePt t="11388" x="7158038" y="3849688"/>
          <p14:tracePt t="11393" x="7131050" y="3822700"/>
          <p14:tracePt t="11402" x="7102475" y="3822700"/>
          <p14:tracePt t="11413" x="7046913" y="3794125"/>
          <p14:tracePt t="11419" x="7005638" y="3794125"/>
          <p14:tracePt t="11427" x="6964363" y="3781425"/>
          <p14:tracePt t="11435" x="6854825" y="3767138"/>
          <p14:tracePt t="11443" x="6813550" y="3767138"/>
          <p14:tracePt t="11451" x="6743700" y="3767138"/>
          <p14:tracePt t="11459" x="6619875" y="3767138"/>
          <p14:tracePt t="11467" x="6564313" y="3767138"/>
          <p14:tracePt t="11475" x="6496050" y="3767138"/>
          <p14:tracePt t="11483" x="6427788" y="3767138"/>
          <p14:tracePt t="11491" x="6275388" y="3794125"/>
          <p14:tracePt t="11498" x="6207125" y="3808413"/>
          <p14:tracePt t="11507" x="6137275" y="3822700"/>
          <p14:tracePt t="11515" x="6069013" y="3849688"/>
          <p14:tracePt t="11523" x="5930900" y="3905250"/>
          <p14:tracePt t="11531" x="5861050" y="3932238"/>
          <p14:tracePt t="11539" x="5792788" y="3960813"/>
          <p14:tracePt t="11547" x="5737225" y="3987800"/>
          <p14:tracePt t="11555" x="5613400" y="4056063"/>
          <p14:tracePt t="11563" x="5557838" y="4084638"/>
          <p14:tracePt t="11571" x="5516563" y="4125913"/>
          <p14:tracePt t="11579" x="5419725" y="4194175"/>
          <p14:tracePt t="11587" x="5378450" y="4235450"/>
          <p14:tracePt t="11595" x="5337175" y="4278313"/>
          <p14:tracePt t="11603" x="5322888" y="4319588"/>
          <p14:tracePt t="11610" x="5281613" y="4373563"/>
          <p14:tracePt t="11619" x="5281613" y="4414838"/>
          <p14:tracePt t="11628" x="5281613" y="4443413"/>
          <p14:tracePt t="11635" x="5281613" y="4470400"/>
          <p14:tracePt t="11644" x="5281613" y="4540250"/>
          <p14:tracePt t="11651" x="5281613" y="4581525"/>
          <p14:tracePt t="11659" x="5281613" y="4622800"/>
          <p14:tracePt t="11669" x="5295900" y="4649788"/>
          <p14:tracePt t="11677" x="5310188" y="4732338"/>
          <p14:tracePt t="11685" x="5322888" y="4773613"/>
          <p14:tracePt t="11693" x="5351463" y="4829175"/>
          <p14:tracePt t="11701" x="5365750" y="4884738"/>
          <p14:tracePt t="11710" x="5407025" y="4995863"/>
          <p14:tracePt t="11717" x="5419725" y="5049838"/>
          <p14:tracePt t="11725" x="5448300" y="5091113"/>
          <p14:tracePt t="11733" x="5489575" y="5216525"/>
          <p14:tracePt t="11742" x="5516563" y="5270500"/>
          <p14:tracePt t="11749" x="5557838" y="5326063"/>
          <p14:tracePt t="11757" x="5586413" y="5367338"/>
          <p14:tracePt t="11765" x="5654675" y="5464175"/>
          <p14:tracePt t="11776" x="5681663" y="5519738"/>
          <p14:tracePt t="11781" x="5722938" y="5561013"/>
          <p14:tracePt t="11789" x="5751513" y="5602288"/>
          <p14:tracePt t="11797" x="5834063" y="5684838"/>
          <p14:tracePt t="11805" x="5875338" y="5726113"/>
          <p14:tracePt t="11813" x="5916613" y="5781675"/>
          <p14:tracePt t="11821" x="5972175" y="5822950"/>
          <p14:tracePt t="11829" x="6081713" y="5919788"/>
          <p14:tracePt t="11838" x="6137275" y="5961063"/>
          <p14:tracePt t="11845" x="6192838" y="6016625"/>
          <p14:tracePt t="11853" x="6248400" y="6057900"/>
          <p14:tracePt t="11861" x="6384925" y="6140450"/>
          <p14:tracePt t="11869" x="6440488" y="6181725"/>
          <p14:tracePt t="11877" x="6510338" y="6223000"/>
          <p14:tracePt t="11887" x="6619875" y="6292850"/>
          <p14:tracePt t="11893" x="6675438" y="6319838"/>
          <p14:tracePt t="11901" x="6716713" y="6346825"/>
          <p14:tracePt t="11909" x="6757988" y="6361113"/>
          <p14:tracePt t="11917" x="6826250" y="6402388"/>
          <p14:tracePt t="11925" x="6869113" y="6430963"/>
          <p14:tracePt t="11933" x="6910388" y="6443663"/>
          <p14:tracePt t="11943" x="6964363" y="6457950"/>
          <p14:tracePt t="11949" x="7061200" y="6499225"/>
          <p14:tracePt t="11957" x="7116763" y="6513513"/>
          <p14:tracePt t="11967" x="7172325" y="6526213"/>
          <p14:tracePt t="11976" x="7240588" y="6526213"/>
          <p14:tracePt t="11983" x="7405688" y="6540500"/>
          <p14:tracePt t="11991" x="7488238" y="6554788"/>
          <p14:tracePt t="11999" x="7667625" y="6554788"/>
          <p14:tracePt t="12010" x="7751763" y="6554788"/>
          <p14:tracePt t="12015" x="7916863" y="6554788"/>
          <p14:tracePt t="12023" x="7999413" y="6540500"/>
          <p14:tracePt t="12031" x="8067675" y="6526213"/>
          <p14:tracePt t="12040" x="8178800" y="6484938"/>
          <p14:tracePt t="12047" x="8234363" y="6472238"/>
          <p14:tracePt t="12055" x="8302625" y="6430963"/>
          <p14:tracePt t="12063" x="8343900" y="6402388"/>
          <p14:tracePt t="12071" x="8413750" y="6334125"/>
          <p14:tracePt t="12079" x="8440738" y="6292850"/>
          <p14:tracePt t="12089" x="8467725" y="6251575"/>
          <p14:tracePt t="12095" x="8537575" y="6140450"/>
          <p14:tracePt t="12104" x="8564563" y="6084888"/>
          <p14:tracePt t="12113" x="8634413" y="5961063"/>
          <p14:tracePt t="12119" x="8661400" y="5905500"/>
          <p14:tracePt t="12129" x="8688388" y="5837238"/>
          <p14:tracePt t="12135" x="8743950" y="5684838"/>
          <p14:tracePt t="12143" x="8770938" y="5616575"/>
          <p14:tracePt t="12151" x="8799513" y="5491163"/>
          <p14:tracePt t="12160" x="8812213" y="5422900"/>
          <p14:tracePt t="12167" x="8826500" y="5299075"/>
          <p14:tracePt t="12176" x="8840788" y="5243513"/>
          <p14:tracePt t="12183" x="8840788" y="5187950"/>
          <p14:tracePt t="12191" x="8826500" y="5078413"/>
          <p14:tracePt t="12199" x="8812213" y="5008563"/>
          <p14:tracePt t="12207" x="8785225" y="4899025"/>
          <p14:tracePt t="12215" x="8758238" y="4843463"/>
          <p14:tracePt t="12223" x="8729663" y="4746625"/>
          <p14:tracePt t="12239" x="8688388" y="4649788"/>
          <p14:tracePt t="12249" x="8661400" y="4581525"/>
          <p14:tracePt t="12256" x="8647113" y="4540250"/>
          <p14:tracePt t="12265" x="8605838" y="4470400"/>
          <p14:tracePt t="12273" x="8591550" y="4443413"/>
          <p14:tracePt t="12281" x="8550275" y="4373563"/>
          <p14:tracePt t="12290" x="8523288" y="4332288"/>
          <p14:tracePt t="12297" x="8509000" y="4305300"/>
          <p14:tracePt t="12305" x="8467725" y="4249738"/>
          <p14:tracePt t="12313" x="8440738" y="4222750"/>
          <p14:tracePt t="12321" x="8413750" y="4194175"/>
          <p14:tracePt t="12329" x="8358188" y="4140200"/>
          <p14:tracePt t="12338" x="8316913" y="4125913"/>
          <p14:tracePt t="12345" x="8288338" y="4098925"/>
          <p14:tracePt t="12353" x="8247063" y="4084638"/>
          <p14:tracePt t="12361" x="8164513" y="4043363"/>
          <p14:tracePt t="12369" x="8123238" y="4029075"/>
          <p14:tracePt t="12377" x="8067675" y="4002088"/>
          <p14:tracePt t="12385" x="7999413" y="3987800"/>
          <p14:tracePt t="12393" x="7875588" y="3946525"/>
          <p14:tracePt t="12402" x="7805738" y="3932238"/>
          <p14:tracePt t="12409" x="7737475" y="3919538"/>
          <p14:tracePt t="12417" x="7613650" y="3905250"/>
          <p14:tracePt t="12425" x="7543800" y="3890963"/>
          <p14:tracePt t="12435" x="7475538" y="3890963"/>
          <p14:tracePt t="12441" x="7419975" y="3890963"/>
          <p14:tracePt t="12449" x="7310438" y="3876675"/>
          <p14:tracePt t="12456" x="7254875" y="3876675"/>
          <p14:tracePt t="12465" x="7199313" y="3876675"/>
          <p14:tracePt t="12473" x="7158038" y="3876675"/>
          <p14:tracePt t="12481" x="7075488" y="3876675"/>
          <p14:tracePt t="12488" x="7034213" y="3890963"/>
          <p14:tracePt t="12497" x="6992938" y="3905250"/>
          <p14:tracePt t="12506" x="6951663" y="3919538"/>
          <p14:tracePt t="12515" x="6854825" y="3932238"/>
          <p14:tracePt t="12523" x="6813550" y="3946525"/>
          <p14:tracePt t="12531" x="6757988" y="3960813"/>
          <p14:tracePt t="12537" x="6716713" y="3973513"/>
          <p14:tracePt t="12547" x="6634163" y="4002088"/>
          <p14:tracePt t="12555" x="6592888" y="4002088"/>
          <p14:tracePt t="12563" x="6564313" y="4014788"/>
          <p14:tracePt t="12571" x="6537325" y="4029075"/>
          <p14:tracePt t="12580" x="6496050" y="4070350"/>
          <p14:tracePt t="12587" x="6481763" y="4084638"/>
          <p14:tracePt t="12595" x="6469063" y="4098925"/>
          <p14:tracePt t="12603" x="6440488" y="4111625"/>
          <p14:tracePt t="12611" x="6427788" y="4125913"/>
          <p14:tracePt t="12619" x="6384925" y="4167188"/>
          <p14:tracePt t="12627" x="6357938" y="4194175"/>
          <p14:tracePt t="12635" x="6330950" y="4235450"/>
          <p14:tracePt t="12643" x="6302375" y="4278313"/>
          <p14:tracePt t="12651" x="6261100" y="4319588"/>
          <p14:tracePt t="12659" x="6234113" y="4360863"/>
          <p14:tracePt t="12667" x="6164263" y="4457700"/>
          <p14:tracePt t="12676" x="6137275" y="4498975"/>
          <p14:tracePt t="12683" x="6122988" y="4540250"/>
          <p14:tracePt t="12692" x="6096000" y="4581525"/>
          <p14:tracePt t="12699" x="6081713" y="4608513"/>
          <p14:tracePt t="12707" x="6069013" y="4649788"/>
          <p14:tracePt t="12715" x="6054725" y="4678363"/>
          <p14:tracePt t="12724" x="6027738" y="4746625"/>
          <p14:tracePt t="12731" x="6027738" y="4773613"/>
          <p14:tracePt t="12739" x="6027738" y="4816475"/>
          <p14:tracePt t="12747" x="6027738" y="4857750"/>
          <p14:tracePt t="12757" x="6013450" y="4899025"/>
          <p14:tracePt t="12764" x="6013450" y="4940300"/>
          <p14:tracePt t="12771" x="6013450" y="4981575"/>
          <p14:tracePt t="12779" x="6013450" y="5037138"/>
          <p14:tracePt t="12789" x="6013450" y="5132388"/>
          <p14:tracePt t="12795" x="6013450" y="5175250"/>
          <p14:tracePt t="12803" x="6027738" y="5229225"/>
          <p14:tracePt t="12813" x="6027738" y="5284788"/>
          <p14:tracePt t="12818" x="6040438" y="5340350"/>
          <p14:tracePt t="12830" x="6054725" y="5395913"/>
          <p14:tracePt t="12837" x="6069013" y="5449888"/>
          <p14:tracePt t="12845" x="6081713" y="5505450"/>
          <p14:tracePt t="12853" x="6081713" y="5546725"/>
          <p14:tracePt t="12861" x="6110288" y="5629275"/>
          <p14:tracePt t="12869" x="6122988" y="5670550"/>
          <p14:tracePt t="12879" x="6137275" y="5713413"/>
          <p14:tracePt t="12885" x="6164263" y="5754688"/>
          <p14:tracePt t="12893" x="6178550" y="5781675"/>
          <p14:tracePt t="12901" x="6192838" y="5808663"/>
          <p14:tracePt t="12910" x="6207125" y="5849938"/>
          <p14:tracePt t="12916" x="6234113" y="5878513"/>
          <p14:tracePt t="12925" x="6261100" y="5905500"/>
          <p14:tracePt t="12933" x="6289675" y="5946775"/>
          <p14:tracePt t="12941" x="6316663" y="5988050"/>
          <p14:tracePt t="12949" x="6357938" y="6029325"/>
          <p14:tracePt t="12958" x="6384925" y="6072188"/>
          <p14:tracePt t="12965" x="6427788" y="6126163"/>
          <p14:tracePt t="12973" x="6469063" y="6167438"/>
          <p14:tracePt t="12981" x="6523038" y="6223000"/>
          <p14:tracePt t="12989" x="6564313" y="6264275"/>
          <p14:tracePt t="12997" x="6619875" y="6319838"/>
          <p14:tracePt t="13005" x="6675438" y="6361113"/>
          <p14:tracePt t="13013" x="6731000" y="6402388"/>
          <p14:tracePt t="13022" x="6799263" y="6457950"/>
          <p14:tracePt t="13029" x="6869113" y="6499225"/>
          <p14:tracePt t="13039" x="6951663" y="6526213"/>
          <p14:tracePt t="13045" x="7034213" y="6567488"/>
          <p14:tracePt t="13053" x="7116763" y="6596063"/>
          <p14:tracePt t="13062" x="7213600" y="6623050"/>
          <p14:tracePt t="13068" x="7296150" y="6651625"/>
          <p14:tracePt t="13077" x="7392988" y="6664325"/>
          <p14:tracePt t="13087" x="7543800" y="6678613"/>
          <p14:tracePt t="13094" x="7640638" y="6692900"/>
          <p14:tracePt t="13103" x="7737475" y="6692900"/>
          <p14:tracePt t="13109" x="7820025" y="6692900"/>
          <p14:tracePt t="13122" x="7902575" y="6692900"/>
          <p14:tracePt t="13128" x="8013700" y="6692900"/>
          <p14:tracePt t="13135" x="8081963" y="6692900"/>
          <p14:tracePt t="13142" x="8178800" y="6692900"/>
          <p14:tracePt t="13151" x="8288338" y="6664325"/>
          <p14:tracePt t="13159" x="8370888" y="6651625"/>
          <p14:tracePt t="13167" x="8496300" y="6623050"/>
          <p14:tracePt t="13175" x="8578850" y="6596063"/>
          <p14:tracePt t="13183" x="8675688" y="6567488"/>
          <p14:tracePt t="13195" x="8729663" y="6554788"/>
          <p14:tracePt t="13199" x="8812213" y="6513513"/>
          <p14:tracePt t="13207" x="8882063" y="6472238"/>
          <p14:tracePt t="13215" x="8923338" y="6430963"/>
          <p14:tracePt t="13223" x="8978900" y="6346825"/>
          <p14:tracePt t="13231" x="9005888" y="6278563"/>
          <p14:tracePt t="13239" x="9032875" y="6167438"/>
          <p14:tracePt t="13247" x="9061450" y="6084888"/>
          <p14:tracePt t="13255" x="9061450" y="6002338"/>
          <p14:tracePt t="13263" x="9075738" y="5919788"/>
          <p14:tracePt t="13273" x="9075738" y="5849938"/>
          <p14:tracePt t="13279" x="9075738" y="5767388"/>
          <p14:tracePt t="13287" x="9075738" y="5699125"/>
          <p14:tracePt t="13294" x="9075738" y="5657850"/>
          <p14:tracePt t="13304" x="9075738" y="5616575"/>
          <p14:tracePt t="13311" x="9061450" y="5602288"/>
          <p14:tracePt t="13321" x="9061450" y="5575300"/>
          <p14:tracePt t="13327" x="9047163" y="5546725"/>
          <p14:tracePt t="13335" x="9032875" y="5519738"/>
          <p14:tracePt t="13343" x="9032875" y="5505450"/>
          <p14:tracePt t="13352" x="9020175" y="5478463"/>
          <p14:tracePt t="13359" x="9005888" y="5464175"/>
          <p14:tracePt t="13367" x="9005888" y="5449888"/>
          <p14:tracePt t="13375" x="8991600" y="5422900"/>
          <p14:tracePt t="13384" x="8978900" y="5408613"/>
          <p14:tracePt t="13393" x="8964613" y="5395913"/>
          <p14:tracePt t="13399" x="8950325" y="5367338"/>
          <p14:tracePt t="13409" x="8937625" y="5367338"/>
          <p14:tracePt t="13417" x="8923338" y="5354638"/>
          <p14:tracePt t="13427" x="8923338" y="5340350"/>
          <p14:tracePt t="13433" x="8909050" y="5311775"/>
          <p14:tracePt t="13434" x="0" y="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EC5B3-FE39-407F-B6AA-9C110F3FF190}"/>
              </a:ext>
            </a:extLst>
          </p:cNvPr>
          <p:cNvSpPr>
            <a:spLocks noGrp="1"/>
          </p:cNvSpPr>
          <p:nvPr>
            <p:ph type="title"/>
          </p:nvPr>
        </p:nvSpPr>
        <p:spPr/>
        <p:txBody>
          <a:bodyPr/>
          <a:lstStyle/>
          <a:p>
            <a:r>
              <a:rPr lang="en-US" dirty="0"/>
              <a:t>Repita hasta obtener el número deseado de curvas cercanas a los datos.</a:t>
            </a:r>
            <a:br>
              <a:rPr lang="en-US" dirty="0"/>
            </a:br>
            <a:endParaRPr lang="en-US" dirty="0"/>
          </a:p>
        </p:txBody>
      </p:sp>
      <p:sp>
        <p:nvSpPr>
          <p:cNvPr id="3" name="Content Placeholder 2">
            <a:extLst>
              <a:ext uri="{FF2B5EF4-FFF2-40B4-BE49-F238E27FC236}">
                <a16:creationId xmlns:a16="http://schemas.microsoft.com/office/drawing/2014/main" id="{D578AE94-7085-46F1-BC88-F0EB13214560}"/>
              </a:ext>
            </a:extLst>
          </p:cNvPr>
          <p:cNvSpPr>
            <a:spLocks noGrp="1"/>
          </p:cNvSpPr>
          <p:nvPr>
            <p:ph idx="1"/>
          </p:nvPr>
        </p:nvSpPr>
        <p:spPr>
          <a:xfrm>
            <a:off x="3905363" y="707697"/>
            <a:ext cx="7315200" cy="5120640"/>
          </a:xfrm>
        </p:spPr>
        <p:txBody>
          <a:bodyPr>
            <a:normAutofit fontScale="92500" lnSpcReduction="20000"/>
          </a:bodyPr>
          <a:lstStyle/>
          <a:p>
            <a:r>
              <a:rPr lang="en-US" dirty="0"/>
              <a:t>Cree un gran número de muestras de </a:t>
            </a:r>
            <a:r>
              <a:rPr lang="en-US" i="1" dirty="0"/>
              <a:t>r(t) </a:t>
            </a:r>
            <a:r>
              <a:rPr lang="en-US" dirty="0"/>
              <a:t>a partir del modelo elegido</a:t>
            </a:r>
          </a:p>
          <a:p>
            <a:pPr lvl="1"/>
            <a:r>
              <a:rPr lang="en-US" dirty="0"/>
              <a:t>Estas no se eligen al azar, sino que se basan en información previa obtenida al ajustar estos modelos en entornos epidémicos generalizados similares</a:t>
            </a:r>
          </a:p>
          <a:p>
            <a:r>
              <a:rPr lang="en-US" dirty="0"/>
              <a:t>Calcule en qué medida estas muestras se ajustan a los datos</a:t>
            </a:r>
          </a:p>
          <a:p>
            <a:pPr lvl="1"/>
            <a:r>
              <a:rPr lang="en-US" dirty="0"/>
              <a:t>Esto se hace utilizando una función de verosimilitud que incluye términos para cada tipo de datos: encuestas, datos de vigilancia prenatal y de sitios de pruebas rutinarias, datos del censo ANC-RT e incidencia</a:t>
            </a:r>
          </a:p>
          <a:p>
            <a:pPr lvl="1"/>
            <a:r>
              <a:rPr lang="en-US" dirty="0"/>
              <a:t>Esta función describe la proximidad de la prevalencia de la curva</a:t>
            </a:r>
            <a:r>
              <a:rPr lang="en-US" i="1" dirty="0"/>
              <a:t> r(t) </a:t>
            </a:r>
            <a:r>
              <a:rPr lang="en-US" dirty="0"/>
              <a:t>a los datos</a:t>
            </a:r>
          </a:p>
          <a:p>
            <a:r>
              <a:rPr lang="en-US" dirty="0"/>
              <a:t>Seleccione la que más se acerque a los datos y cree más muestras a su alrededor</a:t>
            </a:r>
          </a:p>
          <a:p>
            <a:r>
              <a:rPr lang="en-US" dirty="0"/>
              <a:t>Repita este proceso hasta que un número determinado de curvas se acerquen a los datos.</a:t>
            </a:r>
          </a:p>
          <a:p>
            <a:pPr lvl="1"/>
            <a:r>
              <a:rPr lang="en-US" dirty="0"/>
              <a:t>Este es el número establecido por la proyección nacional (1900) o de capacitación (400) en el EPP</a:t>
            </a:r>
          </a:p>
          <a:p>
            <a:r>
              <a:rPr lang="en-US" dirty="0"/>
              <a:t>Vuelva a muestrear 3000 curvas de las restantes en función de la probabilidad</a:t>
            </a:r>
          </a:p>
        </p:txBody>
      </p:sp>
      <p:sp>
        <p:nvSpPr>
          <p:cNvPr id="8" name="TextBox 7">
            <a:extLst>
              <a:ext uri="{FF2B5EF4-FFF2-40B4-BE49-F238E27FC236}">
                <a16:creationId xmlns:a16="http://schemas.microsoft.com/office/drawing/2014/main" id="{55AC1CC5-4FF8-429F-8A7E-53C9A49C1804}"/>
              </a:ext>
            </a:extLst>
          </p:cNvPr>
          <p:cNvSpPr txBox="1"/>
          <p:nvPr/>
        </p:nvSpPr>
        <p:spPr>
          <a:xfrm>
            <a:off x="4121931" y="6129127"/>
            <a:ext cx="5579733" cy="369332"/>
          </a:xfrm>
          <a:prstGeom prst="rect">
            <a:avLst/>
          </a:prstGeom>
          <a:noFill/>
        </p:spPr>
        <p:txBody>
          <a:bodyPr wrap="none" rtlCol="0">
            <a:spAutoFit/>
          </a:bodyPr>
          <a:lstStyle/>
          <a:p>
            <a:r>
              <a:rPr lang="en-US" dirty="0">
                <a:solidFill>
                  <a:srgbClr val="0070C0"/>
                </a:solidFill>
              </a:rPr>
              <a:t>Fuente: Raftery </a:t>
            </a:r>
            <a:r>
              <a:rPr lang="en-CH" dirty="0">
                <a:solidFill>
                  <a:srgbClr val="0070C0"/>
                </a:solidFill>
              </a:rPr>
              <a:t>&amp;</a:t>
            </a:r>
            <a:r>
              <a:rPr lang="en-US" dirty="0">
                <a:solidFill>
                  <a:srgbClr val="0070C0"/>
                </a:solidFill>
              </a:rPr>
              <a:t> Bao, Biometrics 2010, 66(4):1162-1173.</a:t>
            </a:r>
          </a:p>
        </p:txBody>
      </p:sp>
    </p:spTree>
    <p:extLst>
      <p:ext uri="{BB962C8B-B14F-4D97-AF65-F5344CB8AC3E}">
        <p14:creationId xmlns:p14="http://schemas.microsoft.com/office/powerpoint/2010/main" val="2763367181"/>
      </p:ext>
    </p:extLst>
  </p:cSld>
  <p:clrMapOvr>
    <a:masterClrMapping/>
  </p:clrMapOvr>
  <mc:AlternateContent xmlns:mc="http://schemas.openxmlformats.org/markup-compatibility/2006" xmlns:p14="http://schemas.microsoft.com/office/powerpoint/2010/main">
    <mc:Choice Requires="p14">
      <p:transition spd="slow" p14:dur="2000" advTm="35168"/>
    </mc:Choice>
    <mc:Fallback xmlns="" xmlns:a16="http://schemas.microsoft.com/office/drawing/2014/main">
      <p:transition spd="slow" advTm="35168"/>
    </mc:Fallback>
  </mc:AlternateContent>
  <p:extLst>
    <p:ext uri="{3A86A75C-4F4B-4683-9AE1-C65F6400EC91}">
      <p14:laserTraceLst xmlns:p14="http://schemas.microsoft.com/office/powerpoint/2010/main">
        <p14:tracePtLst>
          <p14:tracePt t="831" x="9240838" y="4167188"/>
          <p14:tracePt t="836" x="9226550" y="4140200"/>
          <p14:tracePt t="842" x="9212263" y="4125913"/>
          <p14:tracePt t="848" x="9199563" y="4111625"/>
          <p14:tracePt t="856" x="9185275" y="4098925"/>
          <p14:tracePt t="866" x="9170988" y="4084638"/>
          <p14:tracePt t="873" x="9158288" y="4070350"/>
          <p14:tracePt t="880" x="9144000" y="4056063"/>
          <p14:tracePt t="889" x="9117013" y="4043363"/>
          <p14:tracePt t="897" x="9102725" y="4043363"/>
          <p14:tracePt t="904" x="9088438" y="4029075"/>
          <p14:tracePt t="913" x="9061450" y="4014788"/>
          <p14:tracePt t="920" x="9047163" y="4002088"/>
          <p14:tracePt t="933" x="9005888" y="3987800"/>
          <p14:tracePt t="937" x="8991600" y="3973513"/>
          <p14:tracePt t="948" x="8937625" y="3960813"/>
          <p14:tracePt t="952" x="8909050" y="3946525"/>
          <p14:tracePt t="963" x="8855075" y="3932238"/>
          <p14:tracePt t="968" x="8799513" y="3919538"/>
          <p14:tracePt t="976" x="8758238" y="3919538"/>
          <p14:tracePt t="984" x="8675688" y="3890963"/>
          <p14:tracePt t="992" x="8620125" y="3890963"/>
          <p14:tracePt t="1000" x="8564563" y="3876675"/>
          <p14:tracePt t="1010" x="8509000" y="3863975"/>
          <p14:tracePt t="1018" x="8440738" y="3849688"/>
          <p14:tracePt t="1026" x="8370888" y="3835400"/>
          <p14:tracePt t="1034" x="8302625" y="3822700"/>
          <p14:tracePt t="1042" x="8220075" y="3794125"/>
          <p14:tracePt t="1050" x="8137525" y="3781425"/>
          <p14:tracePt t="1058" x="8040688" y="3781425"/>
          <p14:tracePt t="1066" x="7958138" y="3767138"/>
          <p14:tracePt t="1074" x="7916863" y="3767138"/>
          <p14:tracePt t="1082" x="7834313" y="3752850"/>
          <p14:tracePt t="1090" x="7737475" y="3752850"/>
          <p14:tracePt t="1098" x="7667625" y="3740150"/>
          <p14:tracePt t="1106" x="7626350" y="3740150"/>
          <p14:tracePt t="1114" x="7543800" y="3740150"/>
          <p14:tracePt t="1122" x="7434263" y="3725863"/>
          <p14:tracePt t="1130" x="7392988" y="3725863"/>
          <p14:tracePt t="1138" x="7281863" y="3711575"/>
          <p14:tracePt t="1146" x="7172325" y="3697288"/>
          <p14:tracePt t="1154" x="7116763" y="3697288"/>
          <p14:tracePt t="1162" x="6992938" y="3684588"/>
          <p14:tracePt t="1170" x="6937375" y="3684588"/>
          <p14:tracePt t="1179" x="6813550" y="3670300"/>
          <p14:tracePt t="1186" x="6743700" y="3670300"/>
          <p14:tracePt t="1194" x="6605588" y="3656013"/>
          <p14:tracePt t="1202" x="6523038" y="3656013"/>
          <p14:tracePt t="1210" x="6330950" y="3643313"/>
          <p14:tracePt t="1218" x="6234113" y="3629025"/>
          <p14:tracePt t="1226" x="6137275" y="3629025"/>
          <p14:tracePt t="1234" x="5943600" y="3629025"/>
          <p14:tracePt t="1242" x="5848350" y="3629025"/>
          <p14:tracePt t="1250" x="5654675" y="3629025"/>
          <p14:tracePt t="1260" x="5557838" y="3629025"/>
          <p14:tracePt t="1266" x="5448300" y="3629025"/>
          <p14:tracePt t="1274" x="5254625" y="3629025"/>
          <p14:tracePt t="1282" x="5157788" y="3643313"/>
          <p14:tracePt t="1294" x="5006975" y="3643313"/>
          <p14:tracePt t="1300" x="4937125" y="3643313"/>
          <p14:tracePt t="1308" x="4799013" y="3656013"/>
          <p14:tracePt t="1316" x="4745038" y="3670300"/>
          <p14:tracePt t="1324" x="4619625" y="3684588"/>
          <p14:tracePt t="1332" x="4565650" y="3684588"/>
          <p14:tracePt t="1340" x="4454525" y="3711575"/>
          <p14:tracePt t="1348" x="4398963" y="3711575"/>
          <p14:tracePt t="1356" x="4357688" y="3725863"/>
          <p14:tracePt t="1364" x="4262438" y="3740150"/>
          <p14:tracePt t="1374" x="4219575" y="3752850"/>
          <p14:tracePt t="1380" x="4151313" y="3781425"/>
          <p14:tracePt t="1388" x="4110038" y="3808413"/>
          <p14:tracePt t="1396" x="4068763" y="3822700"/>
          <p14:tracePt t="1404" x="3998913" y="3863975"/>
          <p14:tracePt t="1412" x="3971925" y="3876675"/>
          <p14:tracePt t="1420" x="3944938" y="3905250"/>
          <p14:tracePt t="1428" x="3889375" y="3946525"/>
          <p14:tracePt t="1436" x="3875088" y="3973513"/>
          <p14:tracePt t="1444" x="3848100" y="4002088"/>
          <p14:tracePt t="1452" x="3821113" y="4014788"/>
          <p14:tracePt t="1460" x="3778250" y="4056063"/>
          <p14:tracePt t="1468" x="3765550" y="4084638"/>
          <p14:tracePt t="1476" x="3736975" y="4098925"/>
          <p14:tracePt t="1484" x="3724275" y="4111625"/>
          <p14:tracePt t="1492" x="3695700" y="4152900"/>
          <p14:tracePt t="1499" x="3683000" y="4167188"/>
          <p14:tracePt t="1508" x="3683000" y="4194175"/>
          <p14:tracePt t="1516" x="3668713" y="4208463"/>
          <p14:tracePt t="1524" x="3668713" y="4235450"/>
          <p14:tracePt t="1532" x="3668713" y="4291013"/>
          <p14:tracePt t="1540" x="3668713" y="4305300"/>
          <p14:tracePt t="1548" x="3668713" y="4332288"/>
          <p14:tracePt t="1560" x="3668713" y="4360863"/>
          <p14:tracePt t="1564" x="3668713" y="4373563"/>
          <p14:tracePt t="1572" x="3668713" y="4402138"/>
          <p14:tracePt t="1580" x="3668713" y="4443413"/>
          <p14:tracePt t="1592" x="3668713" y="4470400"/>
          <p14:tracePt t="1598" x="3683000" y="4498975"/>
          <p14:tracePt t="1606" x="3695700" y="4525963"/>
          <p14:tracePt t="1614" x="3695700" y="4552950"/>
          <p14:tracePt t="1626" x="3709988" y="4594225"/>
          <p14:tracePt t="1630" x="3724275" y="4622800"/>
          <p14:tracePt t="1638" x="3736975" y="4649788"/>
          <p14:tracePt t="1646" x="3751263" y="4678363"/>
          <p14:tracePt t="1657" x="3778250" y="4705350"/>
          <p14:tracePt t="1662" x="3833813" y="4773613"/>
          <p14:tracePt t="1670" x="3875088" y="4802188"/>
          <p14:tracePt t="1677" x="3903663" y="4829175"/>
          <p14:tracePt t="1688" x="3930650" y="4857750"/>
          <p14:tracePt t="1694" x="3957638" y="4870450"/>
          <p14:tracePt t="1702" x="3971925" y="4899025"/>
          <p14:tracePt t="1710" x="3998913" y="4911725"/>
          <p14:tracePt t="1718" x="4027488" y="4926013"/>
          <p14:tracePt t="1725" x="4054475" y="4953000"/>
          <p14:tracePt t="1734" x="4083050" y="4981575"/>
          <p14:tracePt t="1742" x="4151313" y="5022850"/>
          <p14:tracePt t="1750" x="4178300" y="5037138"/>
          <p14:tracePt t="1758" x="4248150" y="5078413"/>
          <p14:tracePt t="1766" x="4330700" y="5105400"/>
          <p14:tracePt t="1774" x="4371975" y="5132388"/>
          <p14:tracePt t="1782" x="4454525" y="5160963"/>
          <p14:tracePt t="1790" x="4510088" y="5175250"/>
          <p14:tracePt t="1798" x="4592638" y="5202238"/>
          <p14:tracePt t="1806" x="4633913" y="5216525"/>
          <p14:tracePt t="1814" x="4730750" y="5257800"/>
          <p14:tracePt t="1823" x="4772025" y="5270500"/>
          <p14:tracePt t="1830" x="4895850" y="5326063"/>
          <p14:tracePt t="1839" x="4951413" y="5340350"/>
          <p14:tracePt t="1846" x="5102225" y="5381625"/>
          <p14:tracePt t="1856" x="5172075" y="5395913"/>
          <p14:tracePt t="1864" x="5254625" y="5422900"/>
          <p14:tracePt t="1872" x="5448300" y="5449888"/>
          <p14:tracePt t="1879" x="5640388" y="5478463"/>
          <p14:tracePt t="1889" x="5751513" y="5491163"/>
          <p14:tracePt t="1896" x="5972175" y="5505450"/>
          <p14:tracePt t="1904" x="6178550" y="5505450"/>
          <p14:tracePt t="1913" x="6384925" y="5519738"/>
          <p14:tracePt t="1920" x="6578600" y="5534025"/>
          <p14:tracePt t="1928" x="6675438" y="5546725"/>
          <p14:tracePt t="1936" x="6869113" y="5561013"/>
          <p14:tracePt t="1947" x="7046913" y="5588000"/>
          <p14:tracePt t="1953" x="7213600" y="5602288"/>
          <p14:tracePt t="1960" x="7296150" y="5616575"/>
          <p14:tracePt t="1968" x="7461250" y="5643563"/>
          <p14:tracePt t="1976" x="7613650" y="5670550"/>
          <p14:tracePt t="1985" x="7793038" y="5699125"/>
          <p14:tracePt t="1992" x="7875588" y="5699125"/>
          <p14:tracePt t="2000" x="8040688" y="5713413"/>
          <p14:tracePt t="2008" x="8123238" y="5713413"/>
          <p14:tracePt t="2017" x="8302625" y="5713413"/>
          <p14:tracePt t="2024" x="8399463" y="5713413"/>
          <p14:tracePt t="2031" x="8605838" y="5713413"/>
          <p14:tracePt t="2040" x="8812213" y="5699125"/>
          <p14:tracePt t="2048" x="8909050" y="5684838"/>
          <p14:tracePt t="2058" x="9117013" y="5657850"/>
          <p14:tracePt t="2064" x="9212263" y="5643563"/>
          <p14:tracePt t="2072" x="9309100" y="5616575"/>
          <p14:tracePt t="2080" x="9517063" y="5588000"/>
          <p14:tracePt t="2088" x="9626600" y="5575300"/>
          <p14:tracePt t="2096" x="9832975" y="5546725"/>
          <p14:tracePt t="2106" x="9944100" y="5534025"/>
          <p14:tracePt t="2112" x="10150475" y="5491163"/>
          <p14:tracePt t="2120" x="10247313" y="5478463"/>
          <p14:tracePt t="2128" x="10358438" y="5464175"/>
          <p14:tracePt t="2136" x="10523538" y="5422900"/>
          <p14:tracePt t="2146" x="10633075" y="5381625"/>
          <p14:tracePt t="2154" x="10688638" y="5354638"/>
          <p14:tracePt t="2160" x="10744200" y="5299075"/>
          <p14:tracePt t="2168" x="10799763" y="5229225"/>
          <p14:tracePt t="2178" x="10826750" y="5175250"/>
          <p14:tracePt t="2186" x="10841038" y="5105400"/>
          <p14:tracePt t="2194" x="10868025" y="5049838"/>
          <p14:tracePt t="2202" x="10882313" y="4995863"/>
          <p14:tracePt t="2210" x="10895013" y="4940300"/>
          <p14:tracePt t="2217" x="10895013" y="4899025"/>
          <p14:tracePt t="2226" x="10895013" y="4857750"/>
          <p14:tracePt t="2234" x="10895013" y="4829175"/>
          <p14:tracePt t="2242" x="10895013" y="4816475"/>
          <p14:tracePt t="2250" x="10895013" y="4787900"/>
          <p14:tracePt t="2258" x="10895013" y="4760913"/>
          <p14:tracePt t="2266" x="10882313" y="4732338"/>
          <p14:tracePt t="2274" x="10868025" y="4719638"/>
          <p14:tracePt t="2282" x="10853738" y="4691063"/>
          <p14:tracePt t="2290" x="10841038" y="4664075"/>
          <p14:tracePt t="2298" x="10826750" y="4649788"/>
          <p14:tracePt t="2305" x="10812463" y="4637088"/>
          <p14:tracePt t="2314" x="10799763" y="4608513"/>
          <p14:tracePt t="2321" x="10771188" y="4581525"/>
          <p14:tracePt t="2329" x="10744200" y="4552950"/>
          <p14:tracePt t="2337" x="10715625" y="4498975"/>
          <p14:tracePt t="2347" x="10674350" y="4457700"/>
          <p14:tracePt t="2353" x="10633075" y="4387850"/>
          <p14:tracePt t="2362" x="10591800" y="4346575"/>
          <p14:tracePt t="2370" x="10523538" y="4291013"/>
          <p14:tracePt t="2378" x="10467975" y="4249738"/>
          <p14:tracePt t="2387" x="10371138" y="4208463"/>
          <p14:tracePt t="2393" x="10315575" y="4167188"/>
          <p14:tracePt t="2401" x="10261600" y="4152900"/>
          <p14:tracePt t="2409" x="10191750" y="4125913"/>
          <p14:tracePt t="2418" x="10123488" y="4098925"/>
          <p14:tracePt t="2427" x="10040938" y="4084638"/>
          <p14:tracePt t="2435" x="9985375" y="4084638"/>
          <p14:tracePt t="2443" x="9902825" y="4070350"/>
          <p14:tracePt t="2451" x="9832975" y="4070350"/>
          <p14:tracePt t="2460" x="9723438" y="4070350"/>
          <p14:tracePt t="2468" x="9640888" y="4056063"/>
          <p14:tracePt t="2476" x="9529763" y="4056063"/>
          <p14:tracePt t="2483" x="9420225" y="4056063"/>
          <p14:tracePt t="2492" x="9282113" y="4043363"/>
          <p14:tracePt t="2499" x="9129713" y="4043363"/>
          <p14:tracePt t="2508" x="9020175" y="4029075"/>
          <p14:tracePt t="2515" x="8826500" y="4014788"/>
          <p14:tracePt t="2523" x="8688388" y="4002088"/>
          <p14:tracePt t="2532" x="8482013" y="3987800"/>
          <p14:tracePt t="2540" x="8316913" y="3973513"/>
          <p14:tracePt t="2547" x="8150225" y="3960813"/>
          <p14:tracePt t="2556" x="7916863" y="3946525"/>
          <p14:tracePt t="2563" x="7764463" y="3932238"/>
          <p14:tracePt t="2573" x="7613650" y="3932238"/>
          <p14:tracePt t="2580" x="7446963" y="3932238"/>
          <p14:tracePt t="2587" x="7310438" y="3919538"/>
          <p14:tracePt t="2595" x="7158038" y="3919538"/>
          <p14:tracePt t="2604" x="7005638" y="3919538"/>
          <p14:tracePt t="2613" x="6854825" y="3919538"/>
          <p14:tracePt t="2621" x="6702425" y="3919538"/>
          <p14:tracePt t="2628" x="6551613" y="3919538"/>
          <p14:tracePt t="2636" x="6399213" y="3905250"/>
          <p14:tracePt t="2645" x="6316663" y="3905250"/>
          <p14:tracePt t="2651" x="6151563" y="3905250"/>
          <p14:tracePt t="2659" x="5984875" y="3905250"/>
          <p14:tracePt t="2668" x="5848350" y="3905250"/>
          <p14:tracePt t="2677" x="5778500" y="3905250"/>
          <p14:tracePt t="2683" x="5654675" y="3905250"/>
          <p14:tracePt t="2691" x="5530850" y="3905250"/>
          <p14:tracePt t="2699" x="5475288" y="3919538"/>
          <p14:tracePt t="2708" x="5365750" y="3919538"/>
          <p14:tracePt t="2716" x="5254625" y="3932238"/>
          <p14:tracePt t="2726" x="5213350" y="3946525"/>
          <p14:tracePt t="2733" x="5116513" y="3960813"/>
          <p14:tracePt t="2746" x="5060950" y="3960813"/>
          <p14:tracePt t="2749" x="4951413" y="3973513"/>
          <p14:tracePt t="2758" x="4910138" y="3987800"/>
          <p14:tracePt t="2766" x="4786313" y="4002088"/>
          <p14:tracePt t="2774" x="4689475" y="4002088"/>
          <p14:tracePt t="2781" x="4592638" y="4014788"/>
          <p14:tracePt t="2789" x="4495800" y="4029075"/>
          <p14:tracePt t="2798" x="4413250" y="4043363"/>
          <p14:tracePt t="2809" x="4357688" y="4056063"/>
          <p14:tracePt t="2813" x="4275138" y="4070350"/>
          <p14:tracePt t="2821" x="4206875" y="4084638"/>
          <p14:tracePt t="2830" x="4137025" y="4098925"/>
          <p14:tracePt t="2838" x="4110038" y="4111625"/>
          <p14:tracePt t="2846" x="4054475" y="4140200"/>
          <p14:tracePt t="2854" x="3998913" y="4152900"/>
          <p14:tracePt t="2863" x="3971925" y="4167188"/>
          <p14:tracePt t="2872" x="3944938" y="4208463"/>
          <p14:tracePt t="2877" x="3930650" y="4222750"/>
          <p14:tracePt t="2885" x="3903663" y="4264025"/>
          <p14:tracePt t="2894" x="3889375" y="4278313"/>
          <p14:tracePt t="2902" x="3889375" y="4332288"/>
          <p14:tracePt t="2910" x="3889375" y="4346575"/>
          <p14:tracePt t="2918" x="3875088" y="4402138"/>
          <p14:tracePt t="2926" x="3875088" y="4414838"/>
          <p14:tracePt t="2948" x="3889375" y="4470400"/>
          <p14:tracePt t="2950" x="3903663" y="4498975"/>
          <p14:tracePt t="2957" x="3916363" y="4511675"/>
          <p14:tracePt t="2966" x="3930650" y="4525963"/>
          <p14:tracePt t="2974" x="3930650" y="4540250"/>
          <p14:tracePt t="2981" x="3944938" y="4552950"/>
          <p14:tracePt t="2990" x="3957638" y="4567238"/>
          <p14:tracePt t="2998" x="3971925" y="4581525"/>
          <p14:tracePt t="3007" x="3986213" y="4594225"/>
          <p14:tracePt t="3016" x="3998913" y="4608513"/>
          <p14:tracePt t="3024" x="4013200" y="4622800"/>
          <p14:tracePt t="3031" x="4027488" y="4637088"/>
          <p14:tracePt t="3043" x="4068763" y="4664075"/>
          <p14:tracePt t="3048" x="4095750" y="4678363"/>
          <p14:tracePt t="3055" x="4137025" y="4705350"/>
          <p14:tracePt t="3063" x="4178300" y="4719638"/>
          <p14:tracePt t="3073" x="4248150" y="4760913"/>
          <p14:tracePt t="3079" x="4289425" y="4773613"/>
          <p14:tracePt t="3089" x="4330700" y="4787900"/>
          <p14:tracePt t="3095" x="4371975" y="4802188"/>
          <p14:tracePt t="3104" x="4454525" y="4829175"/>
          <p14:tracePt t="3112" x="4495800" y="4843463"/>
          <p14:tracePt t="3121" x="4537075" y="4857750"/>
          <p14:tracePt t="3128" x="4578350" y="4870450"/>
          <p14:tracePt t="3135" x="4606925" y="4884738"/>
          <p14:tracePt t="3143" x="4689475" y="4899025"/>
          <p14:tracePt t="3151" x="4716463" y="4911725"/>
          <p14:tracePt t="3159" x="4757738" y="4926013"/>
          <p14:tracePt t="3168" x="4799013" y="4940300"/>
          <p14:tracePt t="3175" x="4840288" y="4953000"/>
          <p14:tracePt t="3184" x="4881563" y="4967288"/>
          <p14:tracePt t="3192" x="4992688" y="4995863"/>
          <p14:tracePt t="3200" x="5048250" y="5008563"/>
          <p14:tracePt t="3208" x="5116513" y="5022850"/>
          <p14:tracePt t="3216" x="5172075" y="5037138"/>
          <p14:tracePt t="3223" x="5240338" y="5049838"/>
          <p14:tracePt t="3232" x="5310188" y="5049838"/>
          <p14:tracePt t="3239" x="5378450" y="5064125"/>
          <p14:tracePt t="3248" x="5448300" y="5078413"/>
          <p14:tracePt t="3256" x="5502275" y="5078413"/>
          <p14:tracePt t="3263" x="5572125" y="5091113"/>
          <p14:tracePt t="3272" x="5681663" y="5091113"/>
          <p14:tracePt t="3279" x="5737225" y="5105400"/>
          <p14:tracePt t="3287" x="5792788" y="5105400"/>
          <p14:tracePt t="3297" x="5861050" y="5105400"/>
          <p14:tracePt t="3305" x="5930900" y="5119688"/>
          <p14:tracePt t="3314" x="6013450" y="5119688"/>
          <p14:tracePt t="3323" x="6096000" y="5132388"/>
          <p14:tracePt t="3330" x="6178550" y="5146675"/>
          <p14:tracePt t="3339" x="6275388" y="5160963"/>
          <p14:tracePt t="3346" x="6384925" y="5175250"/>
          <p14:tracePt t="3353" x="6481763" y="5187950"/>
          <p14:tracePt t="3362" x="6605588" y="5216525"/>
          <p14:tracePt t="3373" x="6716713" y="5229225"/>
          <p14:tracePt t="3378" x="6840538" y="5243513"/>
          <p14:tracePt t="3386" x="6964363" y="5257800"/>
          <p14:tracePt t="3393" x="7089775" y="5270500"/>
          <p14:tracePt t="3403" x="7213600" y="5284788"/>
          <p14:tracePt t="3409" x="7337425" y="5299075"/>
          <p14:tracePt t="3418" x="7461250" y="5326063"/>
          <p14:tracePt t="3425" x="7599363" y="5326063"/>
          <p14:tracePt t="3434" x="7737475" y="5340350"/>
          <p14:tracePt t="3442" x="7875588" y="5354638"/>
          <p14:tracePt t="3450" x="7999413" y="5354638"/>
          <p14:tracePt t="3457" x="8123238" y="5354638"/>
          <p14:tracePt t="3466" x="8234363" y="5354638"/>
          <p14:tracePt t="3473" x="8343900" y="5354638"/>
          <p14:tracePt t="3481" x="8455025" y="5340350"/>
          <p14:tracePt t="3489" x="8564563" y="5340350"/>
          <p14:tracePt t="3497" x="8675688" y="5340350"/>
          <p14:tracePt t="3505" x="8770938" y="5326063"/>
          <p14:tracePt t="3514" x="8882063" y="5326063"/>
          <p14:tracePt t="3521" x="8978900" y="5311775"/>
          <p14:tracePt t="3530" x="9075738" y="5299075"/>
          <p14:tracePt t="3538" x="9170988" y="5299075"/>
          <p14:tracePt t="3546" x="9267825" y="5284788"/>
          <p14:tracePt t="3553" x="9364663" y="5270500"/>
          <p14:tracePt t="3563" x="9461500" y="5257800"/>
          <p14:tracePt t="3571" x="9571038" y="5257800"/>
          <p14:tracePt t="3580" x="9667875" y="5243513"/>
          <p14:tracePt t="3585" x="9779000" y="5243513"/>
          <p14:tracePt t="3601" x="9874250" y="5243513"/>
          <p14:tracePt t="3610" x="9985375" y="5229225"/>
          <p14:tracePt t="3621" x="10082213" y="5216525"/>
          <p14:tracePt t="3628" x="10164763" y="5202238"/>
          <p14:tracePt t="3636" x="10247313" y="5175250"/>
          <p14:tracePt t="3644" x="10329863" y="5146675"/>
          <p14:tracePt t="3652" x="10412413" y="5105400"/>
          <p14:tracePt t="3659" x="10482263" y="5064125"/>
          <p14:tracePt t="3668" x="10564813" y="5022850"/>
          <p14:tracePt t="3683" x="10633075" y="4981575"/>
          <p14:tracePt t="3691" x="10688638" y="4926013"/>
          <p14:tracePt t="3700" x="10729913" y="4899025"/>
          <p14:tracePt t="3707" x="10771188" y="4870450"/>
          <p14:tracePt t="3715" x="10785475" y="4843463"/>
          <p14:tracePt t="3723" x="10812463" y="4816475"/>
          <p14:tracePt t="3733" x="10812463" y="4802188"/>
          <p14:tracePt t="3740" x="10826750" y="4760913"/>
          <p14:tracePt t="3747" x="10841038" y="4746625"/>
          <p14:tracePt t="3755" x="10841038" y="4732338"/>
          <p14:tracePt t="3763" x="10841038" y="4719638"/>
          <p14:tracePt t="3771" x="10841038" y="4705350"/>
          <p14:tracePt t="3779" x="10841038" y="4691063"/>
          <p14:tracePt t="3787" x="10841038" y="4678363"/>
          <p14:tracePt t="3795" x="10826750" y="4664075"/>
          <p14:tracePt t="3803" x="10812463" y="4622800"/>
          <p14:tracePt t="3812" x="10799763" y="4608513"/>
          <p14:tracePt t="3819" x="10785475" y="4581525"/>
          <p14:tracePt t="3828" x="10771188" y="4567238"/>
          <p14:tracePt t="3835" x="10756900" y="4552950"/>
          <p14:tracePt t="3843" x="10744200" y="4540250"/>
          <p14:tracePt t="3851" x="10729913" y="4525963"/>
          <p14:tracePt t="3862" x="10715625" y="4511675"/>
          <p14:tracePt t="3871" x="10688638" y="4511675"/>
          <p14:tracePt t="3877" x="10674350" y="4498975"/>
          <p14:tracePt t="3885" x="10633075" y="4470400"/>
          <p14:tracePt t="3893" x="10591800" y="4470400"/>
          <p14:tracePt t="3901" x="10550525" y="4457700"/>
          <p14:tracePt t="3909" x="10494963" y="4443413"/>
          <p14:tracePt t="3919" x="10453688" y="4429125"/>
          <p14:tracePt t="3925" x="10399713" y="4414838"/>
          <p14:tracePt t="3946" x="10329863" y="4402138"/>
          <p14:tracePt t="3949" x="10274300" y="4402138"/>
          <p14:tracePt t="3957" x="10220325" y="4387850"/>
          <p14:tracePt t="3966" x="10150475" y="4373563"/>
          <p14:tracePt t="3973" x="10067925" y="4373563"/>
          <p14:tracePt t="3981" x="10026650" y="4360863"/>
          <p14:tracePt t="3989" x="9929813" y="4346575"/>
          <p14:tracePt t="3999" x="9847263" y="4319588"/>
          <p14:tracePt t="4005" x="9750425" y="4305300"/>
          <p14:tracePt t="4013" x="9709150" y="4291013"/>
          <p14:tracePt t="4021" x="9626600" y="4278313"/>
          <p14:tracePt t="4031" x="9599613" y="4278313"/>
          <p14:tracePt t="4037" x="9529763" y="4264025"/>
          <p14:tracePt t="4045" x="9475788" y="4249738"/>
          <p14:tracePt t="4053" x="9447213" y="4249738"/>
          <p14:tracePt t="4063" x="9378950" y="4235450"/>
          <p14:tracePt t="4069" x="9337675" y="4222750"/>
          <p14:tracePt t="4078" x="9267825" y="4222750"/>
          <p14:tracePt t="4086" x="9212263" y="4208463"/>
          <p14:tracePt t="4093" x="9129713" y="4208463"/>
          <p14:tracePt t="4101" x="9061450" y="4208463"/>
          <p14:tracePt t="4110" x="9005888" y="4194175"/>
          <p14:tracePt t="4117" x="8855075" y="4181475"/>
          <p14:tracePt t="4125" x="8716963" y="4167188"/>
          <p14:tracePt t="4135" x="8591550" y="4152900"/>
          <p14:tracePt t="4143" x="8455025" y="4152900"/>
          <p14:tracePt t="4149" x="8370888" y="4140200"/>
          <p14:tracePt t="4157" x="8234363" y="4140200"/>
          <p14:tracePt t="4167" x="8067675" y="4140200"/>
          <p14:tracePt t="4175" x="7916863" y="4140200"/>
          <p14:tracePt t="4184" x="7834313" y="4140200"/>
          <p14:tracePt t="4191" x="7696200" y="4140200"/>
          <p14:tracePt t="4199" x="7572375" y="4140200"/>
          <p14:tracePt t="4207" x="7502525" y="4140200"/>
          <p14:tracePt t="4215" x="7378700" y="4140200"/>
          <p14:tracePt t="4224" x="7254875" y="4125913"/>
          <p14:tracePt t="4232" x="7199313" y="4125913"/>
          <p14:tracePt t="4239" x="7075488" y="4111625"/>
          <p14:tracePt t="4247" x="7005638" y="4111625"/>
          <p14:tracePt t="4255" x="6869113" y="4098925"/>
          <p14:tracePt t="4263" x="6799263" y="4098925"/>
          <p14:tracePt t="4271" x="6675438" y="4084638"/>
          <p14:tracePt t="4279" x="6537325" y="4084638"/>
          <p14:tracePt t="4287" x="6469063" y="4084638"/>
          <p14:tracePt t="4296" x="6399213" y="4084638"/>
          <p14:tracePt t="4303" x="6261100" y="4084638"/>
          <p14:tracePt t="4312" x="6192838" y="4084638"/>
          <p14:tracePt t="4319" x="6069013" y="4084638"/>
          <p14:tracePt t="4329" x="5999163" y="4084638"/>
          <p14:tracePt t="4335" x="5889625" y="4084638"/>
          <p14:tracePt t="4344" x="5819775" y="4084638"/>
          <p14:tracePt t="4351" x="5764213" y="4084638"/>
          <p14:tracePt t="4360" x="5640388" y="4098925"/>
          <p14:tracePt t="4367" x="5572125" y="4098925"/>
          <p14:tracePt t="4375" x="5516563" y="4111625"/>
          <p14:tracePt t="4383" x="5392738" y="4140200"/>
          <p14:tracePt t="4391" x="5337175" y="4152900"/>
          <p14:tracePt t="4401" x="5281613" y="4181475"/>
          <p14:tracePt t="4407" x="5227638" y="4194175"/>
          <p14:tracePt t="4416" x="5130800" y="4235450"/>
          <p14:tracePt t="4423" x="5089525" y="4249738"/>
          <p14:tracePt t="4435" x="5048250" y="4264025"/>
          <p14:tracePt t="4441" x="5019675" y="4291013"/>
          <p14:tracePt t="4448" x="4978400" y="4305300"/>
          <p14:tracePt t="4455" x="4951413" y="4319588"/>
          <p14:tracePt t="4465" x="4937125" y="4332288"/>
          <p14:tracePt t="4473" x="4937125" y="4346575"/>
          <p14:tracePt t="4481" x="4937125" y="4360863"/>
          <p14:tracePt t="4489" x="4924425" y="4360863"/>
          <p14:tracePt t="4497" x="4924425" y="4373563"/>
          <p14:tracePt t="4505" x="4924425" y="4387850"/>
          <p14:tracePt t="4513" x="4924425" y="4402138"/>
          <p14:tracePt t="4522" x="4924425" y="4429125"/>
          <p14:tracePt t="4529" x="4924425" y="4443413"/>
          <p14:tracePt t="4537" x="4924425" y="4470400"/>
          <p14:tracePt t="4545" x="4924425" y="4498975"/>
          <p14:tracePt t="4553" x="4910138" y="4525963"/>
          <p14:tracePt t="4562" x="4910138" y="4552950"/>
          <p14:tracePt t="4569" x="4910138" y="4581525"/>
          <p14:tracePt t="4577" x="4910138" y="4594225"/>
          <p14:tracePt t="4585" x="4910138" y="4622800"/>
          <p14:tracePt t="4593" x="4910138" y="4649788"/>
          <p14:tracePt t="4601" x="4924425" y="4678363"/>
          <p14:tracePt t="4610" x="4951413" y="4705350"/>
          <p14:tracePt t="4618" x="4978400" y="4732338"/>
          <p14:tracePt t="4626" x="5006975" y="4760913"/>
          <p14:tracePt t="4634" x="5033963" y="4787900"/>
          <p14:tracePt t="4642" x="5060950" y="4816475"/>
          <p14:tracePt t="4649" x="5089525" y="4829175"/>
          <p14:tracePt t="4657" x="5130800" y="4857750"/>
          <p14:tracePt t="4665" x="5172075" y="4884738"/>
          <p14:tracePt t="4674" x="5227638" y="4926013"/>
          <p14:tracePt t="4683" x="5295900" y="4953000"/>
          <p14:tracePt t="4690" x="5378450" y="4995863"/>
          <p14:tracePt t="4697" x="5461000" y="5037138"/>
          <p14:tracePt t="4705" x="5572125" y="5078413"/>
          <p14:tracePt t="4715" x="5681663" y="5119688"/>
          <p14:tracePt t="4723" x="5807075" y="5146675"/>
          <p14:tracePt t="4730" x="5902325" y="5160963"/>
          <p14:tracePt t="4739" x="6069013" y="5187950"/>
          <p14:tracePt t="4747" x="6164263" y="5187950"/>
          <p14:tracePt t="4756" x="6343650" y="5202238"/>
          <p14:tracePt t="4763" x="6481763" y="5202238"/>
          <p14:tracePt t="4771" x="6605588" y="5202238"/>
          <p14:tracePt t="4779" x="6743700" y="5202238"/>
          <p14:tracePt t="4789" x="6964363" y="5216525"/>
          <p14:tracePt t="4795" x="7116763" y="5229225"/>
          <p14:tracePt t="4803" x="7281863" y="5257800"/>
          <p14:tracePt t="4812" x="7446963" y="5270500"/>
          <p14:tracePt t="4820" x="7599363" y="5299075"/>
          <p14:tracePt t="4828" x="7764463" y="5311775"/>
          <p14:tracePt t="4835" x="7847013" y="5326063"/>
          <p14:tracePt t="4843" x="7985125" y="5340350"/>
          <p14:tracePt t="4852" x="8123238" y="5354638"/>
          <p14:tracePt t="4859" x="8234363" y="5354638"/>
          <p14:tracePt t="4867" x="8329613" y="5354638"/>
          <p14:tracePt t="4875" x="8426450" y="5367338"/>
          <p14:tracePt t="4884" x="8467725" y="5367338"/>
          <p14:tracePt t="4891" x="8550275" y="5367338"/>
          <p14:tracePt t="4899" x="8620125" y="5367338"/>
          <p14:tracePt t="4907" x="8647113" y="5367338"/>
          <p14:tracePt t="4915" x="8675688" y="5367338"/>
          <p14:tracePt t="4923" x="8688388" y="5367338"/>
          <p14:tracePt t="4989" x="8702675" y="5367338"/>
          <p14:tracePt t="5000" x="8702675" y="5354638"/>
          <p14:tracePt t="5014" x="8716963" y="5354638"/>
          <p14:tracePt t="5174" x="0" y="0"/>
        </p14:tracePtLst>
        <p14:tracePtLst>
          <p14:tracePt t="15075" x="8896350" y="4884738"/>
          <p14:tracePt t="15142" x="8882063" y="4884738"/>
          <p14:tracePt t="15153" x="8867775" y="4884738"/>
          <p14:tracePt t="15158" x="8840788" y="4870450"/>
          <p14:tracePt t="15167" x="8812213" y="4870450"/>
          <p14:tracePt t="15174" x="8758238" y="4857750"/>
          <p14:tracePt t="15186" x="8702675" y="4857750"/>
          <p14:tracePt t="15190" x="8620125" y="4843463"/>
          <p14:tracePt t="15200" x="8537575" y="4843463"/>
          <p14:tracePt t="15206" x="8496300" y="4843463"/>
          <p14:tracePt t="15214" x="8399463" y="4843463"/>
          <p14:tracePt t="15222" x="8288338" y="4829175"/>
          <p14:tracePt t="15232" x="8164513" y="4816475"/>
          <p14:tracePt t="15238" x="8108950" y="4802188"/>
          <p14:tracePt t="15249" x="7958138" y="4773613"/>
          <p14:tracePt t="15254" x="7888288" y="4760913"/>
          <p14:tracePt t="15262" x="7737475" y="4732338"/>
          <p14:tracePt t="15270" x="7585075" y="4705350"/>
          <p14:tracePt t="15278" x="7502525" y="4691063"/>
          <p14:tracePt t="15286" x="7351713" y="4678363"/>
          <p14:tracePt t="15294" x="7267575" y="4664075"/>
          <p14:tracePt t="15302" x="7116763" y="4649788"/>
          <p14:tracePt t="15312" x="7046913" y="4649788"/>
          <p14:tracePt t="15318" x="6910388" y="4649788"/>
          <p14:tracePt t="15326" x="6826250" y="4649788"/>
          <p14:tracePt t="15334" x="6689725" y="4649788"/>
          <p14:tracePt t="15342" x="6605588" y="4664075"/>
          <p14:tracePt t="15352" x="6440488" y="4664075"/>
          <p14:tracePt t="15358" x="6357938" y="4664075"/>
          <p14:tracePt t="15370" x="6192838" y="4678363"/>
          <p14:tracePt t="15376" x="6110288" y="4678363"/>
          <p14:tracePt t="15384" x="6027738" y="4678363"/>
          <p14:tracePt t="15392" x="5861050" y="4691063"/>
          <p14:tracePt t="15400" x="5778500" y="4691063"/>
          <p14:tracePt t="15408" x="5681663" y="4705350"/>
          <p14:tracePt t="15418" x="5516563" y="4719638"/>
          <p14:tracePt t="15424" x="5434013" y="4719638"/>
          <p14:tracePt t="15435" x="5351463" y="4732338"/>
          <p14:tracePt t="15440" x="5157788" y="4732338"/>
          <p14:tracePt t="15451" x="5060950" y="4732338"/>
          <p14:tracePt t="15456" x="4965700" y="4732338"/>
          <p14:tracePt t="15465" x="4772025" y="4732338"/>
          <p14:tracePt t="15472" x="4675188" y="4732338"/>
          <p14:tracePt t="15482" x="4578350" y="4732338"/>
          <p14:tracePt t="15488" x="4495800" y="4732338"/>
          <p14:tracePt t="15500" x="4330700" y="4719638"/>
          <p14:tracePt t="15504" x="4262438" y="4719638"/>
          <p14:tracePt t="15512" x="4192588" y="4719638"/>
          <p14:tracePt t="15520" x="4124325" y="4719638"/>
          <p14:tracePt t="15528" x="4068763" y="4719638"/>
          <p14:tracePt t="15536" x="3957638" y="4732338"/>
          <p14:tracePt t="15544" x="3903663" y="4746625"/>
          <p14:tracePt t="15552" x="3848100" y="4773613"/>
          <p14:tracePt t="15560" x="3792538" y="4787900"/>
          <p14:tracePt t="15568" x="3736975" y="4816475"/>
          <p14:tracePt t="15578" x="3695700" y="4843463"/>
          <p14:tracePt t="15584" x="3627438" y="4899025"/>
          <p14:tracePt t="15592" x="3613150" y="4911725"/>
          <p14:tracePt t="15600" x="3586163" y="4981575"/>
          <p14:tracePt t="15608" x="3571875" y="5008563"/>
          <p14:tracePt t="15617" x="3571875" y="5037138"/>
          <p14:tracePt t="15624" x="3571875" y="5064125"/>
          <p14:tracePt t="15632" x="3571875" y="5105400"/>
          <p14:tracePt t="15644" x="3571875" y="5146675"/>
          <p14:tracePt t="15649" x="3586163" y="5202238"/>
          <p14:tracePt t="15657" x="3613150" y="5257800"/>
          <p14:tracePt t="15666" x="3641725" y="5311775"/>
          <p14:tracePt t="15674" x="3668713" y="5367338"/>
          <p14:tracePt t="15683" x="3724275" y="5449888"/>
          <p14:tracePt t="15690" x="3765550" y="5505450"/>
          <p14:tracePt t="15698" x="3821113" y="5561013"/>
          <p14:tracePt t="15706" x="3903663" y="5643563"/>
          <p14:tracePt t="15717" x="3957638" y="5684838"/>
          <p14:tracePt t="15722" x="4027488" y="5726113"/>
          <p14:tracePt t="15731" x="4095750" y="5754688"/>
          <p14:tracePt t="15738" x="4165600" y="5795963"/>
          <p14:tracePt t="15751" x="4248150" y="5822950"/>
          <p14:tracePt t="15754" x="4330700" y="5849938"/>
          <p14:tracePt t="15762" x="4440238" y="5878513"/>
          <p14:tracePt t="15770" x="4551363" y="5892800"/>
          <p14:tracePt t="15781" x="4689475" y="5919788"/>
          <p14:tracePt t="15786" x="4840288" y="5934075"/>
          <p14:tracePt t="15794" x="5006975" y="5946775"/>
          <p14:tracePt t="15802" x="5213350" y="5975350"/>
          <p14:tracePt t="15815" x="5434013" y="5988050"/>
          <p14:tracePt t="15818" x="5640388" y="6002338"/>
          <p14:tracePt t="15826" x="5848350" y="6002338"/>
          <p14:tracePt t="15834" x="6054725" y="6002338"/>
          <p14:tracePt t="15842" x="6275388" y="6016625"/>
          <p14:tracePt t="15850" x="6496050" y="6016625"/>
          <p14:tracePt t="15859" x="6731000" y="6016625"/>
          <p14:tracePt t="15866" x="6840538" y="6016625"/>
          <p14:tracePt t="15874" x="7075488" y="6016625"/>
          <p14:tracePt t="15884" x="7296150" y="6016625"/>
          <p14:tracePt t="15890" x="7543800" y="6029325"/>
          <p14:tracePt t="15898" x="7805738" y="6029325"/>
          <p14:tracePt t="15907" x="7929563" y="6029325"/>
          <p14:tracePt t="15914" x="8205788" y="6029325"/>
          <p14:tracePt t="15924" x="8482013" y="6029325"/>
          <p14:tracePt t="15932" x="8743950" y="6029325"/>
          <p14:tracePt t="15940" x="8882063" y="6029325"/>
          <p14:tracePt t="15947" x="9144000" y="6029325"/>
          <p14:tracePt t="15956" x="9405938" y="6016625"/>
          <p14:tracePt t="15965" x="9653588" y="6002338"/>
          <p14:tracePt t="15972" x="9779000" y="5988050"/>
          <p14:tracePt t="15980" x="10040938" y="5975350"/>
          <p14:tracePt t="15988" x="10288588" y="5961063"/>
          <p14:tracePt t="15999" x="10523538" y="5934075"/>
          <p14:tracePt t="16004" x="10633075" y="5934075"/>
          <p14:tracePt t="16013" x="10841038" y="5892800"/>
          <p14:tracePt t="16020" x="11006138" y="5864225"/>
          <p14:tracePt t="16031" x="11144250" y="5822950"/>
          <p14:tracePt t="16036" x="11253788" y="5795963"/>
          <p14:tracePt t="16046" x="11323638" y="5767388"/>
          <p14:tracePt t="16052" x="11364913" y="5740400"/>
          <p14:tracePt t="16060" x="11391900" y="5726113"/>
          <p14:tracePt t="16068" x="11406188" y="5699125"/>
          <p14:tracePt t="16077" x="11406188" y="5684838"/>
          <p14:tracePt t="16084" x="11406188" y="5657850"/>
          <p14:tracePt t="16092" x="11377613" y="5616575"/>
          <p14:tracePt t="16100" x="11350625" y="5575300"/>
          <p14:tracePt t="16111" x="11295063" y="5505450"/>
          <p14:tracePt t="16116" x="11241088" y="5464175"/>
          <p14:tracePt t="16124" x="11185525" y="5422900"/>
          <p14:tracePt t="16132" x="11129963" y="5395913"/>
          <p14:tracePt t="16144" x="11061700" y="5354638"/>
          <p14:tracePt t="16148" x="11020425" y="5354638"/>
          <p14:tracePt t="16156" x="10977563" y="5340350"/>
          <p14:tracePt t="16165" x="10964863" y="5326063"/>
          <p14:tracePt t="16172" x="10936288" y="5326063"/>
          <p14:tracePt t="16183" x="10923588" y="5311775"/>
          <p14:tracePt t="16187" x="10909300" y="5299075"/>
          <p14:tracePt t="16196" x="10882313" y="5270500"/>
          <p14:tracePt t="16203" x="10868025" y="5257800"/>
          <p14:tracePt t="16214" x="10826750" y="5243513"/>
          <p14:tracePt t="16219" x="10785475" y="5202238"/>
          <p14:tracePt t="16231" x="10729913" y="5175250"/>
          <p14:tracePt t="16235" x="10661650" y="5132388"/>
          <p14:tracePt t="16245" x="10620375" y="5119688"/>
          <p14:tracePt t="16254" x="10523538" y="5091113"/>
          <p14:tracePt t="16261" x="10412413" y="5049838"/>
          <p14:tracePt t="16270" x="10344150" y="5037138"/>
          <p14:tracePt t="16278" x="10206038" y="4995863"/>
          <p14:tracePt t="16286" x="10067925" y="4981575"/>
          <p14:tracePt t="16293" x="9985375" y="4981575"/>
          <p14:tracePt t="16302" x="9832975" y="4967288"/>
          <p14:tracePt t="16310" x="9750425" y="4967288"/>
          <p14:tracePt t="16317" x="9585325" y="4967288"/>
          <p14:tracePt t="16327" x="9488488" y="4967288"/>
          <p14:tracePt t="16333" x="9323388" y="4967288"/>
          <p14:tracePt t="16342" x="9226550" y="4967288"/>
          <p14:tracePt t="16349" x="9032875" y="4967288"/>
          <p14:tracePt t="16358" x="8923338" y="4967288"/>
          <p14:tracePt t="16366" x="8716963" y="4981575"/>
          <p14:tracePt t="16373" x="8620125" y="4981575"/>
          <p14:tracePt t="16381" x="8523288" y="4981575"/>
          <p14:tracePt t="16390" x="8316913" y="4981575"/>
          <p14:tracePt t="16398" x="8205788" y="4981575"/>
          <p14:tracePt t="16407" x="7972425" y="4981575"/>
          <p14:tracePt t="16414" x="7847013" y="4981575"/>
          <p14:tracePt t="16421" x="7723188" y="4981575"/>
          <p14:tracePt t="16430" x="7488238" y="4981575"/>
          <p14:tracePt t="16439" x="7378700" y="4967288"/>
          <p14:tracePt t="16448" x="7254875" y="4967288"/>
          <p14:tracePt t="16453" x="7019925" y="4967288"/>
          <p14:tracePt t="16462" x="6881813" y="4967288"/>
          <p14:tracePt t="16470" x="6757988" y="4967288"/>
          <p14:tracePt t="16478" x="6619875" y="4953000"/>
          <p14:tracePt t="16486" x="6357938" y="4940300"/>
          <p14:tracePt t="16497" x="6234113" y="4940300"/>
          <p14:tracePt t="16502" x="6110288" y="4926013"/>
          <p14:tracePt t="16512" x="5984875" y="4926013"/>
          <p14:tracePt t="16519" x="5737225" y="4926013"/>
          <p14:tracePt t="16528" x="5613400" y="4926013"/>
          <p14:tracePt t="16537" x="5502275" y="4926013"/>
          <p14:tracePt t="16544" x="5378450" y="4926013"/>
          <p14:tracePt t="16552" x="5254625" y="4926013"/>
          <p14:tracePt t="16560" x="5033963" y="4940300"/>
          <p14:tracePt t="16568" x="4924425" y="4940300"/>
          <p14:tracePt t="16576" x="4813300" y="4940300"/>
          <p14:tracePt t="16584" x="4716463" y="4953000"/>
          <p14:tracePt t="16592" x="4619625" y="4953000"/>
          <p14:tracePt t="16599" x="4468813" y="4953000"/>
          <p14:tracePt t="16608" x="4413250" y="4967288"/>
          <p14:tracePt t="16616" x="4357688" y="4967288"/>
          <p14:tracePt t="16624" x="4262438" y="4981575"/>
          <p14:tracePt t="16632" x="4206875" y="4995863"/>
          <p14:tracePt t="16640" x="4165600" y="5008563"/>
          <p14:tracePt t="16648" x="4137025" y="5008563"/>
          <p14:tracePt t="16655" x="4110038" y="5022850"/>
          <p14:tracePt t="16664" x="4083050" y="5037138"/>
          <p14:tracePt t="16671" x="4068763" y="5037138"/>
          <p14:tracePt t="16680" x="4027488" y="5049838"/>
          <p14:tracePt t="16687" x="3998913" y="5064125"/>
          <p14:tracePt t="16696" x="3971925" y="5064125"/>
          <p14:tracePt t="16703" x="3916363" y="5091113"/>
          <p14:tracePt t="16711" x="3875088" y="5105400"/>
          <p14:tracePt t="16719" x="3833813" y="5119688"/>
          <p14:tracePt t="16729" x="3778250" y="5146675"/>
          <p14:tracePt t="16736" x="3736975" y="5160963"/>
          <p14:tracePt t="16744" x="3695700" y="5187950"/>
          <p14:tracePt t="16751" x="3668713" y="5216525"/>
          <p14:tracePt t="16760" x="3641725" y="5243513"/>
          <p14:tracePt t="16769" x="3627438" y="5257800"/>
          <p14:tracePt t="16778" x="3613150" y="5284788"/>
          <p14:tracePt t="16784" x="3613150" y="5299075"/>
          <p14:tracePt t="16793" x="3613150" y="5326063"/>
          <p14:tracePt t="16802" x="3613150" y="5340350"/>
          <p14:tracePt t="16810" x="3613150" y="5367338"/>
          <p14:tracePt t="16817" x="3627438" y="5395913"/>
          <p14:tracePt t="16825" x="3654425" y="5437188"/>
          <p14:tracePt t="16835" x="3654425" y="5449888"/>
          <p14:tracePt t="16842" x="3695700" y="5491163"/>
          <p14:tracePt t="16849" x="3736975" y="5534025"/>
          <p14:tracePt t="16859" x="3751263" y="5561013"/>
          <p14:tracePt t="16868" x="3806825" y="5602288"/>
          <p14:tracePt t="16874" x="3833813" y="5616575"/>
          <p14:tracePt t="16882" x="3889375" y="5643563"/>
          <p14:tracePt t="16891" x="3930650" y="5657850"/>
          <p14:tracePt t="16898" x="4013200" y="5684838"/>
          <p14:tracePt t="16906" x="4054475" y="5684838"/>
          <p14:tracePt t="16914" x="4219575" y="5713413"/>
          <p14:tracePt t="16922" x="4330700" y="5726113"/>
          <p14:tracePt t="16930" x="4468813" y="5726113"/>
          <p14:tracePt t="16949" x="4757738" y="5754688"/>
          <p14:tracePt t="16954" x="4937125" y="5754688"/>
          <p14:tracePt t="16962" x="5019675" y="5767388"/>
          <p14:tracePt t="16970" x="5186363" y="5781675"/>
          <p14:tracePt t="16977" x="5365750" y="5781675"/>
          <p14:tracePt t="16986" x="5543550" y="5795963"/>
          <p14:tracePt t="16993" x="5737225" y="5808663"/>
          <p14:tracePt t="17001" x="5834063" y="5808663"/>
          <p14:tracePt t="17009" x="6013450" y="5808663"/>
          <p14:tracePt t="17018" x="6207125" y="5822950"/>
          <p14:tracePt t="17027" x="6413500" y="5837238"/>
          <p14:tracePt t="17034" x="6523038" y="5849938"/>
          <p14:tracePt t="17042" x="6731000" y="5878513"/>
          <p14:tracePt t="17049" x="6840538" y="5892800"/>
          <p14:tracePt t="17059" x="7075488" y="5919788"/>
          <p14:tracePt t="17066" x="7310438" y="5934075"/>
          <p14:tracePt t="17075" x="7434263" y="5934075"/>
          <p14:tracePt t="17081" x="7681913" y="5946775"/>
          <p14:tracePt t="17092" x="7805738" y="5946775"/>
          <p14:tracePt t="17100" x="8054975" y="5946775"/>
          <p14:tracePt t="17108" x="8178800" y="5946775"/>
          <p14:tracePt t="17116" x="8426450" y="5946775"/>
          <p14:tracePt t="17124" x="8550275" y="5946775"/>
          <p14:tracePt t="17133" x="8799513" y="5946775"/>
          <p14:tracePt t="17140" x="8937625" y="5946775"/>
          <p14:tracePt t="17148" x="9199563" y="5946775"/>
          <p14:tracePt t="17156" x="9323388" y="5934075"/>
          <p14:tracePt t="17164" x="9571038" y="5919788"/>
          <p14:tracePt t="17171" x="9682163" y="5905500"/>
          <p14:tracePt t="17180" x="9888538" y="5864225"/>
          <p14:tracePt t="17187" x="9985375" y="5849938"/>
          <p14:tracePt t="17196" x="10137775" y="5808663"/>
          <p14:tracePt t="17204" x="10247313" y="5767388"/>
          <p14:tracePt t="17211" x="10329863" y="5726113"/>
          <p14:tracePt t="17219" x="10426700" y="5670550"/>
          <p14:tracePt t="17228" x="10482263" y="5643563"/>
          <p14:tracePt t="17235" x="10523538" y="5602288"/>
          <p14:tracePt t="17245" x="10564813" y="5575300"/>
          <p14:tracePt t="17251" x="10591800" y="5546725"/>
          <p14:tracePt t="17259" x="10606088" y="5519738"/>
          <p14:tracePt t="17267" x="10620375" y="5505450"/>
          <p14:tracePt t="17276" x="10620375" y="5491163"/>
          <p14:tracePt t="17292" x="10620375" y="5478463"/>
          <p14:tracePt t="17300" x="10633075" y="5478463"/>
          <p14:tracePt t="17333" x="10633075" y="5464175"/>
          <p14:tracePt t="17348" x="10633075" y="5449888"/>
          <p14:tracePt t="17358" x="10647363" y="5449888"/>
          <p14:tracePt t="17365" x="10647363" y="5422900"/>
          <p14:tracePt t="17376" x="10647363" y="5408613"/>
          <p14:tracePt t="17382" x="10647363" y="5354638"/>
          <p14:tracePt t="17390" x="10647363" y="5311775"/>
          <p14:tracePt t="17398" x="10647363" y="5284788"/>
          <p14:tracePt t="17406" x="10647363" y="5243513"/>
          <p14:tracePt t="17414" x="10647363" y="5229225"/>
          <p14:tracePt t="17422" x="10647363" y="5187950"/>
          <p14:tracePt t="17434" x="10647363" y="5175250"/>
          <p14:tracePt t="17438" x="10633075" y="5160963"/>
          <p14:tracePt t="17447" x="10633075" y="5146675"/>
          <p14:tracePt t="17454" x="10620375" y="5132388"/>
          <p14:tracePt t="17465" x="10591800" y="5105400"/>
          <p14:tracePt t="17470" x="10579100" y="5091113"/>
          <p14:tracePt t="17479" x="10523538" y="5078413"/>
          <p14:tracePt t="17486" x="10482263" y="5064125"/>
          <p14:tracePt t="17495" x="10399713" y="5049838"/>
          <p14:tracePt t="17502" x="10358438" y="5049838"/>
          <p14:tracePt t="17510" x="10302875" y="5049838"/>
          <p14:tracePt t="17518" x="10191750" y="5049838"/>
          <p14:tracePt t="17528" x="10123488" y="5064125"/>
          <p14:tracePt t="17534" x="10053638" y="5064125"/>
          <p14:tracePt t="17543" x="9917113" y="5064125"/>
          <p14:tracePt t="17550" x="9847263" y="5064125"/>
          <p14:tracePt t="17563" x="9750425" y="5064125"/>
          <p14:tracePt t="17565" x="9667875" y="5078413"/>
          <p14:tracePt t="17574" x="9461500" y="5078413"/>
          <p14:tracePt t="17582" x="9350375" y="5078413"/>
          <p14:tracePt t="17590" x="9240838" y="5078413"/>
          <p14:tracePt t="17598" x="9032875" y="5064125"/>
          <p14:tracePt t="17606" x="8923338" y="5064125"/>
          <p14:tracePt t="17614" x="8702675" y="5049838"/>
          <p14:tracePt t="17622" x="8455025" y="5022850"/>
          <p14:tracePt t="17632" x="8329613" y="5008563"/>
          <p14:tracePt t="17638" x="8067675" y="4981575"/>
          <p14:tracePt t="17648" x="7943850" y="4967288"/>
          <p14:tracePt t="17654" x="7696200" y="4953000"/>
          <p14:tracePt t="17664" x="7572375" y="4953000"/>
          <p14:tracePt t="17672" x="7337425" y="4940300"/>
          <p14:tracePt t="17680" x="7226300" y="4940300"/>
          <p14:tracePt t="17688" x="7116763" y="4940300"/>
          <p14:tracePt t="17696" x="6896100" y="4940300"/>
          <p14:tracePt t="17704" x="6784975" y="4940300"/>
          <p14:tracePt t="17712" x="6564313" y="4940300"/>
          <p14:tracePt t="17720" x="6469063" y="4940300"/>
          <p14:tracePt t="17728" x="6234113" y="4940300"/>
          <p14:tracePt t="17736" x="6122988" y="4940300"/>
          <p14:tracePt t="17744" x="5999163" y="4940300"/>
          <p14:tracePt t="17752" x="5751513" y="4940300"/>
          <p14:tracePt t="17761" x="5640388" y="4940300"/>
          <p14:tracePt t="17768" x="5516563" y="4940300"/>
          <p14:tracePt t="17776" x="5281613" y="4940300"/>
          <p14:tracePt t="17784" x="5172075" y="4940300"/>
          <p14:tracePt t="17793" x="5048250" y="4953000"/>
          <p14:tracePt t="17800" x="4937125" y="4953000"/>
          <p14:tracePt t="17809" x="4745038" y="4967288"/>
          <p14:tracePt t="17815" x="4675188" y="4981575"/>
          <p14:tracePt t="17825" x="4551363" y="4995863"/>
          <p14:tracePt t="17832" x="4454525" y="5008563"/>
          <p14:tracePt t="17840" x="4371975" y="5037138"/>
          <p14:tracePt t="17848" x="4330700" y="5049838"/>
          <p14:tracePt t="17858" x="4289425" y="5064125"/>
          <p14:tracePt t="17864" x="4233863" y="5091113"/>
          <p14:tracePt t="17872" x="4219575" y="5091113"/>
          <p14:tracePt t="17880" x="4192588" y="5105400"/>
          <p14:tracePt t="17888" x="4178300" y="5105400"/>
          <p14:tracePt t="17896" x="4165600" y="5119688"/>
          <p14:tracePt t="17904" x="4151313" y="5119688"/>
          <p14:tracePt t="17912" x="4124325" y="5132388"/>
          <p14:tracePt t="17920" x="4110038" y="5132388"/>
          <p14:tracePt t="17933" x="4095750" y="5146675"/>
          <p14:tracePt t="17936" x="4083050" y="5160963"/>
          <p14:tracePt t="17946" x="4068763" y="5160963"/>
          <p14:tracePt t="17954" x="4068763" y="5175250"/>
          <p14:tracePt t="17962" x="4054475" y="5202238"/>
          <p14:tracePt t="17970" x="4041775" y="5216525"/>
          <p14:tracePt t="17978" x="4027488" y="5243513"/>
          <p14:tracePt t="17986" x="4027488" y="5257800"/>
          <p14:tracePt t="17994" x="4013200" y="5284788"/>
          <p14:tracePt t="18002" x="3998913" y="5311775"/>
          <p14:tracePt t="18010" x="3998913" y="5326063"/>
          <p14:tracePt t="18018" x="3998913" y="5340350"/>
          <p14:tracePt t="18026" x="3998913" y="5367338"/>
          <p14:tracePt t="18034" x="3998913" y="5395913"/>
          <p14:tracePt t="18042" x="4013200" y="5422900"/>
          <p14:tracePt t="18050" x="4027488" y="5449888"/>
          <p14:tracePt t="18058" x="4041775" y="5478463"/>
          <p14:tracePt t="18066" x="4083050" y="5519738"/>
          <p14:tracePt t="18074" x="4110038" y="5534025"/>
          <p14:tracePt t="18082" x="4165600" y="5575300"/>
          <p14:tracePt t="18091" x="4192588" y="5602288"/>
          <p14:tracePt t="18097" x="4262438" y="5629275"/>
          <p14:tracePt t="18106" x="4303713" y="5643563"/>
          <p14:tracePt t="18114" x="4357688" y="5657850"/>
          <p14:tracePt t="18123" x="4524375" y="5684838"/>
          <p14:tracePt t="18130" x="4619625" y="5713413"/>
          <p14:tracePt t="18138" x="4757738" y="5726113"/>
          <p14:tracePt t="18146" x="4895850" y="5740400"/>
          <p14:tracePt t="18157" x="5006975" y="5740400"/>
          <p14:tracePt t="18162" x="5172075" y="5754688"/>
          <p14:tracePt t="18170" x="5365750" y="5754688"/>
          <p14:tracePt t="18178" x="5502275" y="5767388"/>
          <p14:tracePt t="18188" x="5710238" y="5767388"/>
          <p14:tracePt t="18194" x="5861050" y="5781675"/>
          <p14:tracePt t="18204" x="6122988" y="5795963"/>
          <p14:tracePt t="18210" x="6316663" y="5808663"/>
          <p14:tracePt t="18231" x="6731000" y="5837238"/>
          <p14:tracePt t="18236" x="6951663" y="5864225"/>
          <p14:tracePt t="18244" x="7185025" y="5878513"/>
          <p14:tracePt t="18255" x="7531100" y="5892800"/>
          <p14:tracePt t="18260" x="7751763" y="5905500"/>
          <p14:tracePt t="18268" x="7999413" y="5905500"/>
          <p14:tracePt t="18277" x="8108950" y="5905500"/>
          <p14:tracePt t="18284" x="8358188" y="5905500"/>
          <p14:tracePt t="18292" x="8591550" y="5905500"/>
          <p14:tracePt t="18300" x="8826500" y="5905500"/>
          <p14:tracePt t="18309" x="9061450" y="5919788"/>
          <p14:tracePt t="18316" x="9282113" y="5919788"/>
          <p14:tracePt t="18324" x="9391650" y="5919788"/>
          <p14:tracePt t="18332" x="9585325" y="5919788"/>
          <p14:tracePt t="18340" x="9764713" y="5919788"/>
          <p14:tracePt t="18348" x="9861550" y="5919788"/>
          <p14:tracePt t="18356" x="10026650" y="5905500"/>
          <p14:tracePt t="18364" x="10164763" y="5878513"/>
          <p14:tracePt t="18375" x="10247313" y="5864225"/>
          <p14:tracePt t="18381" x="10385425" y="5822950"/>
          <p14:tracePt t="18391" x="10453688" y="5822950"/>
          <p14:tracePt t="18396" x="10579100" y="5795963"/>
          <p14:tracePt t="18404" x="10674350" y="5781675"/>
          <p14:tracePt t="18412" x="10729913" y="5781675"/>
          <p14:tracePt t="18421" x="10756900" y="5767388"/>
          <p14:tracePt t="18428" x="10771188" y="5767388"/>
          <p14:tracePt t="18702" x="0" y="0"/>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6D37D-170A-4B81-972E-BCC674EC35BA}"/>
              </a:ext>
            </a:extLst>
          </p:cNvPr>
          <p:cNvSpPr>
            <a:spLocks noGrp="1"/>
          </p:cNvSpPr>
          <p:nvPr>
            <p:ph type="title"/>
          </p:nvPr>
        </p:nvSpPr>
        <p:spPr>
          <a:xfrm>
            <a:off x="252919" y="1034717"/>
            <a:ext cx="2947482" cy="4690304"/>
          </a:xfrm>
        </p:spPr>
        <p:txBody>
          <a:bodyPr anchor="t"/>
          <a:lstStyle/>
          <a:p>
            <a:r>
              <a:rPr lang="en-US" dirty="0"/>
              <a:t>EPP muestra los resultados finales del IMIS después del </a:t>
            </a:r>
            <a:r>
              <a:rPr lang="en-US" dirty="0" err="1"/>
              <a:t>ajuste</a:t>
            </a:r>
            <a:br>
              <a:rPr lang="en-US" dirty="0"/>
            </a:br>
            <a:endParaRPr lang="en-US" dirty="0"/>
          </a:p>
        </p:txBody>
      </p:sp>
      <p:grpSp>
        <p:nvGrpSpPr>
          <p:cNvPr id="25" name="Group 24">
            <a:extLst>
              <a:ext uri="{FF2B5EF4-FFF2-40B4-BE49-F238E27FC236}">
                <a16:creationId xmlns:a16="http://schemas.microsoft.com/office/drawing/2014/main" id="{DD4AB9BD-9DCB-4A04-92F8-77276DA73E10}"/>
              </a:ext>
            </a:extLst>
          </p:cNvPr>
          <p:cNvGrpSpPr/>
          <p:nvPr/>
        </p:nvGrpSpPr>
        <p:grpSpPr>
          <a:xfrm>
            <a:off x="4868974" y="738187"/>
            <a:ext cx="5191125" cy="5381625"/>
            <a:chOff x="4580216" y="733615"/>
            <a:chExt cx="5191125" cy="5381625"/>
          </a:xfrm>
        </p:grpSpPr>
        <p:pic>
          <p:nvPicPr>
            <p:cNvPr id="8" name="Picture 7">
              <a:extLst>
                <a:ext uri="{FF2B5EF4-FFF2-40B4-BE49-F238E27FC236}">
                  <a16:creationId xmlns:a16="http://schemas.microsoft.com/office/drawing/2014/main" id="{40F9D05C-5732-4F7C-BFBE-0B6404F6BA51}"/>
                </a:ext>
              </a:extLst>
            </p:cNvPr>
            <p:cNvPicPr/>
            <p:nvPr/>
          </p:nvPicPr>
          <p:blipFill>
            <a:blip r:embed="rId3"/>
            <a:stretch>
              <a:fillRect/>
            </a:stretch>
          </p:blipFill>
          <p:spPr>
            <a:xfrm>
              <a:off x="4580216" y="733615"/>
              <a:ext cx="5191125" cy="5381625"/>
            </a:xfrm>
            <a:prstGeom prst="rect">
              <a:avLst/>
            </a:prstGeom>
            <a:ln w="25400">
              <a:solidFill>
                <a:schemeClr val="accent1">
                  <a:lumMod val="75000"/>
                </a:schemeClr>
              </a:solidFill>
            </a:ln>
          </p:spPr>
        </p:pic>
        <p:sp>
          <p:nvSpPr>
            <p:cNvPr id="6" name="TextBox 5">
              <a:extLst>
                <a:ext uri="{FF2B5EF4-FFF2-40B4-BE49-F238E27FC236}">
                  <a16:creationId xmlns:a16="http://schemas.microsoft.com/office/drawing/2014/main" id="{7231A5F4-271A-448E-BFB8-38A6FE4285DB}"/>
                </a:ext>
              </a:extLst>
            </p:cNvPr>
            <p:cNvSpPr txBox="1"/>
            <p:nvPr/>
          </p:nvSpPr>
          <p:spPr>
            <a:xfrm>
              <a:off x="5883852" y="3532170"/>
              <a:ext cx="325315" cy="523220"/>
            </a:xfrm>
            <a:prstGeom prst="rect">
              <a:avLst/>
            </a:prstGeom>
            <a:noFill/>
          </p:spPr>
          <p:txBody>
            <a:bodyPr wrap="square" rtlCol="0">
              <a:spAutoFit/>
            </a:bodyPr>
            <a:lstStyle/>
            <a:p>
              <a:r>
                <a:rPr lang="en-US" sz="2800" dirty="0">
                  <a:solidFill>
                    <a:srgbClr val="FF0000"/>
                  </a:solidFill>
                </a:rPr>
                <a:t>2</a:t>
              </a:r>
            </a:p>
          </p:txBody>
        </p:sp>
        <p:sp>
          <p:nvSpPr>
            <p:cNvPr id="9" name="TextBox 8">
              <a:extLst>
                <a:ext uri="{FF2B5EF4-FFF2-40B4-BE49-F238E27FC236}">
                  <a16:creationId xmlns:a16="http://schemas.microsoft.com/office/drawing/2014/main" id="{0B7A5B11-B61E-4F01-BAA6-3116AEB79860}"/>
                </a:ext>
              </a:extLst>
            </p:cNvPr>
            <p:cNvSpPr txBox="1"/>
            <p:nvPr/>
          </p:nvSpPr>
          <p:spPr>
            <a:xfrm>
              <a:off x="6992247" y="4286256"/>
              <a:ext cx="325315" cy="523220"/>
            </a:xfrm>
            <a:prstGeom prst="rect">
              <a:avLst/>
            </a:prstGeom>
            <a:noFill/>
          </p:spPr>
          <p:txBody>
            <a:bodyPr wrap="square" rtlCol="0">
              <a:spAutoFit/>
            </a:bodyPr>
            <a:lstStyle/>
            <a:p>
              <a:r>
                <a:rPr lang="en-US" sz="2800" dirty="0">
                  <a:solidFill>
                    <a:srgbClr val="0041C4"/>
                  </a:solidFill>
                </a:rPr>
                <a:t>3</a:t>
              </a:r>
            </a:p>
          </p:txBody>
        </p:sp>
        <p:sp>
          <p:nvSpPr>
            <p:cNvPr id="10" name="TextBox 9">
              <a:extLst>
                <a:ext uri="{FF2B5EF4-FFF2-40B4-BE49-F238E27FC236}">
                  <a16:creationId xmlns:a16="http://schemas.microsoft.com/office/drawing/2014/main" id="{BBAC31D5-8825-40A3-9A81-197239BE18BE}"/>
                </a:ext>
              </a:extLst>
            </p:cNvPr>
            <p:cNvSpPr txBox="1"/>
            <p:nvPr/>
          </p:nvSpPr>
          <p:spPr>
            <a:xfrm>
              <a:off x="5959670" y="2438633"/>
              <a:ext cx="325315" cy="523220"/>
            </a:xfrm>
            <a:prstGeom prst="rect">
              <a:avLst/>
            </a:prstGeom>
            <a:noFill/>
          </p:spPr>
          <p:txBody>
            <a:bodyPr wrap="square" rtlCol="0">
              <a:spAutoFit/>
            </a:bodyPr>
            <a:lstStyle/>
            <a:p>
              <a:r>
                <a:rPr lang="en-US" sz="2800" dirty="0">
                  <a:solidFill>
                    <a:schemeClr val="tx2">
                      <a:lumMod val="60000"/>
                      <a:lumOff val="40000"/>
                    </a:schemeClr>
                  </a:solidFill>
                </a:rPr>
                <a:t>1</a:t>
              </a:r>
            </a:p>
          </p:txBody>
        </p:sp>
        <p:cxnSp>
          <p:nvCxnSpPr>
            <p:cNvPr id="13" name="Straight Arrow Connector 12">
              <a:extLst>
                <a:ext uri="{FF2B5EF4-FFF2-40B4-BE49-F238E27FC236}">
                  <a16:creationId xmlns:a16="http://schemas.microsoft.com/office/drawing/2014/main" id="{20DD9F73-0990-4F3E-BB0C-3D22A0688A1E}"/>
                </a:ext>
              </a:extLst>
            </p:cNvPr>
            <p:cNvCxnSpPr>
              <a:cxnSpLocks/>
            </p:cNvCxnSpPr>
            <p:nvPr/>
          </p:nvCxnSpPr>
          <p:spPr>
            <a:xfrm>
              <a:off x="6224723" y="3928164"/>
              <a:ext cx="472802" cy="254453"/>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FA7646D-2DD7-4F1C-BB3F-12293EC780E1}"/>
                </a:ext>
              </a:extLst>
            </p:cNvPr>
            <p:cNvCxnSpPr>
              <a:cxnSpLocks/>
            </p:cNvCxnSpPr>
            <p:nvPr/>
          </p:nvCxnSpPr>
          <p:spPr>
            <a:xfrm flipV="1">
              <a:off x="7290452" y="3928164"/>
              <a:ext cx="298530" cy="529580"/>
            </a:xfrm>
            <a:prstGeom prst="straightConnector1">
              <a:avLst/>
            </a:prstGeom>
            <a:ln w="44450">
              <a:solidFill>
                <a:srgbClr val="0041C4"/>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7E50BD5-9841-40B7-A9EB-99F6FC4851BF}"/>
                </a:ext>
              </a:extLst>
            </p:cNvPr>
            <p:cNvCxnSpPr>
              <a:cxnSpLocks/>
            </p:cNvCxnSpPr>
            <p:nvPr/>
          </p:nvCxnSpPr>
          <p:spPr>
            <a:xfrm flipV="1">
              <a:off x="7207039" y="3398380"/>
              <a:ext cx="0" cy="1039586"/>
            </a:xfrm>
            <a:prstGeom prst="straightConnector1">
              <a:avLst/>
            </a:prstGeom>
            <a:ln w="44450">
              <a:solidFill>
                <a:srgbClr val="0041C4"/>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21BCD80-92EC-4AA7-AE10-CE93AB033FC1}"/>
                </a:ext>
              </a:extLst>
            </p:cNvPr>
            <p:cNvCxnSpPr>
              <a:cxnSpLocks/>
            </p:cNvCxnSpPr>
            <p:nvPr/>
          </p:nvCxnSpPr>
          <p:spPr>
            <a:xfrm>
              <a:off x="6284985" y="2961853"/>
              <a:ext cx="536920" cy="436527"/>
            </a:xfrm>
            <a:prstGeom prst="straightConnector1">
              <a:avLst/>
            </a:prstGeom>
            <a:ln w="44450">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39E3692E-3982-4147-9646-1E19DFBC9106}"/>
              </a:ext>
            </a:extLst>
          </p:cNvPr>
          <p:cNvSpPr txBox="1"/>
          <p:nvPr/>
        </p:nvSpPr>
        <p:spPr>
          <a:xfrm>
            <a:off x="169506" y="3379869"/>
            <a:ext cx="3053667" cy="2862322"/>
          </a:xfrm>
          <a:prstGeom prst="rect">
            <a:avLst/>
          </a:prstGeom>
          <a:noFill/>
        </p:spPr>
        <p:txBody>
          <a:bodyPr wrap="square" rtlCol="0">
            <a:spAutoFit/>
          </a:bodyPr>
          <a:lstStyle/>
          <a:p>
            <a:endParaRPr lang="en-US" dirty="0"/>
          </a:p>
          <a:p>
            <a:pPr marL="342900" indent="-342900">
              <a:buFont typeface="+mj-lt"/>
              <a:buAutoNum type="arabicPeriod"/>
            </a:pPr>
            <a:r>
              <a:rPr lang="en-US" dirty="0"/>
              <a:t>Curvas únicas que ajustan los datos (curvas gris claro)</a:t>
            </a:r>
          </a:p>
          <a:p>
            <a:pPr marL="342900" indent="-342900">
              <a:buFont typeface="+mj-lt"/>
              <a:buAutoNum type="arabicPeriod"/>
            </a:pPr>
            <a:r>
              <a:rPr lang="en-US" dirty="0"/>
              <a:t>Ajuste bayesiano de la prevalencia media (curva roja)</a:t>
            </a:r>
          </a:p>
          <a:p>
            <a:pPr marL="342900" indent="-342900">
              <a:buFont typeface="+mj-lt"/>
              <a:buAutoNum type="arabicPeriod"/>
            </a:pPr>
            <a:r>
              <a:rPr lang="en-US" dirty="0"/>
              <a:t>Intervalos de confianza del 95 % (curvas discontinuas azules)</a:t>
            </a:r>
          </a:p>
          <a:p>
            <a:endParaRPr lang="en-US" dirty="0"/>
          </a:p>
        </p:txBody>
      </p:sp>
    </p:spTree>
    <p:extLst>
      <p:ext uri="{BB962C8B-B14F-4D97-AF65-F5344CB8AC3E}">
        <p14:creationId xmlns:p14="http://schemas.microsoft.com/office/powerpoint/2010/main" val="889525991"/>
      </p:ext>
    </p:extLst>
  </p:cSld>
  <p:clrMapOvr>
    <a:masterClrMapping/>
  </p:clrMapOvr>
  <mc:AlternateContent xmlns:mc="http://schemas.openxmlformats.org/markup-compatibility/2006" xmlns:p14="http://schemas.microsoft.com/office/powerpoint/2010/main">
    <mc:Choice Requires="p14">
      <p:transition spd="slow" p14:dur="2000" advTm="58021"/>
    </mc:Choice>
    <mc:Fallback xmlns="" xmlns:a16="http://schemas.microsoft.com/office/drawing/2014/main">
      <p:transition spd="slow" advTm="58021"/>
    </mc:Fallback>
  </mc:AlternateContent>
  <p:extLst>
    <p:ext uri="{3A86A75C-4F4B-4683-9AE1-C65F6400EC91}">
      <p14:laserTraceLst xmlns:p14="http://schemas.microsoft.com/office/powerpoint/2010/main">
        <p14:tracePtLst>
          <p14:tracePt t="7057" x="7364413" y="3476625"/>
          <p14:tracePt t="7061" x="7364413" y="3463925"/>
          <p14:tracePt t="7085" x="7351713" y="3476625"/>
          <p14:tracePt t="7092" x="7351713" y="3505200"/>
          <p14:tracePt t="7101" x="7337425" y="3532188"/>
          <p14:tracePt t="7108" x="7323138" y="3573463"/>
          <p14:tracePt t="7120" x="7281863" y="3614738"/>
          <p14:tracePt t="7124" x="7254875" y="3670300"/>
          <p14:tracePt t="7135" x="7213600" y="3740150"/>
          <p14:tracePt t="7140" x="7172325" y="3794125"/>
          <p14:tracePt t="7151" x="7131050" y="3835400"/>
          <p14:tracePt t="7156" x="7116763" y="3863975"/>
          <p14:tracePt t="7164" x="7089775" y="3876675"/>
          <p14:tracePt t="7351" x="7102475" y="3863975"/>
          <p14:tracePt t="7359" x="7102475" y="3849688"/>
          <p14:tracePt t="7369" x="7116763" y="3835400"/>
          <p14:tracePt t="7375" x="7116763" y="3808413"/>
          <p14:tracePt t="7385" x="7131050" y="3794125"/>
          <p14:tracePt t="7391" x="7158038" y="3752850"/>
          <p14:tracePt t="7398" x="7158038" y="3740150"/>
          <p14:tracePt t="7406" x="7185025" y="3711575"/>
          <p14:tracePt t="7414" x="7213600" y="3670300"/>
          <p14:tracePt t="7422" x="7226300" y="3629025"/>
          <p14:tracePt t="7431" x="7240588" y="3614738"/>
          <p14:tracePt t="7438" x="7267575" y="3587750"/>
          <p14:tracePt t="7448" x="7296150" y="3573463"/>
          <p14:tracePt t="7456" x="7296150" y="3560763"/>
          <p14:tracePt t="7462" x="7323138" y="3546475"/>
          <p14:tracePt t="7472" x="7337425" y="3546475"/>
          <p14:tracePt t="7481" x="7351713" y="3532188"/>
          <p14:tracePt t="7488" x="7392988" y="3532188"/>
          <p14:tracePt t="7496" x="7419975" y="3532188"/>
          <p14:tracePt t="7504" x="7461250" y="3532188"/>
          <p14:tracePt t="7512" x="7488238" y="3532188"/>
          <p14:tracePt t="7520" x="7531100" y="3532188"/>
          <p14:tracePt t="7528" x="7543800" y="3532188"/>
          <p14:tracePt t="7552" x="7558088" y="3532188"/>
          <p14:tracePt t="7560" x="7558088" y="3546475"/>
          <p14:tracePt t="7568" x="7558088" y="3573463"/>
          <p14:tracePt t="7577" x="7558088" y="3587750"/>
          <p14:tracePt t="7584" x="7558088" y="3602038"/>
          <p14:tracePt t="7592" x="7558088" y="3629025"/>
          <p14:tracePt t="7601" x="7558088" y="3670300"/>
          <p14:tracePt t="7609" x="7558088" y="3711575"/>
          <p14:tracePt t="7618" x="7558088" y="3794125"/>
          <p14:tracePt t="7625" x="7543800" y="3835400"/>
          <p14:tracePt t="7634" x="7531100" y="3905250"/>
          <p14:tracePt t="7640" x="7516813" y="3960813"/>
          <p14:tracePt t="7648" x="7488238" y="4014788"/>
          <p14:tracePt t="7656" x="7475538" y="4029075"/>
          <p14:tracePt t="7667" x="7475538" y="4043363"/>
          <p14:tracePt t="7672" x="7461250" y="4043363"/>
          <p14:tracePt t="7739" x="7446963" y="4043363"/>
          <p14:tracePt t="7746" x="7446963" y="4029075"/>
          <p14:tracePt t="7752" x="7446963" y="4014788"/>
          <p14:tracePt t="7762" x="7446963" y="4002088"/>
          <p14:tracePt t="7779" x="7446963" y="3987800"/>
          <p14:tracePt t="7786" x="7446963" y="3973513"/>
          <p14:tracePt t="7794" x="7446963" y="3960813"/>
          <p14:tracePt t="7802" x="7446963" y="3946525"/>
          <p14:tracePt t="7810" x="7446963" y="3919538"/>
          <p14:tracePt t="7818" x="7446963" y="3890963"/>
          <p14:tracePt t="7826" x="7446963" y="3863975"/>
          <p14:tracePt t="7834" x="7446963" y="3835400"/>
          <p14:tracePt t="7842" x="7446963" y="3794125"/>
          <p14:tracePt t="7850" x="7446963" y="3752850"/>
          <p14:tracePt t="7858" x="7461250" y="3725863"/>
          <p14:tracePt t="7868" x="7461250" y="3697288"/>
          <p14:tracePt t="7874" x="7475538" y="3656013"/>
          <p14:tracePt t="7882" x="7488238" y="3643313"/>
          <p14:tracePt t="7890" x="7502525" y="3629025"/>
          <p14:tracePt t="7898" x="7516813" y="3614738"/>
          <p14:tracePt t="7914" x="7531100" y="3614738"/>
          <p14:tracePt t="7922" x="7543800" y="3602038"/>
          <p14:tracePt t="7930" x="7558088" y="3602038"/>
          <p14:tracePt t="7939" x="7585075" y="3587750"/>
          <p14:tracePt t="7946" x="7626350" y="3587750"/>
          <p14:tracePt t="7954" x="7667625" y="3587750"/>
          <p14:tracePt t="7962" x="7723188" y="3573463"/>
          <p14:tracePt t="7970" x="7764463" y="3573463"/>
          <p14:tracePt t="7979" x="7834313" y="3573463"/>
          <p14:tracePt t="7987" x="7888288" y="3573463"/>
          <p14:tracePt t="7994" x="7916863" y="3573463"/>
          <p14:tracePt t="8002" x="7958138" y="3573463"/>
          <p14:tracePt t="8012" x="7985125" y="3573463"/>
          <p14:tracePt t="8018" x="8013700" y="3573463"/>
          <p14:tracePt t="8028" x="8040688" y="3587750"/>
          <p14:tracePt t="8034" x="8067675" y="3602038"/>
          <p14:tracePt t="8044" x="8081963" y="3602038"/>
          <p14:tracePt t="8052" x="8096250" y="3602038"/>
          <p14:tracePt t="8060" x="8123238" y="3614738"/>
          <p14:tracePt t="8068" x="8137525" y="3629025"/>
          <p14:tracePt t="8076" x="8178800" y="3643313"/>
          <p14:tracePt t="8084" x="8205788" y="3643313"/>
          <p14:tracePt t="8092" x="8220075" y="3643313"/>
          <p14:tracePt t="8102" x="8261350" y="3656013"/>
          <p14:tracePt t="8108" x="8275638" y="3670300"/>
          <p14:tracePt t="8117" x="8288338" y="3670300"/>
          <p14:tracePt t="8124" x="8302625" y="3684588"/>
          <p14:tracePt t="8134" x="8316913" y="3697288"/>
          <p14:tracePt t="8140" x="8329613" y="3711575"/>
          <p14:tracePt t="8148" x="8358188" y="3740150"/>
          <p14:tracePt t="8156" x="8399463" y="3781425"/>
          <p14:tracePt t="8164" x="8426450" y="3808413"/>
          <p14:tracePt t="8172" x="8455025" y="3835400"/>
          <p14:tracePt t="8180" x="8509000" y="3890963"/>
          <p14:tracePt t="8188" x="8537575" y="3905250"/>
          <p14:tracePt t="8196" x="8564563" y="3932238"/>
          <p14:tracePt t="8205" x="8591550" y="3946525"/>
          <p14:tracePt t="8212" x="8620125" y="3973513"/>
          <p14:tracePt t="8220" x="8688388" y="4002088"/>
          <p14:tracePt t="8228" x="8729663" y="4029075"/>
          <p14:tracePt t="8237" x="8758238" y="4043363"/>
          <p14:tracePt t="8244" x="8785225" y="4056063"/>
          <p14:tracePt t="8252" x="8812213" y="4070350"/>
          <p14:tracePt t="8262" x="8840788" y="4084638"/>
          <p14:tracePt t="8268" x="8867775" y="4098925"/>
          <p14:tracePt t="8276" x="8882063" y="4098925"/>
          <p14:tracePt t="8284" x="8882063" y="4111625"/>
          <p14:tracePt t="8300" x="8896350" y="4125913"/>
          <p14:tracePt t="8308" x="8909050" y="4140200"/>
          <p14:tracePt t="8320" x="8923338" y="4167188"/>
          <p14:tracePt t="8326" x="8950325" y="4194175"/>
          <p14:tracePt t="8335" x="9005888" y="4235450"/>
          <p14:tracePt t="8342" x="9047163" y="4264025"/>
          <p14:tracePt t="8350" x="9102725" y="4291013"/>
          <p14:tracePt t="8358" x="9158288" y="4319588"/>
          <p14:tracePt t="8369" x="9212263" y="4332288"/>
          <p14:tracePt t="8374" x="9267825" y="4346575"/>
          <p14:tracePt t="8384" x="9323388" y="4346575"/>
          <p14:tracePt t="8390" x="9378950" y="4360863"/>
          <p14:tracePt t="8398" x="9432925" y="4373563"/>
          <p14:tracePt t="8406" x="9475788" y="4373563"/>
          <p14:tracePt t="8415" x="9502775" y="4387850"/>
          <p14:tracePt t="8422" x="9517063" y="4387850"/>
          <p14:tracePt t="8430" x="9529763" y="4387850"/>
          <p14:tracePt t="8713" x="0" y="0"/>
        </p14:tracePtLst>
        <p14:tracePtLst>
          <p14:tracePt t="23114" x="6164263" y="5132388"/>
          <p14:tracePt t="23127" x="6178550" y="5132388"/>
          <p14:tracePt t="23143" x="6192838" y="5132388"/>
          <p14:tracePt t="23158" x="6207125" y="5132388"/>
          <p14:tracePt t="23174" x="6219825" y="5132388"/>
          <p14:tracePt t="23190" x="6234113" y="5132388"/>
          <p14:tracePt t="23206" x="6248400" y="5119688"/>
          <p14:tracePt t="23215" x="6261100" y="5119688"/>
          <p14:tracePt t="23231" x="6275388" y="5105400"/>
          <p14:tracePt t="23238" x="6289675" y="5105400"/>
          <p14:tracePt t="23255" x="6302375" y="5105400"/>
          <p14:tracePt t="23262" x="6316663" y="5091113"/>
          <p14:tracePt t="23270" x="6330950" y="5091113"/>
          <p14:tracePt t="23279" x="6343650" y="5091113"/>
          <p14:tracePt t="23287" x="6357938" y="5078413"/>
          <p14:tracePt t="23294" x="6372225" y="5078413"/>
          <p14:tracePt t="23303" x="6372225" y="5064125"/>
          <p14:tracePt t="23310" x="6384925" y="5064125"/>
          <p14:tracePt t="23328" x="6399213" y="5064125"/>
          <p14:tracePt t="23337" x="6399213" y="5049838"/>
          <p14:tracePt t="23345" x="6413500" y="5049838"/>
          <p14:tracePt t="23358" x="6427788" y="5037138"/>
          <p14:tracePt t="23369" x="6440488" y="5022850"/>
          <p14:tracePt t="23388" x="6454775" y="5022850"/>
          <p14:tracePt t="23401" x="6469063" y="5008563"/>
          <p14:tracePt t="23425" x="6481763" y="5008563"/>
          <p14:tracePt t="23434" x="6496050" y="5008563"/>
          <p14:tracePt t="23441" x="6496050" y="4995863"/>
          <p14:tracePt t="23453" x="6510338" y="4995863"/>
          <p14:tracePt t="23457" x="6523038" y="4981575"/>
          <p14:tracePt t="23465" x="6537325" y="4981575"/>
          <p14:tracePt t="23473" x="6537325" y="4967288"/>
          <p14:tracePt t="23484" x="6551613" y="4953000"/>
          <p14:tracePt t="23488" x="6564313" y="4940300"/>
          <p14:tracePt t="23497" x="6578600" y="4926013"/>
          <p14:tracePt t="23504" x="6592888" y="4911725"/>
          <p14:tracePt t="23513" x="6605588" y="4899025"/>
          <p14:tracePt t="23521" x="6619875" y="4899025"/>
          <p14:tracePt t="23529" x="6619875" y="4884738"/>
          <p14:tracePt t="23537" x="6634163" y="4884738"/>
          <p14:tracePt t="23545" x="6648450" y="4870450"/>
          <p14:tracePt t="23577" x="6661150" y="4870450"/>
          <p14:tracePt t="23593" x="6661150" y="4857750"/>
          <p14:tracePt t="23643" x="6675438" y="4857750"/>
          <p14:tracePt t="23658" x="6675438" y="4843463"/>
          <p14:tracePt t="23666" x="6689725" y="4843463"/>
          <p14:tracePt t="23675" x="6689725" y="4829175"/>
          <p14:tracePt t="23683" x="6702425" y="4829175"/>
          <p14:tracePt t="23690" x="6716713" y="4816475"/>
          <p14:tracePt t="23698" x="6731000" y="4802188"/>
          <p14:tracePt t="23706" x="6743700" y="4787900"/>
          <p14:tracePt t="23717" x="6757988" y="4773613"/>
          <p14:tracePt t="23722" x="6757988" y="4760913"/>
          <p14:tracePt t="23730" x="6772275" y="4760913"/>
          <p14:tracePt t="23755" x="6784975" y="4760913"/>
          <p14:tracePt t="23783" x="6784975" y="4746625"/>
          <p14:tracePt t="23794" x="6799263" y="4746625"/>
          <p14:tracePt t="23803" x="6799263" y="4732338"/>
          <p14:tracePt t="23811" x="6813550" y="4732338"/>
          <p14:tracePt t="23819" x="6826250" y="4719638"/>
          <p14:tracePt t="23827" x="6826250" y="4705350"/>
          <p14:tracePt t="23836" x="6840538" y="4691063"/>
          <p14:tracePt t="23843" x="6854825" y="4678363"/>
          <p14:tracePt t="23891" x="6869113" y="4678363"/>
          <p14:tracePt t="23917" x="6869113" y="4664075"/>
          <p14:tracePt t="23940" x="6881813" y="4664075"/>
          <p14:tracePt t="23957" x="6881813" y="4649788"/>
          <p14:tracePt t="23965" x="6896100" y="4649788"/>
          <p14:tracePt t="23981" x="6910388" y="4637088"/>
          <p14:tracePt t="23998" x="6910388" y="4622800"/>
          <p14:tracePt t="24014" x="6923088" y="4622800"/>
          <p14:tracePt t="24052" x="6923088" y="4608513"/>
          <p14:tracePt t="24092" x="6937375" y="4608513"/>
          <p14:tracePt t="24118" x="6937375" y="4594225"/>
          <p14:tracePt t="24135" x="6951663" y="4594225"/>
          <p14:tracePt t="24158" x="6951663" y="4581525"/>
          <p14:tracePt t="24181" x="6951663" y="4567238"/>
          <p14:tracePt t="24189" x="6964363" y="4567238"/>
          <p14:tracePt t="24198" x="6964363" y="4552950"/>
          <p14:tracePt t="24214" x="6964363" y="4540250"/>
          <p14:tracePt t="24223" x="6978650" y="4540250"/>
          <p14:tracePt t="24232" x="6978650" y="4525963"/>
          <p14:tracePt t="24246" x="6992938" y="4511675"/>
          <p14:tracePt t="24254" x="6992938" y="4498975"/>
          <p14:tracePt t="24278" x="7005638" y="4498975"/>
          <p14:tracePt t="24286" x="7005638" y="4484688"/>
          <p14:tracePt t="24326" x="7005638" y="4470400"/>
          <p14:tracePt t="24335" x="7019925" y="4457700"/>
          <p14:tracePt t="24352" x="7019925" y="4443413"/>
          <p14:tracePt t="24358" x="7034213" y="4429125"/>
          <p14:tracePt t="24374" x="7034213" y="4414838"/>
          <p14:tracePt t="24390" x="7046913" y="4402138"/>
          <p14:tracePt t="24408" x="7046913" y="4387850"/>
          <p14:tracePt t="24431" x="7046913" y="4373563"/>
          <p14:tracePt t="24441" x="7061200" y="4360863"/>
          <p14:tracePt t="24446" x="7061200" y="4346575"/>
          <p14:tracePt t="24454" x="7061200" y="4332288"/>
          <p14:tracePt t="24464" x="7075488" y="4332288"/>
          <p14:tracePt t="24478" x="7075488" y="4319588"/>
          <p14:tracePt t="24486" x="7089775" y="4305300"/>
          <p14:tracePt t="24505" x="7089775" y="4291013"/>
          <p14:tracePt t="24512" x="7089775" y="4278313"/>
          <p14:tracePt t="24520" x="7102475" y="4278313"/>
          <p14:tracePt t="24530" x="7102475" y="4264025"/>
          <p14:tracePt t="24544" x="7116763" y="4249738"/>
          <p14:tracePt t="24553" x="7116763" y="4235450"/>
          <p14:tracePt t="24569" x="7116763" y="4222750"/>
          <p14:tracePt t="24576" x="7131050" y="4222750"/>
          <p14:tracePt t="24587" x="7131050" y="4208463"/>
          <p14:tracePt t="24601" x="7131050" y="4194175"/>
          <p14:tracePt t="24609" x="7143750" y="4194175"/>
          <p14:tracePt t="24618" x="7143750" y="4181475"/>
          <p14:tracePt t="24648" x="7158038" y="4167188"/>
          <p14:tracePt t="24656" x="7158038" y="4152900"/>
          <p14:tracePt t="24680" x="7172325" y="4140200"/>
          <p14:tracePt t="24688" x="7172325" y="4125913"/>
          <p14:tracePt t="24696" x="7185025" y="4111625"/>
          <p14:tracePt t="24706" x="7185025" y="4098925"/>
          <p14:tracePt t="24712" x="7199313" y="4084638"/>
          <p14:tracePt t="24738" x="7199313" y="4070350"/>
          <p14:tracePt t="24745" x="7213600" y="4070350"/>
          <p14:tracePt t="24768" x="7213600" y="4056063"/>
          <p14:tracePt t="24795" x="7213600" y="4043363"/>
          <p14:tracePt t="24810" x="7226300" y="4029075"/>
          <p14:tracePt t="24820" x="7226300" y="4014788"/>
          <p14:tracePt t="24835" x="7226300" y="4002088"/>
          <p14:tracePt t="24859" x="7240588" y="4002088"/>
          <p14:tracePt t="24898" x="7240588" y="3987800"/>
          <p14:tracePt t="24922" x="7240588" y="3973513"/>
          <p14:tracePt t="24962" x="7254875" y="3960813"/>
          <p14:tracePt t="24970" x="7254875" y="3946525"/>
          <p14:tracePt t="24987" x="7254875" y="3932238"/>
          <p14:tracePt t="24995" x="7267575" y="3919538"/>
          <p14:tracePt t="25004" x="7267575" y="3905250"/>
          <p14:tracePt t="25019" x="7281863" y="3890963"/>
          <p14:tracePt t="25026" x="7281863" y="3876675"/>
          <p14:tracePt t="25036" x="7296150" y="3876675"/>
          <p14:tracePt t="25050" x="7296150" y="3863975"/>
          <p14:tracePt t="25060" x="7296150" y="3849688"/>
          <p14:tracePt t="25085" x="7310438" y="3835400"/>
          <p14:tracePt t="25092" x="7310438" y="3822700"/>
          <p14:tracePt t="25108" x="7323138" y="3808413"/>
          <p14:tracePt t="25116" x="7337425" y="3794125"/>
          <p14:tracePt t="25124" x="7351713" y="3767138"/>
          <p14:tracePt t="25140" x="7364413" y="3725863"/>
          <p14:tracePt t="25148" x="7378700" y="3697288"/>
          <p14:tracePt t="25166" x="7405688" y="3670300"/>
          <p14:tracePt t="25173" x="7405688" y="3656013"/>
          <p14:tracePt t="25180" x="7419975" y="3656013"/>
          <p14:tracePt t="25189" x="7434263" y="3643313"/>
          <p14:tracePt t="25196" x="7434263" y="3629025"/>
          <p14:tracePt t="25204" x="7446963" y="3629025"/>
          <p14:tracePt t="25236" x="7446963" y="3614738"/>
          <p14:tracePt t="25244" x="7461250" y="3614738"/>
          <p14:tracePt t="25293" x="7475538" y="3602038"/>
          <p14:tracePt t="25309" x="7488238" y="3602038"/>
          <p14:tracePt t="25325" x="7502525" y="3587750"/>
          <p14:tracePt t="25333" x="7516813" y="3587750"/>
          <p14:tracePt t="25343" x="7531100" y="3587750"/>
          <p14:tracePt t="25351" x="7543800" y="3573463"/>
          <p14:tracePt t="25385" x="7558088" y="3573463"/>
          <p14:tracePt t="25402" x="7572375" y="3560763"/>
          <p14:tracePt t="25415" x="7585075" y="3560763"/>
          <p14:tracePt t="25423" x="7599363" y="3560763"/>
          <p14:tracePt t="25439" x="7613650" y="3560763"/>
          <p14:tracePt t="25455" x="7626350" y="3560763"/>
          <p14:tracePt t="25464" x="7640638" y="3560763"/>
          <p14:tracePt t="25479" x="7654925" y="3560763"/>
          <p14:tracePt t="25497" x="7667625" y="3560763"/>
          <p14:tracePt t="25502" x="7681913" y="3560763"/>
          <p14:tracePt t="25519" x="7696200" y="3560763"/>
          <p14:tracePt t="25526" x="7723188" y="3560763"/>
          <p14:tracePt t="25535" x="7737475" y="3560763"/>
          <p14:tracePt t="25544" x="7751763" y="3560763"/>
          <p14:tracePt t="25551" x="7751763" y="3573463"/>
          <p14:tracePt t="25558" x="7764463" y="3573463"/>
          <p14:tracePt t="25582" x="7778750" y="3573463"/>
          <p14:tracePt t="25591" x="7793038" y="3573463"/>
          <p14:tracePt t="25598" x="7805738" y="3587750"/>
          <p14:tracePt t="25607" x="7820025" y="3587750"/>
          <p14:tracePt t="25614" x="7834313" y="3602038"/>
          <p14:tracePt t="25624" x="7847013" y="3602038"/>
          <p14:tracePt t="25631" x="7875588" y="3614738"/>
          <p14:tracePt t="25641" x="7888288" y="3629025"/>
          <p14:tracePt t="25648" x="7916863" y="3629025"/>
          <p14:tracePt t="25656" x="7929563" y="3643313"/>
          <p14:tracePt t="25673" x="7958138" y="3656013"/>
          <p14:tracePt t="25689" x="7972425" y="3670300"/>
          <p14:tracePt t="25698" x="7985125" y="3670300"/>
          <p14:tracePt t="25705" x="7999413" y="3670300"/>
          <p14:tracePt t="25713" x="7999413" y="3684588"/>
          <p14:tracePt t="25721" x="8013700" y="3684588"/>
          <p14:tracePt t="25730" x="8026400" y="3684588"/>
          <p14:tracePt t="25745" x="8040688" y="3697288"/>
          <p14:tracePt t="25801" x="8054975" y="3697288"/>
          <p14:tracePt t="25808" x="8054975" y="3711575"/>
          <p14:tracePt t="25817" x="8067675" y="3711575"/>
          <p14:tracePt t="25825" x="8081963" y="3725863"/>
          <p14:tracePt t="25833" x="8108950" y="3740150"/>
          <p14:tracePt t="25840" x="8123238" y="3752850"/>
          <p14:tracePt t="25849" x="8137525" y="3752850"/>
          <p14:tracePt t="25857" x="8150225" y="3767138"/>
          <p14:tracePt t="25872" x="8164513" y="3767138"/>
          <p14:tracePt t="25883" x="8164513" y="3781425"/>
          <p14:tracePt t="25888" x="8178800" y="3781425"/>
          <p14:tracePt t="25898" x="8193088" y="3794125"/>
          <p14:tracePt t="25904" x="8205788" y="3794125"/>
          <p14:tracePt t="25914" x="8234363" y="3822700"/>
          <p14:tracePt t="25923" x="8247063" y="3822700"/>
          <p14:tracePt t="25931" x="8275638" y="3849688"/>
          <p14:tracePt t="25939" x="8288338" y="3849688"/>
          <p14:tracePt t="25946" x="8316913" y="3863975"/>
          <p14:tracePt t="25955" x="8329613" y="3876675"/>
          <p14:tracePt t="25971" x="8358188" y="3890963"/>
          <p14:tracePt t="25979" x="8370888" y="3890963"/>
          <p14:tracePt t="25987" x="8385175" y="3905250"/>
          <p14:tracePt t="25995" x="8399463" y="3905250"/>
          <p14:tracePt t="26012" x="8413750" y="3905250"/>
          <p14:tracePt t="26019" x="8413750" y="3919538"/>
          <p14:tracePt t="26028" x="8440738" y="3932238"/>
          <p14:tracePt t="26035" x="8455025" y="3946525"/>
          <p14:tracePt t="26042" x="8482013" y="3960813"/>
          <p14:tracePt t="26050" x="8523288" y="3973513"/>
          <p14:tracePt t="26061" x="8537575" y="3987800"/>
          <p14:tracePt t="26066" x="8564563" y="4002088"/>
          <p14:tracePt t="26075" x="8591550" y="4014788"/>
          <p14:tracePt t="26083" x="8647113" y="4029075"/>
          <p14:tracePt t="26092" x="8661400" y="4043363"/>
          <p14:tracePt t="26098" x="8688388" y="4043363"/>
          <p14:tracePt t="26106" x="8702675" y="4056063"/>
          <p14:tracePt t="26114" x="8716963" y="4056063"/>
          <p14:tracePt t="26124" x="8729663" y="4056063"/>
          <p14:tracePt t="26139" x="8743950" y="4056063"/>
          <p14:tracePt t="26147" x="8743950" y="4070350"/>
          <p14:tracePt t="26163" x="8758238" y="4070350"/>
          <p14:tracePt t="26180" x="8770938" y="4070350"/>
          <p14:tracePt t="26186" x="8785225" y="4084638"/>
          <p14:tracePt t="26196" x="8799513" y="4084638"/>
          <p14:tracePt t="26212" x="8812213" y="4098925"/>
          <p14:tracePt t="26228" x="8826500" y="4098925"/>
          <p14:tracePt t="26237" x="8826500" y="4111625"/>
          <p14:tracePt t="26244" x="8840788" y="4111625"/>
          <p14:tracePt t="26252" x="8855075" y="4111625"/>
          <p14:tracePt t="26261" x="8882063" y="4140200"/>
          <p14:tracePt t="26269" x="8909050" y="4140200"/>
          <p14:tracePt t="26276" x="8937625" y="4152900"/>
          <p14:tracePt t="26286" x="8978900" y="4167188"/>
          <p14:tracePt t="26292" x="9005888" y="4181475"/>
          <p14:tracePt t="26300" x="9061450" y="4194175"/>
          <p14:tracePt t="26308" x="9102725" y="4208463"/>
          <p14:tracePt t="26316" x="9129713" y="4208463"/>
          <p14:tracePt t="26326" x="9158288" y="4222750"/>
          <p14:tracePt t="26332" x="9170988" y="4222750"/>
          <p14:tracePt t="26340" x="9185275" y="4222750"/>
          <p14:tracePt t="26358" x="9199563" y="4222750"/>
          <p14:tracePt t="26364" x="9212263" y="4222750"/>
          <p14:tracePt t="26373" x="9226550" y="4235450"/>
          <p14:tracePt t="26380" x="9240838" y="4235450"/>
          <p14:tracePt t="26389" x="9255125" y="4235450"/>
          <p14:tracePt t="26396" x="9267825" y="4235450"/>
          <p14:tracePt t="26405" x="9282113" y="4235450"/>
          <p14:tracePt t="26412" x="9296400" y="4235450"/>
          <p14:tracePt t="26429" x="9309100" y="4249738"/>
          <p14:tracePt t="26437" x="9323388" y="4249738"/>
          <p14:tracePt t="26446" x="9337675" y="4249738"/>
          <p14:tracePt t="26454" x="9350375" y="4249738"/>
          <p14:tracePt t="26461" x="9364663" y="4249738"/>
          <p14:tracePt t="26469" x="9391650" y="4264025"/>
          <p14:tracePt t="26478" x="9405938" y="4264025"/>
          <p14:tracePt t="26489" x="9432925" y="4278313"/>
          <p14:tracePt t="26495" x="9461500" y="4278313"/>
          <p14:tracePt t="26503" x="9475788" y="4278313"/>
          <p14:tracePt t="26510" x="9488488" y="4278313"/>
          <p14:tracePt t="26520" x="9502775" y="4278313"/>
          <p14:tracePt t="26599" x="9517063" y="4278313"/>
          <p14:tracePt t="26622" x="9529763" y="4278313"/>
          <p14:tracePt t="26630" x="9529763" y="4291013"/>
          <p14:tracePt t="26638" x="9544050" y="4291013"/>
          <p14:tracePt t="26646" x="9558338" y="4291013"/>
          <p14:tracePt t="26654" x="9585325" y="4305300"/>
          <p14:tracePt t="26662" x="9599613" y="4305300"/>
          <p14:tracePt t="26671" x="9612313" y="4305300"/>
          <p14:tracePt t="26678" x="9626600" y="4305300"/>
          <p14:tracePt t="26697" x="9640888" y="4305300"/>
          <p14:tracePt t="26703" x="9653588" y="4305300"/>
          <p14:tracePt t="26710" x="9667875" y="4319588"/>
          <p14:tracePt t="26726" x="9682163" y="4319588"/>
          <p14:tracePt t="26735" x="9696450" y="4332288"/>
          <p14:tracePt t="26753" x="9709150" y="4332288"/>
          <p14:tracePt t="26761" x="9737725" y="4346575"/>
          <p14:tracePt t="26769" x="9750425" y="4346575"/>
          <p14:tracePt t="26776" x="9779000" y="4360863"/>
          <p14:tracePt t="26785" x="9805988" y="4373563"/>
          <p14:tracePt t="26791" x="9832975" y="4373563"/>
          <p14:tracePt t="26801" x="9847263" y="4373563"/>
          <p14:tracePt t="26897" x="9861550" y="4373563"/>
          <p14:tracePt t="26985" x="9874250" y="4373563"/>
          <p14:tracePt t="27057" x="9874250" y="4387850"/>
          <p14:tracePt t="27139" x="9861550" y="4387850"/>
          <p14:tracePt t="27149" x="9861550" y="4402138"/>
          <p14:tracePt t="27171" x="9847263" y="4402138"/>
          <p14:tracePt t="27187" x="9832975" y="4402138"/>
          <p14:tracePt t="27198" x="9820275" y="4402138"/>
          <p14:tracePt t="27211" x="9805988" y="4402138"/>
          <p14:tracePt t="27219" x="9791700" y="4402138"/>
          <p14:tracePt t="27226" x="9764713" y="4402138"/>
          <p14:tracePt t="27235" x="9723438" y="4387850"/>
          <p14:tracePt t="27245" x="9696450" y="4387850"/>
          <p14:tracePt t="27251" x="9667875" y="4387850"/>
          <p14:tracePt t="27259" x="9626600" y="4387850"/>
          <p14:tracePt t="27267" x="9612313" y="4387850"/>
          <p14:tracePt t="27275" x="9585325" y="4387850"/>
          <p14:tracePt t="27283" x="9571038" y="4387850"/>
          <p14:tracePt t="27290" x="9558338" y="4387850"/>
          <p14:tracePt t="27299" x="9544050" y="4387850"/>
          <p14:tracePt t="27306" x="9529763" y="4387850"/>
          <p14:tracePt t="27315" x="9502775" y="4387850"/>
          <p14:tracePt t="27322" x="9475788" y="4387850"/>
          <p14:tracePt t="27332" x="9461500" y="4387850"/>
          <p14:tracePt t="27338" x="9420225" y="4387850"/>
          <p14:tracePt t="27348" x="9378950" y="4387850"/>
          <p14:tracePt t="27356" x="9337675" y="4387850"/>
          <p14:tracePt t="27364" x="9309100" y="4373563"/>
          <p14:tracePt t="27372" x="9267825" y="4373563"/>
          <p14:tracePt t="27380" x="9255125" y="4360863"/>
          <p14:tracePt t="27388" x="9226550" y="4360863"/>
          <p14:tracePt t="27398" x="9212263" y="4346575"/>
          <p14:tracePt t="27413" x="9199563" y="4346575"/>
          <p14:tracePt t="27420" x="9185275" y="4332288"/>
          <p14:tracePt t="27437" x="9170988" y="4332288"/>
          <p14:tracePt t="27448" x="9158288" y="4332288"/>
          <p14:tracePt t="27453" x="9129713" y="4319588"/>
          <p14:tracePt t="27460" x="9117013" y="4319588"/>
          <p14:tracePt t="27470" x="9102725" y="4305300"/>
          <p14:tracePt t="27480" x="9075738" y="4305300"/>
          <p14:tracePt t="27486" x="9047163" y="4291013"/>
          <p14:tracePt t="27493" x="9020175" y="4291013"/>
          <p14:tracePt t="27501" x="8991600" y="4278313"/>
          <p14:tracePt t="27513" x="8964613" y="4278313"/>
          <p14:tracePt t="27516" x="8937625" y="4278313"/>
          <p14:tracePt t="27524" x="8923338" y="4264025"/>
          <p14:tracePt t="27532" x="8896350" y="4264025"/>
          <p14:tracePt t="27541" x="8882063" y="4264025"/>
          <p14:tracePt t="27548" x="8867775" y="4249738"/>
          <p14:tracePt t="27556" x="8855075" y="4249738"/>
          <p14:tracePt t="27564" x="8855075" y="4235450"/>
          <p14:tracePt t="27573" x="8840788" y="4235450"/>
          <p14:tracePt t="27580" x="8826500" y="4222750"/>
          <p14:tracePt t="27588" x="8812213" y="4208463"/>
          <p14:tracePt t="27597" x="8785225" y="4208463"/>
          <p14:tracePt t="27604" x="8758238" y="4194175"/>
          <p14:tracePt t="27614" x="8729663" y="4181475"/>
          <p14:tracePt t="27620" x="8702675" y="4152900"/>
          <p14:tracePt t="27630" x="8661400" y="4140200"/>
          <p14:tracePt t="27639" x="8647113" y="4125913"/>
          <p14:tracePt t="27647" x="8605838" y="4111625"/>
          <p14:tracePt t="27654" x="8564563" y="4084638"/>
          <p14:tracePt t="27662" x="8537575" y="4070350"/>
          <p14:tracePt t="27671" x="8523288" y="4070350"/>
          <p14:tracePt t="27681" x="8496300" y="4056063"/>
          <p14:tracePt t="27686" x="8482013" y="4056063"/>
          <p14:tracePt t="27703" x="8482013" y="4043363"/>
          <p14:tracePt t="27720" x="8467725" y="4043363"/>
          <p14:tracePt t="27735" x="8455025" y="4043363"/>
          <p14:tracePt t="27744" x="8455025" y="4029075"/>
          <p14:tracePt t="27751" x="8440738" y="4029075"/>
          <p14:tracePt t="27760" x="8426450" y="4014788"/>
          <p14:tracePt t="27766" x="8413750" y="4014788"/>
          <p14:tracePt t="27777" x="8399463" y="4002088"/>
          <p14:tracePt t="27782" x="8385175" y="3987800"/>
          <p14:tracePt t="27790" x="8358188" y="3973513"/>
          <p14:tracePt t="27799" x="8329613" y="3960813"/>
          <p14:tracePt t="27810" x="8302625" y="3960813"/>
          <p14:tracePt t="27814" x="8288338" y="3946525"/>
          <p14:tracePt t="27822" x="8275638" y="3946525"/>
          <p14:tracePt t="27830" x="8247063" y="3932238"/>
          <p14:tracePt t="27846" x="8234363" y="3932238"/>
          <p14:tracePt t="27854" x="8220075" y="3919538"/>
          <p14:tracePt t="27862" x="8205788" y="3919538"/>
          <p14:tracePt t="27870" x="8193088" y="3919538"/>
          <p14:tracePt t="27878" x="8178800" y="3905250"/>
          <p14:tracePt t="27886" x="8164513" y="3905250"/>
          <p14:tracePt t="27894" x="8123238" y="3890963"/>
          <p14:tracePt t="27906" x="8108950" y="3890963"/>
          <p14:tracePt t="27910" x="8081963" y="3876675"/>
          <p14:tracePt t="27920" x="8054975" y="3876675"/>
          <p14:tracePt t="27929" x="8040688" y="3863975"/>
          <p14:tracePt t="27937" x="8013700" y="3863975"/>
          <p14:tracePt t="27944" x="7999413" y="3863975"/>
          <p14:tracePt t="27952" x="7985125" y="3849688"/>
          <p14:tracePt t="27961" x="7958138" y="3849688"/>
          <p14:tracePt t="27969" x="7943850" y="3835400"/>
          <p14:tracePt t="27977" x="7929563" y="3835400"/>
          <p14:tracePt t="27985" x="7902575" y="3835400"/>
          <p14:tracePt t="27992" x="7888288" y="3822700"/>
          <p14:tracePt t="28001" x="7861300" y="3822700"/>
          <p14:tracePt t="28011" x="7834313" y="3808413"/>
          <p14:tracePt t="28016" x="7805738" y="3794125"/>
          <p14:tracePt t="28024" x="7793038" y="3794125"/>
          <p14:tracePt t="28032" x="7778750" y="3781425"/>
          <p14:tracePt t="28040" x="7764463" y="3781425"/>
          <p14:tracePt t="28048" x="7751763" y="3781425"/>
          <p14:tracePt t="28074" x="7737475" y="3781425"/>
          <p14:tracePt t="28088" x="7723188" y="3767138"/>
          <p14:tracePt t="28104" x="7708900" y="3767138"/>
          <p14:tracePt t="28112" x="7696200" y="3767138"/>
          <p14:tracePt t="28122" x="7681913" y="3752850"/>
          <p14:tracePt t="28129" x="7667625" y="3752850"/>
          <p14:tracePt t="28141" x="7640638" y="3752850"/>
          <p14:tracePt t="28144" x="7626350" y="3740150"/>
          <p14:tracePt t="28152" x="7599363" y="3740150"/>
          <p14:tracePt t="28160" x="7585075" y="3740150"/>
          <p14:tracePt t="28174" x="7572375" y="3725863"/>
          <p14:tracePt t="28177" x="7558088" y="3725863"/>
          <p14:tracePt t="28192" x="7543800" y="3725863"/>
          <p14:tracePt t="28267" x="7531100" y="3725863"/>
          <p14:tracePt t="28315" x="7516813" y="3725863"/>
          <p14:tracePt t="28330" x="7502525" y="3725863"/>
          <p14:tracePt t="28346" x="7488238" y="3725863"/>
          <p14:tracePt t="28355" x="7475538" y="3725863"/>
          <p14:tracePt t="28362" x="7461250" y="3725863"/>
          <p14:tracePt t="28371" x="7446963" y="3725863"/>
          <p14:tracePt t="28378" x="7434263" y="3725863"/>
          <p14:tracePt t="28386" x="7419975" y="3725863"/>
          <p14:tracePt t="28395" x="7392988" y="3725863"/>
          <p14:tracePt t="28403" x="7378700" y="3725863"/>
          <p14:tracePt t="28411" x="7364413" y="3725863"/>
          <p14:tracePt t="28420" x="7351713" y="3725863"/>
          <p14:tracePt t="28427" x="7337425" y="3725863"/>
          <p14:tracePt t="28749" x="0" y="0"/>
        </p14:tracePtLst>
        <p14:tracePtLst>
          <p14:tracePt t="36325" x="6937375" y="3919538"/>
          <p14:tracePt t="36501" x="6951663" y="3919538"/>
          <p14:tracePt t="36510" x="6951663" y="3905250"/>
          <p14:tracePt t="36564" x="6964363" y="3905250"/>
          <p14:tracePt t="36572" x="6964363" y="3890963"/>
          <p14:tracePt t="36596" x="6964363" y="3876675"/>
          <p14:tracePt t="36604" x="6978650" y="3876675"/>
          <p14:tracePt t="36612" x="6978650" y="3849688"/>
          <p14:tracePt t="36620" x="6992938" y="3835400"/>
          <p14:tracePt t="36628" x="6992938" y="3822700"/>
          <p14:tracePt t="36636" x="7005638" y="3808413"/>
          <p14:tracePt t="36653" x="7005638" y="3794125"/>
          <p14:tracePt t="36661" x="7019925" y="3794125"/>
          <p14:tracePt t="36670" x="7019925" y="3781425"/>
          <p14:tracePt t="36677" x="7019925" y="3767138"/>
          <p14:tracePt t="36684" x="7034213" y="3767138"/>
          <p14:tracePt t="36696" x="7034213" y="3752850"/>
          <p14:tracePt t="36700" x="7046913" y="3740150"/>
          <p14:tracePt t="36710" x="7046913" y="3725863"/>
          <p14:tracePt t="36719" x="7061200" y="3697288"/>
          <p14:tracePt t="36727" x="7075488" y="3684588"/>
          <p14:tracePt t="36735" x="7075488" y="3656013"/>
          <p14:tracePt t="36742" x="7075488" y="3643313"/>
          <p14:tracePt t="36750" x="7089775" y="3629025"/>
          <p14:tracePt t="36759" x="7102475" y="3614738"/>
          <p14:tracePt t="36766" x="7102475" y="3602038"/>
          <p14:tracePt t="36775" x="7116763" y="3587750"/>
          <p14:tracePt t="36783" x="7131050" y="3573463"/>
          <p14:tracePt t="36790" x="7143750" y="3546475"/>
          <p14:tracePt t="36798" x="7158038" y="3546475"/>
          <p14:tracePt t="36806" x="7172325" y="3532188"/>
          <p14:tracePt t="36815" x="7185025" y="3517900"/>
          <p14:tracePt t="36822" x="7199313" y="3517900"/>
          <p14:tracePt t="36830" x="7199313" y="3505200"/>
          <p14:tracePt t="36838" x="7213600" y="3505200"/>
          <p14:tracePt t="36847" x="7213600" y="3490913"/>
          <p14:tracePt t="36862" x="7226300" y="3476625"/>
          <p14:tracePt t="36870" x="7240588" y="3463925"/>
          <p14:tracePt t="36879" x="7254875" y="3463925"/>
          <p14:tracePt t="36887" x="7254875" y="3449638"/>
          <p14:tracePt t="36894" x="7281863" y="3435350"/>
          <p14:tracePt t="36904" x="7296150" y="3422650"/>
          <p14:tracePt t="36910" x="7310438" y="3394075"/>
          <p14:tracePt t="36919" x="7323138" y="3381375"/>
          <p14:tracePt t="36927" x="7337425" y="3367088"/>
          <p14:tracePt t="36935" x="7351713" y="3352800"/>
          <p14:tracePt t="36943" x="7364413" y="3340100"/>
          <p14:tracePt t="36954" x="7392988" y="3325813"/>
          <p14:tracePt t="36958" x="7405688" y="3311525"/>
          <p14:tracePt t="36966" x="7419975" y="3297238"/>
          <p14:tracePt t="36975" x="7434263" y="3297238"/>
          <p14:tracePt t="36985" x="7446963" y="3284538"/>
          <p14:tracePt t="36991" x="7461250" y="3284538"/>
          <p14:tracePt t="37001" x="7475538" y="3270250"/>
          <p14:tracePt t="37009" x="7488238" y="3255963"/>
          <p14:tracePt t="37016" x="7502525" y="3255963"/>
          <p14:tracePt t="37024" x="7516813" y="3255963"/>
          <p14:tracePt t="37032" x="7516813" y="3243263"/>
          <p14:tracePt t="37040" x="7543800" y="3243263"/>
          <p14:tracePt t="37048" x="7543800" y="3228975"/>
          <p14:tracePt t="37056" x="7558088" y="3228975"/>
          <p14:tracePt t="37064" x="7572375" y="3228975"/>
          <p14:tracePt t="37072" x="7585075" y="3228975"/>
          <p14:tracePt t="37089" x="7599363" y="3228975"/>
          <p14:tracePt t="37096" x="7613650" y="3214688"/>
          <p14:tracePt t="37113" x="7626350" y="3214688"/>
          <p14:tracePt t="37120" x="7640638" y="3214688"/>
          <p14:tracePt t="37128" x="7654925" y="3214688"/>
          <p14:tracePt t="37137" x="7667625" y="3214688"/>
          <p14:tracePt t="37146" x="7681913" y="3214688"/>
          <p14:tracePt t="37153" x="7696200" y="3214688"/>
          <p14:tracePt t="37161" x="7708900" y="3214688"/>
          <p14:tracePt t="37209" x="7723188" y="3214688"/>
          <p14:tracePt t="37217" x="7737475" y="3228975"/>
          <p14:tracePt t="37234" x="7751763" y="3243263"/>
          <p14:tracePt t="37242" x="7764463" y="3255963"/>
          <p14:tracePt t="37249" x="7778750" y="3270250"/>
          <p14:tracePt t="37259" x="7805738" y="3284538"/>
          <p14:tracePt t="37266" x="7820025" y="3297238"/>
          <p14:tracePt t="37273" x="7834313" y="3297238"/>
          <p14:tracePt t="37282" x="7834313" y="3311525"/>
          <p14:tracePt t="37290" x="7847013" y="3311525"/>
          <p14:tracePt t="37298" x="7847013" y="3325813"/>
          <p14:tracePt t="37306" x="7861300" y="3325813"/>
          <p14:tracePt t="37314" x="7861300" y="3340100"/>
          <p14:tracePt t="37322" x="7875588" y="3340100"/>
          <p14:tracePt t="37330" x="7888288" y="3352800"/>
          <p14:tracePt t="37338" x="7888288" y="3367088"/>
          <p14:tracePt t="37346" x="7902575" y="3367088"/>
          <p14:tracePt t="37355" x="7916863" y="3381375"/>
          <p14:tracePt t="37362" x="7929563" y="3394075"/>
          <p14:tracePt t="37371" x="7929563" y="3408363"/>
          <p14:tracePt t="37379" x="7943850" y="3408363"/>
          <p14:tracePt t="37387" x="7958138" y="3422650"/>
          <p14:tracePt t="37394" x="7972425" y="3435350"/>
          <p14:tracePt t="37405" x="7999413" y="3463925"/>
          <p14:tracePt t="37411" x="8013700" y="3476625"/>
          <p14:tracePt t="37418" x="8040688" y="3505200"/>
          <p14:tracePt t="37426" x="8054975" y="3517900"/>
          <p14:tracePt t="37434" x="8081963" y="3532188"/>
          <p14:tracePt t="37443" x="8108950" y="3560763"/>
          <p14:tracePt t="37450" x="8137525" y="3573463"/>
          <p14:tracePt t="37459" x="8164513" y="3587750"/>
          <p14:tracePt t="37467" x="8193088" y="3587750"/>
          <p14:tracePt t="37477" x="8193088" y="3602038"/>
          <p14:tracePt t="37525" x="8205788" y="3602038"/>
          <p14:tracePt t="37539" x="8220075" y="3614738"/>
          <p14:tracePt t="37546" x="8234363" y="3629025"/>
          <p14:tracePt t="37556" x="8247063" y="3643313"/>
          <p14:tracePt t="37565" x="8261350" y="3656013"/>
          <p14:tracePt t="37575" x="8275638" y="3670300"/>
          <p14:tracePt t="37581" x="8302625" y="3697288"/>
          <p14:tracePt t="37588" x="8329613" y="3711575"/>
          <p14:tracePt t="37596" x="8358188" y="3740150"/>
          <p14:tracePt t="37606" x="8399463" y="3767138"/>
          <p14:tracePt t="37612" x="8455025" y="3781425"/>
          <p14:tracePt t="37620" x="8467725" y="3794125"/>
          <p14:tracePt t="37629" x="8509000" y="3808413"/>
          <p14:tracePt t="37637" x="8537575" y="3808413"/>
          <p14:tracePt t="37644" x="8550275" y="3822700"/>
          <p14:tracePt t="37654" x="8564563" y="3822700"/>
          <p14:tracePt t="37724" x="8578850" y="3822700"/>
          <p14:tracePt t="37732" x="8591550" y="3822700"/>
          <p14:tracePt t="37742" x="8605838" y="3835400"/>
          <p14:tracePt t="37748" x="8634413" y="3835400"/>
          <p14:tracePt t="37758" x="8647113" y="3849688"/>
          <p14:tracePt t="37764" x="8661400" y="3849688"/>
          <p14:tracePt t="37774" x="8688388" y="3863975"/>
          <p14:tracePt t="37780" x="8702675" y="3863975"/>
          <p14:tracePt t="37788" x="8743950" y="3876675"/>
          <p14:tracePt t="37796" x="8770938" y="3876675"/>
          <p14:tracePt t="37808" x="8785225" y="3876675"/>
          <p14:tracePt t="37812" x="8840788" y="3890963"/>
          <p14:tracePt t="37822" x="8882063" y="3890963"/>
          <p14:tracePt t="37828" x="8909050" y="3905250"/>
          <p14:tracePt t="37841" x="8978900" y="3919538"/>
          <p14:tracePt t="37844" x="9005888" y="3919538"/>
          <p14:tracePt t="37854" x="9032875" y="3932238"/>
          <p14:tracePt t="37862" x="9061450" y="3932238"/>
          <p14:tracePt t="37873" x="9102725" y="3946525"/>
          <p14:tracePt t="37878" x="9129713" y="3946525"/>
          <p14:tracePt t="37887" x="9158288" y="3960813"/>
          <p14:tracePt t="37894" x="9170988" y="3960813"/>
          <p14:tracePt t="37905" x="9212263" y="3973513"/>
          <p14:tracePt t="37910" x="9226550" y="3987800"/>
          <p14:tracePt t="37918" x="9240838" y="3987800"/>
          <p14:tracePt t="37926" x="9255125" y="4002088"/>
          <p14:tracePt t="37934" x="9267825" y="4014788"/>
          <p14:tracePt t="37943" x="9296400" y="4029075"/>
          <p14:tracePt t="37950" x="9323388" y="4043363"/>
          <p14:tracePt t="37970" x="9364663" y="4070350"/>
          <p14:tracePt t="37975" x="9391650" y="4084638"/>
          <p14:tracePt t="37982" x="9420225" y="4098925"/>
          <p14:tracePt t="37993" x="9447213" y="4125913"/>
          <p14:tracePt t="37998" x="9461500" y="4125913"/>
          <p14:tracePt t="38006" x="9488488" y="4140200"/>
          <p14:tracePt t="38014" x="9502775" y="4140200"/>
          <p14:tracePt t="38022" x="9517063" y="4152900"/>
          <p14:tracePt t="38030" x="9529763" y="4152900"/>
          <p14:tracePt t="38039" x="9544050" y="4167188"/>
          <p14:tracePt t="38118" x="9558338" y="4167188"/>
          <p14:tracePt t="38126" x="9558338" y="4181475"/>
          <p14:tracePt t="38137" x="9571038" y="4181475"/>
          <p14:tracePt t="38144" x="9585325" y="4194175"/>
          <p14:tracePt t="38169" x="9585325" y="4208463"/>
          <p14:tracePt t="38184" x="9599613" y="4208463"/>
          <p14:tracePt t="38475" x="0" y="0"/>
        </p14:tracePtLst>
        <p14:tracePtLst>
          <p14:tracePt t="41297" x="9640888" y="4649788"/>
          <p14:tracePt t="41301" x="9640888" y="4637088"/>
          <p14:tracePt t="41347" x="9626600" y="4622800"/>
          <p14:tracePt t="41387" x="9612313" y="4608513"/>
          <p14:tracePt t="41406" x="9599613" y="4608513"/>
          <p14:tracePt t="41411" x="9599613" y="4594225"/>
          <p14:tracePt t="41427" x="9585325" y="4581525"/>
          <p14:tracePt t="41437" x="9571038" y="4581525"/>
          <p14:tracePt t="41443" x="9544050" y="4567238"/>
          <p14:tracePt t="41459" x="9529763" y="4552950"/>
          <p14:tracePt t="41471" x="9502775" y="4540250"/>
          <p14:tracePt t="41485" x="9488488" y="4525963"/>
          <p14:tracePt t="41494" x="9461500" y="4511675"/>
          <p14:tracePt t="41503" x="9447213" y="4498975"/>
          <p14:tracePt t="41517" x="9432925" y="4498975"/>
          <p14:tracePt t="41525" x="9405938" y="4484688"/>
          <p14:tracePt t="41540" x="9391650" y="4484688"/>
          <p14:tracePt t="41548" x="9364663" y="4470400"/>
          <p14:tracePt t="41556" x="9350375" y="4457700"/>
          <p14:tracePt t="41572" x="9309100" y="4429125"/>
          <p14:tracePt t="41582" x="9282113" y="4414838"/>
          <p14:tracePt t="41597" x="9240838" y="4402138"/>
          <p14:tracePt t="41604" x="9212263" y="4373563"/>
          <p14:tracePt t="41612" x="9170988" y="4360863"/>
          <p14:tracePt t="41628" x="9129713" y="4346575"/>
          <p14:tracePt t="41637" x="9075738" y="4319588"/>
          <p14:tracePt t="41653" x="9020175" y="4291013"/>
          <p14:tracePt t="41661" x="8964613" y="4249738"/>
          <p14:tracePt t="41671" x="8923338" y="4235450"/>
          <p14:tracePt t="41684" x="8867775" y="4208463"/>
          <p14:tracePt t="41695" x="8826500" y="4194175"/>
          <p14:tracePt t="41709" x="8799513" y="4181475"/>
          <p14:tracePt t="41716" x="8799513" y="4167188"/>
          <p14:tracePt t="41724" x="8770938" y="4167188"/>
          <p14:tracePt t="41734" x="8758238" y="4152900"/>
          <p14:tracePt t="41743" x="8743950" y="4152900"/>
          <p14:tracePt t="41748" x="8729663" y="4152900"/>
          <p14:tracePt t="41756" x="8716963" y="4152900"/>
          <p14:tracePt t="41766" x="8702675" y="4140200"/>
          <p14:tracePt t="41774" x="8688388" y="4140200"/>
          <p14:tracePt t="41783" x="8675688" y="4140200"/>
          <p14:tracePt t="41791" x="8634413" y="4140200"/>
          <p14:tracePt t="41800" x="8620125" y="4125913"/>
          <p14:tracePt t="41806" x="8605838" y="4125913"/>
          <p14:tracePt t="41814" x="8564563" y="4111625"/>
          <p14:tracePt t="41823" x="8537575" y="4111625"/>
          <p14:tracePt t="41831" x="8509000" y="4098925"/>
          <p14:tracePt t="41838" x="8455025" y="4070350"/>
          <p14:tracePt t="41846" x="8413750" y="4070350"/>
          <p14:tracePt t="41856" x="8385175" y="4056063"/>
          <p14:tracePt t="41865" x="8343900" y="4043363"/>
          <p14:tracePt t="41871" x="8329613" y="4029075"/>
          <p14:tracePt t="41878" x="8316913" y="4029075"/>
          <p14:tracePt t="41887" x="8302625" y="4029075"/>
          <p14:tracePt t="41895" x="8288338" y="4029075"/>
          <p14:tracePt t="41903" x="8288338" y="4014788"/>
          <p14:tracePt t="41911" x="8275638" y="4014788"/>
          <p14:tracePt t="41926" x="8261350" y="4002088"/>
          <p14:tracePt t="41935" x="8247063" y="4002088"/>
          <p14:tracePt t="41942" x="8234363" y="3987800"/>
          <p14:tracePt t="41952" x="8220075" y="3973513"/>
          <p14:tracePt t="41959" x="8205788" y="3973513"/>
          <p14:tracePt t="41972" x="8150225" y="3946525"/>
          <p14:tracePt t="41975" x="8123238" y="3932238"/>
          <p14:tracePt t="41982" x="8108950" y="3932238"/>
          <p14:tracePt t="41991" x="8081963" y="3919538"/>
          <p14:tracePt t="41999" x="8040688" y="3919538"/>
          <p14:tracePt t="42009" x="8013700" y="3919538"/>
          <p14:tracePt t="42015" x="7958138" y="3905250"/>
          <p14:tracePt t="42024" x="7929563" y="3890963"/>
          <p14:tracePt t="42031" x="7902575" y="3890963"/>
          <p14:tracePt t="42040" x="7875588" y="3876675"/>
          <p14:tracePt t="42048" x="7834313" y="3876675"/>
          <p14:tracePt t="42056" x="7820025" y="3876675"/>
          <p14:tracePt t="42064" x="7793038" y="3876675"/>
          <p14:tracePt t="42072" x="7778750" y="3876675"/>
          <p14:tracePt t="42080" x="7764463" y="3876675"/>
          <p14:tracePt t="42088" x="7751763" y="3863975"/>
          <p14:tracePt t="42097" x="7737475" y="3863975"/>
          <p14:tracePt t="42104" x="7723188" y="3863975"/>
          <p14:tracePt t="42112" x="7708900" y="3863975"/>
          <p14:tracePt t="42121" x="7681913" y="3849688"/>
          <p14:tracePt t="42129" x="7667625" y="3849688"/>
          <p14:tracePt t="42137" x="7640638" y="3849688"/>
          <p14:tracePt t="42144" x="7613650" y="3835400"/>
          <p14:tracePt t="42154" x="7585075" y="3835400"/>
          <p14:tracePt t="42162" x="7558088" y="3835400"/>
          <p14:tracePt t="42169" x="7543800" y="3835400"/>
          <p14:tracePt t="42177" x="7502525" y="3822700"/>
          <p14:tracePt t="42185" x="7488238" y="3822700"/>
          <p14:tracePt t="42193" x="7446963" y="3822700"/>
          <p14:tracePt t="42200" x="7434263" y="3822700"/>
          <p14:tracePt t="42208" x="7405688" y="3822700"/>
          <p14:tracePt t="42216" x="7378700" y="3822700"/>
          <p14:tracePt t="42225" x="7351713" y="3835400"/>
          <p14:tracePt t="42232" x="7310438" y="3835400"/>
          <p14:tracePt t="42240" x="7281863" y="3849688"/>
          <p14:tracePt t="42248" x="7240588" y="3849688"/>
          <p14:tracePt t="42256" x="7199313" y="3863975"/>
          <p14:tracePt t="42264" x="7158038" y="3863975"/>
          <p14:tracePt t="42272" x="7131050" y="3876675"/>
          <p14:tracePt t="42280" x="7089775" y="3876675"/>
          <p14:tracePt t="42289" x="7075488" y="3890963"/>
          <p14:tracePt t="42296" x="7046913" y="3890963"/>
          <p14:tracePt t="42306" x="7046913" y="3905250"/>
          <p14:tracePt t="42314" x="7034213" y="3905250"/>
          <p14:tracePt t="42322" x="7019925" y="3919538"/>
          <p14:tracePt t="42331" x="7005638" y="3919538"/>
          <p14:tracePt t="42339" x="7005638" y="3932238"/>
          <p14:tracePt t="42347" x="6978650" y="3946525"/>
          <p14:tracePt t="42355" x="6964363" y="3960813"/>
          <p14:tracePt t="42362" x="6951663" y="3973513"/>
          <p14:tracePt t="42373" x="6923088" y="3987800"/>
          <p14:tracePt t="42378" x="6923088" y="4002088"/>
          <p14:tracePt t="42388" x="6896100" y="4029075"/>
          <p14:tracePt t="42394" x="6869113" y="4056063"/>
          <p14:tracePt t="42403" x="6854825" y="4070350"/>
          <p14:tracePt t="42411" x="6826250" y="4098925"/>
          <p14:tracePt t="42419" x="6826250" y="4111625"/>
          <p14:tracePt t="42427" x="6799263" y="4125913"/>
          <p14:tracePt t="42435" x="6799263" y="4140200"/>
          <p14:tracePt t="42442" x="6784975" y="4152900"/>
          <p14:tracePt t="42451" x="6757988" y="4194175"/>
          <p14:tracePt t="42461" x="6743700" y="4194175"/>
          <p14:tracePt t="42466" x="6731000" y="4222750"/>
          <p14:tracePt t="42474" x="6716713" y="4235450"/>
          <p14:tracePt t="42493" x="6716713" y="4249738"/>
          <p14:tracePt t="42498" x="6702425" y="4249738"/>
          <p14:tracePt t="42506" x="6702425" y="4264025"/>
          <p14:tracePt t="42523" x="6702425" y="4278313"/>
          <p14:tracePt t="42530" x="6689725" y="4291013"/>
          <p14:tracePt t="42539" x="6689725" y="4305300"/>
          <p14:tracePt t="42546" x="6675438" y="4332288"/>
          <p14:tracePt t="42555" x="6661150" y="4346575"/>
          <p14:tracePt t="42562" x="6648450" y="4387850"/>
          <p14:tracePt t="42573" x="6634163" y="4414838"/>
          <p14:tracePt t="42578" x="6619875" y="4429125"/>
          <p14:tracePt t="42591" x="6619875" y="4457700"/>
          <p14:tracePt t="42594" x="6592888" y="4498975"/>
          <p14:tracePt t="42605" x="6578600" y="4525963"/>
          <p14:tracePt t="42613" x="6564313" y="4552950"/>
          <p14:tracePt t="42621" x="6551613" y="4567238"/>
          <p14:tracePt t="42629" x="6537325" y="4594225"/>
          <p14:tracePt t="42637" x="6510338" y="4649788"/>
          <p14:tracePt t="42644" x="6496050" y="4678363"/>
          <p14:tracePt t="42654" x="6481763" y="4705350"/>
          <p14:tracePt t="42660" x="6469063" y="4746625"/>
          <p14:tracePt t="42671" x="6454775" y="4787900"/>
          <p14:tracePt t="42676" x="6440488" y="4829175"/>
          <p14:tracePt t="42684" x="6427788" y="4870450"/>
          <p14:tracePt t="42693" x="6413500" y="4940300"/>
          <p14:tracePt t="42701" x="6399213" y="4967288"/>
          <p14:tracePt t="42708" x="6399213" y="4995863"/>
          <p14:tracePt t="42716" x="6384925" y="5008563"/>
          <p14:tracePt t="42733" x="6384925" y="5022850"/>
          <p14:tracePt t="42764" x="6372225" y="5022850"/>
          <p14:tracePt t="42774" x="6372225" y="5037138"/>
          <p14:tracePt t="42780" x="6357938" y="5037138"/>
          <p14:tracePt t="42790" x="6343650" y="5049838"/>
          <p14:tracePt t="42797" x="6330950" y="5049838"/>
          <p14:tracePt t="42806" x="6330950" y="5064125"/>
          <p14:tracePt t="42813" x="6316663" y="5064125"/>
          <p14:tracePt t="42829" x="6302375" y="5078413"/>
          <p14:tracePt t="42844" x="6289675" y="5078413"/>
          <p14:tracePt t="42959" x="0" y="0"/>
        </p14:tracePtLst>
      </p14:laserTrace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45CD66-8246-4CDB-AD59-E9A8AD1FE7C9}"/>
              </a:ext>
            </a:extLst>
          </p:cNvPr>
          <p:cNvPicPr>
            <a:picLocks noChangeAspect="1"/>
          </p:cNvPicPr>
          <p:nvPr/>
        </p:nvPicPr>
        <p:blipFill>
          <a:blip r:embed="rId3"/>
          <a:stretch>
            <a:fillRect/>
          </a:stretch>
        </p:blipFill>
        <p:spPr>
          <a:xfrm>
            <a:off x="8552064" y="158076"/>
            <a:ext cx="2352381" cy="6161905"/>
          </a:xfrm>
          <a:prstGeom prst="rect">
            <a:avLst/>
          </a:prstGeom>
          <a:ln w="25400">
            <a:solidFill>
              <a:schemeClr val="accent5"/>
            </a:solidFill>
          </a:ln>
        </p:spPr>
      </p:pic>
      <p:sp>
        <p:nvSpPr>
          <p:cNvPr id="2" name="Title 1">
            <a:extLst>
              <a:ext uri="{FF2B5EF4-FFF2-40B4-BE49-F238E27FC236}">
                <a16:creationId xmlns:a16="http://schemas.microsoft.com/office/drawing/2014/main" id="{96C0CDDD-D4DB-474A-9498-BB8073AF13FC}"/>
              </a:ext>
            </a:extLst>
          </p:cNvPr>
          <p:cNvSpPr>
            <a:spLocks noGrp="1"/>
          </p:cNvSpPr>
          <p:nvPr>
            <p:ph type="title"/>
          </p:nvPr>
        </p:nvSpPr>
        <p:spPr/>
        <p:txBody>
          <a:bodyPr/>
          <a:lstStyle/>
          <a:p>
            <a:r>
              <a:rPr lang="en-US" dirty="0"/>
              <a:t>Controles sobre los ajustes: la página del proyecto EPP</a:t>
            </a:r>
          </a:p>
        </p:txBody>
      </p:sp>
      <p:sp>
        <p:nvSpPr>
          <p:cNvPr id="3" name="Content Placeholder 2">
            <a:extLst>
              <a:ext uri="{FF2B5EF4-FFF2-40B4-BE49-F238E27FC236}">
                <a16:creationId xmlns:a16="http://schemas.microsoft.com/office/drawing/2014/main" id="{97BFE6D2-979F-4D0F-8653-DC269A629800}"/>
              </a:ext>
            </a:extLst>
          </p:cNvPr>
          <p:cNvSpPr>
            <a:spLocks noGrp="1"/>
          </p:cNvSpPr>
          <p:nvPr>
            <p:ph sz="half" idx="1"/>
          </p:nvPr>
        </p:nvSpPr>
        <p:spPr>
          <a:xfrm>
            <a:off x="3867912" y="868680"/>
            <a:ext cx="4278160" cy="5120640"/>
          </a:xfrm>
        </p:spPr>
        <p:txBody>
          <a:bodyPr>
            <a:normAutofit/>
          </a:bodyPr>
          <a:lstStyle/>
          <a:p>
            <a:r>
              <a:rPr lang="en-US" sz="2800" dirty="0"/>
              <a:t>En la página del proyecto EPP encontrará controles de ajuste de modelos:</a:t>
            </a:r>
          </a:p>
          <a:p>
            <a:pPr lvl="1"/>
            <a:r>
              <a:rPr lang="en-US" sz="2400" dirty="0"/>
              <a:t>Elección del modelo</a:t>
            </a:r>
          </a:p>
          <a:p>
            <a:pPr lvl="1"/>
            <a:r>
              <a:rPr lang="en-US" sz="2400" dirty="0"/>
              <a:t>Objetivo de la ejecución</a:t>
            </a:r>
          </a:p>
          <a:p>
            <a:pPr lvl="1"/>
            <a:r>
              <a:rPr lang="en-US" sz="2400" dirty="0"/>
              <a:t>Número de curvas remuestreadas</a:t>
            </a:r>
          </a:p>
          <a:p>
            <a:r>
              <a:rPr lang="en-US" sz="2800" dirty="0"/>
              <a:t>Parámetros del modelo</a:t>
            </a:r>
          </a:p>
        </p:txBody>
      </p:sp>
      <p:pic>
        <p:nvPicPr>
          <p:cNvPr id="5" name="Picture 4">
            <a:extLst>
              <a:ext uri="{FF2B5EF4-FFF2-40B4-BE49-F238E27FC236}">
                <a16:creationId xmlns:a16="http://schemas.microsoft.com/office/drawing/2014/main" id="{6F6B36AE-460B-4E20-B184-BC9DCBA666BE}"/>
              </a:ext>
            </a:extLst>
          </p:cNvPr>
          <p:cNvPicPr>
            <a:picLocks noChangeAspect="1"/>
          </p:cNvPicPr>
          <p:nvPr/>
        </p:nvPicPr>
        <p:blipFill>
          <a:blip r:embed="rId4"/>
          <a:stretch>
            <a:fillRect/>
          </a:stretch>
        </p:blipFill>
        <p:spPr>
          <a:xfrm>
            <a:off x="0" y="520698"/>
            <a:ext cx="3433864" cy="265115"/>
          </a:xfrm>
          <a:prstGeom prst="rect">
            <a:avLst/>
          </a:prstGeom>
        </p:spPr>
      </p:pic>
    </p:spTree>
    <p:extLst>
      <p:ext uri="{BB962C8B-B14F-4D97-AF65-F5344CB8AC3E}">
        <p14:creationId xmlns:p14="http://schemas.microsoft.com/office/powerpoint/2010/main" val="821717359"/>
      </p:ext>
    </p:extLst>
  </p:cSld>
  <p:clrMapOvr>
    <a:masterClrMapping/>
  </p:clrMapOvr>
  <mc:AlternateContent xmlns:mc="http://schemas.openxmlformats.org/markup-compatibility/2006" xmlns:p14="http://schemas.microsoft.com/office/powerpoint/2010/main">
    <mc:Choice Requires="p14">
      <p:transition spd="slow" p14:dur="2000" advTm="89061"/>
    </mc:Choice>
    <mc:Fallback xmlns="" xmlns:a16="http://schemas.microsoft.com/office/drawing/2014/main">
      <p:transition spd="slow" advTm="89061"/>
    </mc:Fallback>
  </mc:AlternateContent>
  <p:extLst>
    <p:ext uri="{3A86A75C-4F4B-4683-9AE1-C65F6400EC91}">
      <p14:laserTraceLst xmlns:p14="http://schemas.microsoft.com/office/powerpoint/2010/main">
        <p14:tracePtLst>
          <p14:tracePt t="8612" x="2538413" y="458788"/>
          <p14:tracePt t="8614" x="2500313" y="446088"/>
          <p14:tracePt t="8622" x="2460625" y="420688"/>
          <p14:tracePt t="8630" x="2409825" y="407988"/>
          <p14:tracePt t="8638" x="2359025" y="382588"/>
          <p14:tracePt t="8646" x="2308225" y="369888"/>
          <p14:tracePt t="8654" x="2257425" y="357188"/>
          <p14:tracePt t="8662" x="2206625" y="344488"/>
          <p14:tracePt t="8670" x="2143125" y="331788"/>
          <p14:tracePt t="8678" x="2052638" y="319088"/>
          <p14:tracePt t="8686" x="2001838" y="319088"/>
          <p14:tracePt t="8694" x="1963738" y="306388"/>
          <p14:tracePt t="8702" x="1912938" y="306388"/>
          <p14:tracePt t="8710" x="1862138" y="293688"/>
          <p14:tracePt t="8719" x="1811338" y="280988"/>
          <p14:tracePt t="8726" x="1760538" y="280988"/>
          <p14:tracePt t="8736" x="1695450" y="268288"/>
          <p14:tracePt t="8742" x="1644650" y="255588"/>
          <p14:tracePt t="8750" x="1581150" y="255588"/>
          <p14:tracePt t="8758" x="1504950" y="242888"/>
          <p14:tracePt t="8768" x="1441450" y="242888"/>
          <p14:tracePt t="8774" x="1365250" y="242888"/>
          <p14:tracePt t="8782" x="1287463" y="242888"/>
          <p14:tracePt t="8790" x="1211263" y="242888"/>
          <p14:tracePt t="8800" x="1147763" y="242888"/>
          <p14:tracePt t="8806" x="1071563" y="230188"/>
          <p14:tracePt t="8814" x="995363" y="230188"/>
          <p14:tracePt t="8832" x="917575" y="230188"/>
          <p14:tracePt t="8838" x="841375" y="230188"/>
          <p14:tracePt t="8846" x="777875" y="230188"/>
          <p14:tracePt t="8854" x="701675" y="230188"/>
          <p14:tracePt t="8863" x="650875" y="230188"/>
          <p14:tracePt t="8872" x="600075" y="230188"/>
          <p14:tracePt t="8880" x="534988" y="242888"/>
          <p14:tracePt t="8888" x="509588" y="242888"/>
          <p14:tracePt t="8896" x="458788" y="255588"/>
          <p14:tracePt t="8904" x="407988" y="268288"/>
          <p14:tracePt t="8912" x="344488" y="280988"/>
          <p14:tracePt t="8920" x="319088" y="293688"/>
          <p14:tracePt t="8928" x="242888" y="306388"/>
          <p14:tracePt t="8936" x="165100" y="319088"/>
          <p14:tracePt t="8944" x="127000" y="319088"/>
          <p14:tracePt t="8952" x="50800" y="331788"/>
          <p14:tracePt t="8960" x="12700" y="344488"/>
          <p14:tracePt t="9178" x="12700" y="993775"/>
          <p14:tracePt t="9187" x="50800" y="1006475"/>
          <p14:tracePt t="9194" x="88900" y="1019175"/>
          <p14:tracePt t="9202" x="177800" y="1031875"/>
          <p14:tracePt t="9210" x="230188" y="1044575"/>
          <p14:tracePt t="9220" x="268288" y="1057275"/>
          <p14:tracePt t="9226" x="319088" y="1057275"/>
          <p14:tracePt t="9235" x="369888" y="1069975"/>
          <p14:tracePt t="9242" x="433388" y="1084263"/>
          <p14:tracePt t="9250" x="534988" y="1096963"/>
          <p14:tracePt t="9258" x="600075" y="1109663"/>
          <p14:tracePt t="9266" x="650875" y="1122363"/>
          <p14:tracePt t="9274" x="701675" y="1122363"/>
          <p14:tracePt t="9282" x="752475" y="1135063"/>
          <p14:tracePt t="9290" x="790575" y="1135063"/>
          <p14:tracePt t="9298" x="841375" y="1135063"/>
          <p14:tracePt t="9306" x="879475" y="1135063"/>
          <p14:tracePt t="9314" x="957263" y="1135063"/>
          <p14:tracePt t="9322" x="982663" y="1135063"/>
          <p14:tracePt t="9330" x="1008063" y="1135063"/>
          <p14:tracePt t="9338" x="1033463" y="1135063"/>
          <p14:tracePt t="9346" x="1058863" y="1135063"/>
          <p14:tracePt t="9354" x="1071563" y="1135063"/>
          <p14:tracePt t="9362" x="1084263" y="1135063"/>
          <p14:tracePt t="9371" x="1096963" y="1122363"/>
          <p14:tracePt t="9380" x="1122363" y="1122363"/>
          <p14:tracePt t="9386" x="1160463" y="1109663"/>
          <p14:tracePt t="9394" x="1198563" y="1109663"/>
          <p14:tracePt t="9404" x="1236663" y="1109663"/>
          <p14:tracePt t="9410" x="1262063" y="1096963"/>
          <p14:tracePt t="9421" x="1300163" y="1096963"/>
          <p14:tracePt t="9426" x="1352550" y="1084263"/>
          <p14:tracePt t="9437" x="1365250" y="1069975"/>
          <p14:tracePt t="9444" x="1403350" y="1057275"/>
          <p14:tracePt t="9453" x="1441450" y="1031875"/>
          <p14:tracePt t="9458" x="1466850" y="1019175"/>
          <p14:tracePt t="9469" x="1492250" y="993775"/>
          <p14:tracePt t="9476" x="1504950" y="981075"/>
          <p14:tracePt t="9485" x="1543050" y="955675"/>
          <p14:tracePt t="9492" x="1555750" y="930275"/>
          <p14:tracePt t="9500" x="1581150" y="904875"/>
          <p14:tracePt t="9508" x="1593850" y="879475"/>
          <p14:tracePt t="9516" x="1606550" y="854075"/>
          <p14:tracePt t="9524" x="1619250" y="828675"/>
          <p14:tracePt t="9532" x="1631950" y="803275"/>
          <p14:tracePt t="9540" x="1631950" y="790575"/>
          <p14:tracePt t="9548" x="1631950" y="765175"/>
          <p14:tracePt t="9557" x="1631950" y="739775"/>
          <p14:tracePt t="9564" x="1631950" y="727075"/>
          <p14:tracePt t="9572" x="1631950" y="701675"/>
          <p14:tracePt t="9580" x="1619250" y="676275"/>
          <p14:tracePt t="9589" x="1606550" y="663575"/>
          <p14:tracePt t="9596" x="1581150" y="623888"/>
          <p14:tracePt t="9605" x="1555750" y="611188"/>
          <p14:tracePt t="9612" x="1543050" y="585788"/>
          <p14:tracePt t="9624" x="1517650" y="573088"/>
          <p14:tracePt t="9629" x="1454150" y="534988"/>
          <p14:tracePt t="9637" x="1416050" y="509588"/>
          <p14:tracePt t="9644" x="1377950" y="496888"/>
          <p14:tracePt t="9657" x="1312863" y="458788"/>
          <p14:tracePt t="9660" x="1274763" y="446088"/>
          <p14:tracePt t="9669" x="1236663" y="433388"/>
          <p14:tracePt t="9676" x="1198563" y="420688"/>
          <p14:tracePt t="9689" x="1160463" y="420688"/>
          <p14:tracePt t="9692" x="1058863" y="395288"/>
          <p14:tracePt t="9700" x="1008063" y="382588"/>
          <p14:tracePt t="9708" x="957263" y="382588"/>
          <p14:tracePt t="9717" x="892175" y="369888"/>
          <p14:tracePt t="9726" x="841375" y="357188"/>
          <p14:tracePt t="9732" x="714375" y="344488"/>
          <p14:tracePt t="9742" x="650875" y="331788"/>
          <p14:tracePt t="9750" x="587375" y="319088"/>
          <p14:tracePt t="9759" x="522288" y="319088"/>
          <p14:tracePt t="9766" x="458788" y="306388"/>
          <p14:tracePt t="9774" x="407988" y="306388"/>
          <p14:tracePt t="9782" x="357188" y="293688"/>
          <p14:tracePt t="9790" x="268288" y="293688"/>
          <p14:tracePt t="9798" x="242888" y="293688"/>
          <p14:tracePt t="9806" x="204788" y="293688"/>
          <p14:tracePt t="9814" x="192088" y="293688"/>
          <p14:tracePt t="9824" x="165100" y="306388"/>
          <p14:tracePt t="9830" x="152400" y="319088"/>
          <p14:tracePt t="9838" x="127000" y="331788"/>
          <p14:tracePt t="9846" x="114300" y="344488"/>
          <p14:tracePt t="9855" x="101600" y="357188"/>
          <p14:tracePt t="9862" x="50800" y="382588"/>
          <p14:tracePt t="9870" x="25400" y="407988"/>
          <p14:tracePt t="10040" x="25400" y="854075"/>
          <p14:tracePt t="10049" x="63500" y="854075"/>
          <p14:tracePt t="10059" x="152400" y="879475"/>
          <p14:tracePt t="10064" x="192088" y="892175"/>
          <p14:tracePt t="10072" x="255588" y="892175"/>
          <p14:tracePt t="10080" x="306388" y="904875"/>
          <p14:tracePt t="10091" x="395288" y="904875"/>
          <p14:tracePt t="10096" x="458788" y="904875"/>
          <p14:tracePt t="10104" x="560388" y="917575"/>
          <p14:tracePt t="10112" x="612775" y="917575"/>
          <p14:tracePt t="10122" x="714375" y="917575"/>
          <p14:tracePt t="10128" x="765175" y="917575"/>
          <p14:tracePt t="10136" x="815975" y="917575"/>
          <p14:tracePt t="10144" x="879475" y="930275"/>
          <p14:tracePt t="10153" x="930275" y="930275"/>
          <p14:tracePt t="10160" x="957263" y="930275"/>
          <p14:tracePt t="10169" x="982663" y="930275"/>
          <p14:tracePt t="10177" x="995363" y="930275"/>
          <p14:tracePt t="10186" x="1008063" y="930275"/>
          <p14:tracePt t="10192" x="1020763" y="930275"/>
          <p14:tracePt t="10201" x="1033463" y="917575"/>
          <p14:tracePt t="10217" x="1046163" y="917575"/>
          <p14:tracePt t="10224" x="1046163" y="904875"/>
          <p14:tracePt t="10232" x="1058863" y="892175"/>
          <p14:tracePt t="10245" x="1071563" y="879475"/>
          <p14:tracePt t="10249" x="1071563" y="866775"/>
          <p14:tracePt t="10256" x="1084263" y="854075"/>
          <p14:tracePt t="10264" x="1096963" y="854075"/>
          <p14:tracePt t="10272" x="1096963" y="841375"/>
          <p14:tracePt t="10280" x="1096963" y="828675"/>
          <p14:tracePt t="10293" x="1109663" y="828675"/>
          <p14:tracePt t="10296" x="1109663" y="803275"/>
          <p14:tracePt t="10306" x="1109663" y="790575"/>
          <p14:tracePt t="10323" x="1109663" y="777875"/>
          <p14:tracePt t="10330" x="1109663" y="765175"/>
          <p14:tracePt t="10338" x="1109663" y="739775"/>
          <p14:tracePt t="10347" x="1096963" y="727075"/>
          <p14:tracePt t="10355" x="1096963" y="714375"/>
          <p14:tracePt t="10362" x="1071563" y="676275"/>
          <p14:tracePt t="10371" x="1071563" y="663575"/>
          <p14:tracePt t="10379" x="1058863" y="650875"/>
          <p14:tracePt t="10387" x="1033463" y="623888"/>
          <p14:tracePt t="10395" x="1020763" y="611188"/>
          <p14:tracePt t="10403" x="1008063" y="598488"/>
          <p14:tracePt t="10416" x="982663" y="585788"/>
          <p14:tracePt t="10419" x="957263" y="560388"/>
          <p14:tracePt t="10426" x="930275" y="547688"/>
          <p14:tracePt t="10438" x="904875" y="534988"/>
          <p14:tracePt t="10444" x="879475" y="534988"/>
          <p14:tracePt t="10451" x="841375" y="522288"/>
          <p14:tracePt t="10458" x="815975" y="522288"/>
          <p14:tracePt t="10466" x="790575" y="509588"/>
          <p14:tracePt t="10476" x="777875" y="509588"/>
          <p14:tracePt t="10482" x="752475" y="509588"/>
          <p14:tracePt t="10491" x="714375" y="509588"/>
          <p14:tracePt t="10498" x="688975" y="509588"/>
          <p14:tracePt t="10509" x="663575" y="509588"/>
          <p14:tracePt t="10514" x="638175" y="509588"/>
          <p14:tracePt t="10522" x="600075" y="509588"/>
          <p14:tracePt t="10531" x="574675" y="509588"/>
          <p14:tracePt t="10539" x="534988" y="509588"/>
          <p14:tracePt t="10547" x="458788" y="509588"/>
          <p14:tracePt t="10554" x="420688" y="509588"/>
          <p14:tracePt t="10564" x="369888" y="509588"/>
          <p14:tracePt t="10571" x="331788" y="509588"/>
          <p14:tracePt t="10583" x="293688" y="509588"/>
          <p14:tracePt t="10589" x="255588" y="509588"/>
          <p14:tracePt t="10597" x="230188" y="509588"/>
          <p14:tracePt t="10605" x="192088" y="509588"/>
          <p14:tracePt t="10613" x="152400" y="522288"/>
          <p14:tracePt t="10622" x="127000" y="522288"/>
          <p14:tracePt t="10628" x="88900" y="534988"/>
          <p14:tracePt t="10637" x="63500" y="534988"/>
          <p14:tracePt t="10644" x="0" y="547688"/>
          <p14:tracePt t="10938" x="50800" y="1006475"/>
          <p14:tracePt t="10943" x="76200" y="1006475"/>
          <p14:tracePt t="10950" x="152400" y="1019175"/>
          <p14:tracePt t="10958" x="192088" y="1019175"/>
          <p14:tracePt t="10966" x="255588" y="1019175"/>
          <p14:tracePt t="10986" x="331788" y="1019175"/>
          <p14:tracePt t="10990" x="357188" y="1019175"/>
          <p14:tracePt t="10998" x="395288" y="1019175"/>
          <p14:tracePt t="11006" x="407988" y="1019175"/>
          <p14:tracePt t="11022" x="420688" y="1019175"/>
          <p14:tracePt t="11030" x="433388" y="1019175"/>
          <p14:tracePt t="11038" x="446088" y="1019175"/>
          <p14:tracePt t="11046" x="446088" y="1006475"/>
          <p14:tracePt t="11054" x="458788" y="1006475"/>
          <p14:tracePt t="11062" x="484188" y="1006475"/>
          <p14:tracePt t="11070" x="496888" y="1006475"/>
          <p14:tracePt t="11079" x="496888" y="993775"/>
          <p14:tracePt t="11086" x="509588" y="993775"/>
          <p14:tracePt t="11120" x="522288" y="993775"/>
          <p14:tracePt t="11241" x="0" y="0"/>
        </p14:tracePtLst>
        <p14:tracePtLst>
          <p14:tracePt t="14210" x="11082338" y="636588"/>
          <p14:tracePt t="14245" x="11082338" y="623888"/>
          <p14:tracePt t="14287" x="11095038" y="611188"/>
          <p14:tracePt t="14319" x="11095038" y="598488"/>
          <p14:tracePt t="14335" x="11095038" y="585788"/>
          <p14:tracePt t="14351" x="11095038" y="573088"/>
          <p14:tracePt t="14359" x="11095038" y="560388"/>
          <p14:tracePt t="14367" x="11082338" y="547688"/>
          <p14:tracePt t="14376" x="11069638" y="534988"/>
          <p14:tracePt t="14383" x="11069638" y="522288"/>
          <p14:tracePt t="14391" x="11056938" y="509588"/>
          <p14:tracePt t="14408" x="11044238" y="496888"/>
          <p14:tracePt t="14415" x="11031538" y="496888"/>
          <p14:tracePt t="14423" x="11031538" y="484188"/>
          <p14:tracePt t="14430" x="11018838" y="471488"/>
          <p14:tracePt t="14440" x="11006138" y="471488"/>
          <p14:tracePt t="14447" x="10993438" y="458788"/>
          <p14:tracePt t="14455" x="10980738" y="458788"/>
          <p14:tracePt t="14463" x="10968038" y="446088"/>
          <p14:tracePt t="14471" x="10955338" y="446088"/>
          <p14:tracePt t="14479" x="10942638" y="433388"/>
          <p14:tracePt t="14486" x="10929938" y="433388"/>
          <p14:tracePt t="14495" x="10917238" y="420688"/>
          <p14:tracePt t="14504" x="10904538" y="420688"/>
          <p14:tracePt t="14511" x="10891838" y="407988"/>
          <p14:tracePt t="14521" x="10879138" y="407988"/>
          <p14:tracePt t="14527" x="10852150" y="395288"/>
          <p14:tracePt t="14536" x="10826750" y="382588"/>
          <p14:tracePt t="14543" x="10775950" y="369888"/>
          <p14:tracePt t="14553" x="10725150" y="344488"/>
          <p14:tracePt t="14558" x="10699750" y="331788"/>
          <p14:tracePt t="14570" x="10648950" y="319088"/>
          <p14:tracePt t="14577" x="10585450" y="293688"/>
          <p14:tracePt t="14588" x="10534650" y="280988"/>
          <p14:tracePt t="14592" x="10483850" y="255588"/>
          <p14:tracePt t="14601" x="10431463" y="255588"/>
          <p14:tracePt t="14611" x="10418763" y="242888"/>
          <p14:tracePt t="14617" x="10380663" y="242888"/>
          <p14:tracePt t="14625" x="10367963" y="242888"/>
          <p14:tracePt t="14633" x="10342563" y="242888"/>
          <p14:tracePt t="14643" x="10329863" y="242888"/>
          <p14:tracePt t="14649" x="10317163" y="242888"/>
          <p14:tracePt t="14657" x="10304463" y="242888"/>
          <p14:tracePt t="14664" x="10291763" y="242888"/>
          <p14:tracePt t="14675" x="10266363" y="242888"/>
          <p14:tracePt t="14680" x="10240963" y="242888"/>
          <p14:tracePt t="14689" x="10190163" y="242888"/>
          <p14:tracePt t="14697" x="10164763" y="242888"/>
          <p14:tracePt t="14706" x="10113963" y="255588"/>
          <p14:tracePt t="14712" x="10086975" y="268288"/>
          <p14:tracePt t="14721" x="10023475" y="268288"/>
          <p14:tracePt t="14728" x="9985375" y="280988"/>
          <p14:tracePt t="14738" x="9909175" y="293688"/>
          <p14:tracePt t="14746" x="9871075" y="293688"/>
          <p14:tracePt t="14754" x="9782175" y="319088"/>
          <p14:tracePt t="14760" x="9744075" y="319088"/>
          <p14:tracePt t="14770" x="9691688" y="331788"/>
          <p14:tracePt t="14776" x="9615488" y="344488"/>
          <p14:tracePt t="14784" x="9564688" y="344488"/>
          <p14:tracePt t="14792" x="9526588" y="357188"/>
          <p14:tracePt t="14801" x="9437688" y="369888"/>
          <p14:tracePt t="14808" x="9399588" y="369888"/>
          <p14:tracePt t="14816" x="9361488" y="382588"/>
          <p14:tracePt t="14824" x="9296400" y="395288"/>
          <p14:tracePt t="14834" x="9271000" y="395288"/>
          <p14:tracePt t="14840" x="9232900" y="407988"/>
          <p14:tracePt t="14850" x="9169400" y="433388"/>
          <p14:tracePt t="14858" x="9144000" y="446088"/>
          <p14:tracePt t="14866" x="9118600" y="458788"/>
          <p14:tracePt t="14874" x="9093200" y="484188"/>
          <p14:tracePt t="14882" x="9029700" y="522288"/>
          <p14:tracePt t="14890" x="9004300" y="547688"/>
          <p14:tracePt t="14898" x="8978900" y="573088"/>
          <p14:tracePt t="14906" x="8939213" y="598488"/>
          <p14:tracePt t="14914" x="8901113" y="623888"/>
          <p14:tracePt t="14922" x="8824913" y="688975"/>
          <p14:tracePt t="14930" x="8786813" y="714375"/>
          <p14:tracePt t="14938" x="8748713" y="752475"/>
          <p14:tracePt t="14946" x="8723313" y="777875"/>
          <p14:tracePt t="14954" x="8685213" y="803275"/>
          <p14:tracePt t="14962" x="8659813" y="828675"/>
          <p14:tracePt t="14971" x="8596313" y="892175"/>
          <p14:tracePt t="14978" x="8556625" y="917575"/>
          <p14:tracePt t="14985" x="8518525" y="955675"/>
          <p14:tracePt t="14994" x="8493125" y="993775"/>
          <p14:tracePt t="15003" x="8455025" y="1031875"/>
          <p14:tracePt t="15010" x="8429625" y="1069975"/>
          <p14:tracePt t="15018" x="8391525" y="1122363"/>
          <p14:tracePt t="15026" x="8366125" y="1173163"/>
          <p14:tracePt t="15034" x="8315325" y="1274763"/>
          <p14:tracePt t="15042" x="8289925" y="1325563"/>
          <p14:tracePt t="15050" x="8277225" y="1389063"/>
          <p14:tracePt t="15058" x="8251825" y="1452563"/>
          <p14:tracePt t="15066" x="8239125" y="1517650"/>
          <p14:tracePt t="15074" x="8226425" y="1581150"/>
          <p14:tracePt t="15082" x="8213725" y="1644650"/>
          <p14:tracePt t="15090" x="8186738" y="1708150"/>
          <p14:tracePt t="15098" x="8186738" y="1771650"/>
          <p14:tracePt t="15108" x="8174038" y="1835150"/>
          <p14:tracePt t="15114" x="8174038" y="1885950"/>
          <p14:tracePt t="15124" x="8161338" y="1951038"/>
          <p14:tracePt t="15130" x="8161338" y="2001838"/>
          <p14:tracePt t="15140" x="8161338" y="2065338"/>
          <p14:tracePt t="15148" x="8161338" y="2128838"/>
          <p14:tracePt t="15157" x="8161338" y="2255838"/>
          <p14:tracePt t="15164" x="8161338" y="2319338"/>
          <p14:tracePt t="15172" x="8161338" y="2397125"/>
          <p14:tracePt t="15180" x="8161338" y="2473325"/>
          <p14:tracePt t="15188" x="8161338" y="2625725"/>
          <p14:tracePt t="15196" x="8161338" y="2701925"/>
          <p14:tracePt t="15205" x="8161338" y="2778125"/>
          <p14:tracePt t="15212" x="8161338" y="2855913"/>
          <p14:tracePt t="15220" x="8186738" y="2995613"/>
          <p14:tracePt t="15228" x="8213725" y="3059113"/>
          <p14:tracePt t="15237" x="8226425" y="3135313"/>
          <p14:tracePt t="15244" x="8239125" y="3198813"/>
          <p14:tracePt t="15252" x="8251825" y="3276600"/>
          <p14:tracePt t="15260" x="8289925" y="3416300"/>
          <p14:tracePt t="15270" x="8315325" y="3492500"/>
          <p14:tracePt t="15276" x="8328025" y="3568700"/>
          <p14:tracePt t="15284" x="8340725" y="3646488"/>
          <p14:tracePt t="15292" x="8366125" y="3735388"/>
          <p14:tracePt t="15300" x="8378825" y="3824288"/>
          <p14:tracePt t="15308" x="8404225" y="3913188"/>
          <p14:tracePt t="15316" x="8416925" y="4117975"/>
          <p14:tracePt t="15324" x="8416925" y="4232275"/>
          <p14:tracePt t="15332" x="8429625" y="4346575"/>
          <p14:tracePt t="15340" x="8429625" y="4473575"/>
          <p14:tracePt t="15348" x="8429625" y="4602163"/>
          <p14:tracePt t="15356" x="8429625" y="4716463"/>
          <p14:tracePt t="15364" x="8416925" y="4818063"/>
          <p14:tracePt t="15372" x="8416925" y="4906963"/>
          <p14:tracePt t="15380" x="8416925" y="5048250"/>
          <p14:tracePt t="15388" x="8416925" y="5111750"/>
          <p14:tracePt t="15398" x="8416925" y="5162550"/>
          <p14:tracePt t="15406" x="8416925" y="5200650"/>
          <p14:tracePt t="15414" x="8429625" y="5251450"/>
          <p14:tracePt t="15422" x="8429625" y="5327650"/>
          <p14:tracePt t="15430" x="8429625" y="5380038"/>
          <p14:tracePt t="15438" x="8429625" y="5443538"/>
          <p14:tracePt t="15446" x="8442325" y="5519738"/>
          <p14:tracePt t="15454" x="8442325" y="5595938"/>
          <p14:tracePt t="15462" x="8455025" y="5684838"/>
          <p14:tracePt t="15470" x="8467725" y="5761038"/>
          <p14:tracePt t="15478" x="8493125" y="5864225"/>
          <p14:tracePt t="15486" x="8505825" y="5940425"/>
          <p14:tracePt t="15494" x="8531225" y="6054725"/>
          <p14:tracePt t="15502" x="8543925" y="6130925"/>
          <p14:tracePt t="15510" x="8556625" y="6207125"/>
          <p14:tracePt t="15519" x="8583613" y="6272213"/>
          <p14:tracePt t="15526" x="8621713" y="6361113"/>
          <p14:tracePt t="15534" x="8647113" y="6411913"/>
          <p14:tracePt t="15542" x="8685213" y="6450013"/>
          <p14:tracePt t="15550" x="8697913" y="6488113"/>
          <p14:tracePt t="15560" x="8723313" y="6526213"/>
          <p14:tracePt t="15566" x="8761413" y="6564313"/>
          <p14:tracePt t="15574" x="8799513" y="6589713"/>
          <p14:tracePt t="15582" x="8837613" y="6627813"/>
          <p14:tracePt t="15590" x="8863013" y="6640513"/>
          <p14:tracePt t="15598" x="8926513" y="6667500"/>
          <p14:tracePt t="15606" x="8991600" y="6680200"/>
          <p14:tracePt t="15614" x="9067800" y="6705600"/>
          <p14:tracePt t="15622" x="9156700" y="6731000"/>
          <p14:tracePt t="15630" x="9194800" y="6743700"/>
          <p14:tracePt t="15640" x="9283700" y="6756400"/>
          <p14:tracePt t="15646" x="9386888" y="6781800"/>
          <p14:tracePt t="15655" x="9437688" y="6794500"/>
          <p14:tracePt t="15662" x="9526588" y="6807200"/>
          <p14:tracePt t="15670" x="9640888" y="6819900"/>
          <p14:tracePt t="15678" x="9691688" y="6832600"/>
          <p14:tracePt t="15687" x="9794875" y="6845300"/>
          <p14:tracePt t="15745" x="10240963" y="6832600"/>
          <p14:tracePt t="15753" x="10342563" y="6781800"/>
          <p14:tracePt t="15763" x="10393363" y="6756400"/>
          <p14:tracePt t="15769" x="10444163" y="6718300"/>
          <p14:tracePt t="15780" x="10547350" y="6654800"/>
          <p14:tracePt t="15785" x="10598150" y="6615113"/>
          <p14:tracePt t="15793" x="10712450" y="6538913"/>
          <p14:tracePt t="15801" x="10763250" y="6500813"/>
          <p14:tracePt t="15809" x="10826750" y="6462713"/>
          <p14:tracePt t="15816" x="10917238" y="6399213"/>
          <p14:tracePt t="15825" x="10968038" y="6361113"/>
          <p14:tracePt t="15832" x="11018838" y="6310313"/>
          <p14:tracePt t="15840" x="11095038" y="6194425"/>
          <p14:tracePt t="15848" x="11145838" y="6130925"/>
          <p14:tracePt t="15857" x="11209338" y="6003925"/>
          <p14:tracePt t="15864" x="11249025" y="5940425"/>
          <p14:tracePt t="15873" x="11299825" y="5826125"/>
          <p14:tracePt t="15880" x="11325225" y="5761038"/>
          <p14:tracePt t="15889" x="11376025" y="5634038"/>
          <p14:tracePt t="15896" x="11401425" y="5570538"/>
          <p14:tracePt t="15904" x="11439525" y="5494338"/>
          <p14:tracePt t="15912" x="11490325" y="5327650"/>
          <p14:tracePt t="15920" x="11528425" y="5251450"/>
          <p14:tracePt t="15928" x="11591925" y="5073650"/>
          <p14:tracePt t="15937" x="11617325" y="4984750"/>
          <p14:tracePt t="15944" x="11644313" y="4881563"/>
          <p14:tracePt t="15952" x="11682413" y="4678363"/>
          <p14:tracePt t="15961" x="11695113" y="4576763"/>
          <p14:tracePt t="15969" x="11733213" y="4359275"/>
          <p14:tracePt t="15978" x="11745913" y="4257675"/>
          <p14:tracePt t="15987" x="11771313" y="4156075"/>
          <p14:tracePt t="15994" x="11784013" y="4065588"/>
          <p14:tracePt t="16000" x="11796713" y="3887788"/>
          <p14:tracePt t="16010" x="11796713" y="3786188"/>
          <p14:tracePt t="16019" x="11796713" y="3684588"/>
          <p14:tracePt t="16026" x="11796713" y="3467100"/>
          <p14:tracePt t="16034" x="11796713" y="3365500"/>
          <p14:tracePt t="16042" x="11796713" y="3263900"/>
          <p14:tracePt t="16050" x="11796713" y="3160713"/>
          <p14:tracePt t="16058" x="11771313" y="2944813"/>
          <p14:tracePt t="16066" x="11758613" y="2830513"/>
          <p14:tracePt t="16074" x="11733213" y="2727325"/>
          <p14:tracePt t="16082" x="11720513" y="2625725"/>
          <p14:tracePt t="16090" x="11682413" y="2473325"/>
          <p14:tracePt t="16098" x="11657013" y="2397125"/>
          <p14:tracePt t="16106" x="11631613" y="2281238"/>
          <p14:tracePt t="16114" x="11617325" y="2217738"/>
          <p14:tracePt t="16122" x="11591925" y="2116138"/>
          <p14:tracePt t="16130" x="11579225" y="2065338"/>
          <p14:tracePt t="16138" x="11541125" y="1963738"/>
          <p14:tracePt t="16146" x="11528425" y="1911350"/>
          <p14:tracePt t="16154" x="11515725" y="1847850"/>
          <p14:tracePt t="16162" x="11464925" y="1720850"/>
          <p14:tracePt t="16170" x="11439525" y="1657350"/>
          <p14:tracePt t="16178" x="11388725" y="1530350"/>
          <p14:tracePt t="16186" x="11363325" y="1452563"/>
          <p14:tracePt t="16194" x="11325225" y="1389063"/>
          <p14:tracePt t="16202" x="11261725" y="1262063"/>
          <p14:tracePt t="16210" x="11234738" y="1198563"/>
          <p14:tracePt t="16219" x="11209338" y="1147763"/>
          <p14:tracePt t="16226" x="11158538" y="1031875"/>
          <p14:tracePt t="16234" x="11133138" y="968375"/>
          <p14:tracePt t="16242" x="11107738" y="917575"/>
          <p14:tracePt t="16250" x="11069638" y="803275"/>
          <p14:tracePt t="16260" x="11044238" y="752475"/>
          <p14:tracePt t="16266" x="11031538" y="714375"/>
          <p14:tracePt t="16276" x="11006138" y="636588"/>
          <p14:tracePt t="16284" x="10993438" y="585788"/>
          <p14:tracePt t="16292" x="10980738" y="547688"/>
          <p14:tracePt t="16300" x="10955338" y="484188"/>
          <p14:tracePt t="16308" x="10942638" y="433388"/>
          <p14:tracePt t="16316" x="10917238" y="369888"/>
          <p14:tracePt t="16324" x="10866438" y="306388"/>
          <p14:tracePt t="16332" x="10839450" y="280988"/>
          <p14:tracePt t="16340" x="10788650" y="217488"/>
          <p14:tracePt t="16348" x="10750550" y="177800"/>
          <p14:tracePt t="16356" x="10712450" y="139700"/>
          <p14:tracePt t="16364" x="10661650" y="101600"/>
          <p14:tracePt t="16372" x="10636250" y="88900"/>
          <p14:tracePt t="16380" x="10610850" y="63500"/>
          <p14:tracePt t="16388" x="10585450" y="63500"/>
          <p14:tracePt t="16396" x="10572750" y="50800"/>
          <p14:tracePt t="16412" x="10560050" y="50800"/>
          <p14:tracePt t="16444" x="10547350" y="50800"/>
          <p14:tracePt t="16460" x="10534650" y="50800"/>
          <p14:tracePt t="16469" x="10521950" y="50800"/>
          <p14:tracePt t="16476" x="10496550" y="50800"/>
          <p14:tracePt t="16485" x="10456863" y="50800"/>
          <p14:tracePt t="16492" x="10418763" y="50800"/>
          <p14:tracePt t="16500" x="10367963" y="50800"/>
          <p14:tracePt t="16508" x="10329863" y="50800"/>
          <p14:tracePt t="16516" x="10253663" y="50800"/>
          <p14:tracePt t="16524" x="10215563" y="50800"/>
          <p14:tracePt t="16534" x="10164763" y="50800"/>
          <p14:tracePt t="16540" x="10113963" y="50800"/>
          <p14:tracePt t="16550" x="10061575" y="50800"/>
          <p14:tracePt t="16556" x="9972675" y="50800"/>
          <p14:tracePt t="16566" x="9909175" y="50800"/>
          <p14:tracePt t="16574" x="9845675" y="50800"/>
          <p14:tracePt t="16582" x="9782175" y="50800"/>
          <p14:tracePt t="16590" x="9718675" y="50800"/>
          <p14:tracePt t="16598" x="9691688" y="63500"/>
          <p14:tracePt t="16606" x="9628188" y="63500"/>
          <p14:tracePt t="16614" x="9577388" y="76200"/>
          <p14:tracePt t="16622" x="9526588" y="88900"/>
          <p14:tracePt t="16630" x="9475788" y="101600"/>
          <p14:tracePt t="16638" x="9424988" y="114300"/>
          <p14:tracePt t="16646" x="9399588" y="127000"/>
          <p14:tracePt t="16654" x="9348788" y="139700"/>
          <p14:tracePt t="16662" x="9309100" y="165100"/>
          <p14:tracePt t="16670" x="9296400" y="165100"/>
          <p14:tracePt t="16678" x="9245600" y="190500"/>
          <p14:tracePt t="16687" x="9220200" y="230188"/>
          <p14:tracePt t="16694" x="9207500" y="242888"/>
          <p14:tracePt t="16702" x="9169400" y="293688"/>
          <p14:tracePt t="16710" x="9156700" y="319088"/>
          <p14:tracePt t="16720" x="9118600" y="369888"/>
          <p14:tracePt t="16726" x="9105900" y="407988"/>
          <p14:tracePt t="16734" x="9067800" y="471488"/>
          <p14:tracePt t="16742" x="9042400" y="509588"/>
          <p14:tracePt t="16751" x="9004300" y="573088"/>
          <p14:tracePt t="16758" x="8991600" y="598488"/>
          <p14:tracePt t="16769" x="8966200" y="676275"/>
          <p14:tracePt t="16774" x="8951913" y="701675"/>
          <p14:tracePt t="16782" x="8926513" y="765175"/>
          <p14:tracePt t="16790" x="8901113" y="803275"/>
          <p14:tracePt t="16798" x="8888413" y="841375"/>
          <p14:tracePt t="16806" x="8875713" y="917575"/>
          <p14:tracePt t="16814" x="8863013" y="968375"/>
          <p14:tracePt t="16824" x="8850313" y="1019175"/>
          <p14:tracePt t="16830" x="8837613" y="1147763"/>
          <p14:tracePt t="16840" x="8837613" y="1211263"/>
          <p14:tracePt t="16846" x="8837613" y="1363663"/>
          <p14:tracePt t="16856" x="8837613" y="1452563"/>
          <p14:tracePt t="16864" x="8837613" y="1543050"/>
          <p14:tracePt t="16872" x="8837613" y="1631950"/>
          <p14:tracePt t="16880" x="8837613" y="1822450"/>
          <p14:tracePt t="16888" x="8837613" y="1924050"/>
          <p14:tracePt t="16896" x="8837613" y="2014538"/>
          <p14:tracePt t="16904" x="8837613" y="2179638"/>
          <p14:tracePt t="16912" x="8850313" y="2243138"/>
          <p14:tracePt t="16921" x="8875713" y="2344738"/>
          <p14:tracePt t="16928" x="8888413" y="2422525"/>
          <p14:tracePt t="16936" x="8913813" y="2511425"/>
          <p14:tracePt t="16944" x="8939213" y="2574925"/>
          <p14:tracePt t="16952" x="8966200" y="2676525"/>
          <p14:tracePt t="16960" x="9004300" y="2765425"/>
          <p14:tracePt t="16969" x="9029700" y="2843213"/>
          <p14:tracePt t="16976" x="9080500" y="2970213"/>
          <p14:tracePt t="16987" x="9118600" y="3059113"/>
          <p14:tracePt t="16992" x="9144000" y="3148013"/>
          <p14:tracePt t="17000" x="9182100" y="3251200"/>
          <p14:tracePt t="17010" x="9207500" y="3340100"/>
          <p14:tracePt t="17016" x="9232900" y="3429000"/>
          <p14:tracePt t="17024" x="9245600" y="3517900"/>
          <p14:tracePt t="17032" x="9271000" y="3594100"/>
          <p14:tracePt t="17040" x="9271000" y="3619500"/>
          <p14:tracePt t="17048" x="9283700" y="3697288"/>
          <p14:tracePt t="17056" x="9309100" y="3748088"/>
          <p14:tracePt t="17064" x="9321800" y="3798888"/>
          <p14:tracePt t="17072" x="9348788" y="3836988"/>
          <p14:tracePt t="17080" x="9348788" y="3849688"/>
          <p14:tracePt t="17088" x="9374188" y="3887788"/>
          <p14:tracePt t="17096" x="9386888" y="3900488"/>
          <p14:tracePt t="17104" x="9386888" y="3913188"/>
          <p14:tracePt t="17114" x="9412288" y="3938588"/>
          <p14:tracePt t="17121" x="9424988" y="3963988"/>
          <p14:tracePt t="17130" x="9437688" y="3976688"/>
          <p14:tracePt t="17138" x="9437688" y="3989388"/>
          <p14:tracePt t="17146" x="9450388" y="3989388"/>
          <p14:tracePt t="17179" x="0" y="0"/>
        </p14:tracePtLst>
        <p14:tracePtLst>
          <p14:tracePt t="20909" x="9513888" y="1543050"/>
          <p14:tracePt t="20919" x="9526588" y="1543050"/>
          <p14:tracePt t="20935" x="9539288" y="1543050"/>
          <p14:tracePt t="20946" x="9539288" y="1530350"/>
          <p14:tracePt t="20951" x="9551988" y="1517650"/>
          <p14:tracePt t="20960" x="9551988" y="1504950"/>
          <p14:tracePt t="20974" x="9564688" y="1477963"/>
          <p14:tracePt t="20986" x="9577388" y="1452563"/>
          <p14:tracePt t="20992" x="9577388" y="1427163"/>
          <p14:tracePt t="21002" x="9577388" y="1389063"/>
          <p14:tracePt t="21008" x="9577388" y="1350963"/>
          <p14:tracePt t="21016" x="9577388" y="1312863"/>
          <p14:tracePt t="21034" x="9577388" y="1287463"/>
          <p14:tracePt t="21040" x="9577388" y="1249363"/>
          <p14:tracePt t="21048" x="9577388" y="1223963"/>
          <p14:tracePt t="21056" x="9564688" y="1198563"/>
          <p14:tracePt t="21065" x="9551988" y="1173163"/>
          <p14:tracePt t="21080" x="9539288" y="1147763"/>
          <p14:tracePt t="21088" x="9513888" y="1122363"/>
          <p14:tracePt t="21096" x="9488488" y="1096963"/>
          <p14:tracePt t="21104" x="9463088" y="1084263"/>
          <p14:tracePt t="21122" x="9450388" y="1057275"/>
          <p14:tracePt t="21128" x="9424988" y="1044575"/>
          <p14:tracePt t="21138" x="9412288" y="1044575"/>
          <p14:tracePt t="21144" x="9399588" y="1031875"/>
          <p14:tracePt t="21155" x="9374188" y="1019175"/>
          <p14:tracePt t="21168" x="9361488" y="1006475"/>
          <p14:tracePt t="21176" x="9348788" y="993775"/>
          <p14:tracePt t="21184" x="9336088" y="981075"/>
          <p14:tracePt t="21200" x="9321800" y="981075"/>
          <p14:tracePt t="21208" x="9309100" y="968375"/>
          <p14:tracePt t="21216" x="9296400" y="955675"/>
          <p14:tracePt t="21224" x="9271000" y="942975"/>
          <p14:tracePt t="21234" x="9245600" y="930275"/>
          <p14:tracePt t="21240" x="9220200" y="917575"/>
          <p14:tracePt t="21250" x="9194800" y="917575"/>
          <p14:tracePt t="21256" x="9182100" y="904875"/>
          <p14:tracePt t="21266" x="9156700" y="904875"/>
          <p14:tracePt t="21274" x="9144000" y="892175"/>
          <p14:tracePt t="21282" x="9131300" y="892175"/>
          <p14:tracePt t="21293" x="9105900" y="879475"/>
          <p14:tracePt t="21298" x="9093200" y="879475"/>
          <p14:tracePt t="21306" x="9080500" y="879475"/>
          <p14:tracePt t="21314" x="9067800" y="879475"/>
          <p14:tracePt t="21322" x="9055100" y="879475"/>
          <p14:tracePt t="21330" x="9042400" y="879475"/>
          <p14:tracePt t="21338" x="9029700" y="879475"/>
          <p14:tracePt t="21346" x="9017000" y="879475"/>
          <p14:tracePt t="21355" x="9004300" y="879475"/>
          <p14:tracePt t="21362" x="8991600" y="879475"/>
          <p14:tracePt t="21370" x="8978900" y="879475"/>
          <p14:tracePt t="21378" x="8966200" y="892175"/>
          <p14:tracePt t="21387" x="8951913" y="892175"/>
          <p14:tracePt t="21394" x="8926513" y="904875"/>
          <p14:tracePt t="21403" x="8913813" y="917575"/>
          <p14:tracePt t="21410" x="8888413" y="930275"/>
          <p14:tracePt t="21418" x="8875713" y="942975"/>
          <p14:tracePt t="21426" x="8850313" y="955675"/>
          <p14:tracePt t="21434" x="8824913" y="968375"/>
          <p14:tracePt t="21442" x="8812213" y="981075"/>
          <p14:tracePt t="21450" x="8786813" y="993775"/>
          <p14:tracePt t="21458" x="8748713" y="1031875"/>
          <p14:tracePt t="21466" x="8723313" y="1044575"/>
          <p14:tracePt t="21474" x="8710613" y="1057275"/>
          <p14:tracePt t="21482" x="8685213" y="1084263"/>
          <p14:tracePt t="21490" x="8672513" y="1096963"/>
          <p14:tracePt t="21498" x="8647113" y="1122363"/>
          <p14:tracePt t="21506" x="8634413" y="1147763"/>
          <p14:tracePt t="21514" x="8609013" y="1173163"/>
          <p14:tracePt t="21523" x="8596313" y="1211263"/>
          <p14:tracePt t="21530" x="8569325" y="1236663"/>
          <p14:tracePt t="21540" x="8556625" y="1274763"/>
          <p14:tracePt t="21548" x="8531225" y="1312863"/>
          <p14:tracePt t="21556" x="8518525" y="1338263"/>
          <p14:tracePt t="21564" x="8518525" y="1376363"/>
          <p14:tracePt t="21573" x="8505825" y="1401763"/>
          <p14:tracePt t="21580" x="8505825" y="1414463"/>
          <p14:tracePt t="21588" x="8505825" y="1439863"/>
          <p14:tracePt t="21596" x="8505825" y="1465263"/>
          <p14:tracePt t="21604" x="8493125" y="1490663"/>
          <p14:tracePt t="21612" x="8493125" y="1517650"/>
          <p14:tracePt t="21620" x="8493125" y="1555750"/>
          <p14:tracePt t="21628" x="8493125" y="1593850"/>
          <p14:tracePt t="21637" x="8493125" y="1631950"/>
          <p14:tracePt t="21644" x="8493125" y="1670050"/>
          <p14:tracePt t="21653" x="8505825" y="1708150"/>
          <p14:tracePt t="21660" x="8505825" y="1758950"/>
          <p14:tracePt t="21671" x="8531225" y="1835150"/>
          <p14:tracePt t="21676" x="8543925" y="1873250"/>
          <p14:tracePt t="21684" x="8569325" y="1898650"/>
          <p14:tracePt t="21692" x="8583613" y="1924050"/>
          <p14:tracePt t="21701" x="8609013" y="1963738"/>
          <p14:tracePt t="21708" x="8647113" y="2014538"/>
          <p14:tracePt t="21716" x="8672513" y="2027238"/>
          <p14:tracePt t="21724" x="8697913" y="2052638"/>
          <p14:tracePt t="21732" x="8723313" y="2065338"/>
          <p14:tracePt t="21740" x="8748713" y="2078038"/>
          <p14:tracePt t="21749" x="8812213" y="2116138"/>
          <p14:tracePt t="21757" x="8850313" y="2128838"/>
          <p14:tracePt t="21764" x="8875713" y="2141538"/>
          <p14:tracePt t="21772" x="8901113" y="2141538"/>
          <p14:tracePt t="21781" x="8939213" y="2154238"/>
          <p14:tracePt t="21788" x="8966200" y="2166938"/>
          <p14:tracePt t="21796" x="8991600" y="2166938"/>
          <p14:tracePt t="21805" x="9017000" y="2179638"/>
          <p14:tracePt t="21812" x="9080500" y="2179638"/>
          <p14:tracePt t="21824" x="9105900" y="2179638"/>
          <p14:tracePt t="21828" x="9144000" y="2179638"/>
          <p14:tracePt t="21838" x="9182100" y="2179638"/>
          <p14:tracePt t="21846" x="9220200" y="2179638"/>
          <p14:tracePt t="21854" x="9258300" y="2179638"/>
          <p14:tracePt t="21862" x="9309100" y="2179638"/>
          <p14:tracePt t="21873" x="9361488" y="2179638"/>
          <p14:tracePt t="21878" x="9412288" y="2179638"/>
          <p14:tracePt t="21886" x="9463088" y="2179638"/>
          <p14:tracePt t="21894" x="9513888" y="2179638"/>
          <p14:tracePt t="21904" x="9551988" y="2179638"/>
          <p14:tracePt t="21910" x="9602788" y="2179638"/>
          <p14:tracePt t="21918" x="9666288" y="2154238"/>
          <p14:tracePt t="21926" x="9678988" y="2154238"/>
          <p14:tracePt t="21936" x="9704388" y="2128838"/>
          <p14:tracePt t="21942" x="9704388" y="2116138"/>
          <p14:tracePt t="21950" x="9718675" y="2103438"/>
          <p14:tracePt t="21958" x="9731375" y="2065338"/>
          <p14:tracePt t="21966" x="9744075" y="2039938"/>
          <p14:tracePt t="21974" x="9744075" y="2001838"/>
          <p14:tracePt t="21988" x="9756775" y="1938338"/>
          <p14:tracePt t="21990" x="9769475" y="1911350"/>
          <p14:tracePt t="21998" x="9769475" y="1847850"/>
          <p14:tracePt t="22006" x="9782175" y="1822450"/>
          <p14:tracePt t="22014" x="9782175" y="1797050"/>
          <p14:tracePt t="22022" x="9782175" y="1771650"/>
          <p14:tracePt t="22030" x="9782175" y="1708150"/>
          <p14:tracePt t="22038" x="9782175" y="1682750"/>
          <p14:tracePt t="22046" x="9782175" y="1644650"/>
          <p14:tracePt t="22055" x="9782175" y="1606550"/>
          <p14:tracePt t="22062" x="9756775" y="1530350"/>
          <p14:tracePt t="22071" x="9731375" y="1490663"/>
          <p14:tracePt t="22078" x="9718675" y="1452563"/>
          <p14:tracePt t="22087" x="9704388" y="1414463"/>
          <p14:tracePt t="22094" x="9653588" y="1312863"/>
          <p14:tracePt t="22104" x="9628188" y="1274763"/>
          <p14:tracePt t="22112" x="9615488" y="1236663"/>
          <p14:tracePt t="22124" x="9590088" y="1198563"/>
          <p14:tracePt t="22128" x="9564688" y="1173163"/>
          <p14:tracePt t="22137" x="9526588" y="1109663"/>
          <p14:tracePt t="22144" x="9501188" y="1084263"/>
          <p14:tracePt t="22153" x="9475788" y="1057275"/>
          <p14:tracePt t="22160" x="9463088" y="1057275"/>
          <p14:tracePt t="22169" x="9463088" y="1044575"/>
          <p14:tracePt t="22176" x="9450388" y="1044575"/>
          <p14:tracePt t="22184" x="9450388" y="1031875"/>
          <p14:tracePt t="22192" x="9437688" y="1031875"/>
          <p14:tracePt t="22201" x="9424988" y="1019175"/>
          <p14:tracePt t="22208" x="9412288" y="1006475"/>
          <p14:tracePt t="22216" x="9386888" y="981075"/>
          <p14:tracePt t="22224" x="9348788" y="955675"/>
          <p14:tracePt t="22232" x="9321800" y="942975"/>
          <p14:tracePt t="22240" x="9283700" y="917575"/>
          <p14:tracePt t="22248" x="9232900" y="879475"/>
          <p14:tracePt t="22257" x="9207500" y="866775"/>
          <p14:tracePt t="22264" x="9156700" y="841375"/>
          <p14:tracePt t="22272" x="9144000" y="828675"/>
          <p14:tracePt t="22280" x="9093200" y="803275"/>
          <p14:tracePt t="22288" x="9080500" y="803275"/>
          <p14:tracePt t="22296" x="9042400" y="790575"/>
          <p14:tracePt t="22305" x="9017000" y="777875"/>
          <p14:tracePt t="22312" x="9004300" y="777875"/>
          <p14:tracePt t="22328" x="8991600" y="777875"/>
          <p14:tracePt t="22337" x="8978900" y="777875"/>
          <p14:tracePt t="22344" x="8966200" y="777875"/>
          <p14:tracePt t="22353" x="8951913" y="777875"/>
          <p14:tracePt t="22360" x="8926513" y="777875"/>
          <p14:tracePt t="22369" x="8913813" y="777875"/>
          <p14:tracePt t="22376" x="8901113" y="777875"/>
          <p14:tracePt t="22386" x="8863013" y="777875"/>
          <p14:tracePt t="22394" x="8837613" y="790575"/>
          <p14:tracePt t="22400" x="8824913" y="790575"/>
          <p14:tracePt t="22410" x="8774113" y="815975"/>
          <p14:tracePt t="22418" x="8761413" y="828675"/>
          <p14:tracePt t="22426" x="8736013" y="841375"/>
          <p14:tracePt t="22433" x="8710613" y="854075"/>
          <p14:tracePt t="22442" x="8672513" y="892175"/>
          <p14:tracePt t="22450" x="8647113" y="904875"/>
          <p14:tracePt t="22458" x="8621713" y="942975"/>
          <p14:tracePt t="22466" x="8569325" y="993775"/>
          <p14:tracePt t="22473" x="8543925" y="1031875"/>
          <p14:tracePt t="22482" x="8531225" y="1069975"/>
          <p14:tracePt t="22490" x="8505825" y="1109663"/>
          <p14:tracePt t="22498" x="8493125" y="1135063"/>
          <p14:tracePt t="22506" x="8467725" y="1211263"/>
          <p14:tracePt t="22514" x="8455025" y="1236663"/>
          <p14:tracePt t="22522" x="8455025" y="1262063"/>
          <p14:tracePt t="22530" x="8455025" y="1274763"/>
          <p14:tracePt t="22538" x="8455025" y="1300163"/>
          <p14:tracePt t="22546" x="8455025" y="1325563"/>
          <p14:tracePt t="22554" x="8467725" y="1389063"/>
          <p14:tracePt t="22562" x="8480425" y="1414463"/>
          <p14:tracePt t="22571" x="8493125" y="1439863"/>
          <p14:tracePt t="22578" x="8505825" y="1465263"/>
          <p14:tracePt t="22587" x="8518525" y="1490663"/>
          <p14:tracePt t="22594" x="8518525" y="1517650"/>
          <p14:tracePt t="22604" x="8531225" y="1530350"/>
          <p14:tracePt t="22610" x="8556625" y="1581150"/>
          <p14:tracePt t="22618" x="8569325" y="1606550"/>
          <p14:tracePt t="22626" x="8583613" y="1631950"/>
          <p14:tracePt t="22634" x="8609013" y="1657350"/>
          <p14:tracePt t="22642" x="8621713" y="1682750"/>
          <p14:tracePt t="22652" x="8647113" y="1708150"/>
          <p14:tracePt t="22660" x="8672513" y="1733550"/>
          <p14:tracePt t="22668" x="8697913" y="1758950"/>
          <p14:tracePt t="22676" x="8723313" y="1771650"/>
          <p14:tracePt t="22688" x="8748713" y="1784350"/>
          <p14:tracePt t="22692" x="8774113" y="1809750"/>
          <p14:tracePt t="22700" x="8812213" y="1822450"/>
          <p14:tracePt t="22708" x="8824913" y="1822450"/>
          <p14:tracePt t="22717" x="8863013" y="1835150"/>
          <p14:tracePt t="22724" x="8888413" y="1835150"/>
          <p14:tracePt t="22732" x="8913813" y="1847850"/>
          <p14:tracePt t="22741" x="8951913" y="1847850"/>
          <p14:tracePt t="22749" x="8991600" y="1847850"/>
          <p14:tracePt t="22758" x="9029700" y="1860550"/>
          <p14:tracePt t="22765" x="9080500" y="1860550"/>
          <p14:tracePt t="22776" x="9118600" y="1873250"/>
          <p14:tracePt t="22781" x="9169400" y="1873250"/>
          <p14:tracePt t="22792" x="9207500" y="1873250"/>
          <p14:tracePt t="22797" x="9258300" y="1873250"/>
          <p14:tracePt t="22807" x="9296400" y="1873250"/>
          <p14:tracePt t="22812" x="9336088" y="1873250"/>
          <p14:tracePt t="22822" x="9361488" y="1873250"/>
          <p14:tracePt t="22829" x="9361488" y="1860550"/>
          <p14:tracePt t="22839" x="9386888" y="1860550"/>
          <p14:tracePt t="22844" x="9386888" y="1847850"/>
          <p14:tracePt t="22858" x="9399588" y="1847850"/>
          <p14:tracePt t="22861" x="9399588" y="1835150"/>
          <p14:tracePt t="23056" x="0" y="0"/>
        </p14:tracePtLst>
        <p14:tracePtLst>
          <p14:tracePt t="32033" x="9336088" y="1670050"/>
          <p14:tracePt t="32036" x="9271000" y="1670050"/>
          <p14:tracePt t="32043" x="9245600" y="1670050"/>
          <p14:tracePt t="32050" x="9207500" y="1670050"/>
          <p14:tracePt t="32061" x="9118600" y="1657350"/>
          <p14:tracePt t="32066" x="9067800" y="1657350"/>
          <p14:tracePt t="32075" x="9017000" y="1644650"/>
          <p14:tracePt t="32083" x="8966200" y="1644650"/>
          <p14:tracePt t="32091" x="8875713" y="1631950"/>
          <p14:tracePt t="32099" x="8824913" y="1631950"/>
          <p14:tracePt t="32108" x="8774113" y="1619250"/>
          <p14:tracePt t="32117" x="8736013" y="1619250"/>
          <p14:tracePt t="32123" x="8672513" y="1619250"/>
          <p14:tracePt t="32135" x="8647113" y="1619250"/>
          <p14:tracePt t="32140" x="8621713" y="1619250"/>
          <p14:tracePt t="32149" x="8609013" y="1619250"/>
          <p14:tracePt t="32172" x="8609013" y="1631950"/>
          <p14:tracePt t="32189" x="8596313" y="1631950"/>
          <p14:tracePt t="32200" x="8596313" y="1644650"/>
          <p14:tracePt t="32204" x="8596313" y="1657350"/>
          <p14:tracePt t="32212" x="8583613" y="1670050"/>
          <p14:tracePt t="32221" x="8583613" y="1682750"/>
          <p14:tracePt t="32231" x="8569325" y="1682750"/>
          <p14:tracePt t="32238" x="8569325" y="1695450"/>
          <p14:tracePt t="32244" x="8569325" y="1708150"/>
          <p14:tracePt t="32252" x="8569325" y="1720850"/>
          <p14:tracePt t="32262" x="8569325" y="1746250"/>
          <p14:tracePt t="32268" x="8569325" y="1758950"/>
          <p14:tracePt t="32276" x="8569325" y="1784350"/>
          <p14:tracePt t="32284" x="8569325" y="1822450"/>
          <p14:tracePt t="32294" x="8583613" y="1860550"/>
          <p14:tracePt t="32300" x="8596313" y="1911350"/>
          <p14:tracePt t="32308" x="8609013" y="1924050"/>
          <p14:tracePt t="32316" x="8621713" y="1976438"/>
          <p14:tracePt t="32324" x="8634413" y="1989138"/>
          <p14:tracePt t="32332" x="8659813" y="2014538"/>
          <p14:tracePt t="32340" x="8697913" y="2039938"/>
          <p14:tracePt t="32348" x="8710613" y="2039938"/>
          <p14:tracePt t="32356" x="8748713" y="2052638"/>
          <p14:tracePt t="32364" x="8774113" y="2052638"/>
          <p14:tracePt t="32373" x="8824913" y="2052638"/>
          <p14:tracePt t="32385" x="8863013" y="2052638"/>
          <p14:tracePt t="32390" x="8926513" y="2027238"/>
          <p14:tracePt t="32396" x="8966200" y="2014538"/>
          <p14:tracePt t="32406" x="9042400" y="1989138"/>
          <p14:tracePt t="32414" x="9080500" y="1976438"/>
          <p14:tracePt t="32422" x="9144000" y="1951038"/>
          <p14:tracePt t="32434" x="9182100" y="1938338"/>
          <p14:tracePt t="32439" x="9220200" y="1938338"/>
          <p14:tracePt t="32446" x="9283700" y="1911350"/>
          <p14:tracePt t="32455" x="9321800" y="1911350"/>
          <p14:tracePt t="32464" x="9374188" y="1898650"/>
          <p14:tracePt t="32471" x="9412288" y="1898650"/>
          <p14:tracePt t="32478" x="9437688" y="1885950"/>
          <p14:tracePt t="32486" x="9513888" y="1885950"/>
          <p14:tracePt t="32497" x="9539288" y="1873250"/>
          <p14:tracePt t="32502" x="9551988" y="1873250"/>
          <p14:tracePt t="32510" x="9577388" y="1873250"/>
          <p14:tracePt t="32518" x="9590088" y="1860550"/>
          <p14:tracePt t="32527" x="9602788" y="1860550"/>
          <p14:tracePt t="32686" x="0" y="0"/>
        </p14:tracePtLst>
        <p14:tracePtLst>
          <p14:tracePt t="33535" x="9590088" y="1198563"/>
          <p14:tracePt t="33595" x="9577388" y="1198563"/>
          <p14:tracePt t="33627" x="9564688" y="1185863"/>
          <p14:tracePt t="33643" x="9551988" y="1185863"/>
          <p14:tracePt t="33659" x="9539288" y="1185863"/>
          <p14:tracePt t="33667" x="9526588" y="1185863"/>
          <p14:tracePt t="33675" x="9513888" y="1173163"/>
          <p14:tracePt t="33684" x="9501188" y="1173163"/>
          <p14:tracePt t="33691" x="9475788" y="1173163"/>
          <p14:tracePt t="33699" x="9463088" y="1160463"/>
          <p14:tracePt t="33709" x="9424988" y="1160463"/>
          <p14:tracePt t="33715" x="9386888" y="1160463"/>
          <p14:tracePt t="33722" x="9361488" y="1147763"/>
          <p14:tracePt t="33731" x="9321800" y="1147763"/>
          <p14:tracePt t="33742" x="9296400" y="1147763"/>
          <p14:tracePt t="33748" x="9271000" y="1147763"/>
          <p14:tracePt t="33755" x="9245600" y="1147763"/>
          <p14:tracePt t="33762" x="9207500" y="1147763"/>
          <p14:tracePt t="33776" x="9182100" y="1147763"/>
          <p14:tracePt t="33778" x="9169400" y="1147763"/>
          <p14:tracePt t="33786" x="9144000" y="1147763"/>
          <p14:tracePt t="33794" x="9118600" y="1147763"/>
          <p14:tracePt t="33802" x="9093200" y="1147763"/>
          <p14:tracePt t="33812" x="9080500" y="1147763"/>
          <p14:tracePt t="33822" x="9055100" y="1147763"/>
          <p14:tracePt t="33828" x="9029700" y="1160463"/>
          <p14:tracePt t="33837" x="8991600" y="1173163"/>
          <p14:tracePt t="33844" x="8966200" y="1185863"/>
          <p14:tracePt t="33852" x="8939213" y="1198563"/>
          <p14:tracePt t="33860" x="8913813" y="1211263"/>
          <p14:tracePt t="33868" x="8875713" y="1236663"/>
          <p14:tracePt t="33876" x="8837613" y="1249363"/>
          <p14:tracePt t="33884" x="8812213" y="1274763"/>
          <p14:tracePt t="33892" x="8774113" y="1287463"/>
          <p14:tracePt t="33900" x="8761413" y="1287463"/>
          <p14:tracePt t="33908" x="8736013" y="1312863"/>
          <p14:tracePt t="33916" x="8710613" y="1325563"/>
          <p14:tracePt t="33924" x="8697913" y="1338263"/>
          <p14:tracePt t="33932" x="8685213" y="1350963"/>
          <p14:tracePt t="33940" x="8672513" y="1350963"/>
          <p14:tracePt t="33948" x="8659813" y="1363663"/>
          <p14:tracePt t="33956" x="8659813" y="1389063"/>
          <p14:tracePt t="33964" x="8647113" y="1389063"/>
          <p14:tracePt t="33972" x="8647113" y="1414463"/>
          <p14:tracePt t="33991" x="8634413" y="1452563"/>
          <p14:tracePt t="33996" x="8634413" y="1477963"/>
          <p14:tracePt t="34004" x="8634413" y="1490663"/>
          <p14:tracePt t="34012" x="8634413" y="1517650"/>
          <p14:tracePt t="34020" x="8634413" y="1530350"/>
          <p14:tracePt t="34028" x="8647113" y="1568450"/>
          <p14:tracePt t="34036" x="8647113" y="1581150"/>
          <p14:tracePt t="34044" x="8672513" y="1606550"/>
          <p14:tracePt t="34052" x="8685213" y="1619250"/>
          <p14:tracePt t="34060" x="8723313" y="1644650"/>
          <p14:tracePt t="34068" x="8736013" y="1657350"/>
          <p14:tracePt t="34076" x="8761413" y="1670050"/>
          <p14:tracePt t="34088" x="8837613" y="1682750"/>
          <p14:tracePt t="34094" x="8913813" y="1695450"/>
          <p14:tracePt t="34101" x="9004300" y="1695450"/>
          <p14:tracePt t="34108" x="9080500" y="1695450"/>
          <p14:tracePt t="34118" x="9144000" y="1695450"/>
          <p14:tracePt t="34126" x="9245600" y="1682750"/>
          <p14:tracePt t="34134" x="9321800" y="1670050"/>
          <p14:tracePt t="34142" x="9399588" y="1657350"/>
          <p14:tracePt t="34150" x="9475788" y="1631950"/>
          <p14:tracePt t="34158" x="9551988" y="1619250"/>
          <p14:tracePt t="34166" x="9615488" y="1593850"/>
          <p14:tracePt t="34174" x="9666288" y="1568450"/>
          <p14:tracePt t="34182" x="9704388" y="1555750"/>
          <p14:tracePt t="34190" x="9731375" y="1530350"/>
          <p14:tracePt t="34198" x="9744075" y="1517650"/>
          <p14:tracePt t="34206" x="9756775" y="1504950"/>
          <p14:tracePt t="34214" x="9769475" y="1490663"/>
          <p14:tracePt t="34222" x="9769475" y="1477963"/>
          <p14:tracePt t="34230" x="9769475" y="1465263"/>
          <p14:tracePt t="34240" x="9769475" y="1452563"/>
          <p14:tracePt t="34254" x="9769475" y="1439863"/>
          <p14:tracePt t="34272" x="9769475" y="1427163"/>
          <p14:tracePt t="34278" x="9756775" y="1427163"/>
          <p14:tracePt t="34360" x="9744075" y="1427163"/>
          <p14:tracePt t="34593" x="0" y="0"/>
        </p14:tracePtLst>
        <p14:tracePtLst>
          <p14:tracePt t="38660" x="10023475" y="2116138"/>
          <p14:tracePt t="38673" x="10010775" y="2116138"/>
          <p14:tracePt t="38705" x="9998075" y="2116138"/>
          <p14:tracePt t="38712" x="9985375" y="2116138"/>
          <p14:tracePt t="38721" x="9972675" y="2116138"/>
          <p14:tracePt t="38730" x="9959975" y="2116138"/>
          <p14:tracePt t="38737" x="9934575" y="2103438"/>
          <p14:tracePt t="38745" x="9909175" y="2103438"/>
          <p14:tracePt t="38757" x="9896475" y="2103438"/>
          <p14:tracePt t="38763" x="9871075" y="2103438"/>
          <p14:tracePt t="38772" x="9845675" y="2090738"/>
          <p14:tracePt t="38779" x="9820275" y="2090738"/>
          <p14:tracePt t="38791" x="9782175" y="2090738"/>
          <p14:tracePt t="38794" x="9756775" y="2090738"/>
          <p14:tracePt t="38802" x="9704388" y="2078038"/>
          <p14:tracePt t="38810" x="9666288" y="2078038"/>
          <p14:tracePt t="38818" x="9564688" y="2065338"/>
          <p14:tracePt t="38826" x="9526588" y="2065338"/>
          <p14:tracePt t="38836" x="9463088" y="2065338"/>
          <p14:tracePt t="38842" x="9361488" y="2052638"/>
          <p14:tracePt t="38850" x="9309100" y="2039938"/>
          <p14:tracePt t="38858" x="9258300" y="2039938"/>
          <p14:tracePt t="38868" x="9207500" y="2039938"/>
          <p14:tracePt t="38874" x="9156700" y="2039938"/>
          <p14:tracePt t="38882" x="9080500" y="2027238"/>
          <p14:tracePt t="38890" x="9042400" y="2027238"/>
          <p14:tracePt t="38898" x="9004300" y="2027238"/>
          <p14:tracePt t="38906" x="8966200" y="2027238"/>
          <p14:tracePt t="38914" x="8939213" y="2027238"/>
          <p14:tracePt t="38922" x="8888413" y="2039938"/>
          <p14:tracePt t="38932" x="8875713" y="2039938"/>
          <p14:tracePt t="38938" x="8850313" y="2052638"/>
          <p14:tracePt t="38946" x="8837613" y="2052638"/>
          <p14:tracePt t="38955" x="8824913" y="2052638"/>
          <p14:tracePt t="38962" x="8799513" y="2065338"/>
          <p14:tracePt t="38971" x="8786813" y="2065338"/>
          <p14:tracePt t="38990" x="8710613" y="2090738"/>
          <p14:tracePt t="38995" x="8697913" y="2090738"/>
          <p14:tracePt t="39004" x="8672513" y="2103438"/>
          <p14:tracePt t="39010" x="8634413" y="2116138"/>
          <p14:tracePt t="39018" x="8609013" y="2116138"/>
          <p14:tracePt t="39028" x="8569325" y="2128838"/>
          <p14:tracePt t="39036" x="8543925" y="2141538"/>
          <p14:tracePt t="39042" x="8505825" y="2154238"/>
          <p14:tracePt t="39050" x="8467725" y="2166938"/>
          <p14:tracePt t="39060" x="8442325" y="2179638"/>
          <p14:tracePt t="39069" x="8429625" y="2192338"/>
          <p14:tracePt t="39076" x="8404225" y="2217738"/>
          <p14:tracePt t="39087" x="8378825" y="2255838"/>
          <p14:tracePt t="39092" x="8366125" y="2281238"/>
          <p14:tracePt t="39101" x="8353425" y="2306638"/>
          <p14:tracePt t="39108" x="8340725" y="2319338"/>
          <p14:tracePt t="39118" x="8328025" y="2344738"/>
          <p14:tracePt t="39124" x="8328025" y="2359025"/>
          <p14:tracePt t="39133" x="8315325" y="2384425"/>
          <p14:tracePt t="39140" x="8315325" y="2397125"/>
          <p14:tracePt t="39150" x="8302625" y="2422525"/>
          <p14:tracePt t="39156" x="8302625" y="2435225"/>
          <p14:tracePt t="39165" x="8302625" y="2460625"/>
          <p14:tracePt t="39172" x="8302625" y="2473325"/>
          <p14:tracePt t="39182" x="8289925" y="2486025"/>
          <p14:tracePt t="39188" x="8289925" y="2498725"/>
          <p14:tracePt t="39196" x="8289925" y="2511425"/>
          <p14:tracePt t="39204" x="8289925" y="2536825"/>
          <p14:tracePt t="39212" x="8289925" y="2562225"/>
          <p14:tracePt t="39221" x="8289925" y="2574925"/>
          <p14:tracePt t="39229" x="8289925" y="2625725"/>
          <p14:tracePt t="39236" x="8289925" y="2651125"/>
          <p14:tracePt t="39245" x="8302625" y="2663825"/>
          <p14:tracePt t="39252" x="8302625" y="2714625"/>
          <p14:tracePt t="39260" x="8315325" y="2727325"/>
          <p14:tracePt t="39268" x="8315325" y="2740025"/>
          <p14:tracePt t="39276" x="8328025" y="2778125"/>
          <p14:tracePt t="39284" x="8328025" y="2792413"/>
          <p14:tracePt t="39293" x="8328025" y="2805113"/>
          <p14:tracePt t="39300" x="8340725" y="2817813"/>
          <p14:tracePt t="39308" x="8353425" y="2843213"/>
          <p14:tracePt t="39318" x="8353425" y="2855913"/>
          <p14:tracePt t="39324" x="8353425" y="2868613"/>
          <p14:tracePt t="39334" x="8366125" y="2881313"/>
          <p14:tracePt t="39342" x="8366125" y="2894013"/>
          <p14:tracePt t="39351" x="8378825" y="2919413"/>
          <p14:tracePt t="39358" x="8391525" y="2932113"/>
          <p14:tracePt t="39367" x="8391525" y="2944813"/>
          <p14:tracePt t="39374" x="8404225" y="2970213"/>
          <p14:tracePt t="39383" x="8404225" y="2982913"/>
          <p14:tracePt t="39390" x="8429625" y="3033713"/>
          <p14:tracePt t="39398" x="8455025" y="3059113"/>
          <p14:tracePt t="39406" x="8467725" y="3084513"/>
          <p14:tracePt t="39415" x="8493125" y="3109913"/>
          <p14:tracePt t="39422" x="8518525" y="3135313"/>
          <p14:tracePt t="39430" x="8531225" y="3148013"/>
          <p14:tracePt t="39438" x="8556625" y="3173413"/>
          <p14:tracePt t="39447" x="8583613" y="3186113"/>
          <p14:tracePt t="39454" x="8596313" y="3198813"/>
          <p14:tracePt t="39462" x="8634413" y="3211513"/>
          <p14:tracePt t="39470" x="8672513" y="3225800"/>
          <p14:tracePt t="39478" x="8697913" y="3251200"/>
          <p14:tracePt t="39486" x="8748713" y="3263900"/>
          <p14:tracePt t="39495" x="8786813" y="3289300"/>
          <p14:tracePt t="39502" x="8837613" y="3302000"/>
          <p14:tracePt t="39510" x="8888413" y="3314700"/>
          <p14:tracePt t="39518" x="8951913" y="3327400"/>
          <p14:tracePt t="39526" x="9004300" y="3327400"/>
          <p14:tracePt t="39534" x="9067800" y="3327400"/>
          <p14:tracePt t="39542" x="9093200" y="3340100"/>
          <p14:tracePt t="39550" x="9169400" y="3340100"/>
          <p14:tracePt t="39558" x="9232900" y="3340100"/>
          <p14:tracePt t="39566" x="9309100" y="3340100"/>
          <p14:tracePt t="39574" x="9336088" y="3340100"/>
          <p14:tracePt t="39582" x="9399588" y="3340100"/>
          <p14:tracePt t="39590" x="9463088" y="3340100"/>
          <p14:tracePt t="39601" x="9501188" y="3340100"/>
          <p14:tracePt t="39606" x="9564688" y="3327400"/>
          <p14:tracePt t="39615" x="9615488" y="3314700"/>
          <p14:tracePt t="39624" x="9640888" y="3314700"/>
          <p14:tracePt t="39632" x="9691688" y="3302000"/>
          <p14:tracePt t="39640" x="9718675" y="3302000"/>
          <p14:tracePt t="39648" x="9769475" y="3289300"/>
          <p14:tracePt t="39656" x="9794875" y="3276600"/>
          <p14:tracePt t="39664" x="9858375" y="3263900"/>
          <p14:tracePt t="39672" x="9883775" y="3263900"/>
          <p14:tracePt t="39680" x="9934575" y="3251200"/>
          <p14:tracePt t="39688" x="9972675" y="3238500"/>
          <p14:tracePt t="39696" x="10023475" y="3225800"/>
          <p14:tracePt t="39704" x="10048875" y="3225800"/>
          <p14:tracePt t="39712" x="10086975" y="3198813"/>
          <p14:tracePt t="39720" x="10113963" y="3186113"/>
          <p14:tracePt t="39728" x="10139363" y="3186113"/>
          <p14:tracePt t="39736" x="10177463" y="3160713"/>
          <p14:tracePt t="39744" x="10202863" y="3160713"/>
          <p14:tracePt t="39752" x="10215563" y="3148013"/>
          <p14:tracePt t="39760" x="10253663" y="3135313"/>
          <p14:tracePt t="39768" x="10266363" y="3122613"/>
          <p14:tracePt t="39776" x="10279063" y="3109913"/>
          <p14:tracePt t="39784" x="10304463" y="3097213"/>
          <p14:tracePt t="39792" x="10317163" y="3084513"/>
          <p14:tracePt t="39800" x="10329863" y="3071813"/>
          <p14:tracePt t="39808" x="10342563" y="3059113"/>
          <p14:tracePt t="39816" x="10367963" y="3033713"/>
          <p14:tracePt t="39824" x="10367963" y="3021013"/>
          <p14:tracePt t="39832" x="10380663" y="3021013"/>
          <p14:tracePt t="39840" x="10393363" y="3008313"/>
          <p14:tracePt t="39848" x="10418763" y="2982913"/>
          <p14:tracePt t="39856" x="10431463" y="2970213"/>
          <p14:tracePt t="39864" x="10444163" y="2957513"/>
          <p14:tracePt t="39874" x="10444163" y="2932113"/>
          <p14:tracePt t="39883" x="10456863" y="2919413"/>
          <p14:tracePt t="39888" x="10469563" y="2894013"/>
          <p14:tracePt t="39898" x="10469563" y="2881313"/>
          <p14:tracePt t="39906" x="10483850" y="2855913"/>
          <p14:tracePt t="39912" x="10483850" y="2843213"/>
          <p14:tracePt t="39920" x="10496550" y="2830513"/>
          <p14:tracePt t="39930" x="10496550" y="2817813"/>
          <p14:tracePt t="39938" x="10496550" y="2805113"/>
          <p14:tracePt t="39946" x="10496550" y="2792413"/>
          <p14:tracePt t="39955" x="10509250" y="2778125"/>
          <p14:tracePt t="39962" x="10509250" y="2765425"/>
          <p14:tracePt t="39970" x="10509250" y="2740025"/>
          <p14:tracePt t="39978" x="10509250" y="2714625"/>
          <p14:tracePt t="39986" x="10509250" y="2676525"/>
          <p14:tracePt t="40006" x="10509250" y="2625725"/>
          <p14:tracePt t="40011" x="10496550" y="2587625"/>
          <p14:tracePt t="40018" x="10483850" y="2562225"/>
          <p14:tracePt t="40026" x="10469563" y="2524125"/>
          <p14:tracePt t="40034" x="10456863" y="2511425"/>
          <p14:tracePt t="40042" x="10431463" y="2473325"/>
          <p14:tracePt t="40050" x="10418763" y="2447925"/>
          <p14:tracePt t="40058" x="10393363" y="2422525"/>
          <p14:tracePt t="40066" x="10355263" y="2384425"/>
          <p14:tracePt t="40074" x="10342563" y="2359025"/>
          <p14:tracePt t="40082" x="10317163" y="2332038"/>
          <p14:tracePt t="40090" x="10304463" y="2319338"/>
          <p14:tracePt t="40098" x="10279063" y="2306638"/>
          <p14:tracePt t="40106" x="10266363" y="2293938"/>
          <p14:tracePt t="40114" x="10228263" y="2281238"/>
          <p14:tracePt t="40122" x="10202863" y="2255838"/>
          <p14:tracePt t="40130" x="10177463" y="2255838"/>
          <p14:tracePt t="40138" x="10139363" y="2243138"/>
          <p14:tracePt t="40146" x="10101263" y="2230438"/>
          <p14:tracePt t="40154" x="10048875" y="2217738"/>
          <p14:tracePt t="40164" x="9998075" y="2205038"/>
          <p14:tracePt t="40170" x="9972675" y="2192338"/>
          <p14:tracePt t="40184" x="9921875" y="2179638"/>
          <p14:tracePt t="40188" x="9858375" y="2166938"/>
          <p14:tracePt t="40196" x="9820275" y="2154238"/>
          <p14:tracePt t="40204" x="9744075" y="2141538"/>
          <p14:tracePt t="40213" x="9653588" y="2116138"/>
          <p14:tracePt t="40220" x="9615488" y="2116138"/>
          <p14:tracePt t="40228" x="9526588" y="2090738"/>
          <p14:tracePt t="40236" x="9475788" y="2090738"/>
          <p14:tracePt t="40245" x="9374188" y="2078038"/>
          <p14:tracePt t="40252" x="9321800" y="2078038"/>
          <p14:tracePt t="40260" x="9220200" y="2078038"/>
          <p14:tracePt t="40268" x="9118600" y="2078038"/>
          <p14:tracePt t="40277" x="9067800" y="2078038"/>
          <p14:tracePt t="40284" x="9017000" y="2078038"/>
          <p14:tracePt t="40292" x="8913813" y="2090738"/>
          <p14:tracePt t="40300" x="8875713" y="2103438"/>
          <p14:tracePt t="40309" x="8799513" y="2128838"/>
          <p14:tracePt t="40316" x="8761413" y="2141538"/>
          <p14:tracePt t="40324" x="8710613" y="2166938"/>
          <p14:tracePt t="40332" x="8685213" y="2179638"/>
          <p14:tracePt t="40341" x="8659813" y="2205038"/>
          <p14:tracePt t="40348" x="8609013" y="2243138"/>
          <p14:tracePt t="40356" x="8596313" y="2255838"/>
          <p14:tracePt t="40364" x="8569325" y="2281238"/>
          <p14:tracePt t="40373" x="8531225" y="2332038"/>
          <p14:tracePt t="40380" x="8505825" y="2344738"/>
          <p14:tracePt t="40388" x="8493125" y="2371725"/>
          <p14:tracePt t="40396" x="8480425" y="2397125"/>
          <p14:tracePt t="40404" x="8442325" y="2447925"/>
          <p14:tracePt t="40412" x="8429625" y="2473325"/>
          <p14:tracePt t="40420" x="8429625" y="2498725"/>
          <p14:tracePt t="40428" x="8404225" y="2562225"/>
          <p14:tracePt t="40436" x="8404225" y="2587625"/>
          <p14:tracePt t="40444" x="8404225" y="2613025"/>
          <p14:tracePt t="40454" x="8391525" y="2638425"/>
          <p14:tracePt t="40462" x="8391525" y="2663825"/>
          <p14:tracePt t="40468" x="8391525" y="2714625"/>
          <p14:tracePt t="40479" x="8391525" y="2740025"/>
          <p14:tracePt t="40486" x="8391525" y="2765425"/>
          <p14:tracePt t="40494" x="8416925" y="2817813"/>
          <p14:tracePt t="40502" x="8442325" y="2855913"/>
          <p14:tracePt t="40511" x="8467725" y="2894013"/>
          <p14:tracePt t="40518" x="8493125" y="2919413"/>
          <p14:tracePt t="40526" x="8531225" y="2944813"/>
          <p14:tracePt t="40534" x="8569325" y="2982913"/>
          <p14:tracePt t="40542" x="8621713" y="3008313"/>
          <p14:tracePt t="40550" x="8685213" y="3046413"/>
          <p14:tracePt t="40558" x="8761413" y="3084513"/>
          <p14:tracePt t="40566" x="8837613" y="3135313"/>
          <p14:tracePt t="40574" x="8939213" y="3173413"/>
          <p14:tracePt t="40582" x="9017000" y="3198813"/>
          <p14:tracePt t="40590" x="9144000" y="3238500"/>
          <p14:tracePt t="40598" x="9232900" y="3263900"/>
          <p14:tracePt t="40606" x="9386888" y="3289300"/>
          <p14:tracePt t="40614" x="9488488" y="3302000"/>
          <p14:tracePt t="40622" x="9628188" y="3302000"/>
          <p14:tracePt t="40630" x="9744075" y="3302000"/>
          <p14:tracePt t="40638" x="9858375" y="3302000"/>
          <p14:tracePt t="40646" x="9934575" y="3289300"/>
          <p14:tracePt t="40654" x="10036175" y="3263900"/>
          <p14:tracePt t="40662" x="10101263" y="3238500"/>
          <p14:tracePt t="40670" x="10139363" y="3225800"/>
          <p14:tracePt t="40681" x="10177463" y="3211513"/>
          <p14:tracePt t="40686" x="10202863" y="3198813"/>
          <p14:tracePt t="40695" x="10215563" y="3198813"/>
          <p14:tracePt t="40702" x="10228263" y="3198813"/>
          <p14:tracePt t="40929" x="0" y="0"/>
        </p14:tracePtLst>
        <p14:tracePtLst>
          <p14:tracePt t="47091" x="9628188" y="2536825"/>
          <p14:tracePt t="47094" x="9602788" y="2536825"/>
          <p14:tracePt t="47102" x="9564688" y="2524125"/>
          <p14:tracePt t="47110" x="9526588" y="2511425"/>
          <p14:tracePt t="47118" x="9488488" y="2511425"/>
          <p14:tracePt t="47126" x="9450388" y="2498725"/>
          <p14:tracePt t="47134" x="9399588" y="2486025"/>
          <p14:tracePt t="47144" x="9309100" y="2460625"/>
          <p14:tracePt t="47150" x="9258300" y="2460625"/>
          <p14:tracePt t="47158" x="9169400" y="2435225"/>
          <p14:tracePt t="47166" x="9118600" y="2435225"/>
          <p14:tracePt t="47175" x="9029700" y="2422525"/>
          <p14:tracePt t="47182" x="8978900" y="2422525"/>
          <p14:tracePt t="47190" x="8939213" y="2422525"/>
          <p14:tracePt t="47198" x="8875713" y="2422525"/>
          <p14:tracePt t="47207" x="8837613" y="2422525"/>
          <p14:tracePt t="47214" x="8786813" y="2435225"/>
          <p14:tracePt t="47223" x="8748713" y="2447925"/>
          <p14:tracePt t="47230" x="8723313" y="2460625"/>
          <p14:tracePt t="47240" x="8672513" y="2486025"/>
          <p14:tracePt t="47248" x="8647113" y="2498725"/>
          <p14:tracePt t="47254" x="8621713" y="2511425"/>
          <p14:tracePt t="47264" x="8596313" y="2536825"/>
          <p14:tracePt t="47270" x="8569325" y="2549525"/>
          <p14:tracePt t="47280" x="8556625" y="2562225"/>
          <p14:tracePt t="47290" x="8531225" y="2587625"/>
          <p14:tracePt t="47296" x="8518525" y="2600325"/>
          <p14:tracePt t="47307" x="8505825" y="2613025"/>
          <p14:tracePt t="47312" x="8493125" y="2625725"/>
          <p14:tracePt t="47320" x="8493125" y="2638425"/>
          <p14:tracePt t="47328" x="8480425" y="2651125"/>
          <p14:tracePt t="47336" x="8480425" y="2663825"/>
          <p14:tracePt t="47345" x="8480425" y="2689225"/>
          <p14:tracePt t="47352" x="8480425" y="2701925"/>
          <p14:tracePt t="47360" x="8480425" y="2727325"/>
          <p14:tracePt t="47368" x="8480425" y="2752725"/>
          <p14:tracePt t="47378" x="8480425" y="2778125"/>
          <p14:tracePt t="47384" x="8505825" y="2805113"/>
          <p14:tracePt t="47392" x="8518525" y="2830513"/>
          <p14:tracePt t="47400" x="8543925" y="2855913"/>
          <p14:tracePt t="47409" x="8556625" y="2868613"/>
          <p14:tracePt t="47416" x="8583613" y="2894013"/>
          <p14:tracePt t="47424" x="8609013" y="2906713"/>
          <p14:tracePt t="47432" x="8647113" y="2932113"/>
          <p14:tracePt t="47442" x="8685213" y="2944813"/>
          <p14:tracePt t="47448" x="8748713" y="2970213"/>
          <p14:tracePt t="47457" x="8799513" y="2982913"/>
          <p14:tracePt t="47465" x="8875713" y="2995613"/>
          <p14:tracePt t="47472" x="8951913" y="3008313"/>
          <p14:tracePt t="47480" x="9017000" y="3008313"/>
          <p14:tracePt t="47489" x="9131300" y="3008313"/>
          <p14:tracePt t="47496" x="9207500" y="3008313"/>
          <p14:tracePt t="47504" x="9283700" y="3008313"/>
          <p14:tracePt t="47512" x="9361488" y="3008313"/>
          <p14:tracePt t="47520" x="9437688" y="3008313"/>
          <p14:tracePt t="47528" x="9513888" y="3008313"/>
          <p14:tracePt t="47540" x="9590088" y="3008313"/>
          <p14:tracePt t="47546" x="9678988" y="3008313"/>
          <p14:tracePt t="47552" x="9744075" y="3008313"/>
          <p14:tracePt t="47563" x="9807575" y="3008313"/>
          <p14:tracePt t="47570" x="9871075" y="2995613"/>
          <p14:tracePt t="47578" x="9896475" y="2995613"/>
          <p14:tracePt t="47586" x="9947275" y="2995613"/>
          <p14:tracePt t="47594" x="9985375" y="2982913"/>
          <p14:tracePt t="47602" x="10023475" y="2970213"/>
          <p14:tracePt t="47611" x="10048875" y="2944813"/>
          <p14:tracePt t="47618" x="10061575" y="2932113"/>
          <p14:tracePt t="47626" x="10086975" y="2906713"/>
          <p14:tracePt t="47634" x="10101263" y="2894013"/>
          <p14:tracePt t="47642" x="10113963" y="2868613"/>
          <p14:tracePt t="47650" x="10126663" y="2843213"/>
          <p14:tracePt t="47658" x="10126663" y="2830513"/>
          <p14:tracePt t="47666" x="10139363" y="2805113"/>
          <p14:tracePt t="47674" x="10139363" y="2792413"/>
          <p14:tracePt t="47682" x="10139363" y="2778125"/>
          <p14:tracePt t="47690" x="10139363" y="2765425"/>
          <p14:tracePt t="47699" x="10139363" y="2752725"/>
          <p14:tracePt t="47716" x="10139363" y="2740025"/>
          <p14:tracePt t="47732" x="10126663" y="2727325"/>
          <p14:tracePt t="47739" x="10113963" y="2727325"/>
          <p14:tracePt t="47748" x="10101263" y="2714625"/>
          <p14:tracePt t="47754" x="10061575" y="2714625"/>
          <p14:tracePt t="47764" x="10036175" y="2701925"/>
          <p14:tracePt t="47770" x="9972675" y="2689225"/>
          <p14:tracePt t="47778" x="9934575" y="2689225"/>
          <p14:tracePt t="47786" x="9883775" y="2676525"/>
          <p14:tracePt t="47795" x="9794875" y="2663825"/>
          <p14:tracePt t="47802" x="9744075" y="2651125"/>
          <p14:tracePt t="47810" x="9704388" y="2651125"/>
          <p14:tracePt t="47818" x="9653588" y="2651125"/>
          <p14:tracePt t="47827" x="9539288" y="2638425"/>
          <p14:tracePt t="47836" x="9488488" y="2625725"/>
          <p14:tracePt t="47842" x="9437688" y="2625725"/>
          <p14:tracePt t="47852" x="9348788" y="2613025"/>
          <p14:tracePt t="47858" x="9296400" y="2613025"/>
          <p14:tracePt t="47868" x="9258300" y="2613025"/>
          <p14:tracePt t="47876" x="9207500" y="2613025"/>
          <p14:tracePt t="47884" x="9169400" y="2600325"/>
          <p14:tracePt t="47892" x="9080500" y="2600325"/>
          <p14:tracePt t="47900" x="9055100" y="2600325"/>
          <p14:tracePt t="47908" x="9004300" y="2600325"/>
          <p14:tracePt t="47916" x="8978900" y="2600325"/>
          <p14:tracePt t="47924" x="8951913" y="2600325"/>
          <p14:tracePt t="47932" x="8926513" y="2600325"/>
          <p14:tracePt t="47940" x="8926513" y="2613025"/>
          <p14:tracePt t="47973" x="8913813" y="2613025"/>
          <p14:tracePt t="48029" x="8901113" y="2625725"/>
          <p14:tracePt t="48060" x="8901113" y="2638425"/>
          <p14:tracePt t="48077" x="0" y="0"/>
        </p14:tracePtLst>
        <p14:tracePtLst>
          <p14:tracePt t="58742" x="9666288" y="2562225"/>
          <p14:tracePt t="58747" x="9653588" y="2562225"/>
          <p14:tracePt t="58809" x="9640888" y="2562225"/>
          <p14:tracePt t="58849" x="9628188" y="2562225"/>
          <p14:tracePt t="58858" x="9628188" y="2549525"/>
          <p14:tracePt t="58865" x="9615488" y="2549525"/>
          <p14:tracePt t="58873" x="9602788" y="2549525"/>
          <p14:tracePt t="58881" x="9590088" y="2549525"/>
          <p14:tracePt t="58889" x="9577388" y="2536825"/>
          <p14:tracePt t="58897" x="9564688" y="2536825"/>
          <p14:tracePt t="58921" x="9551988" y="2536825"/>
          <p14:tracePt t="58929" x="9551988" y="2524125"/>
          <p14:tracePt t="58937" x="9539288" y="2524125"/>
          <p14:tracePt t="58953" x="9526588" y="2524125"/>
          <p14:tracePt t="58963" x="9513888" y="2524125"/>
          <p14:tracePt t="58968" x="9488488" y="2524125"/>
          <p14:tracePt t="58979" x="9463088" y="2524125"/>
          <p14:tracePt t="58995" x="9450388" y="2524125"/>
          <p14:tracePt t="59000" x="9424988" y="2524125"/>
          <p14:tracePt t="59003" x="9399588" y="2524125"/>
          <p14:tracePt t="59011" x="9361488" y="2524125"/>
          <p14:tracePt t="59019" x="9348788" y="2524125"/>
          <p14:tracePt t="59030" x="9309100" y="2524125"/>
          <p14:tracePt t="59034" x="9271000" y="2524125"/>
          <p14:tracePt t="59043" x="9258300" y="2524125"/>
          <p14:tracePt t="59050" x="9194800" y="2524125"/>
          <p14:tracePt t="59062" x="9169400" y="2524125"/>
          <p14:tracePt t="59067" x="9105900" y="2524125"/>
          <p14:tracePt t="59074" x="9067800" y="2524125"/>
          <p14:tracePt t="59083" x="9004300" y="2524125"/>
          <p14:tracePt t="59093" x="8978900" y="2524125"/>
          <p14:tracePt t="59099" x="8913813" y="2524125"/>
          <p14:tracePt t="59107" x="8875713" y="2524125"/>
          <p14:tracePt t="59115" x="8824913" y="2536825"/>
          <p14:tracePt t="59125" x="8786813" y="2536825"/>
          <p14:tracePt t="59131" x="8748713" y="2536825"/>
          <p14:tracePt t="59139" x="8723313" y="2549525"/>
          <p14:tracePt t="59146" x="8697913" y="2549525"/>
          <p14:tracePt t="59155" x="8685213" y="2549525"/>
          <p14:tracePt t="59163" x="8672513" y="2562225"/>
          <p14:tracePt t="59171" x="8672513" y="2574925"/>
          <p14:tracePt t="59186" x="8659813" y="2587625"/>
          <p14:tracePt t="59203" x="8659813" y="2600325"/>
          <p14:tracePt t="59215" x="8647113" y="2600325"/>
          <p14:tracePt t="59219" x="8647113" y="2613025"/>
          <p14:tracePt t="59229" x="8647113" y="2625725"/>
          <p14:tracePt t="59235" x="8647113" y="2638425"/>
          <p14:tracePt t="59244" x="8647113" y="2651125"/>
          <p14:tracePt t="59251" x="8672513" y="2676525"/>
          <p14:tracePt t="59263" x="8685213" y="2689225"/>
          <p14:tracePt t="59267" x="8697913" y="2701925"/>
          <p14:tracePt t="59277" x="8723313" y="2714625"/>
          <p14:tracePt t="59283" x="8786813" y="2740025"/>
          <p14:tracePt t="59297" x="8824913" y="2752725"/>
          <p14:tracePt t="59301" x="8863013" y="2752725"/>
          <p14:tracePt t="59309" x="8926513" y="2765425"/>
          <p14:tracePt t="59316" x="9004300" y="2765425"/>
          <p14:tracePt t="59327" x="9055100" y="2765425"/>
          <p14:tracePt t="59333" x="9144000" y="2765425"/>
          <p14:tracePt t="59341" x="9194800" y="2765425"/>
          <p14:tracePt t="59348" x="9296400" y="2765425"/>
          <p14:tracePt t="59358" x="9361488" y="2778125"/>
          <p14:tracePt t="59364" x="9488488" y="2778125"/>
          <p14:tracePt t="59374" x="9615488" y="2778125"/>
          <p14:tracePt t="59380" x="9678988" y="2778125"/>
          <p14:tracePt t="59391" x="9744075" y="2778125"/>
          <p14:tracePt t="59397" x="9909175" y="2778125"/>
          <p14:tracePt t="59405" x="9985375" y="2778125"/>
          <p14:tracePt t="59413" x="10139363" y="2765425"/>
          <p14:tracePt t="59421" x="10215563" y="2765425"/>
          <p14:tracePt t="59432" x="10355263" y="2752725"/>
          <p14:tracePt t="59437" x="10418763" y="2752725"/>
          <p14:tracePt t="59447" x="10469563" y="2740025"/>
          <p14:tracePt t="59453" x="10547350" y="2727325"/>
          <p14:tracePt t="59462" x="10623550" y="2714625"/>
          <p14:tracePt t="59468" x="10661650" y="2701925"/>
          <p14:tracePt t="59478" x="10687050" y="2689225"/>
          <p14:tracePt t="59484" x="10699750" y="2676525"/>
          <p14:tracePt t="59494" x="10712450" y="2676525"/>
          <p14:tracePt t="59500" x="10725150" y="2663825"/>
          <p14:tracePt t="59508" x="10725150" y="2651125"/>
          <p14:tracePt t="59516" x="10725150" y="2638425"/>
          <p14:tracePt t="59532" x="10725150" y="2625725"/>
          <p14:tracePt t="59541" x="10725150" y="2613025"/>
          <p14:tracePt t="59550" x="10725150" y="2600325"/>
          <p14:tracePt t="59564" x="10725150" y="2587625"/>
          <p14:tracePt t="59582" x="10712450" y="2574925"/>
          <p14:tracePt t="59590" x="10699750" y="2574925"/>
          <p14:tracePt t="59598" x="10674350" y="2562225"/>
          <p14:tracePt t="59606" x="10661650" y="2562225"/>
          <p14:tracePt t="59614" x="10610850" y="2536825"/>
          <p14:tracePt t="59623" x="10560050" y="2524125"/>
          <p14:tracePt t="59630" x="10483850" y="2498725"/>
          <p14:tracePt t="59638" x="10418763" y="2486025"/>
          <p14:tracePt t="59646" x="10329863" y="2460625"/>
          <p14:tracePt t="59654" x="10228263" y="2435225"/>
          <p14:tracePt t="59662" x="10139363" y="2409825"/>
          <p14:tracePt t="59670" x="9998075" y="2397125"/>
          <p14:tracePt t="59680" x="9909175" y="2371725"/>
          <p14:tracePt t="59686" x="9769475" y="2359025"/>
          <p14:tracePt t="59696" x="9653588" y="2344738"/>
          <p14:tracePt t="59702" x="9526588" y="2332038"/>
          <p14:tracePt t="59712" x="9424988" y="2332038"/>
          <p14:tracePt t="59718" x="9321800" y="2332038"/>
          <p14:tracePt t="59727" x="9194800" y="2332038"/>
          <p14:tracePt t="59734" x="9105900" y="2332038"/>
          <p14:tracePt t="59744" x="9017000" y="2332038"/>
          <p14:tracePt t="59750" x="8951913" y="2344738"/>
          <p14:tracePt t="59758" x="8875713" y="2359025"/>
          <p14:tracePt t="59766" x="8786813" y="2371725"/>
          <p14:tracePt t="59776" x="8736013" y="2384425"/>
          <p14:tracePt t="59782" x="8659813" y="2409825"/>
          <p14:tracePt t="59792" x="8609013" y="2409825"/>
          <p14:tracePt t="59798" x="8569325" y="2422525"/>
          <p14:tracePt t="59806" x="8518525" y="2435225"/>
          <p14:tracePt t="59814" x="8455025" y="2447925"/>
          <p14:tracePt t="59822" x="8416925" y="2460625"/>
          <p14:tracePt t="59830" x="8391525" y="2473325"/>
          <p14:tracePt t="59842" x="8378825" y="2486025"/>
          <p14:tracePt t="59846" x="8366125" y="2498725"/>
          <p14:tracePt t="59856" x="8366125" y="2511425"/>
          <p14:tracePt t="59864" x="8353425" y="2524125"/>
          <p14:tracePt t="59875" x="8353425" y="2536825"/>
          <p14:tracePt t="59882" x="8353425" y="2549525"/>
          <p14:tracePt t="59896" x="8353425" y="2562225"/>
          <p14:tracePt t="59904" x="8366125" y="2574925"/>
          <p14:tracePt t="59914" x="8378825" y="2587625"/>
          <p14:tracePt t="59920" x="8404225" y="2600325"/>
          <p14:tracePt t="59928" x="8416925" y="2613025"/>
          <p14:tracePt t="59936" x="8455025" y="2638425"/>
          <p14:tracePt t="59945" x="8518525" y="2651125"/>
          <p14:tracePt t="59952" x="8583613" y="2676525"/>
          <p14:tracePt t="59960" x="8647113" y="2701925"/>
          <p14:tracePt t="59968" x="8723313" y="2714625"/>
          <p14:tracePt t="59976" x="8824913" y="2740025"/>
          <p14:tracePt t="59984" x="8913813" y="2765425"/>
          <p14:tracePt t="59992" x="9067800" y="2792413"/>
          <p14:tracePt t="60000" x="9182100" y="2805113"/>
          <p14:tracePt t="60008" x="9336088" y="2830513"/>
          <p14:tracePt t="60016" x="9501188" y="2843213"/>
          <p14:tracePt t="60025" x="9666288" y="2843213"/>
          <p14:tracePt t="60032" x="9782175" y="2843213"/>
          <p14:tracePt t="60041" x="9947275" y="2843213"/>
          <p14:tracePt t="60048" x="10036175" y="2843213"/>
          <p14:tracePt t="60057" x="10164763" y="2817813"/>
          <p14:tracePt t="60064" x="10240963" y="2805113"/>
          <p14:tracePt t="60076" x="10304463" y="2778125"/>
          <p14:tracePt t="60080" x="10367963" y="2752725"/>
          <p14:tracePt t="60088" x="10393363" y="2740025"/>
          <p14:tracePt t="60096" x="10406063" y="2727325"/>
          <p14:tracePt t="60104" x="10418763" y="2714625"/>
          <p14:tracePt t="60128" x="10418763" y="2701925"/>
          <p14:tracePt t="60246" x="10431463" y="2701925"/>
          <p14:tracePt t="60266" x="10431463" y="2689225"/>
          <p14:tracePt t="60283" x="0" y="0"/>
        </p14:tracePtLst>
        <p14:tracePtLst>
          <p14:tracePt t="73359" x="10444163" y="2805113"/>
          <p14:tracePt t="73363" x="10431463" y="2805113"/>
          <p14:tracePt t="73370" x="10418763" y="2805113"/>
          <p14:tracePt t="73378" x="10393363" y="2805113"/>
          <p14:tracePt t="73386" x="10380663" y="2805113"/>
          <p14:tracePt t="73394" x="10355263" y="2805113"/>
          <p14:tracePt t="73402" x="10342563" y="2805113"/>
          <p14:tracePt t="73410" x="10317163" y="2805113"/>
          <p14:tracePt t="73418" x="10291763" y="2805113"/>
          <p14:tracePt t="73426" x="10266363" y="2805113"/>
          <p14:tracePt t="73434" x="10228263" y="2805113"/>
          <p14:tracePt t="73443" x="10202863" y="2805113"/>
          <p14:tracePt t="73450" x="10177463" y="2805113"/>
          <p14:tracePt t="73458" x="10164763" y="2805113"/>
          <p14:tracePt t="73466" x="10139363" y="2805113"/>
          <p14:tracePt t="73477" x="10101263" y="2805113"/>
          <p14:tracePt t="73482" x="10074275" y="2805113"/>
          <p14:tracePt t="73491" x="10036175" y="2817813"/>
          <p14:tracePt t="73498" x="10023475" y="2817813"/>
          <p14:tracePt t="73510" x="9985375" y="2817813"/>
          <p14:tracePt t="73514" x="9947275" y="2830513"/>
          <p14:tracePt t="73522" x="9921875" y="2843213"/>
          <p14:tracePt t="73530" x="9883775" y="2855913"/>
          <p14:tracePt t="73541" x="9858375" y="2868613"/>
          <p14:tracePt t="73546" x="9832975" y="2868613"/>
          <p14:tracePt t="73554" x="9820275" y="2881313"/>
          <p14:tracePt t="73562" x="9807575" y="2894013"/>
          <p14:tracePt t="73572" x="9794875" y="2894013"/>
          <p14:tracePt t="73578" x="9794875" y="2906713"/>
          <p14:tracePt t="73586" x="9782175" y="2919413"/>
          <p14:tracePt t="73602" x="9769475" y="2932113"/>
          <p14:tracePt t="73612" x="9769475" y="2944813"/>
          <p14:tracePt t="73620" x="9756775" y="2970213"/>
          <p14:tracePt t="73628" x="9744075" y="2982913"/>
          <p14:tracePt t="73636" x="9744075" y="2995613"/>
          <p14:tracePt t="73645" x="9731375" y="3021013"/>
          <p14:tracePt t="73652" x="9718675" y="3033713"/>
          <p14:tracePt t="73660" x="9718675" y="3059113"/>
          <p14:tracePt t="73668" x="9718675" y="3071813"/>
          <p14:tracePt t="73678" x="9718675" y="3084513"/>
          <p14:tracePt t="73684" x="9718675" y="3097213"/>
          <p14:tracePt t="73692" x="9718675" y="3109913"/>
          <p14:tracePt t="73700" x="9718675" y="3122613"/>
          <p14:tracePt t="73710" x="9718675" y="3135313"/>
          <p14:tracePt t="73725" x="9718675" y="3148013"/>
          <p14:tracePt t="73732" x="9718675" y="3160713"/>
          <p14:tracePt t="73743" x="9744075" y="3186113"/>
          <p14:tracePt t="73748" x="9756775" y="3198813"/>
          <p14:tracePt t="73756" x="9769475" y="3211513"/>
          <p14:tracePt t="73764" x="9794875" y="3225800"/>
          <p14:tracePt t="73774" x="9858375" y="3251200"/>
          <p14:tracePt t="73780" x="9896475" y="3276600"/>
          <p14:tracePt t="73788" x="9934575" y="3289300"/>
          <p14:tracePt t="73796" x="9985375" y="3302000"/>
          <p14:tracePt t="73804" x="10023475" y="3302000"/>
          <p14:tracePt t="73812" x="10126663" y="3314700"/>
          <p14:tracePt t="73820" x="10177463" y="3327400"/>
          <p14:tracePt t="73828" x="10228263" y="3327400"/>
          <p14:tracePt t="73836" x="10279063" y="3327400"/>
          <p14:tracePt t="73844" x="10329863" y="3327400"/>
          <p14:tracePt t="73852" x="10380663" y="3327400"/>
          <p14:tracePt t="73860" x="10431463" y="3340100"/>
          <p14:tracePt t="73868" x="10534650" y="3340100"/>
          <p14:tracePt t="73876" x="10572750" y="3340100"/>
          <p14:tracePt t="73884" x="10610850" y="3340100"/>
          <p14:tracePt t="73891" x="10648950" y="3340100"/>
          <p14:tracePt t="73902" x="10674350" y="3340100"/>
          <p14:tracePt t="73912" x="10699750" y="3340100"/>
          <p14:tracePt t="73918" x="10725150" y="3327400"/>
          <p14:tracePt t="73926" x="10737850" y="3327400"/>
          <p14:tracePt t="73934" x="10750550" y="3314700"/>
          <p14:tracePt t="73942" x="10763250" y="3314700"/>
          <p14:tracePt t="73950" x="10788650" y="3276600"/>
          <p14:tracePt t="73958" x="10801350" y="3251200"/>
          <p14:tracePt t="73966" x="10801350" y="3238500"/>
          <p14:tracePt t="73976" x="10814050" y="3211513"/>
          <p14:tracePt t="73982" x="10814050" y="3186113"/>
          <p14:tracePt t="73991" x="10826750" y="3160713"/>
          <p14:tracePt t="73998" x="10826750" y="3148013"/>
          <p14:tracePt t="74006" x="10826750" y="3135313"/>
          <p14:tracePt t="74014" x="10826750" y="3122613"/>
          <p14:tracePt t="74022" x="10826750" y="3109913"/>
          <p14:tracePt t="74030" x="10826750" y="3097213"/>
          <p14:tracePt t="74046" x="10814050" y="3084513"/>
          <p14:tracePt t="74054" x="10814050" y="3071813"/>
          <p14:tracePt t="74062" x="10801350" y="3059113"/>
          <p14:tracePt t="74070" x="10775950" y="3046413"/>
          <p14:tracePt t="74078" x="10763250" y="3046413"/>
          <p14:tracePt t="74086" x="10750550" y="3033713"/>
          <p14:tracePt t="74094" x="10725150" y="3021013"/>
          <p14:tracePt t="74102" x="10699750" y="3008313"/>
          <p14:tracePt t="74110" x="10674350" y="3008313"/>
          <p14:tracePt t="74118" x="10648950" y="2995613"/>
          <p14:tracePt t="74126" x="10623550" y="2995613"/>
          <p14:tracePt t="74134" x="10598150" y="2982913"/>
          <p14:tracePt t="74142" x="10572750" y="2982913"/>
          <p14:tracePt t="74150" x="10547350" y="2970213"/>
          <p14:tracePt t="74158" x="10521950" y="2970213"/>
          <p14:tracePt t="74166" x="10483850" y="2957513"/>
          <p14:tracePt t="74176" x="10456863" y="2944813"/>
          <p14:tracePt t="74182" x="10431463" y="2944813"/>
          <p14:tracePt t="74192" x="10406063" y="2932113"/>
          <p14:tracePt t="74210" x="10380663" y="2919413"/>
          <p14:tracePt t="74216" x="10342563" y="2906713"/>
          <p14:tracePt t="74224" x="10317163" y="2906713"/>
          <p14:tracePt t="74232" x="10279063" y="2894013"/>
          <p14:tracePt t="74240" x="10240963" y="2894013"/>
          <p14:tracePt t="74248" x="10215563" y="2881313"/>
          <p14:tracePt t="74260" x="10177463" y="2881313"/>
          <p14:tracePt t="74264" x="10152063" y="2881313"/>
          <p14:tracePt t="74272" x="10126663" y="2881313"/>
          <p14:tracePt t="74288" x="10101263" y="2881313"/>
          <p14:tracePt t="74296" x="10074275" y="2881313"/>
          <p14:tracePt t="74305" x="10048875" y="2881313"/>
          <p14:tracePt t="74312" x="10023475" y="2881313"/>
          <p14:tracePt t="74320" x="9985375" y="2894013"/>
          <p14:tracePt t="74328" x="9959975" y="2894013"/>
          <p14:tracePt t="74344" x="9934575" y="2906713"/>
          <p14:tracePt t="74352" x="9909175" y="2919413"/>
          <p14:tracePt t="74360" x="9883775" y="2932113"/>
          <p14:tracePt t="74368" x="9858375" y="2957513"/>
          <p14:tracePt t="74376" x="9832975" y="2970213"/>
          <p14:tracePt t="74384" x="9807575" y="2995613"/>
          <p14:tracePt t="74400" x="9794875" y="3008313"/>
          <p14:tracePt t="74408" x="9769475" y="3033713"/>
          <p14:tracePt t="74416" x="9756775" y="3046413"/>
          <p14:tracePt t="74424" x="9744075" y="3059113"/>
          <p14:tracePt t="74432" x="9731375" y="3059113"/>
          <p14:tracePt t="74448" x="9731375" y="3071813"/>
          <p14:tracePt t="74456" x="9718675" y="3071813"/>
          <p14:tracePt t="74464" x="9718675" y="3084513"/>
          <p14:tracePt t="74499" x="9718675" y="3097213"/>
          <p14:tracePt t="74514" x="9718675" y="3109913"/>
          <p14:tracePt t="74531" x="9718675" y="3122613"/>
          <p14:tracePt t="74538" x="9718675" y="3135313"/>
          <p14:tracePt t="74546" x="9718675" y="3160713"/>
          <p14:tracePt t="74554" x="9731375" y="3173413"/>
          <p14:tracePt t="74570" x="9744075" y="3198813"/>
          <p14:tracePt t="74578" x="9769475" y="3211513"/>
          <p14:tracePt t="74586" x="9794875" y="3225800"/>
          <p14:tracePt t="74594" x="9820275" y="3251200"/>
          <p14:tracePt t="74602" x="9832975" y="3251200"/>
          <p14:tracePt t="74610" x="9858375" y="3263900"/>
          <p14:tracePt t="74618" x="9883775" y="3276600"/>
          <p14:tracePt t="74626" x="9909175" y="3289300"/>
          <p14:tracePt t="74634" x="9959975" y="3302000"/>
          <p14:tracePt t="74642" x="9998075" y="3314700"/>
          <p14:tracePt t="74650" x="10048875" y="3314700"/>
          <p14:tracePt t="74658" x="10074275" y="3314700"/>
          <p14:tracePt t="74666" x="10126663" y="3327400"/>
          <p14:tracePt t="74675" x="10164763" y="3327400"/>
          <p14:tracePt t="74682" x="10190163" y="3327400"/>
          <p14:tracePt t="74690" x="10215563" y="3327400"/>
          <p14:tracePt t="74698" x="10228263" y="3314700"/>
          <p14:tracePt t="74706" x="10240963" y="3314700"/>
          <p14:tracePt t="74714" x="10240963" y="3302000"/>
          <p14:tracePt t="74722" x="10253663" y="3302000"/>
          <p14:tracePt t="74730" x="10266363" y="3289300"/>
          <p14:tracePt t="74738" x="10266363" y="3276600"/>
          <p14:tracePt t="74746" x="10279063" y="3276600"/>
          <p14:tracePt t="74757" x="10279063" y="3263900"/>
          <p14:tracePt t="74772" x="10291763" y="3263900"/>
          <p14:tracePt t="75046" x="0" y="0"/>
        </p14:tracePtLst>
        <p14:tracePtLst>
          <p14:tracePt t="80128" x="10444163" y="5710238"/>
          <p14:tracePt t="80350" x="10444163" y="5697538"/>
          <p14:tracePt t="80358" x="10431463" y="5697538"/>
          <p14:tracePt t="80374" x="10418763" y="5684838"/>
          <p14:tracePt t="80383" x="10406063" y="5684838"/>
          <p14:tracePt t="80390" x="10406063" y="5672138"/>
          <p14:tracePt t="80398" x="10380663" y="5672138"/>
          <p14:tracePt t="80406" x="10367963" y="5672138"/>
          <p14:tracePt t="80414" x="10355263" y="5672138"/>
          <p14:tracePt t="80422" x="10342563" y="5672138"/>
          <p14:tracePt t="80430" x="10329863" y="5672138"/>
          <p14:tracePt t="80438" x="10317163" y="5672138"/>
          <p14:tracePt t="80446" x="10291763" y="5659438"/>
          <p14:tracePt t="80454" x="10279063" y="5659438"/>
          <p14:tracePt t="80462" x="10253663" y="5659438"/>
          <p14:tracePt t="80470" x="10240963" y="5659438"/>
          <p14:tracePt t="80478" x="10215563" y="5659438"/>
          <p14:tracePt t="80486" x="10202863" y="5659438"/>
          <p14:tracePt t="80494" x="10177463" y="5659438"/>
          <p14:tracePt t="80502" x="10164763" y="5659438"/>
          <p14:tracePt t="80510" x="10139363" y="5659438"/>
          <p14:tracePt t="80518" x="10113963" y="5659438"/>
          <p14:tracePt t="80527" x="10101263" y="5659438"/>
          <p14:tracePt t="80534" x="10061575" y="5659438"/>
          <p14:tracePt t="80542" x="10048875" y="5659438"/>
          <p14:tracePt t="80550" x="10010775" y="5659438"/>
          <p14:tracePt t="80560" x="9985375" y="5659438"/>
          <p14:tracePt t="80566" x="9972675" y="5659438"/>
          <p14:tracePt t="80574" x="9921875" y="5659438"/>
          <p14:tracePt t="80584" x="9896475" y="5659438"/>
          <p14:tracePt t="80592" x="9871075" y="5659438"/>
          <p14:tracePt t="80599" x="9820275" y="5659438"/>
          <p14:tracePt t="80608" x="9794875" y="5659438"/>
          <p14:tracePt t="80616" x="9782175" y="5659438"/>
          <p14:tracePt t="80624" x="9756775" y="5659438"/>
          <p14:tracePt t="80633" x="9718675" y="5659438"/>
          <p14:tracePt t="80640" x="9704388" y="5659438"/>
          <p14:tracePt t="80648" x="9691688" y="5659438"/>
          <p14:tracePt t="80656" x="9653588" y="5659438"/>
          <p14:tracePt t="80664" x="9640888" y="5659438"/>
          <p14:tracePt t="80672" x="9628188" y="5659438"/>
          <p14:tracePt t="80680" x="9615488" y="5659438"/>
          <p14:tracePt t="80688" x="9590088" y="5659438"/>
          <p14:tracePt t="80696" x="9551988" y="5659438"/>
          <p14:tracePt t="80704" x="9539288" y="5659438"/>
          <p14:tracePt t="80712" x="9513888" y="5659438"/>
          <p14:tracePt t="80720" x="9501188" y="5659438"/>
          <p14:tracePt t="80728" x="9475788" y="5659438"/>
          <p14:tracePt t="80736" x="9450388" y="5659438"/>
          <p14:tracePt t="80744" x="9399588" y="5672138"/>
          <p14:tracePt t="80752" x="9386888" y="5672138"/>
          <p14:tracePt t="80760" x="9361488" y="5672138"/>
          <p14:tracePt t="80768" x="9348788" y="5672138"/>
          <p14:tracePt t="80776" x="9336088" y="5672138"/>
          <p14:tracePt t="80784" x="9309100" y="5672138"/>
          <p14:tracePt t="80793" x="9296400" y="5672138"/>
          <p14:tracePt t="80800" x="9283700" y="5672138"/>
          <p14:tracePt t="80810" x="9271000" y="5672138"/>
          <p14:tracePt t="80816" x="9245600" y="5672138"/>
          <p14:tracePt t="80824" x="9232900" y="5672138"/>
          <p14:tracePt t="80836" x="9220200" y="5672138"/>
          <p14:tracePt t="80840" x="9207500" y="5672138"/>
          <p14:tracePt t="80856" x="9194800" y="5672138"/>
          <p14:tracePt t="80865" x="9169400" y="5672138"/>
          <p14:tracePt t="80872" x="9156700" y="5672138"/>
          <p14:tracePt t="80882" x="9144000" y="5684838"/>
          <p14:tracePt t="80890" x="9118600" y="5684838"/>
          <p14:tracePt t="80898" x="9105900" y="5684838"/>
          <p14:tracePt t="80906" x="9093200" y="5684838"/>
          <p14:tracePt t="80914" x="9067800" y="5697538"/>
          <p14:tracePt t="80922" x="9055100" y="5697538"/>
          <p14:tracePt t="80930" x="9042400" y="5697538"/>
          <p14:tracePt t="80938" x="9017000" y="5697538"/>
          <p14:tracePt t="80946" x="9004300" y="5697538"/>
          <p14:tracePt t="80954" x="8991600" y="5697538"/>
          <p14:tracePt t="80962" x="8978900" y="5697538"/>
          <p14:tracePt t="80970" x="8966200" y="5710238"/>
          <p14:tracePt t="80978" x="8951913" y="5710238"/>
          <p14:tracePt t="80986" x="8939213" y="5710238"/>
          <p14:tracePt t="81010" x="8926513" y="5710238"/>
          <p14:tracePt t="81034" x="8913813" y="5710238"/>
          <p14:tracePt t="81043" x="8913813" y="5722938"/>
          <p14:tracePt t="81050" x="8901113" y="5722938"/>
          <p14:tracePt t="81059" x="8888413" y="5722938"/>
          <p14:tracePt t="81067" x="8888413" y="5735638"/>
          <p14:tracePt t="81074" x="8875713" y="5748338"/>
          <p14:tracePt t="81082" x="8863013" y="5748338"/>
          <p14:tracePt t="81090" x="8863013" y="5761038"/>
          <p14:tracePt t="81098" x="8850313" y="5788025"/>
          <p14:tracePt t="81106" x="8837613" y="5800725"/>
          <p14:tracePt t="81122" x="8824913" y="5813425"/>
          <p14:tracePt t="81130" x="8812213" y="5826125"/>
          <p14:tracePt t="81138" x="8799513" y="5851525"/>
          <p14:tracePt t="81146" x="8786813" y="5876925"/>
          <p14:tracePt t="81154" x="8786813" y="5889625"/>
          <p14:tracePt t="81164" x="8774113" y="5902325"/>
          <p14:tracePt t="81172" x="8774113" y="5915025"/>
          <p14:tracePt t="81180" x="8774113" y="5927725"/>
          <p14:tracePt t="81196" x="8761413" y="5927725"/>
          <p14:tracePt t="81204" x="8761413" y="5940425"/>
          <p14:tracePt t="81212" x="8761413" y="5953125"/>
          <p14:tracePt t="81220" x="8761413" y="5965825"/>
          <p14:tracePt t="81228" x="8761413" y="5978525"/>
          <p14:tracePt t="81238" x="8761413" y="5991225"/>
          <p14:tracePt t="81244" x="8761413" y="6003925"/>
          <p14:tracePt t="81260" x="8761413" y="6016625"/>
          <p14:tracePt t="81268" x="8761413" y="6042025"/>
          <p14:tracePt t="81277" x="8761413" y="6054725"/>
          <p14:tracePt t="81284" x="8761413" y="6080125"/>
          <p14:tracePt t="81293" x="8774113" y="6092825"/>
          <p14:tracePt t="81310" x="8786813" y="6118225"/>
          <p14:tracePt t="81316" x="8799513" y="6130925"/>
          <p14:tracePt t="81324" x="8812213" y="6156325"/>
          <p14:tracePt t="81332" x="8837613" y="6169025"/>
          <p14:tracePt t="81340" x="8863013" y="6181725"/>
          <p14:tracePt t="81348" x="8901113" y="6207125"/>
          <p14:tracePt t="81356" x="8926513" y="6207125"/>
          <p14:tracePt t="81364" x="8966200" y="6221413"/>
          <p14:tracePt t="81372" x="9029700" y="6234113"/>
          <p14:tracePt t="81382" x="9105900" y="6234113"/>
          <p14:tracePt t="81388" x="9194800" y="6246813"/>
          <p14:tracePt t="81396" x="9232900" y="6246813"/>
          <p14:tracePt t="81404" x="9336088" y="6246813"/>
          <p14:tracePt t="81412" x="9450388" y="6246813"/>
          <p14:tracePt t="81420" x="9501188" y="6259513"/>
          <p14:tracePt t="81430" x="9615488" y="6259513"/>
          <p14:tracePt t="81436" x="9678988" y="6272213"/>
          <p14:tracePt t="81446" x="9794875" y="6272213"/>
          <p14:tracePt t="81456" x="9858375" y="6272213"/>
          <p14:tracePt t="81463" x="9959975" y="6284913"/>
          <p14:tracePt t="81470" x="10010775" y="6284913"/>
          <p14:tracePt t="81477" x="10101263" y="6284913"/>
          <p14:tracePt t="81487" x="10152063" y="6284913"/>
          <p14:tracePt t="81494" x="10228263" y="6284913"/>
          <p14:tracePt t="81502" x="10266363" y="6284913"/>
          <p14:tracePt t="81510" x="10329863" y="6284913"/>
          <p14:tracePt t="81518" x="10367963" y="6284913"/>
          <p14:tracePt t="81526" x="10431463" y="6284913"/>
          <p14:tracePt t="81534" x="10469563" y="6284913"/>
          <p14:tracePt t="81543" x="10496550" y="6272213"/>
          <p14:tracePt t="81550" x="10560050" y="6259513"/>
          <p14:tracePt t="81559" x="10598150" y="6246813"/>
          <p14:tracePt t="81566" x="10623550" y="6234113"/>
          <p14:tracePt t="81574" x="10687050" y="6221413"/>
          <p14:tracePt t="81581" x="10712450" y="6207125"/>
          <p14:tracePt t="81590" x="10725150" y="6194425"/>
          <p14:tracePt t="81598" x="10763250" y="6181725"/>
          <p14:tracePt t="81606" x="10788650" y="6169025"/>
          <p14:tracePt t="81614" x="10801350" y="6156325"/>
          <p14:tracePt t="81623" x="10814050" y="6143625"/>
          <p14:tracePt t="81630" x="10826750" y="6118225"/>
          <p14:tracePt t="81646" x="10839450" y="6105525"/>
          <p14:tracePt t="81654" x="10839450" y="6092825"/>
          <p14:tracePt t="81662" x="10839450" y="6080125"/>
          <p14:tracePt t="81670" x="10852150" y="6042025"/>
          <p14:tracePt t="81678" x="10852150" y="6029325"/>
          <p14:tracePt t="81686" x="10852150" y="6016625"/>
          <p14:tracePt t="81694" x="10852150" y="6003925"/>
          <p14:tracePt t="81702" x="10852150" y="5991225"/>
          <p14:tracePt t="81710" x="10839450" y="5965825"/>
          <p14:tracePt t="81717" x="10839450" y="5953125"/>
          <p14:tracePt t="81725" x="10826750" y="5940425"/>
          <p14:tracePt t="81736" x="10801350" y="5915025"/>
          <p14:tracePt t="81743" x="10788650" y="5902325"/>
          <p14:tracePt t="81752" x="10775950" y="5889625"/>
          <p14:tracePt t="81760" x="10750550" y="5876925"/>
          <p14:tracePt t="81768" x="10699750" y="5864225"/>
          <p14:tracePt t="81778" x="10687050" y="5851525"/>
          <p14:tracePt t="81784" x="10661650" y="5851525"/>
          <p14:tracePt t="81794" x="10648950" y="5851525"/>
          <p14:tracePt t="81800" x="10636250" y="5851525"/>
          <p14:tracePt t="81809" x="10623550" y="5838825"/>
          <p14:tracePt t="81816" x="10610850" y="5838825"/>
          <p14:tracePt t="81824" x="10585450" y="5838825"/>
          <p14:tracePt t="81831" x="10572750" y="5838825"/>
          <p14:tracePt t="81839" x="10547350" y="5826125"/>
          <p14:tracePt t="81847" x="10521950" y="5826125"/>
          <p14:tracePt t="81856" x="10483850" y="5826125"/>
          <p14:tracePt t="81863" x="10444163" y="5813425"/>
          <p14:tracePt t="81872" x="10406063" y="5813425"/>
          <p14:tracePt t="81880" x="10367963" y="5813425"/>
          <p14:tracePt t="81888" x="10329863" y="5813425"/>
          <p14:tracePt t="81896" x="10266363" y="5800725"/>
          <p14:tracePt t="81904" x="10228263" y="5800725"/>
          <p14:tracePt t="81912" x="10177463" y="5788025"/>
          <p14:tracePt t="81920" x="10139363" y="5788025"/>
          <p14:tracePt t="81928" x="10101263" y="5788025"/>
          <p14:tracePt t="81938" x="10048875" y="5773738"/>
          <p14:tracePt t="81944" x="9998075" y="5773738"/>
          <p14:tracePt t="81952" x="9959975" y="5773738"/>
          <p14:tracePt t="81960" x="9909175" y="5773738"/>
          <p14:tracePt t="81968" x="9858375" y="5773738"/>
          <p14:tracePt t="81976" x="9807575" y="5773738"/>
          <p14:tracePt t="81994" x="9704388" y="5773738"/>
          <p14:tracePt t="82002" x="9653588" y="5773738"/>
          <p14:tracePt t="82010" x="9602788" y="5773738"/>
          <p14:tracePt t="82018" x="9551988" y="5773738"/>
          <p14:tracePt t="82024" x="9501188" y="5773738"/>
          <p14:tracePt t="82034" x="9450388" y="5773738"/>
          <p14:tracePt t="82043" x="9399588" y="5788025"/>
          <p14:tracePt t="82061" x="9348788" y="5800725"/>
          <p14:tracePt t="82066" x="9296400" y="5813425"/>
          <p14:tracePt t="82074" x="9245600" y="5813425"/>
          <p14:tracePt t="82082" x="9194800" y="5826125"/>
          <p14:tracePt t="82092" x="9144000" y="5838825"/>
          <p14:tracePt t="82099" x="9105900" y="5851525"/>
          <p14:tracePt t="82106" x="9080500" y="5851525"/>
          <p14:tracePt t="82114" x="9042400" y="5864225"/>
          <p14:tracePt t="82127" x="9017000" y="5876925"/>
          <p14:tracePt t="82130" x="8978900" y="5876925"/>
          <p14:tracePt t="82146" x="8951913" y="5876925"/>
          <p14:tracePt t="82156" x="8926513" y="5889625"/>
          <p14:tracePt t="82162" x="8901113" y="5889625"/>
          <p14:tracePt t="82170" x="8863013" y="5902325"/>
          <p14:tracePt t="82178" x="8837613" y="5915025"/>
          <p14:tracePt t="82187" x="8799513" y="5915025"/>
          <p14:tracePt t="82195" x="8774113" y="5927725"/>
          <p14:tracePt t="82211" x="8736013" y="5940425"/>
          <p14:tracePt t="82219" x="8697913" y="5953125"/>
          <p14:tracePt t="82226" x="8672513" y="5965825"/>
          <p14:tracePt t="82234" x="8634413" y="5965825"/>
          <p14:tracePt t="82244" x="8596313" y="5978525"/>
          <p14:tracePt t="82250" x="8569325" y="5991225"/>
          <p14:tracePt t="82261" x="8556625" y="6003925"/>
          <p14:tracePt t="82266" x="8543925" y="6003925"/>
          <p14:tracePt t="82277" x="8531225" y="6016625"/>
          <p14:tracePt t="82290" x="8518525" y="6029325"/>
          <p14:tracePt t="82298" x="8518525" y="6042025"/>
          <p14:tracePt t="82310" x="8505825" y="6042025"/>
          <p14:tracePt t="82332" x="8505825" y="6054725"/>
          <p14:tracePt t="82348" x="8493125" y="6067425"/>
          <p14:tracePt t="82364" x="8493125" y="6080125"/>
          <p14:tracePt t="82372" x="8493125" y="6092825"/>
          <p14:tracePt t="82380" x="8493125" y="6105525"/>
          <p14:tracePt t="82390" x="8493125" y="6118225"/>
          <p14:tracePt t="82396" x="8493125" y="6130925"/>
          <p14:tracePt t="82404" x="8493125" y="6143625"/>
          <p14:tracePt t="82412" x="8493125" y="6156325"/>
          <p14:tracePt t="82421" x="8493125" y="6181725"/>
          <p14:tracePt t="82428" x="8493125" y="6194425"/>
          <p14:tracePt t="82436" x="8505825" y="6207125"/>
          <p14:tracePt t="82444" x="8505825" y="6221413"/>
          <p14:tracePt t="82453" x="8518525" y="6234113"/>
          <p14:tracePt t="82460" x="8543925" y="6259513"/>
          <p14:tracePt t="82468" x="8556625" y="6272213"/>
          <p14:tracePt t="82476" x="8583613" y="6284913"/>
          <p14:tracePt t="82485" x="8621713" y="6297613"/>
          <p14:tracePt t="82495" x="8659813" y="6310313"/>
          <p14:tracePt t="82500" x="8748713" y="6335713"/>
          <p14:tracePt t="82510" x="8812213" y="6335713"/>
          <p14:tracePt t="82516" x="8875713" y="6348413"/>
          <p14:tracePt t="82524" x="8939213" y="6361113"/>
          <p14:tracePt t="82532" x="9017000" y="6373813"/>
          <p14:tracePt t="82540" x="9093200" y="6373813"/>
          <p14:tracePt t="82548" x="9169400" y="6386513"/>
          <p14:tracePt t="82559" x="9245600" y="6386513"/>
          <p14:tracePt t="82566" x="9321800" y="6399213"/>
          <p14:tracePt t="82572" x="9399588" y="6399213"/>
          <p14:tracePt t="82580" x="9475788" y="6399213"/>
          <p14:tracePt t="82593" x="9551988" y="6399213"/>
          <p14:tracePt t="82596" x="9628188" y="6399213"/>
          <p14:tracePt t="82608" x="9691688" y="6399213"/>
          <p14:tracePt t="82614" x="9756775" y="6399213"/>
          <p14:tracePt t="82625" x="9871075" y="6399213"/>
          <p14:tracePt t="82630" x="9909175" y="6386513"/>
          <p14:tracePt t="82638" x="9959975" y="6386513"/>
          <p14:tracePt t="82646" x="10010775" y="6386513"/>
          <p14:tracePt t="82656" x="10048875" y="6386513"/>
          <p14:tracePt t="82662" x="10086975" y="6386513"/>
          <p14:tracePt t="82670" x="10126663" y="6386513"/>
          <p14:tracePt t="82678" x="10202863" y="6361113"/>
          <p14:tracePt t="82686" x="10240963" y="6348413"/>
          <p14:tracePt t="82694" x="10291763" y="6335713"/>
          <p14:tracePt t="82702" x="10342563" y="6323013"/>
          <p14:tracePt t="82712" x="10380663" y="6310313"/>
          <p14:tracePt t="82718" x="10418763" y="6284913"/>
          <p14:tracePt t="82729" x="10469563" y="6272213"/>
          <p14:tracePt t="82734" x="10547350" y="6234113"/>
          <p14:tracePt t="82743" x="10585450" y="6221413"/>
          <p14:tracePt t="82752" x="10610850" y="6207125"/>
          <p14:tracePt t="82760" x="10648950" y="6181725"/>
          <p14:tracePt t="82766" x="10674350" y="6169025"/>
          <p14:tracePt t="82774" x="10699750" y="6156325"/>
          <p14:tracePt t="82783" x="10712450" y="6143625"/>
          <p14:tracePt t="82790" x="10737850" y="6130925"/>
          <p14:tracePt t="82798" x="10750550" y="6118225"/>
          <p14:tracePt t="82806" x="10763250" y="6092825"/>
          <p14:tracePt t="82814" x="10775950" y="6092825"/>
          <p14:tracePt t="82822" x="10775950" y="6080125"/>
          <p14:tracePt t="82830" x="10788650" y="6067425"/>
          <p14:tracePt t="82838" x="10788650" y="6054725"/>
          <p14:tracePt t="82846" x="10801350" y="6054725"/>
          <p14:tracePt t="82854" x="10801350" y="6042025"/>
          <p14:tracePt t="82862" x="10814050" y="6029325"/>
          <p14:tracePt t="82872" x="10814050" y="6016625"/>
          <p14:tracePt t="82904" x="10814050" y="6003925"/>
          <p14:tracePt t="83387" x="0" y="0"/>
        </p14:tracePtLst>
      </p14:laserTrace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50E87-B5CE-493F-A7D8-27BBC5198559}"/>
              </a:ext>
            </a:extLst>
          </p:cNvPr>
          <p:cNvSpPr>
            <a:spLocks noGrp="1"/>
          </p:cNvSpPr>
          <p:nvPr>
            <p:ph type="title"/>
          </p:nvPr>
        </p:nvSpPr>
        <p:spPr/>
        <p:txBody>
          <a:bodyPr/>
          <a:lstStyle/>
          <a:p>
            <a:r>
              <a:rPr lang="en-US" dirty="0"/>
              <a:t>Parámetros del modelo</a:t>
            </a:r>
          </a:p>
        </p:txBody>
      </p:sp>
      <p:sp>
        <p:nvSpPr>
          <p:cNvPr id="4" name="Content Placeholder 3">
            <a:extLst>
              <a:ext uri="{FF2B5EF4-FFF2-40B4-BE49-F238E27FC236}">
                <a16:creationId xmlns:a16="http://schemas.microsoft.com/office/drawing/2014/main" id="{FCCC6C69-083E-4E20-BDFE-432FC3371E1D}"/>
              </a:ext>
            </a:extLst>
          </p:cNvPr>
          <p:cNvSpPr>
            <a:spLocks noGrp="1"/>
          </p:cNvSpPr>
          <p:nvPr>
            <p:ph sz="half" idx="1"/>
          </p:nvPr>
        </p:nvSpPr>
        <p:spPr>
          <a:xfrm>
            <a:off x="3489158" y="868680"/>
            <a:ext cx="4283242" cy="5120640"/>
          </a:xfrm>
        </p:spPr>
        <p:txBody>
          <a:bodyPr>
            <a:normAutofit/>
          </a:bodyPr>
          <a:lstStyle/>
          <a:p>
            <a:r>
              <a:rPr lang="en-US" sz="2400" dirty="0"/>
              <a:t>Haga clic en el botón «Parámetros del modelo». </a:t>
            </a:r>
          </a:p>
          <a:p>
            <a:r>
              <a:rPr lang="en-US" sz="2400" dirty="0"/>
              <a:t>Este panel le ofrece cuatro formas principales de control sobre los ajustes:</a:t>
            </a:r>
          </a:p>
          <a:p>
            <a:pPr lvl="1"/>
            <a:r>
              <a:rPr lang="en-US" sz="2000" dirty="0"/>
              <a:t>Uso del modelo de edad y sexo</a:t>
            </a:r>
          </a:p>
          <a:p>
            <a:pPr lvl="1"/>
            <a:r>
              <a:rPr lang="en-US" sz="2000" dirty="0"/>
              <a:t>Cambiar los parámetros específicos del modelo</a:t>
            </a:r>
          </a:p>
          <a:p>
            <a:pPr lvl="1"/>
            <a:r>
              <a:rPr lang="en-US" sz="2000" dirty="0"/>
              <a:t>Establecimiento de condiciones sobre la prevalencia</a:t>
            </a:r>
          </a:p>
          <a:p>
            <a:pPr lvl="1"/>
            <a:r>
              <a:rPr lang="en-US" sz="2000" dirty="0"/>
              <a:t>Aceleración de los ajustes si tiene varios núcleos en su computadora.</a:t>
            </a:r>
          </a:p>
        </p:txBody>
      </p:sp>
      <p:pic>
        <p:nvPicPr>
          <p:cNvPr id="5" name="Picture 4">
            <a:extLst>
              <a:ext uri="{FF2B5EF4-FFF2-40B4-BE49-F238E27FC236}">
                <a16:creationId xmlns:a16="http://schemas.microsoft.com/office/drawing/2014/main" id="{BEED76C7-11F2-45C9-AC64-D128AE576868}"/>
              </a:ext>
            </a:extLst>
          </p:cNvPr>
          <p:cNvPicPr>
            <a:picLocks noChangeAspect="1"/>
          </p:cNvPicPr>
          <p:nvPr/>
        </p:nvPicPr>
        <p:blipFill>
          <a:blip r:embed="rId3"/>
          <a:stretch>
            <a:fillRect/>
          </a:stretch>
        </p:blipFill>
        <p:spPr>
          <a:xfrm>
            <a:off x="0" y="520698"/>
            <a:ext cx="3433864" cy="265115"/>
          </a:xfrm>
          <a:prstGeom prst="rect">
            <a:avLst/>
          </a:prstGeom>
        </p:spPr>
      </p:pic>
      <p:pic>
        <p:nvPicPr>
          <p:cNvPr id="11" name="Content Placeholder 10">
            <a:extLst>
              <a:ext uri="{FF2B5EF4-FFF2-40B4-BE49-F238E27FC236}">
                <a16:creationId xmlns:a16="http://schemas.microsoft.com/office/drawing/2014/main" id="{8D33F95B-8450-47B5-B780-DCAFEE07EBA2}"/>
              </a:ext>
            </a:extLst>
          </p:cNvPr>
          <p:cNvPicPr>
            <a:picLocks noGrp="1" noChangeAspect="1"/>
          </p:cNvPicPr>
          <p:nvPr>
            <p:ph sz="half" idx="2"/>
          </p:nvPr>
        </p:nvPicPr>
        <p:blipFill>
          <a:blip r:embed="rId4"/>
          <a:stretch>
            <a:fillRect/>
          </a:stretch>
        </p:blipFill>
        <p:spPr>
          <a:xfrm>
            <a:off x="7818438" y="933673"/>
            <a:ext cx="3475037" cy="4990655"/>
          </a:xfrm>
          <a:prstGeom prst="rect">
            <a:avLst/>
          </a:prstGeom>
          <a:ln w="34925">
            <a:solidFill>
              <a:schemeClr val="accent5"/>
            </a:solidFill>
          </a:ln>
        </p:spPr>
      </p:pic>
    </p:spTree>
    <p:extLst>
      <p:ext uri="{BB962C8B-B14F-4D97-AF65-F5344CB8AC3E}">
        <p14:creationId xmlns:p14="http://schemas.microsoft.com/office/powerpoint/2010/main" val="581156507"/>
      </p:ext>
    </p:extLst>
  </p:cSld>
  <p:clrMapOvr>
    <a:masterClrMapping/>
  </p:clrMapOvr>
  <mc:AlternateContent xmlns:mc="http://schemas.openxmlformats.org/markup-compatibility/2006" xmlns:p14="http://schemas.microsoft.com/office/powerpoint/2010/main">
    <mc:Choice Requires="p14">
      <p:transition spd="slow" p14:dur="2000" advTm="46799"/>
    </mc:Choice>
    <mc:Fallback xmlns="" xmlns:a16="http://schemas.microsoft.com/office/drawing/2014/main">
      <p:transition spd="slow" advTm="46799"/>
    </mc:Fallback>
  </mc:AlternateContent>
  <p:extLst>
    <p:ext uri="{3A86A75C-4F4B-4683-9AE1-C65F6400EC91}">
      <p14:laserTraceLst xmlns:p14="http://schemas.microsoft.com/office/powerpoint/2010/main">
        <p14:tracePtLst>
          <p14:tracePt t="6855" x="10674350" y="930275"/>
          <p14:tracePt t="6986" x="10674350" y="917575"/>
          <p14:tracePt t="7000" x="10661650" y="917575"/>
          <p14:tracePt t="7009" x="10661650" y="904875"/>
          <p14:tracePt t="7017" x="10648950" y="904875"/>
          <p14:tracePt t="7033" x="10636250" y="892175"/>
          <p14:tracePt t="7041" x="10623550" y="879475"/>
          <p14:tracePt t="7051" x="10610850" y="866775"/>
          <p14:tracePt t="7067" x="10598150" y="854075"/>
          <p14:tracePt t="7072" x="10572750" y="841375"/>
          <p14:tracePt t="7083" x="10547350" y="828675"/>
          <p14:tracePt t="7091" x="10521950" y="815975"/>
          <p14:tracePt t="7099" x="10483850" y="803275"/>
          <p14:tracePt t="7107" x="10444163" y="777875"/>
          <p14:tracePt t="7115" x="10406063" y="765175"/>
          <p14:tracePt t="7124" x="10355263" y="752475"/>
          <p14:tracePt t="7131" x="10291763" y="727075"/>
          <p14:tracePt t="7139" x="10228263" y="714375"/>
          <p14:tracePt t="7147" x="10164763" y="688975"/>
          <p14:tracePt t="7155" x="10101263" y="676275"/>
          <p14:tracePt t="7171" x="10036175" y="650875"/>
          <p14:tracePt t="7179" x="9959975" y="636588"/>
          <p14:tracePt t="7188" x="9896475" y="611188"/>
          <p14:tracePt t="7195" x="9820275" y="598488"/>
          <p14:tracePt t="7203" x="9744075" y="585788"/>
          <p14:tracePt t="7211" x="9653588" y="560388"/>
          <p14:tracePt t="7219" x="9577388" y="547688"/>
          <p14:tracePt t="7235" x="9501188" y="547688"/>
          <p14:tracePt t="7243" x="9412288" y="547688"/>
          <p14:tracePt t="7251" x="9321800" y="547688"/>
          <p14:tracePt t="7259" x="9232900" y="547688"/>
          <p14:tracePt t="7267" x="9131300" y="547688"/>
          <p14:tracePt t="7275" x="9017000" y="547688"/>
          <p14:tracePt t="7283" x="8913813" y="560388"/>
          <p14:tracePt t="7291" x="8812213" y="585788"/>
          <p14:tracePt t="7299" x="8723313" y="598488"/>
          <p14:tracePt t="7307" x="8621713" y="623888"/>
          <p14:tracePt t="7314" x="8531225" y="650875"/>
          <p14:tracePt t="7331" x="8442325" y="688975"/>
          <p14:tracePt t="7339" x="8353425" y="714375"/>
          <p14:tracePt t="7349" x="8277225" y="765175"/>
          <p14:tracePt t="7357" x="8213725" y="803275"/>
          <p14:tracePt t="7365" x="8161338" y="841375"/>
          <p14:tracePt t="7375" x="8059738" y="942975"/>
          <p14:tracePt t="7381" x="8008938" y="993775"/>
          <p14:tracePt t="7389" x="7945438" y="1096963"/>
          <p14:tracePt t="7397" x="7869238" y="1185863"/>
          <p14:tracePt t="7405" x="7804150" y="1287463"/>
          <p14:tracePt t="7413" x="7778750" y="1338263"/>
          <p14:tracePt t="7421" x="7727950" y="1452563"/>
          <p14:tracePt t="7429" x="7689850" y="1568450"/>
          <p14:tracePt t="7437" x="7664450" y="1631950"/>
          <p14:tracePt t="7445" x="7626350" y="1758950"/>
          <p14:tracePt t="7453" x="7600950" y="1885950"/>
          <p14:tracePt t="7461" x="7588250" y="1963738"/>
          <p14:tracePt t="7469" x="7550150" y="2128838"/>
          <p14:tracePt t="7477" x="7550150" y="2217738"/>
          <p14:tracePt t="7485" x="7537450" y="2409825"/>
          <p14:tracePt t="7493" x="7537450" y="2498725"/>
          <p14:tracePt t="7501" x="7537450" y="2701925"/>
          <p14:tracePt t="7509" x="7537450" y="2805113"/>
          <p14:tracePt t="7517" x="7537450" y="3008313"/>
          <p14:tracePt t="7525" x="7537450" y="3109913"/>
          <p14:tracePt t="7533" x="7537450" y="3211513"/>
          <p14:tracePt t="7541" x="7537450" y="3416300"/>
          <p14:tracePt t="7549" x="7537450" y="3505200"/>
          <p14:tracePt t="7557" x="7537450" y="3684588"/>
          <p14:tracePt t="7565" x="7537450" y="3760788"/>
          <p14:tracePt t="7577" x="7537450" y="3849688"/>
          <p14:tracePt t="7581" x="7550150" y="4002088"/>
          <p14:tracePt t="7589" x="7562850" y="4079875"/>
          <p14:tracePt t="7597" x="7575550" y="4143375"/>
          <p14:tracePt t="7605" x="7613650" y="4295775"/>
          <p14:tracePt t="7613" x="7639050" y="4371975"/>
          <p14:tracePt t="7625" x="7689850" y="4486275"/>
          <p14:tracePt t="7629" x="7727950" y="4602163"/>
          <p14:tracePt t="7641" x="7791450" y="4716463"/>
          <p14:tracePt t="7647" x="7843838" y="4818063"/>
          <p14:tracePt t="7656" x="7881938" y="4868863"/>
          <p14:tracePt t="7663" x="7958138" y="4984750"/>
          <p14:tracePt t="7672" x="8059738" y="5099050"/>
          <p14:tracePt t="7679" x="8161338" y="5213350"/>
          <p14:tracePt t="7687" x="8213725" y="5264150"/>
          <p14:tracePt t="7695" x="8340725" y="5367338"/>
          <p14:tracePt t="7704" x="8493125" y="5481638"/>
          <p14:tracePt t="7711" x="8569325" y="5532438"/>
          <p14:tracePt t="7719" x="8748713" y="5634038"/>
          <p14:tracePt t="7727" x="8951913" y="5735638"/>
          <p14:tracePt t="7735" x="9055100" y="5773738"/>
          <p14:tracePt t="7743" x="9245600" y="5864225"/>
          <p14:tracePt t="7751" x="9437688" y="5927725"/>
          <p14:tracePt t="7759" x="9628188" y="5991225"/>
          <p14:tracePt t="7767" x="9807575" y="6054725"/>
          <p14:tracePt t="7775" x="9985375" y="6092825"/>
          <p14:tracePt t="7783" x="10074275" y="6105525"/>
          <p14:tracePt t="7791" x="10240963" y="6130925"/>
          <p14:tracePt t="7799" x="10406063" y="6143625"/>
          <p14:tracePt t="7807" x="10560050" y="6143625"/>
          <p14:tracePt t="7815" x="10636250" y="6143625"/>
          <p14:tracePt t="7823" x="10763250" y="6118225"/>
          <p14:tracePt t="7831" x="10891838" y="6080125"/>
          <p14:tracePt t="7839" x="10955338" y="6042025"/>
          <p14:tracePt t="7847" x="11069638" y="5965825"/>
          <p14:tracePt t="7855" x="11171238" y="5876925"/>
          <p14:tracePt t="7863" x="11287125" y="5761038"/>
          <p14:tracePt t="7871" x="11414125" y="5608638"/>
          <p14:tracePt t="7879" x="11541125" y="5418138"/>
          <p14:tracePt t="7888" x="11644313" y="5276850"/>
          <p14:tracePt t="7895" x="11784013" y="5048250"/>
          <p14:tracePt t="7912" x="12014200" y="4652963"/>
          <p14:tracePt t="7921" x="12077700" y="4473575"/>
          <p14:tracePt t="7929" x="12141200" y="4283075"/>
          <p14:tracePt t="8009" x="12179300" y="1873250"/>
          <p14:tracePt t="8016" x="12115800" y="1682750"/>
          <p14:tracePt t="8025" x="12039600" y="1490663"/>
          <p14:tracePt t="8037" x="11974513" y="1325563"/>
          <p14:tracePt t="8040" x="11936413" y="1249363"/>
          <p14:tracePt t="8048" x="11860213" y="1109663"/>
          <p14:tracePt t="8056" x="11771313" y="968375"/>
          <p14:tracePt t="8064" x="11695113" y="854075"/>
          <p14:tracePt t="8073" x="11631613" y="777875"/>
          <p14:tracePt t="8081" x="11579225" y="701675"/>
          <p14:tracePt t="8088" x="11515725" y="623888"/>
          <p14:tracePt t="8097" x="11464925" y="573088"/>
          <p14:tracePt t="8104" x="11414125" y="534988"/>
          <p14:tracePt t="8114" x="11363325" y="484188"/>
          <p14:tracePt t="8120" x="11312525" y="458788"/>
          <p14:tracePt t="8128" x="11261725" y="433388"/>
          <p14:tracePt t="8139" x="11196638" y="395288"/>
          <p14:tracePt t="8145" x="11145838" y="369888"/>
          <p14:tracePt t="8155" x="11082338" y="344488"/>
          <p14:tracePt t="8161" x="11018838" y="319088"/>
          <p14:tracePt t="8171" x="10980738" y="306388"/>
          <p14:tracePt t="8176" x="10904538" y="268288"/>
          <p14:tracePt t="8186" x="10826750" y="230188"/>
          <p14:tracePt t="8194" x="10750550" y="203200"/>
          <p14:tracePt t="8202" x="10712450" y="177800"/>
          <p14:tracePt t="8210" x="10636250" y="139700"/>
          <p14:tracePt t="8218" x="10572750" y="114300"/>
          <p14:tracePt t="8226" x="10534650" y="101600"/>
          <p14:tracePt t="8236" x="10469563" y="76200"/>
          <p14:tracePt t="8243" x="10393363" y="38100"/>
          <p14:tracePt t="8251" x="10355263" y="25400"/>
          <p14:tracePt t="8621" x="7231063" y="12700"/>
          <p14:tracePt t="8629" x="7180263" y="76200"/>
          <p14:tracePt t="8637" x="7116763" y="165100"/>
          <p14:tracePt t="8645" x="7053263" y="268288"/>
          <p14:tracePt t="8653" x="7000875" y="382588"/>
          <p14:tracePt t="8661" x="6924675" y="509588"/>
          <p14:tracePt t="8669" x="6899275" y="585788"/>
          <p14:tracePt t="8677" x="6823075" y="727075"/>
          <p14:tracePt t="8685" x="6734175" y="879475"/>
          <p14:tracePt t="8693" x="6656388" y="1031875"/>
          <p14:tracePt t="8701" x="6605588" y="1109663"/>
          <p14:tracePt t="8709" x="6529388" y="1274763"/>
          <p14:tracePt t="8717" x="6478588" y="1350963"/>
          <p14:tracePt t="8725" x="6415088" y="1504950"/>
          <p14:tracePt t="8733" x="6351588" y="1644650"/>
          <p14:tracePt t="8741" x="6326188" y="1720850"/>
          <p14:tracePt t="8750" x="6273800" y="1885950"/>
          <p14:tracePt t="8757" x="6261100" y="1976438"/>
          <p14:tracePt t="8765" x="6223000" y="2128838"/>
          <p14:tracePt t="8775" x="6210300" y="2205038"/>
          <p14:tracePt t="8781" x="6197600" y="2359025"/>
          <p14:tracePt t="8792" x="6184900" y="2422525"/>
          <p14:tracePt t="8799" x="6184900" y="2536825"/>
          <p14:tracePt t="8807" x="6184900" y="2587625"/>
          <p14:tracePt t="8815" x="6184900" y="2651125"/>
          <p14:tracePt t="8823" x="6184900" y="2727325"/>
          <p14:tracePt t="8831" x="6184900" y="2792413"/>
          <p14:tracePt t="8839" x="6210300" y="2868613"/>
          <p14:tracePt t="8847" x="6235700" y="2944813"/>
          <p14:tracePt t="8855" x="6248400" y="2995613"/>
          <p14:tracePt t="8863" x="6273800" y="3084513"/>
          <p14:tracePt t="8871" x="6313488" y="3186113"/>
          <p14:tracePt t="8879" x="6338888" y="3276600"/>
          <p14:tracePt t="8887" x="6351588" y="3340100"/>
          <p14:tracePt t="8895" x="6389688" y="3454400"/>
          <p14:tracePt t="8903" x="6440488" y="3581400"/>
          <p14:tracePt t="8911" x="6465888" y="3646488"/>
          <p14:tracePt t="8919" x="6529388" y="3760788"/>
          <p14:tracePt t="8927" x="6554788" y="3824288"/>
          <p14:tracePt t="8935" x="6630988" y="3925888"/>
          <p14:tracePt t="8943" x="6696075" y="4002088"/>
          <p14:tracePt t="8951" x="6759575" y="4065588"/>
          <p14:tracePt t="8958" x="6823075" y="4105275"/>
          <p14:tracePt t="8967" x="6937375" y="4181475"/>
          <p14:tracePt t="8975" x="7026275" y="4244975"/>
          <p14:tracePt t="8983" x="7129463" y="4308475"/>
          <p14:tracePt t="8991" x="7256463" y="4384675"/>
          <p14:tracePt t="8999" x="7396163" y="4448175"/>
          <p14:tracePt t="9007" x="7537450" y="4498975"/>
          <p14:tracePt t="9016" x="7639050" y="4538663"/>
          <p14:tracePt t="9023" x="7791450" y="4576763"/>
          <p14:tracePt t="9031" x="7894638" y="4589463"/>
          <p14:tracePt t="9039" x="8034338" y="4614863"/>
          <p14:tracePt t="9049" x="8135938" y="4614863"/>
          <p14:tracePt t="9055" x="8239125" y="4614863"/>
          <p14:tracePt t="9065" x="8366125" y="4589463"/>
          <p14:tracePt t="9075" x="8455025" y="4564063"/>
          <p14:tracePt t="9081" x="8543925" y="4525963"/>
          <p14:tracePt t="9091" x="8609013" y="4486275"/>
          <p14:tracePt t="9097" x="8685213" y="4448175"/>
          <p14:tracePt t="9105" x="8748713" y="4397375"/>
          <p14:tracePt t="9113" x="8812213" y="4359275"/>
          <p14:tracePt t="9124" x="8863013" y="4321175"/>
          <p14:tracePt t="9129" x="8913813" y="4295775"/>
          <p14:tracePt t="9139" x="8951913" y="4270375"/>
          <p14:tracePt t="9145" x="8978900" y="4270375"/>
          <p14:tracePt t="9153" x="9017000" y="4257675"/>
          <p14:tracePt t="9161" x="9055100" y="4244975"/>
          <p14:tracePt t="9170" x="9080500" y="4232275"/>
          <p14:tracePt t="9177" x="9093200" y="4232275"/>
          <p14:tracePt t="9185" x="9118600" y="4232275"/>
          <p14:tracePt t="9193" x="9144000" y="4219575"/>
          <p14:tracePt t="9201" x="9156700" y="4206875"/>
          <p14:tracePt t="9209" x="9182100" y="4194175"/>
          <p14:tracePt t="9217" x="9207500" y="4181475"/>
          <p14:tracePt t="9225" x="9220200" y="4168775"/>
          <p14:tracePt t="9233" x="9258300" y="4143375"/>
          <p14:tracePt t="9241" x="9271000" y="4130675"/>
          <p14:tracePt t="9250" x="9309100" y="4105275"/>
          <p14:tracePt t="9256" x="9336088" y="4092575"/>
          <p14:tracePt t="9265" x="9374188" y="4052888"/>
          <p14:tracePt t="9273" x="9386888" y="4040188"/>
          <p14:tracePt t="9282" x="9412288" y="4027488"/>
          <p14:tracePt t="9293" x="9424988" y="4014788"/>
          <p14:tracePt t="9297" x="9437688" y="4002088"/>
          <p14:tracePt t="9305" x="9450388" y="4002088"/>
          <p14:tracePt t="9313" x="9450388" y="3989388"/>
          <p14:tracePt t="9475" x="0" y="0"/>
        </p14:tracePtLst>
        <p14:tracePtLst>
          <p14:tracePt t="12364" x="10061575" y="1236663"/>
          <p14:tracePt t="12435" x="10048875" y="1223963"/>
          <p14:tracePt t="12447" x="10036175" y="1223963"/>
          <p14:tracePt t="12455" x="10023475" y="1223963"/>
          <p14:tracePt t="12468" x="10010775" y="1211263"/>
          <p14:tracePt t="12473" x="9985375" y="1211263"/>
          <p14:tracePt t="12479" x="9972675" y="1211263"/>
          <p14:tracePt t="12489" x="9959975" y="1211263"/>
          <p14:tracePt t="12501" x="9947275" y="1211263"/>
          <p14:tracePt t="12505" x="9909175" y="1211263"/>
          <p14:tracePt t="12513" x="9883775" y="1211263"/>
          <p14:tracePt t="12521" x="9871075" y="1211263"/>
          <p14:tracePt t="12532" x="9845675" y="1211263"/>
          <p14:tracePt t="12537" x="9807575" y="1211263"/>
          <p14:tracePt t="12545" x="9782175" y="1211263"/>
          <p14:tracePt t="12553" x="9744075" y="1211263"/>
          <p14:tracePt t="12563" x="9718675" y="1211263"/>
          <p14:tracePt t="12569" x="9653588" y="1211263"/>
          <p14:tracePt t="12577" x="9615488" y="1211263"/>
          <p14:tracePt t="12585" x="9551988" y="1211263"/>
          <p14:tracePt t="12593" x="9526588" y="1211263"/>
          <p14:tracePt t="12601" x="9463088" y="1211263"/>
          <p14:tracePt t="12609" x="9399588" y="1211263"/>
          <p14:tracePt t="12621" x="9374188" y="1211263"/>
          <p14:tracePt t="12625" x="9309100" y="1223963"/>
          <p14:tracePt t="12634" x="9283700" y="1223963"/>
          <p14:tracePt t="12641" x="9232900" y="1223963"/>
          <p14:tracePt t="12649" x="9207500" y="1236663"/>
          <p14:tracePt t="12657" x="9169400" y="1236663"/>
          <p14:tracePt t="12668" x="9144000" y="1236663"/>
          <p14:tracePt t="12675" x="9105900" y="1236663"/>
          <p14:tracePt t="12682" x="9093200" y="1236663"/>
          <p14:tracePt t="12689" x="9080500" y="1236663"/>
          <p14:tracePt t="12702" x="9055100" y="1249363"/>
          <p14:tracePt t="12705" x="9042400" y="1249363"/>
          <p14:tracePt t="12714" x="9029700" y="1249363"/>
          <p14:tracePt t="12723" x="9017000" y="1249363"/>
          <p14:tracePt t="12734" x="9017000" y="1262063"/>
          <p14:tracePt t="12737" x="8991600" y="1262063"/>
          <p14:tracePt t="12750" x="8978900" y="1262063"/>
          <p14:tracePt t="12753" x="8951913" y="1262063"/>
          <p14:tracePt t="12765" x="8939213" y="1274763"/>
          <p14:tracePt t="12769" x="8888413" y="1274763"/>
          <p14:tracePt t="12779" x="8863013" y="1287463"/>
          <p14:tracePt t="12788" x="8837613" y="1287463"/>
          <p14:tracePt t="12795" x="8786813" y="1312863"/>
          <p14:tracePt t="12803" x="8761413" y="1325563"/>
          <p14:tracePt t="12811" x="8736013" y="1338263"/>
          <p14:tracePt t="12821" x="8710613" y="1350963"/>
          <p14:tracePt t="12827" x="8672513" y="1363663"/>
          <p14:tracePt t="12835" x="8659813" y="1376363"/>
          <p14:tracePt t="12843" x="8647113" y="1389063"/>
          <p14:tracePt t="12853" x="8634413" y="1401763"/>
          <p14:tracePt t="12859" x="8621713" y="1401763"/>
          <p14:tracePt t="12867" x="8609013" y="1427163"/>
          <p14:tracePt t="12875" x="8596313" y="1427163"/>
          <p14:tracePt t="12883" x="8596313" y="1439863"/>
          <p14:tracePt t="12891" x="8596313" y="1452563"/>
          <p14:tracePt t="12900" x="8583613" y="1452563"/>
          <p14:tracePt t="12909" x="8583613" y="1465263"/>
          <p14:tracePt t="12915" x="8583613" y="1477963"/>
          <p14:tracePt t="12923" x="8569325" y="1504950"/>
          <p14:tracePt t="12933" x="8569325" y="1517650"/>
          <p14:tracePt t="12939" x="8569325" y="1530350"/>
          <p14:tracePt t="12948" x="8569325" y="1543050"/>
          <p14:tracePt t="12955" x="8569325" y="1568450"/>
          <p14:tracePt t="12968" x="8569325" y="1593850"/>
          <p14:tracePt t="12971" x="8569325" y="1619250"/>
          <p14:tracePt t="12979" x="8569325" y="1644650"/>
          <p14:tracePt t="12987" x="8569325" y="1670050"/>
          <p14:tracePt t="12995" x="8583613" y="1682750"/>
          <p14:tracePt t="13003" x="8596313" y="1695450"/>
          <p14:tracePt t="13011" x="8621713" y="1733550"/>
          <p14:tracePt t="13019" x="8647113" y="1746250"/>
          <p14:tracePt t="13027" x="8659813" y="1758950"/>
          <p14:tracePt t="13035" x="8697913" y="1771650"/>
          <p14:tracePt t="13050" x="8736013" y="1771650"/>
          <p14:tracePt t="13057" x="8774113" y="1784350"/>
          <p14:tracePt t="13065" x="8850313" y="1784350"/>
          <p14:tracePt t="13073" x="8901113" y="1784350"/>
          <p14:tracePt t="13082" x="8939213" y="1771650"/>
          <p14:tracePt t="13090" x="9042400" y="1758950"/>
          <p14:tracePt t="13099" x="9093200" y="1758950"/>
          <p14:tracePt t="13105" x="9131300" y="1746250"/>
          <p14:tracePt t="13113" x="9232900" y="1746250"/>
          <p14:tracePt t="13122" x="9296400" y="1746250"/>
          <p14:tracePt t="13129" x="9348788" y="1746250"/>
          <p14:tracePt t="13137" x="9399588" y="1746250"/>
          <p14:tracePt t="13145" x="9513888" y="1746250"/>
          <p14:tracePt t="13153" x="9564688" y="1746250"/>
          <p14:tracePt t="13162" x="9628188" y="1746250"/>
          <p14:tracePt t="13169" x="9744075" y="1733550"/>
          <p14:tracePt t="13177" x="9807575" y="1733550"/>
          <p14:tracePt t="13185" x="9871075" y="1720850"/>
          <p14:tracePt t="13194" x="9921875" y="1708150"/>
          <p14:tracePt t="13201" x="10036175" y="1670050"/>
          <p14:tracePt t="13209" x="10086975" y="1644650"/>
          <p14:tracePt t="13217" x="10139363" y="1619250"/>
          <p14:tracePt t="13226" x="10177463" y="1593850"/>
          <p14:tracePt t="13232" x="10253663" y="1543050"/>
          <p14:tracePt t="13240" x="10291763" y="1517650"/>
          <p14:tracePt t="13249" x="10317163" y="1490663"/>
          <p14:tracePt t="13256" x="10329863" y="1477963"/>
          <p14:tracePt t="13265" x="10355263" y="1439863"/>
          <p14:tracePt t="13273" x="10355263" y="1427163"/>
          <p14:tracePt t="13282" x="10355263" y="1414463"/>
          <p14:tracePt t="13289" x="10355263" y="1389063"/>
          <p14:tracePt t="13298" x="10355263" y="1376363"/>
          <p14:tracePt t="13307" x="10355263" y="1363663"/>
          <p14:tracePt t="13313" x="10355263" y="1350963"/>
          <p14:tracePt t="13322" x="10355263" y="1312863"/>
          <p14:tracePt t="13329" x="10355263" y="1300163"/>
          <p14:tracePt t="13339" x="10355263" y="1287463"/>
          <p14:tracePt t="13348" x="10342563" y="1262063"/>
          <p14:tracePt t="13355" x="10329863" y="1236663"/>
          <p14:tracePt t="13363" x="10291763" y="1198563"/>
          <p14:tracePt t="13371" x="10279063" y="1185863"/>
          <p14:tracePt t="13380" x="10240963" y="1173163"/>
          <p14:tracePt t="13387" x="10215563" y="1147763"/>
          <p14:tracePt t="13395" x="10177463" y="1135063"/>
          <p14:tracePt t="13403" x="10101263" y="1109663"/>
          <p14:tracePt t="13411" x="10061575" y="1109663"/>
          <p14:tracePt t="13419" x="10010775" y="1096963"/>
          <p14:tracePt t="13427" x="9972675" y="1096963"/>
          <p14:tracePt t="13439" x="9921875" y="1096963"/>
          <p14:tracePt t="13443" x="9845675" y="1096963"/>
          <p14:tracePt t="13451" x="9807575" y="1096963"/>
          <p14:tracePt t="13459" x="9782175" y="1096963"/>
          <p14:tracePt t="13467" x="9744075" y="1109663"/>
          <p14:tracePt t="13475" x="9718675" y="1109663"/>
          <p14:tracePt t="13483" x="9640888" y="1122363"/>
          <p14:tracePt t="13491" x="9602788" y="1135063"/>
          <p14:tracePt t="13500" x="9551988" y="1135063"/>
          <p14:tracePt t="13507" x="9513888" y="1135063"/>
          <p14:tracePt t="13516" x="9463088" y="1147763"/>
          <p14:tracePt t="13523" x="9361488" y="1160463"/>
          <p14:tracePt t="13533" x="9309100" y="1173163"/>
          <p14:tracePt t="13539" x="9258300" y="1173163"/>
          <p14:tracePt t="13550" x="9207500" y="1185863"/>
          <p14:tracePt t="13555" x="9156700" y="1198563"/>
          <p14:tracePt t="13565" x="9055100" y="1223963"/>
          <p14:tracePt t="13571" x="9017000" y="1236663"/>
          <p14:tracePt t="13579" x="8966200" y="1236663"/>
          <p14:tracePt t="13589" x="8926513" y="1249363"/>
          <p14:tracePt t="13595" x="8888413" y="1262063"/>
          <p14:tracePt t="13603" x="8837613" y="1287463"/>
          <p14:tracePt t="13613" x="8812213" y="1300163"/>
          <p14:tracePt t="13621" x="8786813" y="1312863"/>
          <p14:tracePt t="13628" x="8774113" y="1325563"/>
          <p14:tracePt t="13637" x="8748713" y="1325563"/>
          <p14:tracePt t="13645" x="8736013" y="1338263"/>
          <p14:tracePt t="13653" x="8697913" y="1363663"/>
          <p14:tracePt t="13661" x="8672513" y="1376363"/>
          <p14:tracePt t="13669" x="8659813" y="1389063"/>
          <p14:tracePt t="13677" x="8634413" y="1414463"/>
          <p14:tracePt t="13685" x="8621713" y="1427163"/>
          <p14:tracePt t="13693" x="8609013" y="1439863"/>
          <p14:tracePt t="13701" x="8583613" y="1465263"/>
          <p14:tracePt t="13709" x="8556625" y="1517650"/>
          <p14:tracePt t="13717" x="8543925" y="1543050"/>
          <p14:tracePt t="13725" x="8531225" y="1568450"/>
          <p14:tracePt t="13733" x="8518525" y="1593850"/>
          <p14:tracePt t="13743" x="8518525" y="1619250"/>
          <p14:tracePt t="13750" x="8505825" y="1631950"/>
          <p14:tracePt t="13757" x="8505825" y="1657350"/>
          <p14:tracePt t="13766" x="8505825" y="1670050"/>
          <p14:tracePt t="13773" x="8505825" y="1682750"/>
          <p14:tracePt t="13783" x="8505825" y="1695450"/>
          <p14:tracePt t="13789" x="8518525" y="1708150"/>
          <p14:tracePt t="13799" x="8531225" y="1733550"/>
          <p14:tracePt t="13805" x="8556625" y="1746250"/>
          <p14:tracePt t="13817" x="8596313" y="1771650"/>
          <p14:tracePt t="13821" x="8647113" y="1797050"/>
          <p14:tracePt t="13829" x="8697913" y="1809750"/>
          <p14:tracePt t="13837" x="8761413" y="1835150"/>
          <p14:tracePt t="13846" x="8837613" y="1847850"/>
          <p14:tracePt t="13853" x="8913813" y="1873250"/>
          <p14:tracePt t="13861" x="9093200" y="1898650"/>
          <p14:tracePt t="13869" x="9194800" y="1898650"/>
          <p14:tracePt t="13877" x="9309100" y="1898650"/>
          <p14:tracePt t="13885" x="9424988" y="1898650"/>
          <p14:tracePt t="13895" x="9526588" y="1898650"/>
          <p14:tracePt t="13901" x="9628188" y="1898650"/>
          <p14:tracePt t="13909" x="9704388" y="1885950"/>
          <p14:tracePt t="13919" x="9782175" y="1873250"/>
          <p14:tracePt t="13927" x="9845675" y="1860550"/>
          <p14:tracePt t="13935" x="9909175" y="1847850"/>
          <p14:tracePt t="13943" x="9947275" y="1835150"/>
          <p14:tracePt t="13951" x="9998075" y="1809750"/>
          <p14:tracePt t="13967" x="10023475" y="1797050"/>
          <p14:tracePt t="14168" x="0" y="0"/>
        </p14:tracePtLst>
        <p14:tracePtLst>
          <p14:tracePt t="22493" x="10483850" y="4448175"/>
          <p14:tracePt t="22500" x="10469563" y="4448175"/>
          <p14:tracePt t="22502" x="10456863" y="4448175"/>
          <p14:tracePt t="22519" x="10444163" y="4448175"/>
          <p14:tracePt t="22557" x="10431463" y="4448175"/>
          <p14:tracePt t="22581" x="10418763" y="4448175"/>
          <p14:tracePt t="22592" x="10406063" y="4448175"/>
          <p14:tracePt t="22597" x="10406063" y="4435475"/>
          <p14:tracePt t="22605" x="10393363" y="4435475"/>
          <p14:tracePt t="22613" x="10380663" y="4435475"/>
          <p14:tracePt t="22621" x="10367963" y="4435475"/>
          <p14:tracePt t="22633" x="10342563" y="4435475"/>
          <p14:tracePt t="22637" x="10317163" y="4435475"/>
          <p14:tracePt t="22647" x="10304463" y="4435475"/>
          <p14:tracePt t="22653" x="10291763" y="4435475"/>
          <p14:tracePt t="22663" x="10279063" y="4435475"/>
          <p14:tracePt t="22669" x="10266363" y="4435475"/>
          <p14:tracePt t="22677" x="10253663" y="4435475"/>
          <p14:tracePt t="22687" x="10240963" y="4435475"/>
          <p14:tracePt t="22694" x="10228263" y="4435475"/>
          <p14:tracePt t="22701" x="10215563" y="4435475"/>
          <p14:tracePt t="22709" x="10202863" y="4435475"/>
          <p14:tracePt t="22719" x="10190163" y="4435475"/>
          <p14:tracePt t="22727" x="10177463" y="4435475"/>
          <p14:tracePt t="22743" x="10164763" y="4435475"/>
          <p14:tracePt t="22751" x="10152063" y="4435475"/>
          <p14:tracePt t="22759" x="10139363" y="4448175"/>
          <p14:tracePt t="22768" x="10113963" y="4448175"/>
          <p14:tracePt t="22775" x="10101263" y="4448175"/>
          <p14:tracePt t="22783" x="10086975" y="4460875"/>
          <p14:tracePt t="22791" x="10074275" y="4460875"/>
          <p14:tracePt t="22799" x="10061575" y="4460875"/>
          <p14:tracePt t="22807" x="10036175" y="4473575"/>
          <p14:tracePt t="22817" x="10023475" y="4486275"/>
          <p14:tracePt t="22823" x="9985375" y="4486275"/>
          <p14:tracePt t="22831" x="9972675" y="4498975"/>
          <p14:tracePt t="22841" x="9947275" y="4513263"/>
          <p14:tracePt t="22847" x="9921875" y="4513263"/>
          <p14:tracePt t="22855" x="9896475" y="4525963"/>
          <p14:tracePt t="22865" x="9858375" y="4538663"/>
          <p14:tracePt t="22871" x="9845675" y="4538663"/>
          <p14:tracePt t="22879" x="9820275" y="4538663"/>
          <p14:tracePt t="22887" x="9782175" y="4551363"/>
          <p14:tracePt t="22897" x="9756775" y="4564063"/>
          <p14:tracePt t="22903" x="9731375" y="4576763"/>
          <p14:tracePt t="22911" x="9704388" y="4576763"/>
          <p14:tracePt t="22920" x="9640888" y="4602163"/>
          <p14:tracePt t="22928" x="9615488" y="4614863"/>
          <p14:tracePt t="22937" x="9590088" y="4614863"/>
          <p14:tracePt t="22952" x="9501188" y="4652963"/>
          <p14:tracePt t="22961" x="9475788" y="4665663"/>
          <p14:tracePt t="22968" x="9450388" y="4665663"/>
          <p14:tracePt t="22975" x="9424988" y="4678363"/>
          <p14:tracePt t="22985" x="9399588" y="4691063"/>
          <p14:tracePt t="22993" x="9336088" y="4703763"/>
          <p14:tracePt t="23002" x="9309100" y="4716463"/>
          <p14:tracePt t="23009" x="9271000" y="4729163"/>
          <p14:tracePt t="23018" x="9245600" y="4741863"/>
          <p14:tracePt t="23047" x="9207500" y="4754563"/>
          <p14:tracePt t="23054" x="9093200" y="4805363"/>
          <p14:tracePt t="23069" x="9067800" y="4818063"/>
          <p14:tracePt t="23073" x="9029700" y="4830763"/>
          <p14:tracePt t="23081" x="9017000" y="4843463"/>
          <p14:tracePt t="23089" x="9004300" y="4843463"/>
          <p14:tracePt t="23105" x="8991600" y="4843463"/>
          <p14:tracePt t="23121" x="8978900" y="4843463"/>
          <p14:tracePt t="23129" x="8951913" y="4843463"/>
          <p14:tracePt t="23137" x="8939213" y="4843463"/>
          <p14:tracePt t="23148" x="8913813" y="4843463"/>
          <p14:tracePt t="23154" x="8888413" y="4843463"/>
          <p14:tracePt t="23161" x="8850313" y="4843463"/>
          <p14:tracePt t="23169" x="8824913" y="4843463"/>
          <p14:tracePt t="23177" x="8786813" y="4843463"/>
          <p14:tracePt t="23185" x="8748713" y="4843463"/>
          <p14:tracePt t="23193" x="8710613" y="4830763"/>
          <p14:tracePt t="23201" x="8672513" y="4830763"/>
          <p14:tracePt t="23209" x="8634413" y="4830763"/>
          <p14:tracePt t="23217" x="8596313" y="4830763"/>
          <p14:tracePt t="23225" x="8556625" y="4830763"/>
          <p14:tracePt t="23235" x="8531225" y="4830763"/>
          <p14:tracePt t="23241" x="8493125" y="4830763"/>
          <p14:tracePt t="23250" x="8467725" y="4818063"/>
          <p14:tracePt t="23259" x="8455025" y="4818063"/>
          <p14:tracePt t="23267" x="8429625" y="4818063"/>
          <p14:tracePt t="23275" x="8404225" y="4818063"/>
          <p14:tracePt t="23281" x="8378825" y="4818063"/>
          <p14:tracePt t="23291" x="8353425" y="4818063"/>
          <p14:tracePt t="23299" x="8328025" y="4818063"/>
          <p14:tracePt t="23305" x="8289925" y="4818063"/>
          <p14:tracePt t="23318" x="8264525" y="4818063"/>
          <p14:tracePt t="23323" x="8239125" y="4818063"/>
          <p14:tracePt t="23331" x="8201025" y="4818063"/>
          <p14:tracePt t="23339" x="8174038" y="4830763"/>
          <p14:tracePt t="23349" x="8148638" y="4830763"/>
          <p14:tracePt t="23357" x="8123238" y="4830763"/>
          <p14:tracePt t="23363" x="8110538" y="4830763"/>
          <p14:tracePt t="23371" x="8097838" y="4830763"/>
          <p14:tracePt t="23380" x="8085138" y="4830763"/>
          <p14:tracePt t="23387" x="8059738" y="4830763"/>
          <p14:tracePt t="23395" x="8047038" y="4830763"/>
          <p14:tracePt t="23405" x="8047038" y="4843463"/>
          <p14:tracePt t="23413" x="8034338" y="4843463"/>
          <p14:tracePt t="23419" x="8021638" y="4843463"/>
          <p14:tracePt t="23427" x="8008938" y="4856163"/>
          <p14:tracePt t="23434" x="7996238" y="4868863"/>
          <p14:tracePt t="23443" x="7983538" y="4881563"/>
          <p14:tracePt t="23450" x="7983538" y="4894263"/>
          <p14:tracePt t="23458" x="7970838" y="4906963"/>
          <p14:tracePt t="23466" x="7958138" y="4919663"/>
          <p14:tracePt t="23474" x="7945438" y="4946650"/>
          <p14:tracePt t="23482" x="7932738" y="4959350"/>
          <p14:tracePt t="23491" x="7932738" y="4972050"/>
          <p14:tracePt t="23501" x="7932738" y="4984750"/>
          <p14:tracePt t="23506" x="7920038" y="4997450"/>
          <p14:tracePt t="23525" x="7920038" y="5010150"/>
          <p14:tracePt t="23539" x="7920038" y="5022850"/>
          <p14:tracePt t="23555" x="7920038" y="5035550"/>
          <p14:tracePt t="23562" x="7920038" y="5048250"/>
          <p14:tracePt t="23583" x="7920038" y="5073650"/>
          <p14:tracePt t="23588" x="7932738" y="5086350"/>
          <p14:tracePt t="23597" x="7945438" y="5099050"/>
          <p14:tracePt t="23605" x="7970838" y="5124450"/>
          <p14:tracePt t="23612" x="7983538" y="5137150"/>
          <p14:tracePt t="23620" x="8008938" y="5162550"/>
          <p14:tracePt t="23629" x="8034338" y="5175250"/>
          <p14:tracePt t="23637" x="8072438" y="5187950"/>
          <p14:tracePt t="23645" x="8110538" y="5200650"/>
          <p14:tracePt t="23653" x="8148638" y="5213350"/>
          <p14:tracePt t="23661" x="8186738" y="5226050"/>
          <p14:tracePt t="23669" x="8239125" y="5238750"/>
          <p14:tracePt t="23677" x="8289925" y="5238750"/>
          <p14:tracePt t="23685" x="8391525" y="5251450"/>
          <p14:tracePt t="23693" x="8442325" y="5251450"/>
          <p14:tracePt t="23701" x="8493125" y="5251450"/>
          <p14:tracePt t="23709" x="8596313" y="5264150"/>
          <p14:tracePt t="23719" x="8647113" y="5264150"/>
          <p14:tracePt t="23725" x="8697913" y="5264150"/>
          <p14:tracePt t="23734" x="8812213" y="5264150"/>
          <p14:tracePt t="23741" x="8875713" y="5264150"/>
          <p14:tracePt t="23751" x="8939213" y="5264150"/>
          <p14:tracePt t="23757" x="9004300" y="5264150"/>
          <p14:tracePt t="23766" x="9144000" y="5264150"/>
          <p14:tracePt t="23773" x="9220200" y="5264150"/>
          <p14:tracePt t="23781" x="9296400" y="5264150"/>
          <p14:tracePt t="23789" x="9374188" y="5264150"/>
          <p14:tracePt t="23797" x="9526588" y="5264150"/>
          <p14:tracePt t="23805" x="9602788" y="5264150"/>
          <p14:tracePt t="23813" x="9691688" y="5264150"/>
          <p14:tracePt t="23820" x="9769475" y="5264150"/>
          <p14:tracePt t="23829" x="9845675" y="5264150"/>
          <p14:tracePt t="23837" x="9998075" y="5264150"/>
          <p14:tracePt t="23845" x="10074275" y="5264150"/>
          <p14:tracePt t="23853" x="10152063" y="5264150"/>
          <p14:tracePt t="23863" x="10215563" y="5264150"/>
          <p14:tracePt t="23873" x="10279063" y="5264150"/>
          <p14:tracePt t="23879" x="10342563" y="5264150"/>
          <p14:tracePt t="23888" x="10444163" y="5264150"/>
          <p14:tracePt t="23895" x="10469563" y="5251450"/>
          <p14:tracePt t="23903" x="10509250" y="5251450"/>
          <p14:tracePt t="23910" x="10560050" y="5238750"/>
          <p14:tracePt t="23919" x="10598150" y="5238750"/>
          <p14:tracePt t="23926" x="10661650" y="5226050"/>
          <p14:tracePt t="23935" x="10699750" y="5226050"/>
          <p14:tracePt t="23942" x="10737850" y="5226050"/>
          <p14:tracePt t="23951" x="10814050" y="5213350"/>
          <p14:tracePt t="23959" x="10839450" y="5200650"/>
          <p14:tracePt t="23966" x="10879138" y="5200650"/>
          <p14:tracePt t="23974" x="10929938" y="5187950"/>
          <p14:tracePt t="23984" x="10955338" y="5175250"/>
          <p14:tracePt t="23991" x="10980738" y="5162550"/>
          <p14:tracePt t="24000" x="11018838" y="5137150"/>
          <p14:tracePt t="24006" x="11044238" y="5111750"/>
          <p14:tracePt t="24017" x="11056938" y="5099050"/>
          <p14:tracePt t="24022" x="11082338" y="5086350"/>
          <p14:tracePt t="24034" x="11095038" y="5060950"/>
          <p14:tracePt t="24041" x="11095038" y="5048250"/>
          <p14:tracePt t="24046" x="11095038" y="5035550"/>
          <p14:tracePt t="24055" x="11095038" y="5022850"/>
          <p14:tracePt t="24063" x="11095038" y="4997450"/>
          <p14:tracePt t="24071" x="11095038" y="4959350"/>
          <p14:tracePt t="24078" x="11095038" y="4933950"/>
          <p14:tracePt t="24092" x="11095038" y="4919663"/>
          <p14:tracePt t="24094" x="11095038" y="4906963"/>
          <p14:tracePt t="24104" x="11095038" y="4894263"/>
          <p14:tracePt t="24110" x="11095038" y="4868863"/>
          <p14:tracePt t="24118" x="11095038" y="4856163"/>
          <p14:tracePt t="24127" x="11095038" y="4843463"/>
          <p14:tracePt t="24136" x="11082338" y="4830763"/>
          <p14:tracePt t="24142" x="11069638" y="4805363"/>
          <p14:tracePt t="24156" x="11056938" y="4792663"/>
          <p14:tracePt t="24161" x="11031538" y="4779963"/>
          <p14:tracePt t="24169" x="11018838" y="4767263"/>
          <p14:tracePt t="24177" x="10968038" y="4729163"/>
          <p14:tracePt t="24185" x="10942638" y="4716463"/>
          <p14:tracePt t="24193" x="10917238" y="4703763"/>
          <p14:tracePt t="24200" x="10879138" y="4691063"/>
          <p14:tracePt t="24209" x="10839450" y="4678363"/>
          <p14:tracePt t="24217" x="10801350" y="4678363"/>
          <p14:tracePt t="24225" x="10763250" y="4665663"/>
          <p14:tracePt t="24233" x="10725150" y="4665663"/>
          <p14:tracePt t="24241" x="10674350" y="4652963"/>
          <p14:tracePt t="24250" x="10636250" y="4652963"/>
          <p14:tracePt t="24257" x="10598150" y="4652963"/>
          <p14:tracePt t="24267" x="10560050" y="4652963"/>
          <p14:tracePt t="24274" x="10509250" y="4652963"/>
          <p14:tracePt t="24283" x="10469563" y="4652963"/>
          <p14:tracePt t="24288" x="10418763" y="4652963"/>
          <p14:tracePt t="24297" x="10367963" y="4652963"/>
          <p14:tracePt t="24306" x="10317163" y="4652963"/>
          <p14:tracePt t="24313" x="10253663" y="4652963"/>
          <p14:tracePt t="24321" x="10190163" y="4652963"/>
          <p14:tracePt t="24329" x="10113963" y="4652963"/>
          <p14:tracePt t="24337" x="10036175" y="4652963"/>
          <p14:tracePt t="24345" x="9959975" y="4652963"/>
          <p14:tracePt t="24353" x="9883775" y="4652963"/>
          <p14:tracePt t="24361" x="9807575" y="4652963"/>
          <p14:tracePt t="24369" x="9731375" y="4652963"/>
          <p14:tracePt t="24377" x="9666288" y="4652963"/>
          <p14:tracePt t="24385" x="9590088" y="4652963"/>
          <p14:tracePt t="24393" x="9513888" y="4665663"/>
          <p14:tracePt t="24402" x="9450388" y="4665663"/>
          <p14:tracePt t="24409" x="9374188" y="4665663"/>
          <p14:tracePt t="24419" x="9309100" y="4665663"/>
          <p14:tracePt t="24425" x="9245600" y="4665663"/>
          <p14:tracePt t="24437" x="9182100" y="4665663"/>
          <p14:tracePt t="24443" x="9118600" y="4665663"/>
          <p14:tracePt t="24451" x="9055100" y="4665663"/>
          <p14:tracePt t="24459" x="8991600" y="4665663"/>
          <p14:tracePt t="24467" x="8913813" y="4665663"/>
          <p14:tracePt t="24475" x="8850313" y="4665663"/>
          <p14:tracePt t="24484" x="8774113" y="4678363"/>
          <p14:tracePt t="24491" x="8697913" y="4678363"/>
          <p14:tracePt t="24500" x="8634413" y="4678363"/>
          <p14:tracePt t="24508" x="8569325" y="4691063"/>
          <p14:tracePt t="24517" x="8505825" y="4691063"/>
          <p14:tracePt t="24532" x="8455025" y="4703763"/>
          <p14:tracePt t="24539" x="8391525" y="4716463"/>
          <p14:tracePt t="24547" x="8340725" y="4729163"/>
          <p14:tracePt t="24554" x="8302625" y="4741863"/>
          <p14:tracePt t="24563" x="8251825" y="4754563"/>
          <p14:tracePt t="24572" x="8213725" y="4767263"/>
          <p14:tracePt t="24578" x="8174038" y="4779963"/>
          <p14:tracePt t="24595" x="8135938" y="4805363"/>
          <p14:tracePt t="24604" x="8110538" y="4818063"/>
          <p14:tracePt t="24611" x="8085138" y="4830763"/>
          <p14:tracePt t="24618" x="8059738" y="4843463"/>
          <p14:tracePt t="24627" x="8034338" y="4868863"/>
          <p14:tracePt t="24637" x="8021638" y="4881563"/>
          <p14:tracePt t="24651" x="8008938" y="4894263"/>
          <p14:tracePt t="24659" x="7996238" y="4906963"/>
          <p14:tracePt t="24683" x="7996238" y="4919663"/>
          <p14:tracePt t="24707" x="7996238" y="4933950"/>
          <p14:tracePt t="24717" x="7996238" y="4946650"/>
          <p14:tracePt t="24724" x="7996238" y="4959350"/>
          <p14:tracePt t="24732" x="7996238" y="4984750"/>
          <p14:tracePt t="24743" x="8008938" y="5010150"/>
          <p14:tracePt t="24751" x="8008938" y="5022850"/>
          <p14:tracePt t="24757" x="8021638" y="5048250"/>
          <p14:tracePt t="24766" x="8034338" y="5073650"/>
          <p14:tracePt t="24773" x="8047038" y="5099050"/>
          <p14:tracePt t="24780" x="8059738" y="5111750"/>
          <p14:tracePt t="24788" x="8072438" y="5137150"/>
          <p14:tracePt t="24796" x="8097838" y="5149850"/>
          <p14:tracePt t="24805" x="8110538" y="5162550"/>
          <p14:tracePt t="24812" x="8148638" y="5175250"/>
          <p14:tracePt t="24820" x="8174038" y="5200650"/>
          <p14:tracePt t="24829" x="8213725" y="5213350"/>
          <p14:tracePt t="24838" x="8264525" y="5238750"/>
          <p14:tracePt t="24846" x="8289925" y="5251450"/>
          <p14:tracePt t="24852" x="8366125" y="5276850"/>
          <p14:tracePt t="24860" x="8455025" y="5302250"/>
          <p14:tracePt t="24869" x="8556625" y="5340350"/>
          <p14:tracePt t="24876" x="8621713" y="5353050"/>
          <p14:tracePt t="24885" x="8774113" y="5380038"/>
          <p14:tracePt t="24892" x="8966200" y="5405438"/>
          <p14:tracePt t="24902" x="9093200" y="5430838"/>
          <p14:tracePt t="24909" x="9232900" y="5443538"/>
          <p14:tracePt t="24916" x="9386888" y="5456238"/>
          <p14:tracePt t="24926" x="9526588" y="5456238"/>
          <p14:tracePt t="24934" x="9666288" y="5456238"/>
          <p14:tracePt t="24940" x="9845675" y="5456238"/>
          <p14:tracePt t="24950" x="9896475" y="5456238"/>
          <p14:tracePt t="24956" x="9998075" y="5456238"/>
          <p14:tracePt t="24966" x="10086975" y="5456238"/>
          <p14:tracePt t="24973" x="10164763" y="5443538"/>
          <p14:tracePt t="24981" x="10228263" y="5430838"/>
          <p14:tracePt t="24991" x="10291763" y="5430838"/>
          <p14:tracePt t="24999" x="10317163" y="5418138"/>
          <p14:tracePt t="25007" x="10355263" y="5418138"/>
          <p14:tracePt t="25016" x="10393363" y="5405438"/>
          <p14:tracePt t="25022" x="10418763" y="5405438"/>
          <p14:tracePt t="25030" x="10444163" y="5405438"/>
          <p14:tracePt t="25040" x="10456863" y="5392738"/>
          <p14:tracePt t="25046" x="10483850" y="5392738"/>
          <p14:tracePt t="25054" x="10496550" y="5392738"/>
          <p14:tracePt t="25063" x="10509250" y="5392738"/>
          <p14:tracePt t="25078" x="10521950" y="5392738"/>
          <p14:tracePt t="25265" x="0" y="0"/>
        </p14:tracePtLst>
        <p14:tracePtLst>
          <p14:tracePt t="27973" x="10712450" y="1350963"/>
          <p14:tracePt t="27978" x="10712450" y="1338263"/>
          <p14:tracePt t="27983" x="10699750" y="1338263"/>
          <p14:tracePt t="28003" x="10687050" y="1325563"/>
          <p14:tracePt t="28023" x="10674350" y="1325563"/>
          <p14:tracePt t="28031" x="10661650" y="1312863"/>
          <p14:tracePt t="28050" x="10648950" y="1312863"/>
          <p14:tracePt t="28063" x="10636250" y="1312863"/>
          <p14:tracePt t="28072" x="10623550" y="1312863"/>
          <p14:tracePt t="28082" x="10610850" y="1300163"/>
          <p14:tracePt t="28095" x="10598150" y="1300163"/>
          <p14:tracePt t="28105" x="10572750" y="1287463"/>
          <p14:tracePt t="28113" x="10547350" y="1274763"/>
          <p14:tracePt t="28123" x="10534650" y="1274763"/>
          <p14:tracePt t="28132" x="10521950" y="1274763"/>
          <p14:tracePt t="28139" x="10496550" y="1262063"/>
          <p14:tracePt t="28145" x="10469563" y="1249363"/>
          <p14:tracePt t="28153" x="10444163" y="1236663"/>
          <p14:tracePt t="28161" x="10418763" y="1236663"/>
          <p14:tracePt t="28173" x="10367963" y="1223963"/>
          <p14:tracePt t="28178" x="10329863" y="1223963"/>
          <p14:tracePt t="28185" x="10291763" y="1223963"/>
          <p14:tracePt t="28193" x="10266363" y="1211263"/>
          <p14:tracePt t="28202" x="10215563" y="1211263"/>
          <p14:tracePt t="28209" x="10164763" y="1198563"/>
          <p14:tracePt t="28218" x="10126663" y="1185863"/>
          <p14:tracePt t="28225" x="10074275" y="1173163"/>
          <p14:tracePt t="28235" x="10036175" y="1173163"/>
          <p14:tracePt t="28241" x="9985375" y="1160463"/>
          <p14:tracePt t="28253" x="9947275" y="1160463"/>
          <p14:tracePt t="28257" x="9871075" y="1147763"/>
          <p14:tracePt t="28266" x="9820275" y="1147763"/>
          <p14:tracePt t="28277" x="9769475" y="1147763"/>
          <p14:tracePt t="28281" x="9718675" y="1147763"/>
          <p14:tracePt t="28291" x="9653588" y="1147763"/>
          <p14:tracePt t="28297" x="9590088" y="1147763"/>
          <p14:tracePt t="28305" x="9526588" y="1135063"/>
          <p14:tracePt t="28313" x="9463088" y="1135063"/>
          <p14:tracePt t="28321" x="9399588" y="1135063"/>
          <p14:tracePt t="28329" x="9336088" y="1135063"/>
          <p14:tracePt t="28337" x="9296400" y="1135063"/>
          <p14:tracePt t="28347" x="9232900" y="1122363"/>
          <p14:tracePt t="28353" x="9182100" y="1122363"/>
          <p14:tracePt t="28361" x="9131300" y="1122363"/>
          <p14:tracePt t="28369" x="9093200" y="1122363"/>
          <p14:tracePt t="28379" x="9055100" y="1122363"/>
          <p14:tracePt t="28387" x="9029700" y="1135063"/>
          <p14:tracePt t="28396" x="8991600" y="1135063"/>
          <p14:tracePt t="28403" x="8951913" y="1147763"/>
          <p14:tracePt t="28411" x="8913813" y="1160463"/>
          <p14:tracePt t="28419" x="8888413" y="1160463"/>
          <p14:tracePt t="28428" x="8837613" y="1173163"/>
          <p14:tracePt t="28435" x="8774113" y="1185863"/>
          <p14:tracePt t="28443" x="8748713" y="1185863"/>
          <p14:tracePt t="28452" x="8685213" y="1198563"/>
          <p14:tracePt t="28459" x="8647113" y="1211263"/>
          <p14:tracePt t="28467" x="8583613" y="1223963"/>
          <p14:tracePt t="28475" x="8556625" y="1236663"/>
          <p14:tracePt t="28484" x="8493125" y="1249363"/>
          <p14:tracePt t="28491" x="8429625" y="1287463"/>
          <p14:tracePt t="28501" x="8404225" y="1300163"/>
          <p14:tracePt t="28507" x="8378825" y="1312863"/>
          <p14:tracePt t="28517" x="8315325" y="1338263"/>
          <p14:tracePt t="28522" x="8289925" y="1363663"/>
          <p14:tracePt t="28531" x="8226425" y="1401763"/>
          <p14:tracePt t="28539" x="8201025" y="1414463"/>
          <p14:tracePt t="28547" x="8148638" y="1452563"/>
          <p14:tracePt t="28554" x="8123238" y="1477963"/>
          <p14:tracePt t="28564" x="8097838" y="1517650"/>
          <p14:tracePt t="28570" x="8072438" y="1568450"/>
          <p14:tracePt t="28579" x="8059738" y="1581150"/>
          <p14:tracePt t="28587" x="8047038" y="1606550"/>
          <p14:tracePt t="28594" x="8034338" y="1644650"/>
          <p14:tracePt t="28603" x="8034338" y="1657350"/>
          <p14:tracePt t="28611" x="8034338" y="1670050"/>
          <p14:tracePt t="28619" x="8021638" y="1695450"/>
          <p14:tracePt t="28627" x="8021638" y="1708150"/>
          <p14:tracePt t="28634" x="8021638" y="1720850"/>
          <p14:tracePt t="28642" x="8021638" y="1746250"/>
          <p14:tracePt t="28650" x="8021638" y="1784350"/>
          <p14:tracePt t="28658" x="8021638" y="1809750"/>
          <p14:tracePt t="28669" x="8021638" y="1835150"/>
          <p14:tracePt t="28676" x="8021638" y="1860550"/>
          <p14:tracePt t="28685" x="8021638" y="1924050"/>
          <p14:tracePt t="28694" x="8021638" y="1963738"/>
          <p14:tracePt t="28700" x="8021638" y="1989138"/>
          <p14:tracePt t="28708" x="8021638" y="2027238"/>
          <p14:tracePt t="28717" x="8034338" y="2065338"/>
          <p14:tracePt t="28726" x="8047038" y="2128838"/>
          <p14:tracePt t="28734" x="8059738" y="2166938"/>
          <p14:tracePt t="28741" x="8085138" y="2205038"/>
          <p14:tracePt t="28752" x="8097838" y="2243138"/>
          <p14:tracePt t="28758" x="8110538" y="2268538"/>
          <p14:tracePt t="28765" x="8148638" y="2319338"/>
          <p14:tracePt t="28772" x="8174038" y="2344738"/>
          <p14:tracePt t="28781" x="8201025" y="2384425"/>
          <p14:tracePt t="28788" x="8239125" y="2397125"/>
          <p14:tracePt t="28797" x="8277225" y="2422525"/>
          <p14:tracePt t="28805" x="8340725" y="2460625"/>
          <p14:tracePt t="28813" x="8391525" y="2473325"/>
          <p14:tracePt t="28823" x="8442325" y="2486025"/>
          <p14:tracePt t="28828" x="8493125" y="2511425"/>
          <p14:tracePt t="28837" x="8556625" y="2524125"/>
          <p14:tracePt t="28845" x="8685213" y="2549525"/>
          <p14:tracePt t="28855" x="8748713" y="2562225"/>
          <p14:tracePt t="28861" x="8812213" y="2574925"/>
          <p14:tracePt t="28868" x="8875713" y="2587625"/>
          <p14:tracePt t="28877" x="8951913" y="2600325"/>
          <p14:tracePt t="28889" x="9093200" y="2625725"/>
          <p14:tracePt t="28895" x="9169400" y="2638425"/>
          <p14:tracePt t="28901" x="9258300" y="2651125"/>
          <p14:tracePt t="28909" x="9336088" y="2663825"/>
          <p14:tracePt t="28917" x="9488488" y="2676525"/>
          <p14:tracePt t="28925" x="9577388" y="2689225"/>
          <p14:tracePt t="28934" x="9653588" y="2701925"/>
          <p14:tracePt t="28941" x="9832975" y="2701925"/>
          <p14:tracePt t="28952" x="9921875" y="2714625"/>
          <p14:tracePt t="28958" x="10010775" y="2714625"/>
          <p14:tracePt t="28967" x="10177463" y="2714625"/>
          <p14:tracePt t="28975" x="10253663" y="2714625"/>
          <p14:tracePt t="28984" x="10406063" y="2689225"/>
          <p14:tracePt t="28991" x="10469563" y="2676525"/>
          <p14:tracePt t="29001" x="10598150" y="2638425"/>
          <p14:tracePt t="29007" x="10661650" y="2613025"/>
          <p14:tracePt t="29017" x="10750550" y="2562225"/>
          <p14:tracePt t="29023" x="10801350" y="2536825"/>
          <p14:tracePt t="29031" x="10879138" y="2486025"/>
          <p14:tracePt t="29041" x="10917238" y="2460625"/>
          <p14:tracePt t="29047" x="10968038" y="2397125"/>
          <p14:tracePt t="29055" x="10980738" y="2371725"/>
          <p14:tracePt t="29063" x="11018838" y="2306638"/>
          <p14:tracePt t="29071" x="11018838" y="2281238"/>
          <p14:tracePt t="29080" x="11031538" y="2217738"/>
          <p14:tracePt t="29086" x="11044238" y="2179638"/>
          <p14:tracePt t="29095" x="11044238" y="2116138"/>
          <p14:tracePt t="29103" x="11056938" y="2065338"/>
          <p14:tracePt t="29110" x="11056938" y="2027238"/>
          <p14:tracePt t="29119" x="11056938" y="1938338"/>
          <p14:tracePt t="29127" x="11056938" y="1898650"/>
          <p14:tracePt t="29135" x="11056938" y="1847850"/>
          <p14:tracePt t="29143" x="11056938" y="1746250"/>
          <p14:tracePt t="29151" x="11056938" y="1695450"/>
          <p14:tracePt t="29158" x="11056938" y="1644650"/>
          <p14:tracePt t="29166" x="11031538" y="1555750"/>
          <p14:tracePt t="29174" x="11018838" y="1517650"/>
          <p14:tracePt t="29183" x="11006138" y="1465263"/>
          <p14:tracePt t="29195" x="10980738" y="1439863"/>
          <p14:tracePt t="29200" x="10929938" y="1376363"/>
          <p14:tracePt t="29207" x="10904538" y="1350963"/>
          <p14:tracePt t="29216" x="10866438" y="1325563"/>
          <p14:tracePt t="29224" x="10788650" y="1300163"/>
          <p14:tracePt t="29230" x="10725150" y="1262063"/>
          <p14:tracePt t="29241" x="10648950" y="1236663"/>
          <p14:tracePt t="29246" x="10572750" y="1223963"/>
          <p14:tracePt t="29257" x="10534650" y="1211263"/>
          <p14:tracePt t="29267" x="10469563" y="1198563"/>
          <p14:tracePt t="29272" x="10431463" y="1198563"/>
          <p14:tracePt t="29281" x="10380663" y="1185863"/>
          <p14:tracePt t="29289" x="10317163" y="1185863"/>
          <p14:tracePt t="29297" x="10291763" y="1185863"/>
          <p14:tracePt t="29304" x="10240963" y="1185863"/>
          <p14:tracePt t="29313" x="10215563" y="1185863"/>
          <p14:tracePt t="29320" x="10164763" y="1185863"/>
          <p14:tracePt t="29329" x="10126663" y="1185863"/>
          <p14:tracePt t="29337" x="10061575" y="1185863"/>
          <p14:tracePt t="29345" x="9985375" y="1173163"/>
          <p14:tracePt t="29352" x="9921875" y="1173163"/>
          <p14:tracePt t="29360" x="9845675" y="1160463"/>
          <p14:tracePt t="29368" x="9769475" y="1160463"/>
          <p14:tracePt t="29377" x="9691688" y="1147763"/>
          <p14:tracePt t="29384" x="9590088" y="1147763"/>
          <p14:tracePt t="29393" x="9501188" y="1135063"/>
          <p14:tracePt t="29401" x="9463088" y="1135063"/>
          <p14:tracePt t="29411" x="9361488" y="1135063"/>
          <p14:tracePt t="29417" x="9271000" y="1135063"/>
          <p14:tracePt t="29426" x="9169400" y="1135063"/>
          <p14:tracePt t="29435" x="9067800" y="1135063"/>
          <p14:tracePt t="29440" x="9017000" y="1135063"/>
          <p14:tracePt t="29451" x="8875713" y="1135063"/>
          <p14:tracePt t="29457" x="8799513" y="1147763"/>
          <p14:tracePt t="29467" x="8736013" y="1173163"/>
          <p14:tracePt t="29472" x="8659813" y="1185863"/>
          <p14:tracePt t="29481" x="8596313" y="1211263"/>
          <p14:tracePt t="29489" x="8493125" y="1262063"/>
          <p14:tracePt t="29497" x="8429625" y="1287463"/>
          <p14:tracePt t="29505" x="8366125" y="1312863"/>
          <p14:tracePt t="29516" x="8302625" y="1325563"/>
          <p14:tracePt t="29521" x="8264525" y="1338263"/>
          <p14:tracePt t="29531" x="8201025" y="1363663"/>
          <p14:tracePt t="29537" x="8135938" y="1389063"/>
          <p14:tracePt t="29547" x="8072438" y="1414463"/>
          <p14:tracePt t="29555" x="8021638" y="1439863"/>
          <p14:tracePt t="29565" x="7958138" y="1477963"/>
          <p14:tracePt t="29571" x="7932738" y="1490663"/>
          <p14:tracePt t="29580" x="7881938" y="1530350"/>
          <p14:tracePt t="29586" x="7831138" y="1581150"/>
          <p14:tracePt t="29596" x="7791450" y="1606550"/>
          <p14:tracePt t="29603" x="7727950" y="1670050"/>
          <p14:tracePt t="29610" x="7664450" y="1733550"/>
          <p14:tracePt t="29618" x="7626350" y="1784350"/>
          <p14:tracePt t="29627" x="7562850" y="1860550"/>
          <p14:tracePt t="29635" x="7512050" y="1938338"/>
          <p14:tracePt t="29642" x="7486650" y="1976438"/>
          <p14:tracePt t="29651" x="7461250" y="2039938"/>
          <p14:tracePt t="29659" x="7461250" y="2065338"/>
          <p14:tracePt t="29667" x="7461250" y="2103438"/>
          <p14:tracePt t="29675" x="7461250" y="2116138"/>
          <p14:tracePt t="29684" x="7461250" y="2141538"/>
          <p14:tracePt t="29690" x="7461250" y="2154238"/>
          <p14:tracePt t="29700" x="7473950" y="2166938"/>
          <p14:tracePt t="29706" x="7486650" y="2192338"/>
          <p14:tracePt t="29716" x="7499350" y="2205038"/>
          <p14:tracePt t="29722" x="7537450" y="2243138"/>
          <p14:tracePt t="29730" x="7562850" y="2268538"/>
          <p14:tracePt t="29738" x="7588250" y="2293938"/>
          <p14:tracePt t="29748" x="7664450" y="2344738"/>
          <p14:tracePt t="29754" x="7702550" y="2384425"/>
          <p14:tracePt t="29763" x="7818438" y="2447925"/>
          <p14:tracePt t="29770" x="7907338" y="2486025"/>
          <p14:tracePt t="29780" x="8047038" y="2549525"/>
          <p14:tracePt t="29786" x="8148638" y="2587625"/>
          <p14:tracePt t="29797" x="8264525" y="2625725"/>
          <p14:tracePt t="29803" x="8404225" y="2651125"/>
          <p14:tracePt t="29813" x="8556625" y="2689225"/>
          <p14:tracePt t="29818" x="8710613" y="2727325"/>
          <p14:tracePt t="29828" x="8888413" y="2752725"/>
          <p14:tracePt t="29837" x="9080500" y="2792413"/>
          <p14:tracePt t="29845" x="9296400" y="2817813"/>
          <p14:tracePt t="29852" x="9501188" y="2843213"/>
          <p14:tracePt t="29860" x="9691688" y="2855913"/>
          <p14:tracePt t="29868" x="9896475" y="2868613"/>
          <p14:tracePt t="29877" x="9985375" y="2868613"/>
          <p14:tracePt t="29884" x="10164763" y="2868613"/>
          <p14:tracePt t="29893" x="10291763" y="2868613"/>
          <p14:tracePt t="29900" x="10456863" y="2830513"/>
          <p14:tracePt t="29911" x="10534650" y="2805113"/>
          <p14:tracePt t="29916" x="10598150" y="2765425"/>
          <p14:tracePt t="29924" x="10623550" y="2752725"/>
          <p14:tracePt t="29934" x="10674350" y="2714625"/>
          <p14:tracePt t="29940" x="10712450" y="2676525"/>
          <p14:tracePt t="29951" x="10737850" y="2651125"/>
          <p14:tracePt t="29969" x="10750550" y="2625725"/>
          <p14:tracePt t="29971" x="10763250" y="2600325"/>
          <p14:tracePt t="29977" x="10775950" y="2587625"/>
          <p14:tracePt t="29987" x="10775950" y="2574925"/>
          <p14:tracePt t="30003" x="10775950" y="2562225"/>
          <p14:tracePt t="30097" x="0" y="0"/>
        </p14:tracePtLst>
        <p14:tracePtLst>
          <p14:tracePt t="31817" x="10547350" y="2435225"/>
          <p14:tracePt t="31820" x="10534650" y="2422525"/>
          <p14:tracePt t="31835" x="10521950" y="2409825"/>
          <p14:tracePt t="31844" x="10509250" y="2397125"/>
          <p14:tracePt t="31852" x="10496550" y="2384425"/>
          <p14:tracePt t="31859" x="10469563" y="2384425"/>
          <p14:tracePt t="31867" x="10456863" y="2371725"/>
          <p14:tracePt t="31877" x="10431463" y="2359025"/>
          <p14:tracePt t="31884" x="10406063" y="2332038"/>
          <p14:tracePt t="31891" x="10367963" y="2319338"/>
          <p14:tracePt t="31904" x="10342563" y="2306638"/>
          <p14:tracePt t="31920" x="10279063" y="2293938"/>
          <p14:tracePt t="31923" x="10253663" y="2281238"/>
          <p14:tracePt t="31937" x="10228263" y="2281238"/>
          <p14:tracePt t="31939" x="10190163" y="2268538"/>
          <p14:tracePt t="31952" x="10164763" y="2268538"/>
          <p14:tracePt t="31955" x="10139363" y="2268538"/>
          <p14:tracePt t="31964" x="10101263" y="2268538"/>
          <p14:tracePt t="31971" x="10074275" y="2268538"/>
          <p14:tracePt t="31979" x="10036175" y="2268538"/>
          <p14:tracePt t="31987" x="9998075" y="2268538"/>
          <p14:tracePt t="32000" x="9959975" y="2268538"/>
          <p14:tracePt t="32005" x="9921875" y="2268538"/>
          <p14:tracePt t="32011" x="9871075" y="2268538"/>
          <p14:tracePt t="32019" x="9832975" y="2268538"/>
          <p14:tracePt t="32030" x="9782175" y="2268538"/>
          <p14:tracePt t="32037" x="9731375" y="2268538"/>
          <p14:tracePt t="32057" x="9691688" y="2268538"/>
          <p14:tracePt t="32064" x="9590088" y="2268538"/>
          <p14:tracePt t="32069" x="9539288" y="2268538"/>
          <p14:tracePt t="32077" x="9475788" y="2268538"/>
          <p14:tracePt t="32085" x="9424988" y="2268538"/>
          <p14:tracePt t="32093" x="9361488" y="2268538"/>
          <p14:tracePt t="32101" x="9258300" y="2268538"/>
          <p14:tracePt t="32108" x="9207500" y="2268538"/>
          <p14:tracePt t="32125" x="9169400" y="2268538"/>
          <p14:tracePt t="32129" x="9118600" y="2268538"/>
          <p14:tracePt t="32139" x="9093200" y="2268538"/>
          <p14:tracePt t="32145" x="9055100" y="2268538"/>
          <p14:tracePt t="32153" x="9017000" y="2268538"/>
          <p14:tracePt t="32163" x="8978900" y="2268538"/>
          <p14:tracePt t="32170" x="8951913" y="2268538"/>
          <p14:tracePt t="32177" x="8913813" y="2281238"/>
          <p14:tracePt t="32186" x="8875713" y="2281238"/>
          <p14:tracePt t="32196" x="8850313" y="2281238"/>
          <p14:tracePt t="32201" x="8812213" y="2281238"/>
          <p14:tracePt t="32209" x="8774113" y="2293938"/>
          <p14:tracePt t="32221" x="8710613" y="2293938"/>
          <p14:tracePt t="32231" x="8672513" y="2306638"/>
          <p14:tracePt t="32236" x="8634413" y="2306638"/>
          <p14:tracePt t="32245" x="8609013" y="2319338"/>
          <p14:tracePt t="32252" x="8569325" y="2332038"/>
          <p14:tracePt t="32260" x="8531225" y="2344738"/>
          <p14:tracePt t="32273" x="8505825" y="2359025"/>
          <p14:tracePt t="32281" x="8429625" y="2384425"/>
          <p14:tracePt t="32290" x="8404225" y="2397125"/>
          <p14:tracePt t="32297" x="8378825" y="2397125"/>
          <p14:tracePt t="32305" x="8366125" y="2409825"/>
          <p14:tracePt t="32314" x="8353425" y="2422525"/>
          <p14:tracePt t="32322" x="8340725" y="2422525"/>
          <p14:tracePt t="32331" x="8328025" y="2422525"/>
          <p14:tracePt t="32337" x="8315325" y="2435225"/>
          <p14:tracePt t="32346" x="8302625" y="2435225"/>
          <p14:tracePt t="32353" x="8302625" y="2447925"/>
          <p14:tracePt t="32364" x="8289925" y="2460625"/>
          <p14:tracePt t="32372" x="8277225" y="2460625"/>
          <p14:tracePt t="32378" x="8264525" y="2473325"/>
          <p14:tracePt t="32387" x="8251825" y="2498725"/>
          <p14:tracePt t="32395" x="8226425" y="2511425"/>
          <p14:tracePt t="32403" x="8201025" y="2524125"/>
          <p14:tracePt t="32411" x="8186738" y="2536825"/>
          <p14:tracePt t="32419" x="8148638" y="2562225"/>
          <p14:tracePt t="32427" x="8135938" y="2574925"/>
          <p14:tracePt t="32435" x="8110538" y="2587625"/>
          <p14:tracePt t="32442" x="8097838" y="2600325"/>
          <p14:tracePt t="32450" x="8085138" y="2613025"/>
          <p14:tracePt t="32459" x="8072438" y="2625725"/>
          <p14:tracePt t="32469" x="8059738" y="2638425"/>
          <p14:tracePt t="32494" x="8059738" y="2651125"/>
          <p14:tracePt t="32507" x="8047038" y="2651125"/>
          <p14:tracePt t="32525" x="8047038" y="2663825"/>
          <p14:tracePt t="32547" x="8047038" y="2676525"/>
          <p14:tracePt t="32557" x="8047038" y="2689225"/>
          <p14:tracePt t="32573" x="8047038" y="2701925"/>
          <p14:tracePt t="32579" x="8047038" y="2714625"/>
          <p14:tracePt t="32588" x="8047038" y="2727325"/>
          <p14:tracePt t="32603" x="8047038" y="2740025"/>
          <p14:tracePt t="32611" x="8047038" y="2752725"/>
          <p14:tracePt t="32622" x="8047038" y="2765425"/>
          <p14:tracePt t="32629" x="8047038" y="2778125"/>
          <p14:tracePt t="32637" x="8047038" y="2805113"/>
          <p14:tracePt t="32643" x="8047038" y="2817813"/>
          <p14:tracePt t="32653" x="8047038" y="2843213"/>
          <p14:tracePt t="32661" x="8047038" y="2855913"/>
          <p14:tracePt t="32671" x="8047038" y="2868613"/>
          <p14:tracePt t="32678" x="8047038" y="2881313"/>
          <p14:tracePt t="32686" x="8059738" y="2906713"/>
          <p14:tracePt t="32693" x="8072438" y="2932113"/>
          <p14:tracePt t="32701" x="8085138" y="2957513"/>
          <p14:tracePt t="32709" x="8097838" y="2970213"/>
          <p14:tracePt t="32719" x="8110538" y="2982913"/>
          <p14:tracePt t="32725" x="8123238" y="2995613"/>
          <p14:tracePt t="32733" x="8135938" y="3008313"/>
          <p14:tracePt t="32741" x="8148638" y="3021013"/>
          <p14:tracePt t="32753" x="8161338" y="3033713"/>
          <p14:tracePt t="32760" x="8174038" y="3046413"/>
          <p14:tracePt t="32765" x="8201025" y="3059113"/>
          <p14:tracePt t="32773" x="8213725" y="3071813"/>
          <p14:tracePt t="32781" x="8239125" y="3084513"/>
          <p14:tracePt t="32790" x="8264525" y="3097213"/>
          <p14:tracePt t="32797" x="8302625" y="3109913"/>
          <p14:tracePt t="32805" x="8340725" y="3135313"/>
          <p14:tracePt t="32813" x="8378825" y="3148013"/>
          <p14:tracePt t="32822" x="8416925" y="3160713"/>
          <p14:tracePt t="32829" x="8467725" y="3173413"/>
          <p14:tracePt t="32837" x="8518525" y="3198813"/>
          <p14:tracePt t="32845" x="8583613" y="3211513"/>
          <p14:tracePt t="32853" x="8634413" y="3225800"/>
          <p14:tracePt t="32861" x="8697913" y="3238500"/>
          <p14:tracePt t="32869" x="8761413" y="3251200"/>
          <p14:tracePt t="32879" x="8824913" y="3263900"/>
          <p14:tracePt t="32885" x="8888413" y="3276600"/>
          <p14:tracePt t="32893" x="8951913" y="3289300"/>
          <p14:tracePt t="32903" x="9004300" y="3302000"/>
          <p14:tracePt t="32909" x="9067800" y="3314700"/>
          <p14:tracePt t="32919" x="9118600" y="3327400"/>
          <p14:tracePt t="32925" x="9182100" y="3327400"/>
          <p14:tracePt t="32939" x="9232900" y="3340100"/>
          <p14:tracePt t="32947" x="9283700" y="3352800"/>
          <p14:tracePt t="32955" x="9336088" y="3365500"/>
          <p14:tracePt t="32969" x="9399588" y="3378200"/>
          <p14:tracePt t="32984" x="9513888" y="3390900"/>
          <p14:tracePt t="32987" x="9577388" y="3403600"/>
          <p14:tracePt t="32995" x="9640888" y="3403600"/>
          <p14:tracePt t="33003" x="9704388" y="3403600"/>
          <p14:tracePt t="33011" x="9769475" y="3403600"/>
          <p14:tracePt t="33019" x="9832975" y="3416300"/>
          <p14:tracePt t="33027" x="9896475" y="3416300"/>
          <p14:tracePt t="33035" x="9959975" y="3429000"/>
          <p14:tracePt t="33043" x="10036175" y="3429000"/>
          <p14:tracePt t="33051" x="10101263" y="3441700"/>
          <p14:tracePt t="33059" x="10177463" y="3454400"/>
          <p14:tracePt t="33067" x="10240963" y="3467100"/>
          <p14:tracePt t="33086" x="10317163" y="3467100"/>
          <p14:tracePt t="33091" x="10380663" y="3467100"/>
          <p14:tracePt t="33100" x="10444163" y="3467100"/>
          <p14:tracePt t="33107" x="10509250" y="3467100"/>
          <p14:tracePt t="33123" x="10636250" y="3467100"/>
          <p14:tracePt t="33135" x="10687050" y="3467100"/>
          <p14:tracePt t="33149" x="10737850" y="3467100"/>
          <p14:tracePt t="33155" x="10775950" y="3454400"/>
          <p14:tracePt t="33163" x="10814050" y="3454400"/>
          <p14:tracePt t="33171" x="10866438" y="3441700"/>
          <p14:tracePt t="33180" x="10904538" y="3441700"/>
          <p14:tracePt t="33189" x="10942638" y="3429000"/>
          <p14:tracePt t="33197" x="10993438" y="3416300"/>
          <p14:tracePt t="33205" x="11018838" y="3416300"/>
          <p14:tracePt t="33213" x="11056938" y="3403600"/>
          <p14:tracePt t="33221" x="11095038" y="3390900"/>
          <p14:tracePt t="33229" x="11120438" y="3378200"/>
          <p14:tracePt t="33237" x="11158538" y="3365500"/>
          <p14:tracePt t="33245" x="11183938" y="3365500"/>
          <p14:tracePt t="33253" x="11222038" y="3340100"/>
          <p14:tracePt t="33261" x="11261725" y="3327400"/>
          <p14:tracePt t="33269" x="11312525" y="3314700"/>
          <p14:tracePt t="33277" x="11350625" y="3289300"/>
          <p14:tracePt t="33285" x="11388725" y="3263900"/>
          <p14:tracePt t="33293" x="11426825" y="3238500"/>
          <p14:tracePt t="33301" x="11464925" y="3211513"/>
          <p14:tracePt t="33309" x="11503025" y="3186113"/>
          <p14:tracePt t="33319" x="11541125" y="3160713"/>
          <p14:tracePt t="33325" x="11566525" y="3135313"/>
          <p14:tracePt t="33333" x="11604625" y="3122613"/>
          <p14:tracePt t="33343" x="11631613" y="3097213"/>
          <p14:tracePt t="33351" x="11644313" y="3084513"/>
          <p14:tracePt t="33357" x="11669713" y="3071813"/>
          <p14:tracePt t="33365" x="11695113" y="3046413"/>
          <p14:tracePt t="33373" x="11707813" y="3021013"/>
          <p14:tracePt t="33381" x="11733213" y="2995613"/>
          <p14:tracePt t="33389" x="11745913" y="2970213"/>
          <p14:tracePt t="33397" x="11758613" y="2944813"/>
          <p14:tracePt t="33405" x="11771313" y="2919413"/>
          <p14:tracePt t="33415" x="11771313" y="2881313"/>
          <p14:tracePt t="33421" x="11771313" y="2868613"/>
          <p14:tracePt t="33429" x="11784013" y="2843213"/>
          <p14:tracePt t="33437" x="11784013" y="2805113"/>
          <p14:tracePt t="33452" x="11784013" y="2792413"/>
          <p14:tracePt t="33457" x="11784013" y="2752725"/>
          <p14:tracePt t="33465" x="11771313" y="2714625"/>
          <p14:tracePt t="33475" x="11758613" y="2676525"/>
          <p14:tracePt t="33484" x="11745913" y="2651125"/>
          <p14:tracePt t="33493" x="11707813" y="2600325"/>
          <p14:tracePt t="33501" x="11695113" y="2587625"/>
          <p14:tracePt t="33507" x="11669713" y="2574925"/>
          <p14:tracePt t="33515" x="11631613" y="2536825"/>
          <p14:tracePt t="33522" x="11617325" y="2524125"/>
          <p14:tracePt t="33531" x="11591925" y="2511425"/>
          <p14:tracePt t="33538" x="11566525" y="2486025"/>
          <p14:tracePt t="33546" x="11503025" y="2447925"/>
          <p14:tracePt t="33554" x="11477625" y="2435225"/>
          <p14:tracePt t="33563" x="11439525" y="2422525"/>
          <p14:tracePt t="33571" x="11401425" y="2397125"/>
          <p14:tracePt t="33579" x="11350625" y="2371725"/>
          <p14:tracePt t="33587" x="11249025" y="2332038"/>
          <p14:tracePt t="33594" x="11196638" y="2306638"/>
          <p14:tracePt t="33602" x="11133138" y="2281238"/>
          <p14:tracePt t="33610" x="11082338" y="2268538"/>
          <p14:tracePt t="33618" x="11031538" y="2243138"/>
          <p14:tracePt t="33626" x="10942638" y="2217738"/>
          <p14:tracePt t="33634" x="10891838" y="2217738"/>
          <p14:tracePt t="33643" x="10852150" y="2205038"/>
          <p14:tracePt t="33651" x="10814050" y="2205038"/>
          <p14:tracePt t="33658" x="10788650" y="2192338"/>
          <p14:tracePt t="33666" x="10750550" y="2192338"/>
          <p14:tracePt t="33677" x="10725150" y="2192338"/>
          <p14:tracePt t="33684" x="10674350" y="2179638"/>
          <p14:tracePt t="33690" x="10648950" y="2179638"/>
          <p14:tracePt t="33700" x="10623550" y="2179638"/>
          <p14:tracePt t="33707" x="10585450" y="2179638"/>
          <p14:tracePt t="33715" x="10560050" y="2179638"/>
          <p14:tracePt t="33722" x="10521950" y="2179638"/>
          <p14:tracePt t="33733" x="10483850" y="2179638"/>
          <p14:tracePt t="33739" x="10444163" y="2179638"/>
          <p14:tracePt t="33751" x="10406063" y="2179638"/>
          <p14:tracePt t="33755" x="10367963" y="2179638"/>
          <p14:tracePt t="33765" x="10317163" y="2179638"/>
          <p14:tracePt t="33773" x="10279063" y="2166938"/>
          <p14:tracePt t="33781" x="10228263" y="2166938"/>
          <p14:tracePt t="33789" x="10190163" y="2166938"/>
          <p14:tracePt t="33797" x="10152063" y="2166938"/>
          <p14:tracePt t="33805" x="10074275" y="2166938"/>
          <p14:tracePt t="33813" x="10036175" y="2166938"/>
          <p14:tracePt t="33821" x="10010775" y="2166938"/>
          <p14:tracePt t="33829" x="9972675" y="2166938"/>
          <p14:tracePt t="33836" x="9947275" y="2166938"/>
          <p14:tracePt t="33845" x="9909175" y="2166938"/>
          <p14:tracePt t="33852" x="9871075" y="2166938"/>
          <p14:tracePt t="33860" x="9845675" y="2166938"/>
          <p14:tracePt t="33868" x="9807575" y="2166938"/>
          <p14:tracePt t="33877" x="9756775" y="2179638"/>
          <p14:tracePt t="33884" x="9718675" y="2179638"/>
          <p14:tracePt t="33893" x="9666288" y="2179638"/>
          <p14:tracePt t="33901" x="9628188" y="2179638"/>
          <p14:tracePt t="33910" x="9577388" y="2179638"/>
          <p14:tracePt t="33917" x="9526588" y="2179638"/>
          <p14:tracePt t="33925" x="9475788" y="2179638"/>
          <p14:tracePt t="33935" x="9437688" y="2192338"/>
          <p14:tracePt t="33941" x="9386888" y="2192338"/>
          <p14:tracePt t="33950" x="9348788" y="2192338"/>
          <p14:tracePt t="33969" x="9271000" y="2205038"/>
          <p14:tracePt t="33977" x="9232900" y="2217738"/>
          <p14:tracePt t="33985" x="9194800" y="2230438"/>
          <p14:tracePt t="33993" x="9169400" y="2243138"/>
          <p14:tracePt t="34004" x="9131300" y="2255838"/>
          <p14:tracePt t="34011" x="9093200" y="2281238"/>
          <p14:tracePt t="34017" x="9055100" y="2293938"/>
          <p14:tracePt t="34024" x="9017000" y="2306638"/>
          <p14:tracePt t="34032" x="8978900" y="2319338"/>
          <p14:tracePt t="34041" x="8939213" y="2344738"/>
          <p14:tracePt t="34052" x="8901113" y="2359025"/>
          <p14:tracePt t="34059" x="8863013" y="2371725"/>
          <p14:tracePt t="34067" x="8786813" y="2409825"/>
          <p14:tracePt t="34075" x="8736013" y="2422525"/>
          <p14:tracePt t="34083" x="8697913" y="2447925"/>
          <p14:tracePt t="34090" x="8647113" y="2460625"/>
          <p14:tracePt t="34099" x="8609013" y="2486025"/>
          <p14:tracePt t="34107" x="8569325" y="2498725"/>
          <p14:tracePt t="34114" x="8531225" y="2524125"/>
          <p14:tracePt t="34123" x="8480425" y="2562225"/>
          <p14:tracePt t="34130" x="8455025" y="2587625"/>
          <p14:tracePt t="34139" x="8429625" y="2613025"/>
          <p14:tracePt t="34146" x="8416925" y="2625725"/>
          <p14:tracePt t="34155" x="8404225" y="2651125"/>
          <p14:tracePt t="34169" x="8378825" y="2676525"/>
          <p14:tracePt t="34176" x="8353425" y="2714625"/>
          <p14:tracePt t="34184" x="8340725" y="2740025"/>
          <p14:tracePt t="34190" x="8328025" y="2765425"/>
          <p14:tracePt t="34201" x="8315325" y="2792413"/>
          <p14:tracePt t="34207" x="8302625" y="2830513"/>
          <p14:tracePt t="34215" x="8289925" y="2855913"/>
          <p14:tracePt t="34223" x="8277225" y="2881313"/>
          <p14:tracePt t="34231" x="8277225" y="2906713"/>
          <p14:tracePt t="34239" x="8264525" y="2932113"/>
          <p14:tracePt t="34248" x="8264525" y="2944813"/>
          <p14:tracePt t="34255" x="8264525" y="2957513"/>
          <p14:tracePt t="34265" x="8264525" y="2970213"/>
          <p14:tracePt t="34271" x="8264525" y="2982913"/>
          <p14:tracePt t="34278" x="8264525" y="3008313"/>
          <p14:tracePt t="34287" x="8264525" y="3021013"/>
          <p14:tracePt t="34295" x="8264525" y="3059113"/>
          <p14:tracePt t="34303" x="8264525" y="3071813"/>
          <p14:tracePt t="34311" x="8277225" y="3122613"/>
          <p14:tracePt t="34320" x="8289925" y="3148013"/>
          <p14:tracePt t="34327" x="8315325" y="3198813"/>
          <p14:tracePt t="34337" x="8340725" y="3225800"/>
          <p14:tracePt t="34346" x="8378825" y="3263900"/>
          <p14:tracePt t="34353" x="8404225" y="3289300"/>
          <p14:tracePt t="34361" x="8442325" y="3302000"/>
          <p14:tracePt t="34368" x="8518525" y="3340100"/>
          <p14:tracePt t="34377" x="8596313" y="3378200"/>
          <p14:tracePt t="34384" x="8685213" y="3403600"/>
          <p14:tracePt t="34392" x="8786813" y="3429000"/>
          <p14:tracePt t="34401" x="8901113" y="3454400"/>
          <p14:tracePt t="34409" x="9042400" y="3467100"/>
          <p14:tracePt t="34417" x="9118600" y="3479800"/>
          <p14:tracePt t="34425" x="9271000" y="3492500"/>
          <p14:tracePt t="34436" x="9437688" y="3505200"/>
          <p14:tracePt t="34441" x="9602788" y="3517900"/>
          <p14:tracePt t="34450" x="9691688" y="3530600"/>
          <p14:tracePt t="34457" x="9858375" y="3543300"/>
          <p14:tracePt t="34469" x="9934575" y="3556000"/>
          <p14:tracePt t="34473" x="10101263" y="3568700"/>
          <p14:tracePt t="34481" x="10240963" y="3581400"/>
          <p14:tracePt t="34491" x="10317163" y="3581400"/>
          <p14:tracePt t="34497" x="10456863" y="3606800"/>
          <p14:tracePt t="34504" x="10534650" y="3606800"/>
          <p14:tracePt t="34514" x="10674350" y="3619500"/>
          <p14:tracePt t="34521" x="10737850" y="3632200"/>
          <p14:tracePt t="34528" x="10891838" y="3646488"/>
          <p14:tracePt t="34536" x="10955338" y="3646488"/>
          <p14:tracePt t="34546" x="11095038" y="3632200"/>
          <p14:tracePt t="34552" x="11158538" y="3619500"/>
          <p14:tracePt t="34561" x="11209338" y="3619500"/>
          <p14:tracePt t="34569" x="11299825" y="3594100"/>
          <p14:tracePt t="34578" x="11363325" y="3581400"/>
          <p14:tracePt t="34584" x="11376025" y="3568700"/>
          <p14:tracePt t="34651" x="11376025" y="3556000"/>
          <p14:tracePt t="34755" x="0" y="0"/>
        </p14:tracePtLst>
        <p14:tracePtLst>
          <p14:tracePt t="37120" x="10036175" y="4448175"/>
          <p14:tracePt t="37125" x="10023475" y="4435475"/>
          <p14:tracePt t="37131" x="10023475" y="4422775"/>
          <p14:tracePt t="37144" x="10010775" y="4422775"/>
          <p14:tracePt t="37147" x="9998075" y="4422775"/>
          <p14:tracePt t="37157" x="9998075" y="4410075"/>
          <p14:tracePt t="37163" x="9985375" y="4397375"/>
          <p14:tracePt t="37172" x="9972675" y="4397375"/>
          <p14:tracePt t="37181" x="9947275" y="4397375"/>
          <p14:tracePt t="37189" x="9921875" y="4384675"/>
          <p14:tracePt t="37197" x="9896475" y="4384675"/>
          <p14:tracePt t="37205" x="9858375" y="4384675"/>
          <p14:tracePt t="37213" x="9820275" y="4384675"/>
          <p14:tracePt t="37221" x="9744075" y="4384675"/>
          <p14:tracePt t="37233" x="9704388" y="4384675"/>
          <p14:tracePt t="37241" x="9615488" y="4384675"/>
          <p14:tracePt t="37252" x="9577388" y="4384675"/>
          <p14:tracePt t="37257" x="9501188" y="4384675"/>
          <p14:tracePt t="37265" x="9450388" y="4384675"/>
          <p14:tracePt t="37273" x="9412288" y="4384675"/>
          <p14:tracePt t="37283" x="9374188" y="4384675"/>
          <p14:tracePt t="37288" x="9296400" y="4384675"/>
          <p14:tracePt t="37296" x="9258300" y="4384675"/>
          <p14:tracePt t="37304" x="9220200" y="4384675"/>
          <p14:tracePt t="37315" x="9182100" y="4384675"/>
          <p14:tracePt t="37321" x="9105900" y="4384675"/>
          <p14:tracePt t="37329" x="9080500" y="4384675"/>
          <p14:tracePt t="37340" x="9042400" y="4384675"/>
          <p14:tracePt t="37345" x="9004300" y="4384675"/>
          <p14:tracePt t="37353" x="8978900" y="4384675"/>
          <p14:tracePt t="37361" x="8913813" y="4384675"/>
          <p14:tracePt t="37369" x="8875713" y="4397375"/>
          <p14:tracePt t="37378" x="8850313" y="4410075"/>
          <p14:tracePt t="37385" x="8824913" y="4410075"/>
          <p14:tracePt t="37399" x="8786813" y="4422775"/>
          <p14:tracePt t="37402" x="8761413" y="4435475"/>
          <p14:tracePt t="37410" x="8736013" y="4448175"/>
          <p14:tracePt t="37416" x="8672513" y="4473575"/>
          <p14:tracePt t="37425" x="8634413" y="4486275"/>
          <p14:tracePt t="37435" x="8609013" y="4498975"/>
          <p14:tracePt t="37441" x="8569325" y="4525963"/>
          <p14:tracePt t="37452" x="8531225" y="4538663"/>
          <p14:tracePt t="37456" x="8493125" y="4551363"/>
          <p14:tracePt t="37468" x="8455025" y="4576763"/>
          <p14:tracePt t="37473" x="8416925" y="4589463"/>
          <p14:tracePt t="37486" x="8378825" y="4589463"/>
          <p14:tracePt t="37491" x="8353425" y="4602163"/>
          <p14:tracePt t="37499" x="8277225" y="4614863"/>
          <p14:tracePt t="37507" x="8239125" y="4627563"/>
          <p14:tracePt t="37515" x="8213725" y="4640263"/>
          <p14:tracePt t="37522" x="8186738" y="4640263"/>
          <p14:tracePt t="37531" x="8161338" y="4652963"/>
          <p14:tracePt t="37539" x="8135938" y="4665663"/>
          <p14:tracePt t="37547" x="8123238" y="4665663"/>
          <p14:tracePt t="37555" x="8110538" y="4678363"/>
          <p14:tracePt t="37563" x="8110538" y="4691063"/>
          <p14:tracePt t="37571" x="8097838" y="4691063"/>
          <p14:tracePt t="37579" x="8097838" y="4703763"/>
          <p14:tracePt t="37587" x="8085138" y="4703763"/>
          <p14:tracePt t="37596" x="8085138" y="4716463"/>
          <p14:tracePt t="37602" x="8085138" y="4729163"/>
          <p14:tracePt t="37611" x="8085138" y="4741863"/>
          <p14:tracePt t="37619" x="8085138" y="4754563"/>
          <p14:tracePt t="37627" x="8085138" y="4767263"/>
          <p14:tracePt t="37635" x="8085138" y="4792663"/>
          <p14:tracePt t="37644" x="8085138" y="4805363"/>
          <p14:tracePt t="37659" x="8085138" y="4818063"/>
          <p14:tracePt t="37666" x="8085138" y="4843463"/>
          <p14:tracePt t="37676" x="8097838" y="4856163"/>
          <p14:tracePt t="37688" x="8123238" y="4868863"/>
          <p14:tracePt t="37691" x="8148638" y="4894263"/>
          <p14:tracePt t="37699" x="8174038" y="4906963"/>
          <p14:tracePt t="37709" x="8213725" y="4919663"/>
          <p14:tracePt t="37715" x="8277225" y="4933950"/>
          <p14:tracePt t="37723" x="8353425" y="4946650"/>
          <p14:tracePt t="37731" x="8455025" y="4959350"/>
          <p14:tracePt t="37741" x="8531225" y="4972050"/>
          <p14:tracePt t="37747" x="8621713" y="4984750"/>
          <p14:tracePt t="37756" x="8736013" y="4984750"/>
          <p14:tracePt t="37765" x="8850313" y="4997450"/>
          <p14:tracePt t="37772" x="8966200" y="4997450"/>
          <p14:tracePt t="37781" x="9093200" y="4997450"/>
          <p14:tracePt t="37788" x="9220200" y="4997450"/>
          <p14:tracePt t="37797" x="9361488" y="4997450"/>
          <p14:tracePt t="37805" x="9488488" y="4997450"/>
          <p14:tracePt t="37813" x="9615488" y="4997450"/>
          <p14:tracePt t="37821" x="9744075" y="4997450"/>
          <p14:tracePt t="37829" x="9807575" y="4997450"/>
          <p14:tracePt t="37837" x="9921875" y="4997450"/>
          <p14:tracePt t="37845" x="10023475" y="4997450"/>
          <p14:tracePt t="37853" x="10126663" y="4997450"/>
          <p14:tracePt t="37861" x="10202863" y="4984750"/>
          <p14:tracePt t="37868" x="10266363" y="4984750"/>
          <p14:tracePt t="37877" x="10329863" y="4972050"/>
          <p14:tracePt t="37885" x="10431463" y="4959350"/>
          <p14:tracePt t="37894" x="10509250" y="4946650"/>
          <p14:tracePt t="37901" x="10585450" y="4933950"/>
          <p14:tracePt t="37909" x="10674350" y="4919663"/>
          <p14:tracePt t="37916" x="10750550" y="4919663"/>
          <p14:tracePt t="37925" x="10839450" y="4906963"/>
          <p14:tracePt t="37935" x="10929938" y="4894263"/>
          <p14:tracePt t="37942" x="11018838" y="4881563"/>
          <p14:tracePt t="37949" x="11095038" y="4868863"/>
          <p14:tracePt t="37957" x="11158538" y="4868863"/>
          <p14:tracePt t="37965" x="11222038" y="4843463"/>
          <p14:tracePt t="37973" x="11274425" y="4843463"/>
          <p14:tracePt t="37981" x="11312525" y="4830763"/>
          <p14:tracePt t="37988" x="11363325" y="4818063"/>
          <p14:tracePt t="37997" x="11388725" y="4805363"/>
          <p14:tracePt t="38017" x="11426825" y="4792663"/>
          <p14:tracePt t="38021" x="11439525" y="4779963"/>
          <p14:tracePt t="38029" x="11452225" y="4767263"/>
          <p14:tracePt t="38047" x="11452225" y="4754563"/>
          <p14:tracePt t="38055" x="11464925" y="4754563"/>
          <p14:tracePt t="38063" x="11464925" y="4741863"/>
          <p14:tracePt t="38071" x="11464925" y="4729163"/>
          <p14:tracePt t="38079" x="11464925" y="4716463"/>
          <p14:tracePt t="38087" x="11464925" y="4703763"/>
          <p14:tracePt t="38097" x="11464925" y="4691063"/>
          <p14:tracePt t="38104" x="11464925" y="4678363"/>
          <p14:tracePt t="38111" x="11464925" y="4665663"/>
          <p14:tracePt t="38119" x="11464925" y="4652963"/>
          <p14:tracePt t="38130" x="11452225" y="4652963"/>
          <p14:tracePt t="38135" x="11452225" y="4640263"/>
          <p14:tracePt t="38143" x="11426825" y="4614863"/>
          <p14:tracePt t="38151" x="11401425" y="4602163"/>
          <p14:tracePt t="38159" x="11388725" y="4589463"/>
          <p14:tracePt t="38167" x="11350625" y="4576763"/>
          <p14:tracePt t="38176" x="11337925" y="4564063"/>
          <p14:tracePt t="38185" x="11287125" y="4551363"/>
          <p14:tracePt t="38191" x="11274425" y="4538663"/>
          <p14:tracePt t="38199" x="11222038" y="4525963"/>
          <p14:tracePt t="38207" x="11209338" y="4513263"/>
          <p14:tracePt t="38215" x="11158538" y="4498975"/>
          <p14:tracePt t="38223" x="11133138" y="4486275"/>
          <p14:tracePt t="38236" x="11056938" y="4473575"/>
          <p14:tracePt t="38239" x="11018838" y="4460875"/>
          <p14:tracePt t="38247" x="10929938" y="4448175"/>
          <p14:tracePt t="38255" x="10879138" y="4448175"/>
          <p14:tracePt t="38268" x="10826750" y="4435475"/>
          <p14:tracePt t="38272" x="10712450" y="4422775"/>
          <p14:tracePt t="38279" x="10661650" y="4410075"/>
          <p14:tracePt t="38287" x="10610850" y="4410075"/>
          <p14:tracePt t="38295" x="10509250" y="4410075"/>
          <p14:tracePt t="38305" x="10456863" y="4410075"/>
          <p14:tracePt t="38312" x="10418763" y="4410075"/>
          <p14:tracePt t="38319" x="10342563" y="4410075"/>
          <p14:tracePt t="38331" x="10317163" y="4410075"/>
          <p14:tracePt t="38337" x="10279063" y="4397375"/>
          <p14:tracePt t="38345" x="10240963" y="4397375"/>
          <p14:tracePt t="38353" x="10215563" y="4397375"/>
          <p14:tracePt t="38362" x="10190163" y="4397375"/>
          <p14:tracePt t="38369" x="10177463" y="4397375"/>
          <p14:tracePt t="38377" x="10126663" y="4397375"/>
          <p14:tracePt t="38385" x="10113963" y="4397375"/>
          <p14:tracePt t="38393" x="10086975" y="4397375"/>
          <p14:tracePt t="38401" x="10048875" y="4397375"/>
          <p14:tracePt t="38409" x="10023475" y="4397375"/>
          <p14:tracePt t="38417" x="9934575" y="4384675"/>
          <p14:tracePt t="38425" x="9883775" y="4384675"/>
          <p14:tracePt t="38436" x="9832975" y="4384675"/>
          <p14:tracePt t="38441" x="9769475" y="4371975"/>
          <p14:tracePt t="38451" x="9704388" y="4371975"/>
          <p14:tracePt t="38457" x="9640888" y="4371975"/>
          <p14:tracePt t="38465" x="9513888" y="4371975"/>
          <p14:tracePt t="38473" x="9463088" y="4371975"/>
          <p14:tracePt t="38481" x="9399588" y="4371975"/>
          <p14:tracePt t="38489" x="9348788" y="4371975"/>
          <p14:tracePt t="38497" x="9296400" y="4371975"/>
          <p14:tracePt t="38507" x="9245600" y="4384675"/>
          <p14:tracePt t="38513" x="9207500" y="4384675"/>
          <p14:tracePt t="38521" x="9156700" y="4397375"/>
          <p14:tracePt t="38529" x="9080500" y="4410075"/>
          <p14:tracePt t="38537" x="9029700" y="4410075"/>
          <p14:tracePt t="38545" x="8978900" y="4422775"/>
          <p14:tracePt t="38553" x="8939213" y="4435475"/>
          <p14:tracePt t="38561" x="8888413" y="4435475"/>
          <p14:tracePt t="38569" x="8837613" y="4448175"/>
          <p14:tracePt t="38577" x="8786813" y="4460875"/>
          <p14:tracePt t="38587" x="8736013" y="4473575"/>
          <p14:tracePt t="38593" x="8685213" y="4498975"/>
          <p14:tracePt t="38603" x="8647113" y="4513263"/>
          <p14:tracePt t="38611" x="8596313" y="4525963"/>
          <p14:tracePt t="38618" x="8543925" y="4538663"/>
          <p14:tracePt t="38629" x="8505825" y="4551363"/>
          <p14:tracePt t="38635" x="8455025" y="4551363"/>
          <p14:tracePt t="38642" x="8429625" y="4564063"/>
          <p14:tracePt t="38651" x="8391525" y="4564063"/>
          <p14:tracePt t="38661" x="8366125" y="4576763"/>
          <p14:tracePt t="38667" x="8340725" y="4576763"/>
          <p14:tracePt t="38675" x="8315325" y="4576763"/>
          <p14:tracePt t="38685" x="8302625" y="4589463"/>
          <p14:tracePt t="38692" x="8289925" y="4589463"/>
          <p14:tracePt t="38699" x="8277225" y="4589463"/>
          <p14:tracePt t="38715" x="8264525" y="4589463"/>
          <p14:tracePt t="38723" x="8264525" y="4602163"/>
          <p14:tracePt t="38738" x="8251825" y="4602163"/>
          <p14:tracePt t="38754" x="8239125" y="4614863"/>
          <p14:tracePt t="38763" x="8226425" y="4614863"/>
          <p14:tracePt t="38780" x="8213725" y="4627563"/>
          <p14:tracePt t="38795" x="8201025" y="4627563"/>
          <p14:tracePt t="38802" x="8201025" y="4640263"/>
          <p14:tracePt t="38941" x="0" y="0"/>
        </p14:tracePtLst>
      </p14:laserTrace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25411D0-CE9F-40DF-98C1-9FBC89B92826}"/>
              </a:ext>
            </a:extLst>
          </p:cNvPr>
          <p:cNvPicPr>
            <a:picLocks noChangeAspect="1"/>
          </p:cNvPicPr>
          <p:nvPr/>
        </p:nvPicPr>
        <p:blipFill>
          <a:blip r:embed="rId3"/>
          <a:stretch>
            <a:fillRect/>
          </a:stretch>
        </p:blipFill>
        <p:spPr>
          <a:xfrm>
            <a:off x="4670274" y="4306153"/>
            <a:ext cx="5139052" cy="1620194"/>
          </a:xfrm>
          <a:prstGeom prst="rect">
            <a:avLst/>
          </a:prstGeom>
          <a:ln w="38100">
            <a:solidFill>
              <a:schemeClr val="accent5"/>
            </a:solidFill>
          </a:ln>
        </p:spPr>
      </p:pic>
      <p:sp>
        <p:nvSpPr>
          <p:cNvPr id="2" name="Title 1">
            <a:extLst>
              <a:ext uri="{FF2B5EF4-FFF2-40B4-BE49-F238E27FC236}">
                <a16:creationId xmlns:a16="http://schemas.microsoft.com/office/drawing/2014/main" id="{47EED686-EE1A-4FF4-891E-29E2403315D6}"/>
              </a:ext>
            </a:extLst>
          </p:cNvPr>
          <p:cNvSpPr>
            <a:spLocks noGrp="1"/>
          </p:cNvSpPr>
          <p:nvPr>
            <p:ph type="title"/>
          </p:nvPr>
        </p:nvSpPr>
        <p:spPr/>
        <p:txBody>
          <a:bodyPr/>
          <a:lstStyle/>
          <a:p>
            <a:r>
              <a:rPr lang="en-US" dirty="0"/>
              <a:t>¿Qué es el modelo edad-sexo?</a:t>
            </a:r>
          </a:p>
        </p:txBody>
      </p:sp>
      <p:sp>
        <p:nvSpPr>
          <p:cNvPr id="3" name="Content Placeholder 2">
            <a:extLst>
              <a:ext uri="{FF2B5EF4-FFF2-40B4-BE49-F238E27FC236}">
                <a16:creationId xmlns:a16="http://schemas.microsoft.com/office/drawing/2014/main" id="{90CE5EF0-F859-4DA6-86A9-C378377A12C6}"/>
              </a:ext>
            </a:extLst>
          </p:cNvPr>
          <p:cNvSpPr>
            <a:spLocks noGrp="1"/>
          </p:cNvSpPr>
          <p:nvPr>
            <p:ph sz="half" idx="1"/>
          </p:nvPr>
        </p:nvSpPr>
        <p:spPr>
          <a:xfrm>
            <a:off x="3867910" y="591954"/>
            <a:ext cx="7165047" cy="3522846"/>
          </a:xfrm>
        </p:spPr>
        <p:txBody>
          <a:bodyPr>
            <a:normAutofit fontScale="85000" lnSpcReduction="20000"/>
          </a:bodyPr>
          <a:lstStyle/>
          <a:p>
            <a:r>
              <a:rPr lang="en-US" sz="2400" dirty="0"/>
              <a:t>El EPP se presenta en dos variantes:</a:t>
            </a:r>
          </a:p>
          <a:p>
            <a:pPr lvl="1"/>
            <a:r>
              <a:rPr lang="en-US" sz="2000" dirty="0"/>
              <a:t>El no ASM, utilizado en epidemias concentradas</a:t>
            </a:r>
          </a:p>
          <a:p>
            <a:pPr lvl="2"/>
            <a:r>
              <a:rPr lang="en-US" sz="1800" dirty="0"/>
              <a:t>Este modelo incluye la rotación</a:t>
            </a:r>
          </a:p>
          <a:p>
            <a:pPr lvl="1"/>
            <a:r>
              <a:rPr lang="en-US" sz="2000" dirty="0"/>
              <a:t>El modelo edad-sexo (ASM), solo disponible en epidemias generalizadas</a:t>
            </a:r>
          </a:p>
          <a:p>
            <a:r>
              <a:rPr lang="en-US" sz="2400" dirty="0"/>
              <a:t>La selección se realiza en la parte inferior de los parámetros del modelo</a:t>
            </a:r>
          </a:p>
          <a:p>
            <a:r>
              <a:rPr lang="en-US" sz="2400" dirty="0"/>
              <a:t>¿Qué es el «ajuste ANC»?</a:t>
            </a:r>
          </a:p>
          <a:p>
            <a:pPr lvl="1"/>
            <a:r>
              <a:rPr lang="en-US" sz="2000" dirty="0"/>
              <a:t>No se utiliza en epidemias concentradas</a:t>
            </a:r>
          </a:p>
          <a:p>
            <a:pPr lvl="1"/>
            <a:r>
              <a:rPr lang="en-US" sz="2000" dirty="0"/>
              <a:t>En epidemias generalizadas</a:t>
            </a:r>
          </a:p>
          <a:p>
            <a:pPr lvl="2"/>
            <a:r>
              <a:rPr lang="en-US" sz="1800" dirty="0"/>
              <a:t>Con el ASM: determina si la prevalencia de las mujeres embarazadas se calcula por separado</a:t>
            </a:r>
          </a:p>
          <a:p>
            <a:pPr lvl="2"/>
            <a:r>
              <a:rPr lang="en-US" sz="1800" dirty="0"/>
              <a:t>En no ASM, determina si se utiliza la prevalencia ajustada para las mujeres embarazadas de la base de datos «AdultToPWDB».</a:t>
            </a:r>
          </a:p>
        </p:txBody>
      </p:sp>
      <p:sp>
        <p:nvSpPr>
          <p:cNvPr id="6" name="Rectangle: Rounded Corners 5">
            <a:extLst>
              <a:ext uri="{FF2B5EF4-FFF2-40B4-BE49-F238E27FC236}">
                <a16:creationId xmlns:a16="http://schemas.microsoft.com/office/drawing/2014/main" id="{1447B66D-7A75-47F8-8D5E-510083178C1B}"/>
              </a:ext>
            </a:extLst>
          </p:cNvPr>
          <p:cNvSpPr/>
          <p:nvPr/>
        </p:nvSpPr>
        <p:spPr>
          <a:xfrm>
            <a:off x="4730284" y="4763303"/>
            <a:ext cx="4954988" cy="559196"/>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6E5AA79-1685-4C8D-B6D0-59FFE3B59221}"/>
              </a:ext>
            </a:extLst>
          </p:cNvPr>
          <p:cNvPicPr>
            <a:picLocks noChangeAspect="1"/>
          </p:cNvPicPr>
          <p:nvPr/>
        </p:nvPicPr>
        <p:blipFill>
          <a:blip r:embed="rId4"/>
          <a:stretch>
            <a:fillRect/>
          </a:stretch>
        </p:blipFill>
        <p:spPr>
          <a:xfrm>
            <a:off x="0" y="520698"/>
            <a:ext cx="3433864" cy="265115"/>
          </a:xfrm>
          <a:prstGeom prst="rect">
            <a:avLst/>
          </a:prstGeom>
        </p:spPr>
      </p:pic>
    </p:spTree>
    <p:extLst>
      <p:ext uri="{BB962C8B-B14F-4D97-AF65-F5344CB8AC3E}">
        <p14:creationId xmlns:p14="http://schemas.microsoft.com/office/powerpoint/2010/main" val="966268136"/>
      </p:ext>
    </p:extLst>
  </p:cSld>
  <p:clrMapOvr>
    <a:masterClrMapping/>
  </p:clrMapOvr>
  <mc:AlternateContent xmlns:mc="http://schemas.openxmlformats.org/markup-compatibility/2006" xmlns:p14="http://schemas.microsoft.com/office/powerpoint/2010/main">
    <mc:Choice Requires="p14">
      <p:transition spd="slow" p14:dur="2000" advTm="100867"/>
    </mc:Choice>
    <mc:Fallback xmlns="" xmlns:a16="http://schemas.microsoft.com/office/drawing/2014/main">
      <p:transition spd="slow" advTm="100867"/>
    </mc:Fallback>
  </mc:AlternateContent>
  <p:extLst>
    <p:ext uri="{3A86A75C-4F4B-4683-9AE1-C65F6400EC91}">
      <p14:laserTraceLst xmlns:p14="http://schemas.microsoft.com/office/powerpoint/2010/main">
        <p14:tracePtLst>
          <p14:tracePt t="7367" x="7537450" y="496888"/>
          <p14:tracePt t="7372" x="7537450" y="484188"/>
          <p14:tracePt t="7376" x="7524750" y="484188"/>
          <p14:tracePt t="7473" x="7512050" y="471488"/>
          <p14:tracePt t="7497" x="7499350" y="471488"/>
          <p14:tracePt t="7507" x="7499350" y="458788"/>
          <p14:tracePt t="7515" x="7486650" y="458788"/>
          <p14:tracePt t="7531" x="7473950" y="458788"/>
          <p14:tracePt t="7553" x="7461250" y="446088"/>
          <p14:tracePt t="7570" x="7448550" y="446088"/>
          <p14:tracePt t="7585" x="7435850" y="446088"/>
          <p14:tracePt t="7593" x="7421563" y="433388"/>
          <p14:tracePt t="7601" x="7408863" y="433388"/>
          <p14:tracePt t="7609" x="7396163" y="433388"/>
          <p14:tracePt t="7617" x="7383463" y="420688"/>
          <p14:tracePt t="7625" x="7370763" y="420688"/>
          <p14:tracePt t="7636" x="7345363" y="420688"/>
          <p14:tracePt t="7641" x="7332663" y="420688"/>
          <p14:tracePt t="7650" x="7269163" y="407988"/>
          <p14:tracePt t="7657" x="7243763" y="407988"/>
          <p14:tracePt t="7666" x="7218363" y="407988"/>
          <p14:tracePt t="7673" x="7180263" y="395288"/>
          <p14:tracePt t="7681" x="7154863" y="395288"/>
          <p14:tracePt t="7689" x="7129463" y="395288"/>
          <p14:tracePt t="7697" x="7078663" y="395288"/>
          <p14:tracePt t="7705" x="7065963" y="395288"/>
          <p14:tracePt t="7716" x="7038975" y="395288"/>
          <p14:tracePt t="7725" x="7013575" y="395288"/>
          <p14:tracePt t="7730" x="7000875" y="395288"/>
          <p14:tracePt t="7739" x="6975475" y="395288"/>
          <p14:tracePt t="7749" x="6950075" y="395288"/>
          <p14:tracePt t="7757" x="6924675" y="382588"/>
          <p14:tracePt t="7764" x="6899275" y="382588"/>
          <p14:tracePt t="7771" x="6823075" y="382588"/>
          <p14:tracePt t="7781" x="6784975" y="369888"/>
          <p14:tracePt t="7787" x="6734175" y="369888"/>
          <p14:tracePt t="7795" x="6683375" y="357188"/>
          <p14:tracePt t="7803" x="6643688" y="357188"/>
          <p14:tracePt t="7811" x="6592888" y="344488"/>
          <p14:tracePt t="7819" x="6542088" y="344488"/>
          <p14:tracePt t="7827" x="6503988" y="331788"/>
          <p14:tracePt t="7836" x="6453188" y="331788"/>
          <p14:tracePt t="7843" x="6415088" y="331788"/>
          <p14:tracePt t="7851" x="6389688" y="331788"/>
          <p14:tracePt t="7859" x="6351588" y="319088"/>
          <p14:tracePt t="7868" x="6326188" y="319088"/>
          <p14:tracePt t="7874" x="6288088" y="319088"/>
          <p14:tracePt t="7882" x="6261100" y="319088"/>
          <p14:tracePt t="7891" x="6235700" y="319088"/>
          <p14:tracePt t="7899" x="6197600" y="319088"/>
          <p14:tracePt t="7906" x="6159500" y="319088"/>
          <p14:tracePt t="7915" x="6121400" y="319088"/>
          <p14:tracePt t="7923" x="6070600" y="319088"/>
          <p14:tracePt t="7931" x="6019800" y="319088"/>
          <p14:tracePt t="7939" x="5969000" y="319088"/>
          <p14:tracePt t="7949" x="5918200" y="319088"/>
          <p14:tracePt t="7954" x="5865813" y="319088"/>
          <p14:tracePt t="7963" x="5802313" y="319088"/>
          <p14:tracePt t="7970" x="5751513" y="319088"/>
          <p14:tracePt t="7980" x="5688013" y="319088"/>
          <p14:tracePt t="7986" x="5637213" y="319088"/>
          <p14:tracePt t="7995" x="5586413" y="319088"/>
          <p14:tracePt t="8002" x="5548313" y="319088"/>
          <p14:tracePt t="8010" x="5495925" y="319088"/>
          <p14:tracePt t="8021" x="5457825" y="319088"/>
          <p14:tracePt t="8028" x="5432425" y="319088"/>
          <p14:tracePt t="8037" x="5394325" y="319088"/>
          <p14:tracePt t="8045" x="5356225" y="319088"/>
          <p14:tracePt t="8053" x="5330825" y="319088"/>
          <p14:tracePt t="8061" x="5292725" y="319088"/>
          <p14:tracePt t="8069" x="5267325" y="319088"/>
          <p14:tracePt t="8077" x="5241925" y="331788"/>
          <p14:tracePt t="8092" x="5203825" y="331788"/>
          <p14:tracePt t="8100" x="5178425" y="344488"/>
          <p14:tracePt t="8109" x="5138738" y="344488"/>
          <p14:tracePt t="8117" x="5100638" y="344488"/>
          <p14:tracePt t="8124" x="5062538" y="357188"/>
          <p14:tracePt t="8133" x="5037138" y="369888"/>
          <p14:tracePt t="8140" x="4999038" y="369888"/>
          <p14:tracePt t="8151" x="4973638" y="382588"/>
          <p14:tracePt t="8165" x="4948238" y="382588"/>
          <p14:tracePt t="8172" x="4922838" y="395288"/>
          <p14:tracePt t="8181" x="4884738" y="407988"/>
          <p14:tracePt t="8188" x="4859338" y="420688"/>
          <p14:tracePt t="8199" x="4821238" y="433388"/>
          <p14:tracePt t="8204" x="4795838" y="433388"/>
          <p14:tracePt t="8220" x="4756150" y="446088"/>
          <p14:tracePt t="8230" x="4718050" y="458788"/>
          <p14:tracePt t="8236" x="4705350" y="471488"/>
          <p14:tracePt t="8245" x="4679950" y="471488"/>
          <p14:tracePt t="8252" x="4667250" y="484188"/>
          <p14:tracePt t="8261" x="4654550" y="496888"/>
          <p14:tracePt t="8269" x="4641850" y="496888"/>
          <p14:tracePt t="8277" x="4641850" y="509588"/>
          <p14:tracePt t="8285" x="4629150" y="509588"/>
          <p14:tracePt t="8292" x="4616450" y="522288"/>
          <p14:tracePt t="8303" x="4603750" y="534988"/>
          <p14:tracePt t="8309" x="4591050" y="534988"/>
          <p14:tracePt t="8324" x="4578350" y="547688"/>
          <p14:tracePt t="8334" x="4565650" y="547688"/>
          <p14:tracePt t="8343" x="4552950" y="560388"/>
          <p14:tracePt t="8352" x="4540250" y="573088"/>
          <p14:tracePt t="8358" x="4540250" y="585788"/>
          <p14:tracePt t="8367" x="4527550" y="585788"/>
          <p14:tracePt t="8375" x="4527550" y="598488"/>
          <p14:tracePt t="8382" x="4514850" y="611188"/>
          <p14:tracePt t="8391" x="4502150" y="611188"/>
          <p14:tracePt t="8399" x="4502150" y="636588"/>
          <p14:tracePt t="8407" x="4476750" y="650875"/>
          <p14:tracePt t="8415" x="4476750" y="663575"/>
          <p14:tracePt t="8423" x="4464050" y="676275"/>
          <p14:tracePt t="8431" x="4451350" y="688975"/>
          <p14:tracePt t="8439" x="4438650" y="701675"/>
          <p14:tracePt t="8446" x="4425950" y="714375"/>
          <p14:tracePt t="8455" x="4425950" y="727075"/>
          <p14:tracePt t="8465" x="4413250" y="727075"/>
          <p14:tracePt t="8471" x="4413250" y="739775"/>
          <p14:tracePt t="8480" x="4400550" y="739775"/>
          <p14:tracePt t="8488" x="4400550" y="752475"/>
          <p14:tracePt t="8494" x="4387850" y="752475"/>
          <p14:tracePt t="8503" x="4387850" y="777875"/>
          <p14:tracePt t="8511" x="4387850" y="790575"/>
          <p14:tracePt t="8520" x="4387850" y="815975"/>
          <p14:tracePt t="8527" x="4373563" y="841375"/>
          <p14:tracePt t="8534" x="4373563" y="866775"/>
          <p14:tracePt t="8542" x="4373563" y="904875"/>
          <p14:tracePt t="8551" x="4373563" y="917575"/>
          <p14:tracePt t="8559" x="4373563" y="955675"/>
          <p14:tracePt t="8566" x="4373563" y="981075"/>
          <p14:tracePt t="8577" x="4387850" y="1006475"/>
          <p14:tracePt t="8584" x="4387850" y="1031875"/>
          <p14:tracePt t="8593" x="4400550" y="1044575"/>
          <p14:tracePt t="8598" x="4400550" y="1069975"/>
          <p14:tracePt t="8609" x="4400550" y="1084263"/>
          <p14:tracePt t="8616" x="4400550" y="1096963"/>
          <p14:tracePt t="8625" x="4413250" y="1109663"/>
          <p14:tracePt t="8633" x="4425950" y="1122363"/>
          <p14:tracePt t="8640" x="4425950" y="1135063"/>
          <p14:tracePt t="8648" x="4438650" y="1160463"/>
          <p14:tracePt t="8656" x="4464050" y="1173163"/>
          <p14:tracePt t="8665" x="4489450" y="1198563"/>
          <p14:tracePt t="8672" x="4527550" y="1223963"/>
          <p14:tracePt t="8681" x="4565650" y="1249363"/>
          <p14:tracePt t="8689" x="4616450" y="1274763"/>
          <p14:tracePt t="8696" x="4679950" y="1300163"/>
          <p14:tracePt t="8705" x="4743450" y="1325563"/>
          <p14:tracePt t="8713" x="4821238" y="1350963"/>
          <p14:tracePt t="8722" x="4884738" y="1376363"/>
          <p14:tracePt t="8730" x="4960938" y="1401763"/>
          <p14:tracePt t="8736" x="5049838" y="1439863"/>
          <p14:tracePt t="8744" x="5153025" y="1465263"/>
          <p14:tracePt t="8754" x="5254625" y="1490663"/>
          <p14:tracePt t="8761" x="5330825" y="1517650"/>
          <p14:tracePt t="8769" x="5457825" y="1543050"/>
          <p14:tracePt t="8777" x="5548313" y="1568450"/>
          <p14:tracePt t="8785" x="5688013" y="1593850"/>
          <p14:tracePt t="8793" x="5789613" y="1606550"/>
          <p14:tracePt t="8801" x="5891213" y="1631950"/>
          <p14:tracePt t="8809" x="6045200" y="1657350"/>
          <p14:tracePt t="8817" x="6134100" y="1670050"/>
          <p14:tracePt t="8825" x="6248400" y="1695450"/>
          <p14:tracePt t="8832" x="6364288" y="1720850"/>
          <p14:tracePt t="8840" x="6478588" y="1746250"/>
          <p14:tracePt t="8849" x="6605588" y="1758950"/>
          <p14:tracePt t="8857" x="6734175" y="1784350"/>
          <p14:tracePt t="8866" x="6873875" y="1797050"/>
          <p14:tracePt t="8875" x="7013575" y="1822450"/>
          <p14:tracePt t="8883" x="7154863" y="1835150"/>
          <p14:tracePt t="8891" x="7294563" y="1847850"/>
          <p14:tracePt t="8899" x="7370763" y="1860550"/>
          <p14:tracePt t="8906" x="7537450" y="1885950"/>
          <p14:tracePt t="8916" x="7702550" y="1911350"/>
          <p14:tracePt t="8922" x="7881938" y="1924050"/>
          <p14:tracePt t="8930" x="7983538" y="1938338"/>
          <p14:tracePt t="8938" x="8174038" y="1951038"/>
          <p14:tracePt t="8949" x="8391525" y="1963738"/>
          <p14:tracePt t="8954" x="8505825" y="1963738"/>
          <p14:tracePt t="8965" x="8723313" y="1963738"/>
          <p14:tracePt t="8971" x="8926513" y="1963738"/>
          <p14:tracePt t="8980" x="9029700" y="1963738"/>
          <p14:tracePt t="8988" x="9220200" y="1951038"/>
          <p14:tracePt t="8995" x="9309100" y="1938338"/>
          <p14:tracePt t="9003" x="9488488" y="1911350"/>
          <p14:tracePt t="9011" x="9564688" y="1898650"/>
          <p14:tracePt t="9020" x="9704388" y="1860550"/>
          <p14:tracePt t="9027" x="9820275" y="1822450"/>
          <p14:tracePt t="9035" x="9896475" y="1784350"/>
          <p14:tracePt t="9043" x="9934575" y="1746250"/>
          <p14:tracePt t="9051" x="9972675" y="1708150"/>
          <p14:tracePt t="9058" x="9985375" y="1682750"/>
          <p14:tracePt t="9066" x="9998075" y="1657350"/>
          <p14:tracePt t="9075" x="9998075" y="1619250"/>
          <p14:tracePt t="9083" x="9998075" y="1581150"/>
          <p14:tracePt t="9091" x="9998075" y="1555750"/>
          <p14:tracePt t="9099" x="9972675" y="1517650"/>
          <p14:tracePt t="9107" x="9959975" y="1477963"/>
          <p14:tracePt t="9115" x="9934575" y="1439863"/>
          <p14:tracePt t="9123" x="9909175" y="1414463"/>
          <p14:tracePt t="9131" x="9883775" y="1389063"/>
          <p14:tracePt t="9139" x="9858375" y="1350963"/>
          <p14:tracePt t="9149" x="9832975" y="1338263"/>
          <p14:tracePt t="9157" x="9807575" y="1312863"/>
          <p14:tracePt t="9165" x="9769475" y="1287463"/>
          <p14:tracePt t="9170" x="9744075" y="1262063"/>
          <p14:tracePt t="9180" x="9704388" y="1236663"/>
          <p14:tracePt t="9189" x="9640888" y="1198563"/>
          <p14:tracePt t="9196" x="9590088" y="1173163"/>
          <p14:tracePt t="9205" x="9513888" y="1135063"/>
          <p14:tracePt t="9214" x="9437688" y="1096963"/>
          <p14:tracePt t="9220" x="9336088" y="1057275"/>
          <p14:tracePt t="9230" x="9258300" y="1031875"/>
          <p14:tracePt t="9236" x="9144000" y="993775"/>
          <p14:tracePt t="9244" x="9067800" y="968375"/>
          <p14:tracePt t="9252" x="8939213" y="942975"/>
          <p14:tracePt t="9261" x="8850313" y="917575"/>
          <p14:tracePt t="9269" x="8748713" y="892175"/>
          <p14:tracePt t="9277" x="8647113" y="879475"/>
          <p14:tracePt t="9285" x="8543925" y="854075"/>
          <p14:tracePt t="9292" x="8429625" y="828675"/>
          <p14:tracePt t="9301" x="8251825" y="790575"/>
          <p14:tracePt t="9308" x="8135938" y="777875"/>
          <p14:tracePt t="9316" x="8072438" y="765175"/>
          <p14:tracePt t="9324" x="7945438" y="739775"/>
          <p14:tracePt t="9332" x="7804150" y="727075"/>
          <p14:tracePt t="9340" x="7677150" y="727075"/>
          <p14:tracePt t="9348" x="7537450" y="714375"/>
          <p14:tracePt t="9356" x="7383463" y="714375"/>
          <p14:tracePt t="9365" x="7231063" y="714375"/>
          <p14:tracePt t="9373" x="7167563" y="714375"/>
          <p14:tracePt t="9380" x="7013575" y="714375"/>
          <p14:tracePt t="9388" x="6873875" y="714375"/>
          <p14:tracePt t="9396" x="6810375" y="714375"/>
          <p14:tracePt t="9404" x="6670675" y="714375"/>
          <p14:tracePt t="9413" x="6516688" y="714375"/>
          <p14:tracePt t="9421" x="6440488" y="714375"/>
          <p14:tracePt t="9429" x="6273800" y="714375"/>
          <p14:tracePt t="9441" x="6197600" y="714375"/>
          <p14:tracePt t="9448" x="6019800" y="701675"/>
          <p14:tracePt t="9452" x="5840413" y="701675"/>
          <p14:tracePt t="9463" x="5751513" y="688975"/>
          <p14:tracePt t="9471" x="5561013" y="676275"/>
          <p14:tracePt t="9480" x="5470525" y="676275"/>
          <p14:tracePt t="9486" x="5280025" y="663575"/>
          <p14:tracePt t="9494" x="5178425" y="650875"/>
          <p14:tracePt t="9502" x="5075238" y="650875"/>
          <p14:tracePt t="9510" x="4884738" y="650875"/>
          <p14:tracePt t="9518" x="4795838" y="650875"/>
          <p14:tracePt t="9526" x="4629150" y="650875"/>
          <p14:tracePt t="9534" x="4552950" y="663575"/>
          <p14:tracePt t="9542" x="4451350" y="701675"/>
          <p14:tracePt t="9550" x="4348163" y="727075"/>
          <p14:tracePt t="9558" x="4310063" y="739775"/>
          <p14:tracePt t="9566" x="4233863" y="777875"/>
          <p14:tracePt t="9575" x="4157663" y="815975"/>
          <p14:tracePt t="9582" x="4119563" y="828675"/>
          <p14:tracePt t="9591" x="4056063" y="854075"/>
          <p14:tracePt t="9599" x="3990975" y="892175"/>
          <p14:tracePt t="9606" x="3965575" y="904875"/>
          <p14:tracePt t="9614" x="3914775" y="930275"/>
          <p14:tracePt t="9622" x="3889375" y="942975"/>
          <p14:tracePt t="9631" x="3851275" y="981075"/>
          <p14:tracePt t="9638" x="3800475" y="1006475"/>
          <p14:tracePt t="9646" x="3787775" y="1031875"/>
          <p14:tracePt t="9654" x="3749675" y="1057275"/>
          <p14:tracePt t="9663" x="3736975" y="1069975"/>
          <p14:tracePt t="9671" x="3724275" y="1096963"/>
          <p14:tracePt t="9679" x="3686175" y="1147763"/>
          <p14:tracePt t="9686" x="3673475" y="1160463"/>
          <p14:tracePt t="9694" x="3648075" y="1211263"/>
          <p14:tracePt t="9703" x="3635375" y="1249363"/>
          <p14:tracePt t="9711" x="3622675" y="1287463"/>
          <p14:tracePt t="9719" x="3608388" y="1350963"/>
          <p14:tracePt t="9729" x="3608388" y="1363663"/>
          <p14:tracePt t="9735" x="3608388" y="1401763"/>
          <p14:tracePt t="9745" x="3608388" y="1439863"/>
          <p14:tracePt t="9753" x="3608388" y="1477963"/>
          <p14:tracePt t="9761" x="3608388" y="1517650"/>
          <p14:tracePt t="9769" x="3622675" y="1555750"/>
          <p14:tracePt t="9776" x="3635375" y="1581150"/>
          <p14:tracePt t="9784" x="3660775" y="1606550"/>
          <p14:tracePt t="9792" x="3686175" y="1644650"/>
          <p14:tracePt t="9801" x="3711575" y="1657350"/>
          <p14:tracePt t="9808" x="3724275" y="1670050"/>
          <p14:tracePt t="9816" x="3749675" y="1695450"/>
          <p14:tracePt t="9825" x="3787775" y="1720850"/>
          <p14:tracePt t="9832" x="3825875" y="1746250"/>
          <p14:tracePt t="9840" x="3863975" y="1771650"/>
          <p14:tracePt t="9848" x="3940175" y="1809750"/>
          <p14:tracePt t="9858" x="3990975" y="1835150"/>
          <p14:tracePt t="9864" x="4056063" y="1847850"/>
          <p14:tracePt t="9874" x="4183063" y="1898650"/>
          <p14:tracePt t="9880" x="4284663" y="1924050"/>
          <p14:tracePt t="9889" x="4387850" y="1963738"/>
          <p14:tracePt t="9896" x="4514850" y="2001838"/>
          <p14:tracePt t="9905" x="4667250" y="2039938"/>
          <p14:tracePt t="9913" x="4833938" y="2078038"/>
          <p14:tracePt t="9921" x="4999038" y="2103438"/>
          <p14:tracePt t="9928" x="5178425" y="2141538"/>
          <p14:tracePt t="9937" x="5381625" y="2166938"/>
          <p14:tracePt t="9944" x="5586413" y="2192338"/>
          <p14:tracePt t="9964" x="6007100" y="2205038"/>
          <p14:tracePt t="9968" x="6235700" y="2205038"/>
          <p14:tracePt t="9976" x="6351588" y="2205038"/>
          <p14:tracePt t="9984" x="6592888" y="2192338"/>
          <p14:tracePt t="9992" x="6823075" y="2166938"/>
          <p14:tracePt t="10001" x="7065963" y="2166938"/>
          <p14:tracePt t="10011" x="7180263" y="2154238"/>
          <p14:tracePt t="10018" x="7396163" y="2154238"/>
          <p14:tracePt t="10026" x="7600950" y="2154238"/>
          <p14:tracePt t="10035" x="7766050" y="2154238"/>
          <p14:tracePt t="10043" x="7881938" y="2154238"/>
          <p14:tracePt t="10051" x="8021638" y="2154238"/>
          <p14:tracePt t="10059" x="8085138" y="2154238"/>
          <p14:tracePt t="10067" x="8135938" y="2154238"/>
          <p14:tracePt t="10075" x="8186738" y="2154238"/>
          <p14:tracePt t="10083" x="8201025" y="2154238"/>
          <p14:tracePt t="10126" x="8201025" y="2141538"/>
          <p14:tracePt t="10131" x="8201025" y="2128838"/>
          <p14:tracePt t="10147" x="8213725" y="2116138"/>
          <p14:tracePt t="10163" x="8213725" y="2103438"/>
          <p14:tracePt t="10195" x="8213725" y="2090738"/>
          <p14:tracePt t="10390" x="0" y="0"/>
        </p14:tracePtLst>
        <p14:tracePtLst>
          <p14:tracePt t="12212" x="8328025" y="1414463"/>
          <p14:tracePt t="12219" x="8315325" y="1401763"/>
          <p14:tracePt t="12226" x="8302625" y="1389063"/>
          <p14:tracePt t="12234" x="8289925" y="1376363"/>
          <p14:tracePt t="12241" x="8277225" y="1376363"/>
          <p14:tracePt t="12250" x="8264525" y="1363663"/>
          <p14:tracePt t="12257" x="8251825" y="1363663"/>
          <p14:tracePt t="12266" x="8239125" y="1350963"/>
          <p14:tracePt t="12273" x="8201025" y="1338263"/>
          <p14:tracePt t="12281" x="8186738" y="1325563"/>
          <p14:tracePt t="12289" x="8161338" y="1312863"/>
          <p14:tracePt t="12298" x="8110538" y="1287463"/>
          <p14:tracePt t="12305" x="8085138" y="1262063"/>
          <p14:tracePt t="12318" x="8059738" y="1249363"/>
          <p14:tracePt t="12321" x="8034338" y="1236663"/>
          <p14:tracePt t="12329" x="7983538" y="1211263"/>
          <p14:tracePt t="12339" x="7958138" y="1198563"/>
          <p14:tracePt t="12350" x="7932738" y="1198563"/>
          <p14:tracePt t="12355" x="7907338" y="1185863"/>
          <p14:tracePt t="12364" x="7843838" y="1173163"/>
          <p14:tracePt t="12371" x="7804150" y="1160463"/>
          <p14:tracePt t="12383" x="7766050" y="1147763"/>
          <p14:tracePt t="12388" x="7727950" y="1147763"/>
          <p14:tracePt t="12395" x="7677150" y="1135063"/>
          <p14:tracePt t="12403" x="7639050" y="1122363"/>
          <p14:tracePt t="12412" x="7524750" y="1096963"/>
          <p14:tracePt t="12419" x="7473950" y="1084263"/>
          <p14:tracePt t="12427" x="7421563" y="1084263"/>
          <p14:tracePt t="12435" x="7370763" y="1069975"/>
          <p14:tracePt t="12443" x="7319963" y="1057275"/>
          <p14:tracePt t="12451" x="7269163" y="1031875"/>
          <p14:tracePt t="12459" x="7205663" y="1019175"/>
          <p14:tracePt t="12467" x="7091363" y="993775"/>
          <p14:tracePt t="12475" x="7026275" y="981075"/>
          <p14:tracePt t="12483" x="6950075" y="968375"/>
          <p14:tracePt t="12491" x="6873875" y="942975"/>
          <p14:tracePt t="12500" x="6797675" y="930275"/>
          <p14:tracePt t="12507" x="6708775" y="917575"/>
          <p14:tracePt t="12515" x="6618288" y="904875"/>
          <p14:tracePt t="12523" x="6453188" y="879475"/>
          <p14:tracePt t="12532" x="6364288" y="879475"/>
          <p14:tracePt t="12539" x="6273800" y="866775"/>
          <p14:tracePt t="12550" x="6184900" y="866775"/>
          <p14:tracePt t="12555" x="6019800" y="866775"/>
          <p14:tracePt t="12564" x="5943600" y="866775"/>
          <p14:tracePt t="12571" x="5865813" y="866775"/>
          <p14:tracePt t="12579" x="5802313" y="866775"/>
          <p14:tracePt t="12587" x="5738813" y="866775"/>
          <p14:tracePt t="12595" x="5637213" y="866775"/>
          <p14:tracePt t="12605" x="5573713" y="866775"/>
          <p14:tracePt t="12615" x="5521325" y="866775"/>
          <p14:tracePt t="12621" x="5483225" y="879475"/>
          <p14:tracePt t="12629" x="5432425" y="879475"/>
          <p14:tracePt t="12637" x="5394325" y="892175"/>
          <p14:tracePt t="12646" x="5356225" y="892175"/>
          <p14:tracePt t="12653" x="5318125" y="904875"/>
          <p14:tracePt t="12661" x="5280025" y="904875"/>
          <p14:tracePt t="12669" x="5241925" y="917575"/>
          <p14:tracePt t="12677" x="5216525" y="917575"/>
          <p14:tracePt t="12685" x="5178425" y="917575"/>
          <p14:tracePt t="12693" x="5126038" y="930275"/>
          <p14:tracePt t="12701" x="5087938" y="930275"/>
          <p14:tracePt t="12709" x="5062538" y="930275"/>
          <p14:tracePt t="12717" x="5011738" y="942975"/>
          <p14:tracePt t="12725" x="4960938" y="942975"/>
          <p14:tracePt t="12733" x="4935538" y="942975"/>
          <p14:tracePt t="12741" x="4884738" y="942975"/>
          <p14:tracePt t="12749" x="4859338" y="955675"/>
          <p14:tracePt t="12757" x="4808538" y="955675"/>
          <p14:tracePt t="12766" x="4783138" y="955675"/>
          <p14:tracePt t="12773" x="4718050" y="955675"/>
          <p14:tracePt t="12781" x="4654550" y="955675"/>
          <p14:tracePt t="12789" x="4629150" y="955675"/>
          <p14:tracePt t="12797" x="4565650" y="955675"/>
          <p14:tracePt t="12805" x="4540250" y="955675"/>
          <p14:tracePt t="12816" x="4514850" y="955675"/>
          <p14:tracePt t="12821" x="4476750" y="955675"/>
          <p14:tracePt t="12829" x="4464050" y="955675"/>
          <p14:tracePt t="12837" x="4438650" y="968375"/>
          <p14:tracePt t="12846" x="4425950" y="981075"/>
          <p14:tracePt t="12853" x="4413250" y="981075"/>
          <p14:tracePt t="12861" x="4387850" y="993775"/>
          <p14:tracePt t="12869" x="4373563" y="1006475"/>
          <p14:tracePt t="12886" x="4360863" y="1006475"/>
          <p14:tracePt t="12893" x="4360863" y="1019175"/>
          <p14:tracePt t="12903" x="4348163" y="1019175"/>
          <p14:tracePt t="12911" x="4348163" y="1031875"/>
          <p14:tracePt t="12919" x="4335463" y="1031875"/>
          <p14:tracePt t="12927" x="4335463" y="1044575"/>
          <p14:tracePt t="12935" x="4322763" y="1057275"/>
          <p14:tracePt t="12951" x="4310063" y="1069975"/>
          <p14:tracePt t="12967" x="4310063" y="1084263"/>
          <p14:tracePt t="12983" x="4310063" y="1096963"/>
          <p14:tracePt t="12999" x="4297363" y="1109663"/>
          <p14:tracePt t="13032" x="4297363" y="1122363"/>
          <p14:tracePt t="13055" x="4297363" y="1135063"/>
          <p14:tracePt t="13071" x="4297363" y="1147763"/>
          <p14:tracePt t="13081" x="4297363" y="1160463"/>
          <p14:tracePt t="13087" x="4297363" y="1173163"/>
          <p14:tracePt t="13094" x="4310063" y="1185863"/>
          <p14:tracePt t="13102" x="4322763" y="1211263"/>
          <p14:tracePt t="13111" x="4322763" y="1223963"/>
          <p14:tracePt t="13119" x="4335463" y="1236663"/>
          <p14:tracePt t="13127" x="4360863" y="1249363"/>
          <p14:tracePt t="13135" x="4400550" y="1287463"/>
          <p14:tracePt t="13143" x="4425950" y="1300163"/>
          <p14:tracePt t="13150" x="4451350" y="1300163"/>
          <p14:tracePt t="13158" x="4476750" y="1312863"/>
          <p14:tracePt t="13166" x="4514850" y="1325563"/>
          <p14:tracePt t="13175" x="4552950" y="1325563"/>
          <p14:tracePt t="13184" x="4603750" y="1325563"/>
          <p14:tracePt t="13192" x="4641850" y="1338263"/>
          <p14:tracePt t="13200" x="4730750" y="1338263"/>
          <p14:tracePt t="13208" x="4770438" y="1338263"/>
          <p14:tracePt t="13216" x="4821238" y="1338263"/>
          <p14:tracePt t="13224" x="4910138" y="1338263"/>
          <p14:tracePt t="13232" x="4948238" y="1338263"/>
          <p14:tracePt t="13240" x="4999038" y="1338263"/>
          <p14:tracePt t="13248" x="5049838" y="1350963"/>
          <p14:tracePt t="13256" x="5138738" y="1350963"/>
          <p14:tracePt t="13265" x="5191125" y="1363663"/>
          <p14:tracePt t="13281" x="5330825" y="1363663"/>
          <p14:tracePt t="13288" x="5381625" y="1363663"/>
          <p14:tracePt t="13300" x="5445125" y="1363663"/>
          <p14:tracePt t="13304" x="5495925" y="1363663"/>
          <p14:tracePt t="13314" x="5548313" y="1376363"/>
          <p14:tracePt t="13320" x="5675313" y="1376363"/>
          <p14:tracePt t="13334" x="5738813" y="1376363"/>
          <p14:tracePt t="13336" x="5802313" y="1376363"/>
          <p14:tracePt t="13346" x="5878513" y="1376363"/>
          <p14:tracePt t="13352" x="5956300" y="1376363"/>
          <p14:tracePt t="13360" x="6032500" y="1376363"/>
          <p14:tracePt t="13368" x="6184900" y="1376363"/>
          <p14:tracePt t="13376" x="6273800" y="1376363"/>
          <p14:tracePt t="13384" x="6351588" y="1376363"/>
          <p14:tracePt t="13393" x="6440488" y="1376363"/>
          <p14:tracePt t="13401" x="6516688" y="1376363"/>
          <p14:tracePt t="13409" x="6592888" y="1376363"/>
          <p14:tracePt t="13417" x="6670675" y="1363663"/>
          <p14:tracePt t="13425" x="6746875" y="1363663"/>
          <p14:tracePt t="13434" x="6899275" y="1350963"/>
          <p14:tracePt t="13441" x="6962775" y="1338263"/>
          <p14:tracePt t="13449" x="7026275" y="1338263"/>
          <p14:tracePt t="13457" x="7091363" y="1325563"/>
          <p14:tracePt t="13465" x="7154863" y="1312863"/>
          <p14:tracePt t="13474" x="7205663" y="1300163"/>
          <p14:tracePt t="13483" x="7243763" y="1287463"/>
          <p14:tracePt t="13490" x="7281863" y="1274763"/>
          <p14:tracePt t="13499" x="7332663" y="1236663"/>
          <p14:tracePt t="13507" x="7358063" y="1223963"/>
          <p14:tracePt t="13515" x="7383463" y="1198563"/>
          <p14:tracePt t="13522" x="7421563" y="1160463"/>
          <p14:tracePt t="13534" x="7448550" y="1135063"/>
          <p14:tracePt t="13539" x="7461250" y="1122363"/>
          <p14:tracePt t="13547" x="7499350" y="1069975"/>
          <p14:tracePt t="13555" x="7524750" y="1057275"/>
          <p14:tracePt t="13563" x="7537450" y="1031875"/>
          <p14:tracePt t="13571" x="7537450" y="1019175"/>
          <p14:tracePt t="13579" x="7550150" y="1006475"/>
          <p14:tracePt t="13587" x="7550150" y="993775"/>
          <p14:tracePt t="13595" x="7550150" y="981075"/>
          <p14:tracePt t="13610" x="7550150" y="968375"/>
          <p14:tracePt t="13619" x="7550150" y="955675"/>
          <p14:tracePt t="13627" x="7537450" y="955675"/>
          <p14:tracePt t="13635" x="7524750" y="942975"/>
          <p14:tracePt t="13642" x="7512050" y="942975"/>
          <p14:tracePt t="13651" x="7512050" y="930275"/>
          <p14:tracePt t="13659" x="7473950" y="917575"/>
          <p14:tracePt t="13667" x="7461250" y="904875"/>
          <p14:tracePt t="13674" x="7435850" y="904875"/>
          <p14:tracePt t="13686" x="7408863" y="892175"/>
          <p14:tracePt t="13690" x="7383463" y="879475"/>
          <p14:tracePt t="13699" x="7358063" y="879475"/>
          <p14:tracePt t="13707" x="7319963" y="866775"/>
          <p14:tracePt t="13717" x="7231063" y="841375"/>
          <p14:tracePt t="13723" x="7180263" y="828675"/>
          <p14:tracePt t="13732" x="7116763" y="815975"/>
          <p14:tracePt t="13741" x="7065963" y="815975"/>
          <p14:tracePt t="13749" x="6950075" y="790575"/>
          <p14:tracePt t="13755" x="6886575" y="777875"/>
          <p14:tracePt t="13767" x="6823075" y="765175"/>
          <p14:tracePt t="13772" x="6683375" y="765175"/>
          <p14:tracePt t="13780" x="6605588" y="765175"/>
          <p14:tracePt t="13789" x="6529388" y="765175"/>
          <p14:tracePt t="13797" x="6376988" y="765175"/>
          <p14:tracePt t="13804" x="6313488" y="765175"/>
          <p14:tracePt t="13815" x="6261100" y="765175"/>
          <p14:tracePt t="13821" x="6197600" y="765175"/>
          <p14:tracePt t="13831" x="6108700" y="765175"/>
          <p14:tracePt t="13837" x="6057900" y="765175"/>
          <p14:tracePt t="13845" x="6007100" y="777875"/>
          <p14:tracePt t="13853" x="5956300" y="777875"/>
          <p14:tracePt t="13862" x="5903913" y="777875"/>
          <p14:tracePt t="13869" x="5802313" y="790575"/>
          <p14:tracePt t="13877" x="5751513" y="790575"/>
          <p14:tracePt t="13885" x="5700713" y="790575"/>
          <p14:tracePt t="13893" x="5649913" y="790575"/>
          <p14:tracePt t="13901" x="5599113" y="790575"/>
          <p14:tracePt t="13909" x="5548313" y="790575"/>
          <p14:tracePt t="13917" x="5457825" y="803275"/>
          <p14:tracePt t="13925" x="5419725" y="815975"/>
          <p14:tracePt t="13933" x="5381625" y="815975"/>
          <p14:tracePt t="13941" x="5343525" y="828675"/>
          <p14:tracePt t="13949" x="5305425" y="828675"/>
          <p14:tracePt t="13965" x="5229225" y="854075"/>
          <p14:tracePt t="13973" x="5191125" y="866775"/>
          <p14:tracePt t="13982" x="5153025" y="866775"/>
          <p14:tracePt t="13989" x="5062538" y="892175"/>
          <p14:tracePt t="14000" x="5024438" y="892175"/>
          <p14:tracePt t="14005" x="4986338" y="904875"/>
          <p14:tracePt t="14015" x="4935538" y="917575"/>
          <p14:tracePt t="14021" x="4897438" y="917575"/>
          <p14:tracePt t="14032" x="4859338" y="917575"/>
          <p14:tracePt t="14037" x="4821238" y="917575"/>
          <p14:tracePt t="14047" x="4795838" y="917575"/>
          <p14:tracePt t="14055" x="4756150" y="917575"/>
          <p14:tracePt t="14064" x="4730750" y="917575"/>
          <p14:tracePt t="14071" x="4692650" y="917575"/>
          <p14:tracePt t="14079" x="4667250" y="917575"/>
          <p14:tracePt t="14089" x="4641850" y="917575"/>
          <p14:tracePt t="14095" x="4616450" y="917575"/>
          <p14:tracePt t="14103" x="4591050" y="917575"/>
          <p14:tracePt t="14111" x="4565650" y="930275"/>
          <p14:tracePt t="14119" x="4552950" y="930275"/>
          <p14:tracePt t="14127" x="4527550" y="930275"/>
          <p14:tracePt t="14135" x="4514850" y="942975"/>
          <p14:tracePt t="14143" x="4502150" y="955675"/>
          <p14:tracePt t="14151" x="4476750" y="955675"/>
          <p14:tracePt t="14159" x="4464050" y="968375"/>
          <p14:tracePt t="14167" x="4451350" y="981075"/>
          <p14:tracePt t="14174" x="4425950" y="993775"/>
          <p14:tracePt t="14183" x="4400550" y="1006475"/>
          <p14:tracePt t="14190" x="4387850" y="1019175"/>
          <p14:tracePt t="14199" x="4360863" y="1031875"/>
          <p14:tracePt t="14206" x="4348163" y="1044575"/>
          <p14:tracePt t="14214" x="4335463" y="1057275"/>
          <p14:tracePt t="14222" x="4322763" y="1069975"/>
          <p14:tracePt t="14230" x="4310063" y="1084263"/>
          <p14:tracePt t="14238" x="4297363" y="1084263"/>
          <p14:tracePt t="14249" x="4284663" y="1096963"/>
          <p14:tracePt t="14254" x="4284663" y="1109663"/>
          <p14:tracePt t="14266" x="4284663" y="1122363"/>
          <p14:tracePt t="14271" x="4284663" y="1135063"/>
          <p14:tracePt t="14282" x="4284663" y="1147763"/>
          <p14:tracePt t="14299" x="4284663" y="1160463"/>
          <p14:tracePt t="14302" x="4284663" y="1173163"/>
          <p14:tracePt t="14311" x="4284663" y="1185863"/>
          <p14:tracePt t="14320" x="4284663" y="1198563"/>
          <p14:tracePt t="14327" x="4284663" y="1211263"/>
          <p14:tracePt t="14336" x="4297363" y="1223963"/>
          <p14:tracePt t="14344" x="4297363" y="1236663"/>
          <p14:tracePt t="14352" x="4310063" y="1249363"/>
          <p14:tracePt t="14361" x="4335463" y="1249363"/>
          <p14:tracePt t="14368" x="4360863" y="1262063"/>
          <p14:tracePt t="14376" x="4387850" y="1287463"/>
          <p14:tracePt t="14385" x="4438650" y="1300163"/>
          <p14:tracePt t="14393" x="4476750" y="1312863"/>
          <p14:tracePt t="14401" x="4527550" y="1325563"/>
          <p14:tracePt t="14408" x="4591050" y="1325563"/>
          <p14:tracePt t="14416" x="4654550" y="1338263"/>
          <p14:tracePt t="14425" x="4730750" y="1350963"/>
          <p14:tracePt t="14433" x="4821238" y="1363663"/>
          <p14:tracePt t="14441" x="4884738" y="1363663"/>
          <p14:tracePt t="14449" x="4999038" y="1376363"/>
          <p14:tracePt t="14456" x="5113338" y="1389063"/>
          <p14:tracePt t="14465" x="5191125" y="1401763"/>
          <p14:tracePt t="14472" x="5292725" y="1401763"/>
          <p14:tracePt t="14481" x="5381625" y="1414463"/>
          <p14:tracePt t="14488" x="5521325" y="1414463"/>
          <p14:tracePt t="14502" x="5624513" y="1414463"/>
          <p14:tracePt t="14504" x="5726113" y="1414463"/>
          <p14:tracePt t="14513" x="5840413" y="1414463"/>
          <p14:tracePt t="14521" x="5956300" y="1414463"/>
          <p14:tracePt t="14529" x="6070600" y="1414463"/>
          <p14:tracePt t="14536" x="6184900" y="1414463"/>
          <p14:tracePt t="14544" x="6288088" y="1414463"/>
          <p14:tracePt t="14552" x="6402388" y="1427163"/>
          <p14:tracePt t="14561" x="6503988" y="1427163"/>
          <p14:tracePt t="14571" x="6554788" y="1427163"/>
          <p14:tracePt t="14577" x="6656388" y="1427163"/>
          <p14:tracePt t="14584" x="6746875" y="1427163"/>
          <p14:tracePt t="14592" x="6835775" y="1427163"/>
          <p14:tracePt t="14604" x="6873875" y="1427163"/>
          <p14:tracePt t="14608" x="6950075" y="1427163"/>
          <p14:tracePt t="14622" x="7026275" y="1427163"/>
          <p14:tracePt t="14627" x="7065963" y="1427163"/>
          <p14:tracePt t="14635" x="7129463" y="1414463"/>
          <p14:tracePt t="14642" x="7192963" y="1401763"/>
          <p14:tracePt t="14653" x="7218363" y="1401763"/>
          <p14:tracePt t="14658" x="7281863" y="1389063"/>
          <p14:tracePt t="14666" x="7307263" y="1376363"/>
          <p14:tracePt t="14674" x="7358063" y="1363663"/>
          <p14:tracePt t="14685" x="7383463" y="1350963"/>
          <p14:tracePt t="14690" x="7396163" y="1338263"/>
          <p14:tracePt t="14699" x="7421563" y="1325563"/>
          <p14:tracePt t="14706" x="7435850" y="1312863"/>
          <p14:tracePt t="14715" x="7448550" y="1300163"/>
          <p14:tracePt t="14722" x="7461250" y="1300163"/>
          <p14:tracePt t="14731" x="7473950" y="1287463"/>
          <p14:tracePt t="14738" x="7486650" y="1287463"/>
          <p14:tracePt t="14747" x="7499350" y="1274763"/>
          <p14:tracePt t="14764" x="7499350" y="1262063"/>
          <p14:tracePt t="14770" x="7512050" y="1262063"/>
          <p14:tracePt t="14778" x="7512050" y="1249363"/>
          <p14:tracePt t="14794" x="7512050" y="1236663"/>
          <p14:tracePt t="14802" x="7524750" y="1223963"/>
          <p14:tracePt t="14819" x="7524750" y="1211263"/>
          <p14:tracePt t="14835" x="7524750" y="1198563"/>
          <p14:tracePt t="14858" x="7524750" y="1185863"/>
          <p14:tracePt t="14877" x="7512050" y="1173163"/>
          <p14:tracePt t="14883" x="7499350" y="1160463"/>
          <p14:tracePt t="14891" x="7473950" y="1147763"/>
          <p14:tracePt t="14901" x="7461250" y="1135063"/>
          <p14:tracePt t="14908" x="7435850" y="1135063"/>
          <p14:tracePt t="14918" x="7408863" y="1122363"/>
          <p14:tracePt t="14925" x="7383463" y="1109663"/>
          <p14:tracePt t="14933" x="7332663" y="1096963"/>
          <p14:tracePt t="14941" x="7307263" y="1084263"/>
          <p14:tracePt t="14949" x="7269163" y="1069975"/>
          <p14:tracePt t="14956" x="7205663" y="1057275"/>
          <p14:tracePt t="14965" x="7167563" y="1044575"/>
          <p14:tracePt t="14973" x="7129463" y="1044575"/>
          <p14:tracePt t="14980" x="7053263" y="1019175"/>
          <p14:tracePt t="14988" x="7013575" y="1019175"/>
          <p14:tracePt t="14998" x="6962775" y="1006475"/>
          <p14:tracePt t="15005" x="6886575" y="993775"/>
          <p14:tracePt t="15013" x="6848475" y="981075"/>
          <p14:tracePt t="15021" x="6797675" y="981075"/>
          <p14:tracePt t="15028" x="6708775" y="955675"/>
          <p14:tracePt t="15036" x="6656388" y="955675"/>
          <p14:tracePt t="15044" x="6592888" y="942975"/>
          <p14:tracePt t="15053" x="6542088" y="930275"/>
          <p14:tracePt t="15061" x="6427788" y="930275"/>
          <p14:tracePt t="15069" x="6364288" y="930275"/>
          <p14:tracePt t="15078" x="6300788" y="930275"/>
          <p14:tracePt t="15085" x="6235700" y="930275"/>
          <p14:tracePt t="15092" x="6172200" y="930275"/>
          <p14:tracePt t="15100" x="6045200" y="930275"/>
          <p14:tracePt t="15109" x="5994400" y="942975"/>
          <p14:tracePt t="15117" x="5943600" y="942975"/>
          <p14:tracePt t="15125" x="5878513" y="955675"/>
          <p14:tracePt t="15132" x="5815013" y="968375"/>
          <p14:tracePt t="15140" x="5751513" y="981075"/>
          <p14:tracePt t="15150" x="5688013" y="981075"/>
          <p14:tracePt t="15156" x="5561013" y="993775"/>
          <p14:tracePt t="15165" x="5483225" y="993775"/>
          <p14:tracePt t="15175" x="5407025" y="993775"/>
          <p14:tracePt t="15184" x="5330825" y="993775"/>
          <p14:tracePt t="15191" x="5254625" y="993775"/>
          <p14:tracePt t="15199" x="5165725" y="981075"/>
          <p14:tracePt t="15207" x="5100638" y="981075"/>
          <p14:tracePt t="15215" x="4986338" y="981075"/>
          <p14:tracePt t="15222" x="4935538" y="981075"/>
          <p14:tracePt t="15232" x="4897438" y="981075"/>
          <p14:tracePt t="15239" x="4859338" y="981075"/>
          <p14:tracePt t="15248" x="4808538" y="981075"/>
          <p14:tracePt t="15255" x="4795838" y="993775"/>
          <p14:tracePt t="15263" x="4770438" y="1006475"/>
          <p14:tracePt t="15271" x="4756150" y="1019175"/>
          <p14:tracePt t="15278" x="4730750" y="1044575"/>
          <p14:tracePt t="15287" x="4730750" y="1057275"/>
          <p14:tracePt t="15295" x="4718050" y="1069975"/>
          <p14:tracePt t="15303" x="4705350" y="1096963"/>
          <p14:tracePt t="15311" x="4705350" y="1109663"/>
          <p14:tracePt t="15319" x="4692650" y="1147763"/>
          <p14:tracePt t="15327" x="4679950" y="1173163"/>
          <p14:tracePt t="15335" x="4679950" y="1198563"/>
          <p14:tracePt t="15343" x="4679950" y="1223963"/>
          <p14:tracePt t="15351" x="4679950" y="1249363"/>
          <p14:tracePt t="15359" x="4679950" y="1274763"/>
          <p14:tracePt t="15367" x="4679950" y="1300163"/>
          <p14:tracePt t="15374" x="4679950" y="1325563"/>
          <p14:tracePt t="15383" x="4679950" y="1376363"/>
          <p14:tracePt t="15390" x="4692650" y="1401763"/>
          <p14:tracePt t="15399" x="4718050" y="1427163"/>
          <p14:tracePt t="15407" x="4743450" y="1452563"/>
          <p14:tracePt t="15414" x="4808538" y="1490663"/>
          <p14:tracePt t="15422" x="4872038" y="1517650"/>
          <p14:tracePt t="15431" x="4960938" y="1530350"/>
          <p14:tracePt t="15438" x="5024438" y="1543050"/>
          <p14:tracePt t="15449" x="5100638" y="1555750"/>
          <p14:tracePt t="15456" x="5254625" y="1568450"/>
          <p14:tracePt t="15464" x="5368925" y="1568450"/>
          <p14:tracePt t="15472" x="5495925" y="1568450"/>
          <p14:tracePt t="15481" x="5624513" y="1568450"/>
          <p14:tracePt t="15488" x="5840413" y="1568450"/>
          <p14:tracePt t="15499" x="6007100" y="1568450"/>
          <p14:tracePt t="15504" x="6172200" y="1568450"/>
          <p14:tracePt t="15512" x="6338888" y="1568450"/>
          <p14:tracePt t="15521" x="6516688" y="1568450"/>
          <p14:tracePt t="15529" x="6696075" y="1568450"/>
          <p14:tracePt t="15536" x="6784975" y="1555750"/>
          <p14:tracePt t="15544" x="6975475" y="1543050"/>
          <p14:tracePt t="15552" x="7154863" y="1543050"/>
          <p14:tracePt t="15560" x="7332663" y="1530350"/>
          <p14:tracePt t="15568" x="7512050" y="1517650"/>
          <p14:tracePt t="15576" x="7600950" y="1504950"/>
          <p14:tracePt t="15584" x="7766050" y="1477963"/>
          <p14:tracePt t="15592" x="7907338" y="1465263"/>
          <p14:tracePt t="15600" x="8047038" y="1439863"/>
          <p14:tracePt t="15608" x="8097838" y="1427163"/>
          <p14:tracePt t="15616" x="8201025" y="1414463"/>
          <p14:tracePt t="15624" x="8239125" y="1401763"/>
          <p14:tracePt t="15633" x="8251825" y="1389063"/>
          <p14:tracePt t="15665" x="8251825" y="1376363"/>
          <p14:tracePt t="15787" x="8251825" y="1363663"/>
          <p14:tracePt t="15795" x="0" y="0"/>
        </p14:tracePtLst>
        <p14:tracePtLst>
          <p14:tracePt t="51941" x="7000875" y="1568450"/>
          <p14:tracePt t="51944" x="7000875" y="1555750"/>
          <p14:tracePt t="51975" x="7000875" y="1543050"/>
          <p14:tracePt t="51986" x="6988175" y="1543050"/>
          <p14:tracePt t="51992" x="6988175" y="1530350"/>
          <p14:tracePt t="51999" x="6975475" y="1530350"/>
          <p14:tracePt t="52007" x="6962775" y="1517650"/>
          <p14:tracePt t="52020" x="6962775" y="1504950"/>
          <p14:tracePt t="52023" x="6937375" y="1490663"/>
          <p14:tracePt t="52033" x="6899275" y="1465263"/>
          <p14:tracePt t="52039" x="6848475" y="1439863"/>
          <p14:tracePt t="52049" x="6823075" y="1427163"/>
          <p14:tracePt t="52057" x="6746875" y="1401763"/>
          <p14:tracePt t="52065" x="6708775" y="1389063"/>
          <p14:tracePt t="52073" x="6630988" y="1363663"/>
          <p14:tracePt t="52083" x="6554788" y="1338263"/>
          <p14:tracePt t="52090" x="6478588" y="1312863"/>
          <p14:tracePt t="52097" x="6427788" y="1287463"/>
          <p14:tracePt t="52107" x="6338888" y="1274763"/>
          <p14:tracePt t="52113" x="6288088" y="1262063"/>
          <p14:tracePt t="52122" x="6184900" y="1236663"/>
          <p14:tracePt t="52129" x="6134100" y="1236663"/>
          <p14:tracePt t="52140" x="6032500" y="1223963"/>
          <p14:tracePt t="52145" x="5918200" y="1223963"/>
          <p14:tracePt t="52153" x="5865813" y="1223963"/>
          <p14:tracePt t="52161" x="5764213" y="1223963"/>
          <p14:tracePt t="52169" x="5649913" y="1223963"/>
          <p14:tracePt t="52177" x="5586413" y="1223963"/>
          <p14:tracePt t="52187" x="5457825" y="1223963"/>
          <p14:tracePt t="52193" x="5330825" y="1223963"/>
          <p14:tracePt t="52202" x="5254625" y="1223963"/>
          <p14:tracePt t="52209" x="5113338" y="1223963"/>
          <p14:tracePt t="52218" x="5037138" y="1223963"/>
          <p14:tracePt t="52225" x="4897438" y="1223963"/>
          <p14:tracePt t="52233" x="4756150" y="1223963"/>
          <p14:tracePt t="52241" x="4679950" y="1223963"/>
          <p14:tracePt t="52252" x="4552950" y="1223963"/>
          <p14:tracePt t="52257" x="4425950" y="1223963"/>
          <p14:tracePt t="52265" x="4373563" y="1223963"/>
          <p14:tracePt t="52273" x="4271963" y="1223963"/>
          <p14:tracePt t="52282" x="4221163" y="1223963"/>
          <p14:tracePt t="52289" x="4132263" y="1223963"/>
          <p14:tracePt t="52297" x="4068763" y="1223963"/>
          <p14:tracePt t="52305" x="4030663" y="1236663"/>
          <p14:tracePt t="52313" x="3990975" y="1249363"/>
          <p14:tracePt t="52323" x="3965575" y="1249363"/>
          <p14:tracePt t="52331" x="3940175" y="1262063"/>
          <p14:tracePt t="52339" x="3927475" y="1274763"/>
          <p14:tracePt t="52347" x="3927475" y="1287463"/>
          <p14:tracePt t="52355" x="3914775" y="1300163"/>
          <p14:tracePt t="52363" x="3914775" y="1338263"/>
          <p14:tracePt t="52371" x="3914775" y="1350963"/>
          <p14:tracePt t="52379" x="3914775" y="1389063"/>
          <p14:tracePt t="52387" x="3914775" y="1401763"/>
          <p14:tracePt t="52395" x="3914775" y="1439863"/>
          <p14:tracePt t="52403" x="3914775" y="1452563"/>
          <p14:tracePt t="52411" x="3927475" y="1477963"/>
          <p14:tracePt t="52419" x="3940175" y="1517650"/>
          <p14:tracePt t="52427" x="3940175" y="1543050"/>
          <p14:tracePt t="52437" x="3952875" y="1555750"/>
          <p14:tracePt t="52444" x="3978275" y="1581150"/>
          <p14:tracePt t="52452" x="3990975" y="1606550"/>
          <p14:tracePt t="52459" x="4005263" y="1619250"/>
          <p14:tracePt t="52469" x="4030663" y="1644650"/>
          <p14:tracePt t="52475" x="4043363" y="1670050"/>
          <p14:tracePt t="52485" x="4056063" y="1682750"/>
          <p14:tracePt t="52491" x="4081463" y="1695450"/>
          <p14:tracePt t="52499" x="4132263" y="1733550"/>
          <p14:tracePt t="52507" x="4157663" y="1746250"/>
          <p14:tracePt t="52517" x="4183063" y="1758950"/>
          <p14:tracePt t="52523" x="4259263" y="1784350"/>
          <p14:tracePt t="52531" x="4310063" y="1797050"/>
          <p14:tracePt t="52539" x="4348163" y="1809750"/>
          <p14:tracePt t="52547" x="4400550" y="1822450"/>
          <p14:tracePt t="52555" x="4514850" y="1847850"/>
          <p14:tracePt t="52563" x="4578350" y="1860550"/>
          <p14:tracePt t="52571" x="4641850" y="1873250"/>
          <p14:tracePt t="52579" x="4705350" y="1898650"/>
          <p14:tracePt t="52587" x="4872038" y="1924050"/>
          <p14:tracePt t="52597" x="4960938" y="1938338"/>
          <p14:tracePt t="52605" x="5049838" y="1963738"/>
          <p14:tracePt t="52613" x="5165725" y="1976438"/>
          <p14:tracePt t="52620" x="5381625" y="2001838"/>
          <p14:tracePt t="52629" x="5508625" y="2027238"/>
          <p14:tracePt t="52637" x="5637213" y="2039938"/>
          <p14:tracePt t="52645" x="5865813" y="2065338"/>
          <p14:tracePt t="52652" x="5981700" y="2078038"/>
          <p14:tracePt t="52661" x="6210300" y="2103438"/>
          <p14:tracePt t="52669" x="6326188" y="2116138"/>
          <p14:tracePt t="52676" x="6440488" y="2128838"/>
          <p14:tracePt t="52685" x="6656388" y="2141538"/>
          <p14:tracePt t="52692" x="6759575" y="2141538"/>
          <p14:tracePt t="52703" x="6975475" y="2154238"/>
          <p14:tracePt t="52708" x="7078663" y="2154238"/>
          <p14:tracePt t="52718" x="7180263" y="2154238"/>
          <p14:tracePt t="52724" x="7358063" y="2154238"/>
          <p14:tracePt t="52734" x="7448550" y="2154238"/>
          <p14:tracePt t="52740" x="7524750" y="2154238"/>
          <p14:tracePt t="52750" x="7600950" y="2154238"/>
          <p14:tracePt t="52757" x="7766050" y="2154238"/>
          <p14:tracePt t="52767" x="7843838" y="2154238"/>
          <p14:tracePt t="52773" x="7920038" y="2154238"/>
          <p14:tracePt t="52783" x="8085138" y="2141538"/>
          <p14:tracePt t="52789" x="8161338" y="2141538"/>
          <p14:tracePt t="52798" x="8239125" y="2141538"/>
          <p14:tracePt t="52804" x="8315325" y="2128838"/>
          <p14:tracePt t="52815" x="8404225" y="2128838"/>
          <p14:tracePt t="52820" x="8556625" y="2103438"/>
          <p14:tracePt t="52828" x="8609013" y="2090738"/>
          <p14:tracePt t="52837" x="8672513" y="2078038"/>
          <p14:tracePt t="52845" x="8761413" y="2065338"/>
          <p14:tracePt t="52853" x="8812213" y="2052638"/>
          <p14:tracePt t="52861" x="8901113" y="2027238"/>
          <p14:tracePt t="52869" x="8926513" y="2014538"/>
          <p14:tracePt t="52877" x="8966200" y="1989138"/>
          <p14:tracePt t="52887" x="9029700" y="1963738"/>
          <p14:tracePt t="52893" x="9080500" y="1924050"/>
          <p14:tracePt t="52902" x="9118600" y="1885950"/>
          <p14:tracePt t="52911" x="9156700" y="1860550"/>
          <p14:tracePt t="52920" x="9194800" y="1835150"/>
          <p14:tracePt t="52926" x="9232900" y="1809750"/>
          <p14:tracePt t="52935" x="9245600" y="1797050"/>
          <p14:tracePt t="52943" x="9271000" y="1771650"/>
          <p14:tracePt t="52953" x="9296400" y="1746250"/>
          <p14:tracePt t="52969" x="9309100" y="1733550"/>
          <p14:tracePt t="52975" x="9309100" y="1720850"/>
          <p14:tracePt t="52985" x="9309100" y="1708150"/>
          <p14:tracePt t="52991" x="9309100" y="1695450"/>
          <p14:tracePt t="53001" x="9309100" y="1682750"/>
          <p14:tracePt t="53016" x="9309100" y="1670050"/>
          <p14:tracePt t="53023" x="9309100" y="1657350"/>
          <p14:tracePt t="53039" x="9296400" y="1657350"/>
          <p14:tracePt t="53046" x="9296400" y="1644650"/>
          <p14:tracePt t="53055" x="9283700" y="1631950"/>
          <p14:tracePt t="53063" x="9271000" y="1619250"/>
          <p14:tracePt t="53070" x="9245600" y="1606550"/>
          <p14:tracePt t="53079" x="9207500" y="1593850"/>
          <p14:tracePt t="53086" x="9182100" y="1581150"/>
          <p14:tracePt t="53095" x="9118600" y="1555750"/>
          <p14:tracePt t="53103" x="9067800" y="1543050"/>
          <p14:tracePt t="53111" x="9017000" y="1530350"/>
          <p14:tracePt t="53119" x="8951913" y="1517650"/>
          <p14:tracePt t="53126" x="8850313" y="1490663"/>
          <p14:tracePt t="53143" x="8761413" y="1477963"/>
          <p14:tracePt t="53146" x="8672513" y="1465263"/>
          <p14:tracePt t="53153" x="8583613" y="1452563"/>
          <p14:tracePt t="53158" x="8467725" y="1427163"/>
          <p14:tracePt t="53168" x="8353425" y="1414463"/>
          <p14:tracePt t="53174" x="8226425" y="1401763"/>
          <p14:tracePt t="53186" x="8161338" y="1401763"/>
          <p14:tracePt t="53190" x="8034338" y="1389063"/>
          <p14:tracePt t="53206" x="7907338" y="1389063"/>
          <p14:tracePt t="53208" x="7766050" y="1376363"/>
          <p14:tracePt t="53218" x="7639050" y="1376363"/>
          <p14:tracePt t="53224" x="7575550" y="1363663"/>
          <p14:tracePt t="53236" x="7448550" y="1363663"/>
          <p14:tracePt t="53240" x="7307263" y="1350963"/>
          <p14:tracePt t="53249" x="7243763" y="1338263"/>
          <p14:tracePt t="53256" x="7116763" y="1338263"/>
          <p14:tracePt t="53276" x="6924675" y="1312863"/>
          <p14:tracePt t="53280" x="6797675" y="1312863"/>
          <p14:tracePt t="53288" x="6734175" y="1312863"/>
          <p14:tracePt t="53298" x="6605588" y="1300163"/>
          <p14:tracePt t="53304" x="6542088" y="1300163"/>
          <p14:tracePt t="53312" x="6415088" y="1300163"/>
          <p14:tracePt t="53320" x="6338888" y="1300163"/>
          <p14:tracePt t="53332" x="6210300" y="1300163"/>
          <p14:tracePt t="53338" x="6146800" y="1312863"/>
          <p14:tracePt t="53344" x="6019800" y="1325563"/>
          <p14:tracePt t="53353" x="5956300" y="1338263"/>
          <p14:tracePt t="53360" x="5840413" y="1350963"/>
          <p14:tracePt t="53369" x="5776913" y="1350963"/>
          <p14:tracePt t="53376" x="5675313" y="1363663"/>
          <p14:tracePt t="53388" x="5624513" y="1363663"/>
          <p14:tracePt t="53393" x="5573713" y="1376363"/>
          <p14:tracePt t="53402" x="5483225" y="1389063"/>
          <p14:tracePt t="53408" x="5432425" y="1401763"/>
          <p14:tracePt t="53418" x="5381625" y="1401763"/>
          <p14:tracePt t="53424" x="5305425" y="1414463"/>
          <p14:tracePt t="53433" x="5267325" y="1427163"/>
          <p14:tracePt t="53441" x="5216525" y="1427163"/>
          <p14:tracePt t="53448" x="5178425" y="1439863"/>
          <p14:tracePt t="53456" x="5100638" y="1452563"/>
          <p14:tracePt t="53469" x="5062538" y="1452563"/>
          <p14:tracePt t="53473" x="5024438" y="1452563"/>
          <p14:tracePt t="53482" x="4986338" y="1465263"/>
          <p14:tracePt t="53488" x="4922838" y="1477963"/>
          <p14:tracePt t="53501" x="4897438" y="1477963"/>
          <p14:tracePt t="53506" x="4872038" y="1490663"/>
          <p14:tracePt t="53515" x="4846638" y="1490663"/>
          <p14:tracePt t="53522" x="4821238" y="1517650"/>
          <p14:tracePt t="53531" x="4808538" y="1517650"/>
          <p14:tracePt t="53538" x="4795838" y="1530350"/>
          <p14:tracePt t="53546" x="4783138" y="1543050"/>
          <p14:tracePt t="53571" x="4783138" y="1555750"/>
          <p14:tracePt t="53586" x="4783138" y="1568450"/>
          <p14:tracePt t="53594" x="4783138" y="1581150"/>
          <p14:tracePt t="53614" x="4783138" y="1593850"/>
          <p14:tracePt t="53630" x="4783138" y="1606550"/>
          <p14:tracePt t="53638" x="4795838" y="1619250"/>
          <p14:tracePt t="53646" x="4808538" y="1631950"/>
          <p14:tracePt t="53654" x="4833938" y="1644650"/>
          <p14:tracePt t="53662" x="4859338" y="1657350"/>
          <p14:tracePt t="53672" x="4884738" y="1682750"/>
          <p14:tracePt t="53678" x="4922838" y="1695450"/>
          <p14:tracePt t="53686" x="4960938" y="1708150"/>
          <p14:tracePt t="53694" x="5024438" y="1733550"/>
          <p14:tracePt t="53702" x="5075238" y="1746250"/>
          <p14:tracePt t="53710" x="5138738" y="1758950"/>
          <p14:tracePt t="53719" x="5203825" y="1771650"/>
          <p14:tracePt t="53726" x="5280025" y="1784350"/>
          <p14:tracePt t="53735" x="5356225" y="1784350"/>
          <p14:tracePt t="53745" x="5432425" y="1797050"/>
          <p14:tracePt t="53751" x="5521325" y="1809750"/>
          <p14:tracePt t="53763" x="5611813" y="1822450"/>
          <p14:tracePt t="53769" x="5700713" y="1835150"/>
          <p14:tracePt t="53776" x="5789613" y="1847850"/>
          <p14:tracePt t="53784" x="5891213" y="1860550"/>
          <p14:tracePt t="53794" x="5981700" y="1873250"/>
          <p14:tracePt t="53801" x="6070600" y="1885950"/>
          <p14:tracePt t="53808" x="6121400" y="1885950"/>
          <p14:tracePt t="53817" x="6210300" y="1898650"/>
          <p14:tracePt t="53825" x="6288088" y="1898650"/>
          <p14:tracePt t="53832" x="6351588" y="1911350"/>
          <p14:tracePt t="53841" x="6389688" y="1911350"/>
          <p14:tracePt t="53848" x="6453188" y="1924050"/>
          <p14:tracePt t="53857" x="6478588" y="1924050"/>
          <p14:tracePt t="53864" x="6542088" y="1938338"/>
          <p14:tracePt t="53872" x="6605588" y="1938338"/>
          <p14:tracePt t="53880" x="6643688" y="1951038"/>
          <p14:tracePt t="53888" x="6721475" y="1951038"/>
          <p14:tracePt t="53896" x="6759575" y="1951038"/>
          <p14:tracePt t="53904" x="6848475" y="1951038"/>
          <p14:tracePt t="53912" x="6899275" y="1951038"/>
          <p14:tracePt t="53920" x="7013575" y="1963738"/>
          <p14:tracePt t="53928" x="7078663" y="1963738"/>
          <p14:tracePt t="53936" x="7218363" y="1963738"/>
          <p14:tracePt t="53944" x="7294563" y="1963738"/>
          <p14:tracePt t="53952" x="7358063" y="1963738"/>
          <p14:tracePt t="53960" x="7512050" y="1963738"/>
          <p14:tracePt t="53968" x="7588250" y="1963738"/>
          <p14:tracePt t="53976" x="7740650" y="1963738"/>
          <p14:tracePt t="53984" x="7831138" y="1963738"/>
          <p14:tracePt t="53992" x="7907338" y="1951038"/>
          <p14:tracePt t="54001" x="8059738" y="1938338"/>
          <p14:tracePt t="54008" x="8123238" y="1924050"/>
          <p14:tracePt t="54018" x="8186738" y="1911350"/>
          <p14:tracePt t="54027" x="8315325" y="1885950"/>
          <p14:tracePt t="54035" x="8378825" y="1873250"/>
          <p14:tracePt t="54041" x="8429625" y="1860550"/>
          <p14:tracePt t="54052" x="8493125" y="1847850"/>
          <p14:tracePt t="54059" x="8583613" y="1822450"/>
          <p14:tracePt t="54067" x="8621713" y="1809750"/>
          <p14:tracePt t="54074" x="8647113" y="1809750"/>
          <p14:tracePt t="54082" x="8697913" y="1797050"/>
          <p14:tracePt t="54090" x="8723313" y="1784350"/>
          <p14:tracePt t="54098" x="8736013" y="1784350"/>
          <p14:tracePt t="54106" x="8761413" y="1771650"/>
          <p14:tracePt t="54114" x="8774113" y="1771650"/>
          <p14:tracePt t="54406" x="0" y="0"/>
        </p14:tracePtLst>
        <p14:tracePtLst>
          <p14:tracePt t="66301" x="8505825" y="4156075"/>
          <p14:tracePt t="66343" x="8493125" y="4156075"/>
          <p14:tracePt t="66351" x="8480425" y="4156075"/>
          <p14:tracePt t="66371" x="8467725" y="4156075"/>
          <p14:tracePt t="66375" x="8455025" y="4156075"/>
          <p14:tracePt t="66383" x="8416925" y="4156075"/>
          <p14:tracePt t="66391" x="8391525" y="4143375"/>
          <p14:tracePt t="66403" x="8353425" y="4143375"/>
          <p14:tracePt t="66409" x="8289925" y="4130675"/>
          <p14:tracePt t="66415" x="8226425" y="4130675"/>
          <p14:tracePt t="66423" x="8161338" y="4117975"/>
          <p14:tracePt t="66432" x="8085138" y="4105275"/>
          <p14:tracePt t="66439" x="8034338" y="4105275"/>
          <p14:tracePt t="66447" x="7932738" y="4092575"/>
          <p14:tracePt t="66456" x="7818438" y="4079875"/>
          <p14:tracePt t="66465" x="7677150" y="4065588"/>
          <p14:tracePt t="66472" x="7524750" y="4040188"/>
          <p14:tracePt t="66481" x="7448550" y="4040188"/>
          <p14:tracePt t="66490" x="7281863" y="4027488"/>
          <p14:tracePt t="66497" x="7129463" y="4027488"/>
          <p14:tracePt t="66506" x="6975475" y="4014788"/>
          <p14:tracePt t="66513" x="6899275" y="4014788"/>
          <p14:tracePt t="66522" x="6759575" y="4014788"/>
          <p14:tracePt t="66529" x="6630988" y="4014788"/>
          <p14:tracePt t="66542" x="6567488" y="4014788"/>
          <p14:tracePt t="66545" x="6440488" y="4027488"/>
          <p14:tracePt t="66553" x="6389688" y="4027488"/>
          <p14:tracePt t="66561" x="6261100" y="4040188"/>
          <p14:tracePt t="66573" x="6197600" y="4040188"/>
          <p14:tracePt t="66578" x="6083300" y="4052888"/>
          <p14:tracePt t="66587" x="6019800" y="4065588"/>
          <p14:tracePt t="66593" x="5903913" y="4079875"/>
          <p14:tracePt t="66606" x="5840413" y="4092575"/>
          <p14:tracePt t="66609" x="5713413" y="4117975"/>
          <p14:tracePt t="66617" x="5649913" y="4143375"/>
          <p14:tracePt t="66625" x="5521325" y="4168775"/>
          <p14:tracePt t="66638" x="5457825" y="4181475"/>
          <p14:tracePt t="66641" x="5394325" y="4194175"/>
          <p14:tracePt t="66657" x="5254625" y="4232275"/>
          <p14:tracePt t="66664" x="5087938" y="4283075"/>
          <p14:tracePt t="66672" x="4935538" y="4346575"/>
          <p14:tracePt t="66680" x="4859338" y="4371975"/>
          <p14:tracePt t="66688" x="4783138" y="4410075"/>
          <p14:tracePt t="66696" x="4641850" y="4486275"/>
          <p14:tracePt t="66704" x="4578350" y="4525963"/>
          <p14:tracePt t="66712" x="4514850" y="4564063"/>
          <p14:tracePt t="66721" x="4400550" y="4640263"/>
          <p14:tracePt t="66728" x="4348163" y="4678363"/>
          <p14:tracePt t="66736" x="4284663" y="4729163"/>
          <p14:tracePt t="66744" x="4259263" y="4767263"/>
          <p14:tracePt t="66752" x="4221163" y="4818063"/>
          <p14:tracePt t="66763" x="4208463" y="4881563"/>
          <p14:tracePt t="66771" x="4208463" y="4933950"/>
          <p14:tracePt t="66779" x="4208463" y="4972050"/>
          <p14:tracePt t="66786" x="4208463" y="5035550"/>
          <p14:tracePt t="66795" x="4221163" y="5086350"/>
          <p14:tracePt t="66803" x="4246563" y="5149850"/>
          <p14:tracePt t="66810" x="4284663" y="5200650"/>
          <p14:tracePt t="66819" x="4310063" y="5264150"/>
          <p14:tracePt t="66826" x="4348163" y="5302250"/>
          <p14:tracePt t="66836" x="4373563" y="5353050"/>
          <p14:tracePt t="66842" x="4425950" y="5418138"/>
          <p14:tracePt t="66850" x="4464050" y="5468938"/>
          <p14:tracePt t="66858" x="4514850" y="5519738"/>
          <p14:tracePt t="66869" x="4552950" y="5570538"/>
          <p14:tracePt t="66874" x="4578350" y="5608638"/>
          <p14:tracePt t="66882" x="4629150" y="5646738"/>
          <p14:tracePt t="66890" x="4667250" y="5684838"/>
          <p14:tracePt t="66900" x="4718050" y="5722938"/>
          <p14:tracePt t="66906" x="4756150" y="5761038"/>
          <p14:tracePt t="66914" x="4808538" y="5788025"/>
          <p14:tracePt t="66922" x="4884738" y="5826125"/>
          <p14:tracePt t="66933" x="4948238" y="5864225"/>
          <p14:tracePt t="66938" x="5011738" y="5889625"/>
          <p14:tracePt t="66947" x="5100638" y="5915025"/>
          <p14:tracePt t="66954" x="5191125" y="5953125"/>
          <p14:tracePt t="66962" x="5292725" y="5991225"/>
          <p14:tracePt t="66971" x="5407025" y="6042025"/>
          <p14:tracePt t="66978" x="5548313" y="6092825"/>
          <p14:tracePt t="66987" x="5700713" y="6143625"/>
          <p14:tracePt t="66994" x="5853113" y="6181725"/>
          <p14:tracePt t="67003" x="6007100" y="6234113"/>
          <p14:tracePt t="67011" x="6184900" y="6272213"/>
          <p14:tracePt t="67018" x="6364288" y="6310313"/>
          <p14:tracePt t="67028" x="6453188" y="6323013"/>
          <p14:tracePt t="67036" x="6630988" y="6348413"/>
          <p14:tracePt t="67044" x="6810375" y="6373813"/>
          <p14:tracePt t="67061" x="6899275" y="6386513"/>
          <p14:tracePt t="67069" x="7243763" y="6411913"/>
          <p14:tracePt t="67076" x="7332663" y="6411913"/>
          <p14:tracePt t="67085" x="7512050" y="6411913"/>
          <p14:tracePt t="67092" x="7677150" y="6399213"/>
          <p14:tracePt t="67104" x="7766050" y="6386513"/>
          <p14:tracePt t="67108" x="7958138" y="6361113"/>
          <p14:tracePt t="67116" x="8059738" y="6348413"/>
          <p14:tracePt t="67125" x="8239125" y="6310313"/>
          <p14:tracePt t="67138" x="8340725" y="6297613"/>
          <p14:tracePt t="67140" x="8518525" y="6272213"/>
          <p14:tracePt t="67149" x="8621713" y="6246813"/>
          <p14:tracePt t="67156" x="8799513" y="6194425"/>
          <p14:tracePt t="67165" x="8939213" y="6156325"/>
          <p14:tracePt t="67173" x="9067800" y="6092825"/>
          <p14:tracePt t="67181" x="9194800" y="6042025"/>
          <p14:tracePt t="67190" x="9321800" y="5978525"/>
          <p14:tracePt t="67198" x="9437688" y="5915025"/>
          <p14:tracePt t="67205" x="9526588" y="5838825"/>
          <p14:tracePt t="67212" x="9615488" y="5761038"/>
          <p14:tracePt t="67221" x="9691688" y="5672138"/>
          <p14:tracePt t="67230" x="9718675" y="5621338"/>
          <p14:tracePt t="67236" x="9782175" y="5519738"/>
          <p14:tracePt t="67245" x="9832975" y="5392738"/>
          <p14:tracePt t="67253" x="9883775" y="5264150"/>
          <p14:tracePt t="67272" x="9921875" y="5111750"/>
          <p14:tracePt t="67277" x="9934575" y="5022850"/>
          <p14:tracePt t="67286" x="9934575" y="4984750"/>
          <p14:tracePt t="67294" x="9934575" y="4919663"/>
          <p14:tracePt t="67301" x="9934575" y="4868863"/>
          <p14:tracePt t="67309" x="9934575" y="4843463"/>
          <p14:tracePt t="67320" x="9921875" y="4805363"/>
          <p14:tracePt t="67325" x="9896475" y="4767263"/>
          <p14:tracePt t="67336" x="9871075" y="4729163"/>
          <p14:tracePt t="67343" x="9845675" y="4691063"/>
          <p14:tracePt t="67353" x="9807575" y="4652963"/>
          <p14:tracePt t="67359" x="9744075" y="4602163"/>
          <p14:tracePt t="67367" x="9691688" y="4576763"/>
          <p14:tracePt t="67375" x="9640888" y="4538663"/>
          <p14:tracePt t="67382" x="9590088" y="4525963"/>
          <p14:tracePt t="67391" x="9526588" y="4486275"/>
          <p14:tracePt t="67398" x="9450388" y="4460875"/>
          <p14:tracePt t="67407" x="9399588" y="4435475"/>
          <p14:tracePt t="67415" x="9309100" y="4410075"/>
          <p14:tracePt t="67423" x="9258300" y="4397375"/>
          <p14:tracePt t="67431" x="9194800" y="4384675"/>
          <p14:tracePt t="67439" x="9093200" y="4371975"/>
          <p14:tracePt t="67447" x="9017000" y="4359275"/>
          <p14:tracePt t="67455" x="8939213" y="4346575"/>
          <p14:tracePt t="67465" x="8837613" y="4333875"/>
          <p14:tracePt t="67471" x="8748713" y="4321175"/>
          <p14:tracePt t="67479" x="8634413" y="4308475"/>
          <p14:tracePt t="67487" x="8518525" y="4283075"/>
          <p14:tracePt t="67494" x="8378825" y="4270375"/>
          <p14:tracePt t="67502" x="8251825" y="4257675"/>
          <p14:tracePt t="67510" x="8097838" y="4257675"/>
          <p14:tracePt t="67521" x="7945438" y="4244975"/>
          <p14:tracePt t="67526" x="7791450" y="4244975"/>
          <p14:tracePt t="67535" x="7702550" y="4244975"/>
          <p14:tracePt t="67542" x="7524750" y="4244975"/>
          <p14:tracePt t="67552" x="7332663" y="4244975"/>
          <p14:tracePt t="67558" x="7167563" y="4244975"/>
          <p14:tracePt t="67566" x="7078663" y="4244975"/>
          <p14:tracePt t="67574" x="6911975" y="4270375"/>
          <p14:tracePt t="67585" x="6746875" y="4295775"/>
          <p14:tracePt t="67590" x="6656388" y="4308475"/>
          <p14:tracePt t="67600" x="6503988" y="4321175"/>
          <p14:tracePt t="67606" x="6351588" y="4346575"/>
          <p14:tracePt t="67616" x="6261100" y="4359275"/>
          <p14:tracePt t="67622" x="6096000" y="4371975"/>
          <p14:tracePt t="67633" x="6019800" y="4384675"/>
          <p14:tracePt t="67641" x="5853113" y="4397375"/>
          <p14:tracePt t="67649" x="5776913" y="4410075"/>
          <p14:tracePt t="67657" x="5611813" y="4422775"/>
          <p14:tracePt t="67665" x="5535613" y="4422775"/>
          <p14:tracePt t="67673" x="5394325" y="4435475"/>
          <p14:tracePt t="67681" x="5318125" y="4435475"/>
          <p14:tracePt t="67691" x="5203825" y="4460875"/>
          <p14:tracePt t="67697" x="5138738" y="4460875"/>
          <p14:tracePt t="67704" x="5075238" y="4473575"/>
          <p14:tracePt t="67713" x="5024438" y="4498975"/>
          <p14:tracePt t="67722" x="4986338" y="4513263"/>
          <p14:tracePt t="67728" x="4948238" y="4525963"/>
          <p14:tracePt t="67737" x="4922838" y="4551363"/>
          <p14:tracePt t="67744" x="4884738" y="4564063"/>
          <p14:tracePt t="67753" x="4846638" y="4589463"/>
          <p14:tracePt t="67760" x="4808538" y="4614863"/>
          <p14:tracePt t="67771" x="4783138" y="4627563"/>
          <p14:tracePt t="67777" x="4743450" y="4652963"/>
          <p14:tracePt t="67785" x="4718050" y="4691063"/>
          <p14:tracePt t="67792" x="4692650" y="4703763"/>
          <p14:tracePt t="67800" x="4667250" y="4741863"/>
          <p14:tracePt t="67809" x="4629150" y="4767263"/>
          <p14:tracePt t="67817" x="4603750" y="4792663"/>
          <p14:tracePt t="67825" x="4591050" y="4805363"/>
          <p14:tracePt t="67833" x="4578350" y="4830763"/>
          <p14:tracePt t="67841" x="4552950" y="4856163"/>
          <p14:tracePt t="67849" x="4540250" y="4881563"/>
          <p14:tracePt t="67858" x="4527550" y="4906963"/>
          <p14:tracePt t="67865" x="4514850" y="4933950"/>
          <p14:tracePt t="67873" x="4514850" y="4972050"/>
          <p14:tracePt t="67881" x="4502150" y="5010150"/>
          <p14:tracePt t="67890" x="4502150" y="5048250"/>
          <p14:tracePt t="67896" x="4502150" y="5086350"/>
          <p14:tracePt t="67906" x="4502150" y="5111750"/>
          <p14:tracePt t="67914" x="4502150" y="5124450"/>
          <p14:tracePt t="67923" x="4502150" y="5162550"/>
          <p14:tracePt t="67930" x="4514850" y="5187950"/>
          <p14:tracePt t="67938" x="4514850" y="5213350"/>
          <p14:tracePt t="67946" x="4527550" y="5213350"/>
          <p14:tracePt t="67971" x="4552950" y="5276850"/>
          <p14:tracePt t="67980" x="4565650" y="5302250"/>
          <p14:tracePt t="67988" x="4591050" y="5327650"/>
          <p14:tracePt t="67994" x="4603750" y="5340350"/>
          <p14:tracePt t="68002" x="4629150" y="5367338"/>
          <p14:tracePt t="68012" x="4654550" y="5380038"/>
          <p14:tracePt t="68019" x="4705350" y="5418138"/>
          <p14:tracePt t="68026" x="4756150" y="5456238"/>
          <p14:tracePt t="68035" x="4795838" y="5481638"/>
          <p14:tracePt t="68042" x="4872038" y="5519738"/>
          <p14:tracePt t="68052" x="4910138" y="5532438"/>
          <p14:tracePt t="68058" x="4948238" y="5557838"/>
          <p14:tracePt t="68067" x="5049838" y="5595938"/>
          <p14:tracePt t="68074" x="5087938" y="5608638"/>
          <p14:tracePt t="68082" x="5191125" y="5634038"/>
          <p14:tracePt t="68091" x="5229225" y="5659438"/>
          <p14:tracePt t="68098" x="5330825" y="5684838"/>
          <p14:tracePt t="68106" x="5381625" y="5697538"/>
          <p14:tracePt t="68114" x="5432425" y="5710238"/>
          <p14:tracePt t="68122" x="5535613" y="5735638"/>
          <p14:tracePt t="68130" x="5586413" y="5748338"/>
          <p14:tracePt t="68140" x="5637213" y="5761038"/>
          <p14:tracePt t="68146" x="5726113" y="5788025"/>
          <p14:tracePt t="68154" x="5776913" y="5800725"/>
          <p14:tracePt t="68162" x="5827713" y="5813425"/>
          <p14:tracePt t="68173" x="5878513" y="5826125"/>
          <p14:tracePt t="68178" x="5969000" y="5838825"/>
          <p14:tracePt t="68190" x="6007100" y="5851525"/>
          <p14:tracePt t="68197" x="6045200" y="5851525"/>
          <p14:tracePt t="68205" x="6121400" y="5876925"/>
          <p14:tracePt t="68213" x="6159500" y="5889625"/>
          <p14:tracePt t="68222" x="6197600" y="5889625"/>
          <p14:tracePt t="68229" x="6235700" y="5902325"/>
          <p14:tracePt t="68237" x="6273800" y="5915025"/>
          <p14:tracePt t="68245" x="6351588" y="5927725"/>
          <p14:tracePt t="68253" x="6389688" y="5940425"/>
          <p14:tracePt t="68261" x="6440488" y="5953125"/>
          <p14:tracePt t="68269" x="6491288" y="5965825"/>
          <p14:tracePt t="68276" x="6529388" y="5965825"/>
          <p14:tracePt t="68286" x="6580188" y="5978525"/>
          <p14:tracePt t="68293" x="6683375" y="5991225"/>
          <p14:tracePt t="68301" x="6734175" y="5991225"/>
          <p14:tracePt t="68309" x="6784975" y="5991225"/>
          <p14:tracePt t="68317" x="6835775" y="5991225"/>
          <p14:tracePt t="68327" x="6899275" y="6003925"/>
          <p14:tracePt t="68332" x="6950075" y="6003925"/>
          <p14:tracePt t="68341" x="7000875" y="6003925"/>
          <p14:tracePt t="68349" x="7065963" y="6003925"/>
          <p14:tracePt t="68359" x="7205663" y="6016625"/>
          <p14:tracePt t="68364" x="7269163" y="6016625"/>
          <p14:tracePt t="68372" x="7345363" y="6016625"/>
          <p14:tracePt t="68380" x="7408863" y="6016625"/>
          <p14:tracePt t="68388" x="7486650" y="6016625"/>
          <p14:tracePt t="68396" x="7562850" y="6016625"/>
          <p14:tracePt t="68404" x="7651750" y="6003925"/>
          <p14:tracePt t="68412" x="7727950" y="6003925"/>
          <p14:tracePt t="68420" x="7818438" y="6003925"/>
          <p14:tracePt t="68431" x="7907338" y="6003925"/>
          <p14:tracePt t="68437" x="7996238" y="6003925"/>
          <p14:tracePt t="68444" x="8085138" y="6003925"/>
          <p14:tracePt t="68454" x="8186738" y="6003925"/>
          <p14:tracePt t="68463" x="8277225" y="6003925"/>
          <p14:tracePt t="68469" x="8378825" y="5991225"/>
          <p14:tracePt t="68478" x="8480425" y="5978525"/>
          <p14:tracePt t="68486" x="8583613" y="5965825"/>
          <p14:tracePt t="68496" x="8697913" y="5953125"/>
          <p14:tracePt t="68502" x="8799513" y="5940425"/>
          <p14:tracePt t="68510" x="8901113" y="5927725"/>
          <p14:tracePt t="68519" x="9004300" y="5915025"/>
          <p14:tracePt t="68527" x="9093200" y="5902325"/>
          <p14:tracePt t="68535" x="9232900" y="5864225"/>
          <p14:tracePt t="68542" x="9296400" y="5838825"/>
          <p14:tracePt t="68550" x="9348788" y="5826125"/>
          <p14:tracePt t="68558" x="9437688" y="5788025"/>
          <p14:tracePt t="68566" x="9488488" y="5761038"/>
          <p14:tracePt t="68574" x="9526588" y="5735638"/>
          <p14:tracePt t="68583" x="9551988" y="5697538"/>
          <p14:tracePt t="68591" x="9577388" y="5672138"/>
          <p14:tracePt t="68598" x="9602788" y="5634038"/>
          <p14:tracePt t="68606" x="9615488" y="5608638"/>
          <p14:tracePt t="68614" x="9628188" y="5570538"/>
          <p14:tracePt t="68623" x="9628188" y="5532438"/>
          <p14:tracePt t="68631" x="9640888" y="5519738"/>
          <p14:tracePt t="68639" x="9640888" y="5468938"/>
          <p14:tracePt t="68647" x="9653588" y="5418138"/>
          <p14:tracePt t="68655" x="9653588" y="5367338"/>
          <p14:tracePt t="68662" x="9653588" y="5340350"/>
          <p14:tracePt t="68670" x="9653588" y="5302250"/>
          <p14:tracePt t="68678" x="9653588" y="5251450"/>
          <p14:tracePt t="68690" x="9653588" y="5238750"/>
          <p14:tracePt t="68697" x="9653588" y="5200650"/>
          <p14:tracePt t="68702" x="9653588" y="5175250"/>
          <p14:tracePt t="68710" x="9640888" y="5137150"/>
          <p14:tracePt t="68718" x="9640888" y="5099050"/>
          <p14:tracePt t="68726" x="9628188" y="5073650"/>
          <p14:tracePt t="68735" x="9615488" y="5035550"/>
          <p14:tracePt t="68745" x="9602788" y="5010150"/>
          <p14:tracePt t="68750" x="9577388" y="4972050"/>
          <p14:tracePt t="68761" x="9564688" y="4959350"/>
          <p14:tracePt t="68769" x="9539288" y="4906963"/>
          <p14:tracePt t="68777" x="9513888" y="4894263"/>
          <p14:tracePt t="68785" x="9501188" y="4881563"/>
          <p14:tracePt t="68794" x="9463088" y="4843463"/>
          <p14:tracePt t="68800" x="9450388" y="4830763"/>
          <p14:tracePt t="68811" x="9399588" y="4792663"/>
          <p14:tracePt t="68816" x="9386888" y="4779963"/>
          <p14:tracePt t="68825" x="9348788" y="4754563"/>
          <p14:tracePt t="68833" x="9296400" y="4729163"/>
          <p14:tracePt t="68842" x="9258300" y="4716463"/>
          <p14:tracePt t="68848" x="9220200" y="4691063"/>
          <p14:tracePt t="68857" x="9131300" y="4665663"/>
          <p14:tracePt t="68864" x="9093200" y="4652963"/>
          <p14:tracePt t="68873" x="9042400" y="4627563"/>
          <p14:tracePt t="68880" x="8939213" y="4602163"/>
          <p14:tracePt t="68889" x="8888413" y="4602163"/>
          <p14:tracePt t="68896" x="8837613" y="4589463"/>
          <p14:tracePt t="68905" x="8799513" y="4576763"/>
          <p14:tracePt t="68912" x="8685213" y="4564063"/>
          <p14:tracePt t="68921" x="8634413" y="4551363"/>
          <p14:tracePt t="68928" x="8583613" y="4538663"/>
          <p14:tracePt t="68938" x="8518525" y="4538663"/>
          <p14:tracePt t="68944" x="8455025" y="4525963"/>
          <p14:tracePt t="68955" x="8340725" y="4513263"/>
          <p14:tracePt t="68960" x="8277225" y="4513263"/>
          <p14:tracePt t="68971" x="8213725" y="4513263"/>
          <p14:tracePt t="68976" x="8135938" y="4513263"/>
          <p14:tracePt t="68985" x="8072438" y="4513263"/>
          <p14:tracePt t="68992" x="7907338" y="4498975"/>
          <p14:tracePt t="69000" x="7831138" y="4498975"/>
          <p14:tracePt t="69009" x="7753350" y="4486275"/>
          <p14:tracePt t="69016" x="7664450" y="4486275"/>
          <p14:tracePt t="69027" x="7575550" y="4473575"/>
          <p14:tracePt t="69032" x="7499350" y="4473575"/>
          <p14:tracePt t="69043" x="7408863" y="4473575"/>
          <p14:tracePt t="69050" x="7319963" y="4473575"/>
          <p14:tracePt t="69058" x="7129463" y="4473575"/>
          <p14:tracePt t="69066" x="7026275" y="4473575"/>
          <p14:tracePt t="69074" x="6937375" y="4473575"/>
          <p14:tracePt t="69082" x="6848475" y="4486275"/>
          <p14:tracePt t="69090" x="6746875" y="4498975"/>
          <p14:tracePt t="69099" x="6670675" y="4513263"/>
          <p14:tracePt t="69106" x="6580188" y="4525963"/>
          <p14:tracePt t="69114" x="6491288" y="4538663"/>
          <p14:tracePt t="69122" x="6415088" y="4551363"/>
          <p14:tracePt t="69130" x="6326188" y="4564063"/>
          <p14:tracePt t="69142" x="6248400" y="4576763"/>
          <p14:tracePt t="69146" x="6172200" y="4602163"/>
          <p14:tracePt t="69154" x="6096000" y="4614863"/>
          <p14:tracePt t="69162" x="5994400" y="4640263"/>
          <p14:tracePt t="69170" x="5943600" y="4652963"/>
          <p14:tracePt t="69178" x="5903913" y="4665663"/>
          <p14:tracePt t="69186" x="5815013" y="4665663"/>
          <p14:tracePt t="69194" x="5776913" y="4678363"/>
          <p14:tracePt t="69203" x="5726113" y="4678363"/>
          <p14:tracePt t="69210" x="5688013" y="4691063"/>
          <p14:tracePt t="69218" x="5649913" y="4691063"/>
          <p14:tracePt t="69226" x="5586413" y="4716463"/>
          <p14:tracePt t="69237" x="5561013" y="4729163"/>
          <p14:tracePt t="69242" x="5521325" y="4741863"/>
          <p14:tracePt t="69250" x="5495925" y="4754563"/>
          <p14:tracePt t="69258" x="5470525" y="4767263"/>
          <p14:tracePt t="69279" x="5432425" y="4792663"/>
          <p14:tracePt t="69283" x="5368925" y="4830763"/>
          <p14:tracePt t="69290" x="5343525" y="4843463"/>
          <p14:tracePt t="69298" x="5318125" y="4856163"/>
          <p14:tracePt t="69306" x="5280025" y="4881563"/>
          <p14:tracePt t="69316" x="5241925" y="4894263"/>
          <p14:tracePt t="69325" x="5178425" y="4919663"/>
          <p14:tracePt t="69330" x="5153025" y="4933950"/>
          <p14:tracePt t="69347" x="5126038" y="4946650"/>
          <p14:tracePt t="69351" x="5100638" y="4959350"/>
          <p14:tracePt t="69356" x="5075238" y="4959350"/>
          <p14:tracePt t="69364" x="5049838" y="4972050"/>
          <p14:tracePt t="69373" x="5024438" y="4984750"/>
          <p14:tracePt t="69380" x="5011738" y="4997450"/>
          <p14:tracePt t="69388" x="4986338" y="5010150"/>
          <p14:tracePt t="69396" x="4973638" y="5022850"/>
          <p14:tracePt t="69406" x="4960938" y="5035550"/>
          <p14:tracePt t="69412" x="4948238" y="5035550"/>
          <p14:tracePt t="69420" x="4935538" y="5048250"/>
          <p14:tracePt t="69428" x="4922838" y="5060950"/>
          <p14:tracePt t="69439" x="4910138" y="5073650"/>
          <p14:tracePt t="69444" x="4897438" y="5086350"/>
          <p14:tracePt t="69452" x="4897438" y="5111750"/>
          <p14:tracePt t="69460" x="4884738" y="5124450"/>
          <p14:tracePt t="69468" x="4884738" y="5137150"/>
          <p14:tracePt t="69476" x="4884738" y="5162550"/>
          <p14:tracePt t="69485" x="4872038" y="5187950"/>
          <p14:tracePt t="69492" x="4872038" y="5213350"/>
          <p14:tracePt t="69501" x="4872038" y="5238750"/>
          <p14:tracePt t="69517" x="4872038" y="5264150"/>
          <p14:tracePt t="69527" x="4872038" y="5302250"/>
          <p14:tracePt t="69532" x="4872038" y="5327650"/>
          <p14:tracePt t="69541" x="4872038" y="5340350"/>
          <p14:tracePt t="69548" x="4872038" y="5367338"/>
          <p14:tracePt t="69556" x="4884738" y="5380038"/>
          <p14:tracePt t="69564" x="4897438" y="5405438"/>
          <p14:tracePt t="69572" x="4910138" y="5418138"/>
          <p14:tracePt t="69581" x="4935538" y="5443538"/>
          <p14:tracePt t="69591" x="4960938" y="5468938"/>
          <p14:tracePt t="69596" x="4986338" y="5494338"/>
          <p14:tracePt t="69607" x="5024438" y="5519738"/>
          <p14:tracePt t="69612" x="5062538" y="5532438"/>
          <p14:tracePt t="69622" x="5113338" y="5557838"/>
          <p14:tracePt t="69630" x="5153025" y="5570538"/>
          <p14:tracePt t="69639" x="5254625" y="5608638"/>
          <p14:tracePt t="69646" x="5330825" y="5634038"/>
          <p14:tracePt t="69654" x="5419725" y="5646738"/>
          <p14:tracePt t="69662" x="5521325" y="5672138"/>
          <p14:tracePt t="69673" x="5637213" y="5697538"/>
          <p14:tracePt t="69679" x="5764213" y="5722938"/>
          <p14:tracePt t="69686" x="5891213" y="5735638"/>
          <p14:tracePt t="69695" x="6108700" y="5773738"/>
          <p14:tracePt t="69703" x="6184900" y="5788025"/>
          <p14:tracePt t="69711" x="6338888" y="5813425"/>
          <p14:tracePt t="69719" x="6503988" y="5851525"/>
          <p14:tracePt t="69727" x="6670675" y="5876925"/>
          <p14:tracePt t="69737" x="6835775" y="5915025"/>
          <p14:tracePt t="69743" x="7000875" y="5940425"/>
          <p14:tracePt t="69751" x="7180263" y="5965825"/>
          <p14:tracePt t="69759" x="7256463" y="5978525"/>
          <p14:tracePt t="69767" x="7421563" y="5991225"/>
          <p14:tracePt t="69775" x="7562850" y="6003925"/>
          <p14:tracePt t="69783" x="7639050" y="6003925"/>
          <p14:tracePt t="69791" x="7778750" y="6003925"/>
          <p14:tracePt t="69799" x="7907338" y="5991225"/>
          <p14:tracePt t="69807" x="7970838" y="5991225"/>
          <p14:tracePt t="69815" x="8072438" y="5991225"/>
          <p14:tracePt t="69826" x="8123238" y="5991225"/>
          <p14:tracePt t="69831" x="8239125" y="5991225"/>
          <p14:tracePt t="69840" x="8277225" y="5978525"/>
          <p14:tracePt t="69847" x="8289925" y="5978525"/>
          <p14:tracePt t="70058" x="0" y="0"/>
        </p14:tracePtLst>
        <p14:tracePtLst>
          <p14:tracePt t="84321" x="7677150" y="4729163"/>
          <p14:tracePt t="84367" x="7664450" y="4729163"/>
          <p14:tracePt t="84461" x="7651750" y="4729163"/>
          <p14:tracePt t="84493" x="7639050" y="4729163"/>
          <p14:tracePt t="84517" x="7626350" y="4729163"/>
          <p14:tracePt t="84543" x="7613650" y="4729163"/>
          <p14:tracePt t="84559" x="7600950" y="4729163"/>
          <p14:tracePt t="84575" x="7588250" y="4729163"/>
          <p14:tracePt t="84583" x="7575550" y="4729163"/>
          <p14:tracePt t="84590" x="7562850" y="4729163"/>
          <p14:tracePt t="84598" x="7550150" y="4729163"/>
          <p14:tracePt t="84616" x="7524750" y="4729163"/>
          <p14:tracePt t="84622" x="7512050" y="4729163"/>
          <p14:tracePt t="84630" x="7499350" y="4729163"/>
          <p14:tracePt t="84638" x="7486650" y="4729163"/>
          <p14:tracePt t="84647" x="7473950" y="4729163"/>
          <p14:tracePt t="84654" x="7448550" y="4729163"/>
          <p14:tracePt t="84662" x="7435850" y="4729163"/>
          <p14:tracePt t="84672" x="7408863" y="4716463"/>
          <p14:tracePt t="84679" x="7383463" y="4716463"/>
          <p14:tracePt t="84688" x="7358063" y="4716463"/>
          <p14:tracePt t="84694" x="7345363" y="4716463"/>
          <p14:tracePt t="84710" x="7319963" y="4703763"/>
          <p14:tracePt t="84718" x="7294563" y="4703763"/>
          <p14:tracePt t="84726" x="7281863" y="4703763"/>
          <p14:tracePt t="84734" x="7269163" y="4703763"/>
          <p14:tracePt t="84742" x="7243763" y="4703763"/>
          <p14:tracePt t="84750" x="7231063" y="4691063"/>
          <p14:tracePt t="84761" x="7205663" y="4691063"/>
          <p14:tracePt t="84776" x="7180263" y="4691063"/>
          <p14:tracePt t="84782" x="7154863" y="4691063"/>
          <p14:tracePt t="84791" x="7116763" y="4691063"/>
          <p14:tracePt t="84798" x="7078663" y="4691063"/>
          <p14:tracePt t="84808" x="7053263" y="4691063"/>
          <p14:tracePt t="84817" x="7000875" y="4691063"/>
          <p14:tracePt t="84833" x="6962775" y="4691063"/>
          <p14:tracePt t="84840" x="6924675" y="4691063"/>
          <p14:tracePt t="84849" x="6886575" y="4691063"/>
          <p14:tracePt t="84857" x="6848475" y="4691063"/>
          <p14:tracePt t="84864" x="6823075" y="4691063"/>
          <p14:tracePt t="84882" x="6784975" y="4691063"/>
          <p14:tracePt t="84889" x="6746875" y="4691063"/>
          <p14:tracePt t="84896" x="6721475" y="4691063"/>
          <p14:tracePt t="84905" x="6683375" y="4691063"/>
          <p14:tracePt t="84921" x="6643688" y="4691063"/>
          <p14:tracePt t="84928" x="6592888" y="4691063"/>
          <p14:tracePt t="84938" x="6542088" y="4691063"/>
          <p14:tracePt t="84956" x="6453188" y="4691063"/>
          <p14:tracePt t="84968" x="6415088" y="4678363"/>
          <p14:tracePt t="84977" x="6364288" y="4678363"/>
          <p14:tracePt t="84984" x="6326188" y="4665663"/>
          <p14:tracePt t="85001" x="6288088" y="4665663"/>
          <p14:tracePt t="85009" x="6248400" y="4652963"/>
          <p14:tracePt t="85017" x="6210300" y="4640263"/>
          <p14:tracePt t="85024" x="6172200" y="4640263"/>
          <p14:tracePt t="85040" x="6134100" y="4627563"/>
          <p14:tracePt t="85048" x="6083300" y="4614863"/>
          <p14:tracePt t="85058" x="6045200" y="4602163"/>
          <p14:tracePt t="85073" x="5994400" y="4589463"/>
          <p14:tracePt t="85080" x="5956300" y="4589463"/>
          <p14:tracePt t="85089" x="5903913" y="4576763"/>
          <p14:tracePt t="85099" x="5853113" y="4576763"/>
          <p14:tracePt t="85116" x="5802313" y="4576763"/>
          <p14:tracePt t="85122" x="5738813" y="4576763"/>
          <p14:tracePt t="85130" x="5700713" y="4576763"/>
          <p14:tracePt t="85145" x="5649913" y="4576763"/>
          <p14:tracePt t="85148" x="5611813" y="4576763"/>
          <p14:tracePt t="85154" x="5573713" y="4576763"/>
          <p14:tracePt t="85162" x="5535613" y="4576763"/>
          <p14:tracePt t="85172" x="5495925" y="4576763"/>
          <p14:tracePt t="85178" x="5470525" y="4576763"/>
          <p14:tracePt t="85188" x="5445125" y="4576763"/>
          <p14:tracePt t="85194" x="5419725" y="4576763"/>
          <p14:tracePt t="85210" x="5394325" y="4576763"/>
          <p14:tracePt t="85218" x="5381625" y="4589463"/>
          <p14:tracePt t="85226" x="5356225" y="4589463"/>
          <p14:tracePt t="85234" x="5343525" y="4589463"/>
          <p14:tracePt t="85242" x="5330825" y="4602163"/>
          <p14:tracePt t="85250" x="5305425" y="4614863"/>
          <p14:tracePt t="85258" x="5292725" y="4614863"/>
          <p14:tracePt t="85266" x="5267325" y="4627563"/>
          <p14:tracePt t="85278" x="5241925" y="4640263"/>
          <p14:tracePt t="85290" x="5216525" y="4640263"/>
          <p14:tracePt t="85298" x="5191125" y="4652963"/>
          <p14:tracePt t="85307" x="5138738" y="4665663"/>
          <p14:tracePt t="85316" x="5126038" y="4665663"/>
          <p14:tracePt t="85323" x="5100638" y="4678363"/>
          <p14:tracePt t="85334" x="5075238" y="4678363"/>
          <p14:tracePt t="85339" x="5037138" y="4703763"/>
          <p14:tracePt t="85347" x="5024438" y="4703763"/>
          <p14:tracePt t="85354" x="5011738" y="4716463"/>
          <p14:tracePt t="85362" x="4986338" y="4716463"/>
          <p14:tracePt t="85372" x="4973638" y="4729163"/>
          <p14:tracePt t="85378" x="4935538" y="4754563"/>
          <p14:tracePt t="85389" x="4910138" y="4767263"/>
          <p14:tracePt t="85394" x="4884738" y="4779963"/>
          <p14:tracePt t="85404" x="4859338" y="4792663"/>
          <p14:tracePt t="85413" x="4833938" y="4805363"/>
          <p14:tracePt t="85422" x="4783138" y="4843463"/>
          <p14:tracePt t="85428" x="4756150" y="4868863"/>
          <p14:tracePt t="85438" x="4718050" y="4881563"/>
          <p14:tracePt t="85444" x="4679950" y="4906963"/>
          <p14:tracePt t="85455" x="4654550" y="4919663"/>
          <p14:tracePt t="85461" x="4629150" y="4946650"/>
          <p14:tracePt t="85469" x="4603750" y="4972050"/>
          <p14:tracePt t="85476" x="4578350" y="4997450"/>
          <p14:tracePt t="85489" x="4552950" y="5010150"/>
          <p14:tracePt t="85496" x="4527550" y="5048250"/>
          <p14:tracePt t="85504" x="4514850" y="5060950"/>
          <p14:tracePt t="85512" x="4514850" y="5073650"/>
          <p14:tracePt t="85520" x="4514850" y="5086350"/>
          <p14:tracePt t="85529" x="4502150" y="5086350"/>
          <p14:tracePt t="85537" x="4502150" y="5099050"/>
          <p14:tracePt t="85553" x="4502150" y="5111750"/>
          <p14:tracePt t="85592" x="4502150" y="5124450"/>
          <p14:tracePt t="85632" x="4502150" y="5137150"/>
          <p14:tracePt t="85681" x="4502150" y="5149850"/>
          <p14:tracePt t="85731" x="4514850" y="5149850"/>
          <p14:tracePt t="85746" x="4514850" y="5162550"/>
          <p14:tracePt t="85755" x="4527550" y="5162550"/>
          <p14:tracePt t="85763" x="4540250" y="5175250"/>
          <p14:tracePt t="85778" x="4565650" y="5187950"/>
          <p14:tracePt t="85787" x="4591050" y="5187950"/>
          <p14:tracePt t="85796" x="4616450" y="5200650"/>
          <p14:tracePt t="85808" x="4667250" y="5213350"/>
          <p14:tracePt t="85810" x="4705350" y="5226050"/>
          <p14:tracePt t="85818" x="4756150" y="5238750"/>
          <p14:tracePt t="85826" x="4821238" y="5251450"/>
          <p14:tracePt t="85837" x="4897438" y="5264150"/>
          <p14:tracePt t="85842" x="4973638" y="5264150"/>
          <p14:tracePt t="85850" x="5062538" y="5276850"/>
          <p14:tracePt t="85858" x="5153025" y="5289550"/>
          <p14:tracePt t="85866" x="5241925" y="5314950"/>
          <p14:tracePt t="85874" x="5343525" y="5327650"/>
          <p14:tracePt t="85882" x="5394325" y="5340350"/>
          <p14:tracePt t="85890" x="5483225" y="5353050"/>
          <p14:tracePt t="85899" x="5586413" y="5380038"/>
          <p14:tracePt t="85907" x="5675313" y="5392738"/>
          <p14:tracePt t="85914" x="5726113" y="5405438"/>
          <p14:tracePt t="85922" x="5827713" y="5418138"/>
          <p14:tracePt t="85931" x="5930900" y="5443538"/>
          <p14:tracePt t="85941" x="5981700" y="5443538"/>
          <p14:tracePt t="85958" x="6146800" y="5468938"/>
          <p14:tracePt t="85963" x="6273800" y="5494338"/>
          <p14:tracePt t="85973" x="6338888" y="5494338"/>
          <p14:tracePt t="85981" x="6465888" y="5507038"/>
          <p14:tracePt t="85988" x="6529388" y="5519738"/>
          <p14:tracePt t="85997" x="6656388" y="5532438"/>
          <p14:tracePt t="86008" x="6734175" y="5532438"/>
          <p14:tracePt t="86013" x="6886575" y="5545138"/>
          <p14:tracePt t="86021" x="6962775" y="5545138"/>
          <p14:tracePt t="86029" x="7129463" y="5557838"/>
          <p14:tracePt t="86038" x="7218363" y="5557838"/>
          <p14:tracePt t="86045" x="7383463" y="5570538"/>
          <p14:tracePt t="86053" x="7461250" y="5570538"/>
          <p14:tracePt t="86061" x="7550150" y="5570538"/>
          <p14:tracePt t="86070" x="7740650" y="5583238"/>
          <p14:tracePt t="86077" x="7831138" y="5583238"/>
          <p14:tracePt t="86085" x="7920038" y="5595938"/>
          <p14:tracePt t="86093" x="8110538" y="5595938"/>
          <p14:tracePt t="86101" x="8201025" y="5608638"/>
          <p14:tracePt t="86109" x="8289925" y="5608638"/>
          <p14:tracePt t="86116" x="8467725" y="5608638"/>
          <p14:tracePt t="86125" x="8569325" y="5608638"/>
          <p14:tracePt t="86132" x="8659813" y="5608638"/>
          <p14:tracePt t="86140" x="8748713" y="5608638"/>
          <p14:tracePt t="86149" x="8939213" y="5608638"/>
          <p14:tracePt t="86157" x="9017000" y="5608638"/>
          <p14:tracePt t="86164" x="9105900" y="5608638"/>
          <p14:tracePt t="86173" x="9194800" y="5595938"/>
          <p14:tracePt t="86181" x="9386888" y="5583238"/>
          <p14:tracePt t="86189" x="9475788" y="5570538"/>
          <p14:tracePt t="86197" x="9564688" y="5557838"/>
          <p14:tracePt t="86208" x="9653588" y="5557838"/>
          <p14:tracePt t="86213" x="9731375" y="5545138"/>
          <p14:tracePt t="86221" x="9883775" y="5545138"/>
          <p14:tracePt t="86229" x="9959975" y="5532438"/>
          <p14:tracePt t="86237" x="10023475" y="5519738"/>
          <p14:tracePt t="86247" x="10086975" y="5507038"/>
          <p14:tracePt t="86255" x="10139363" y="5494338"/>
          <p14:tracePt t="86260" x="10215563" y="5468938"/>
          <p14:tracePt t="86272" x="10240963" y="5456238"/>
          <p14:tracePt t="86278" x="10266363" y="5456238"/>
          <p14:tracePt t="86288" x="10304463" y="5430838"/>
          <p14:tracePt t="86295" x="10317163" y="5418138"/>
          <p14:tracePt t="86305" x="10355263" y="5392738"/>
          <p14:tracePt t="86311" x="10367963" y="5367338"/>
          <p14:tracePt t="86319" x="10380663" y="5353050"/>
          <p14:tracePt t="86327" x="10418763" y="5314950"/>
          <p14:tracePt t="86335" x="10431463" y="5289550"/>
          <p14:tracePt t="86343" x="10444163" y="5276850"/>
          <p14:tracePt t="86351" x="10469563" y="5226050"/>
          <p14:tracePt t="86359" x="10483850" y="5213350"/>
          <p14:tracePt t="86366" x="10496550" y="5200650"/>
          <p14:tracePt t="86374" x="10496550" y="5162550"/>
          <p14:tracePt t="86382" x="10509250" y="5149850"/>
          <p14:tracePt t="86390" x="10509250" y="5124450"/>
          <p14:tracePt t="86399" x="10509250" y="5099050"/>
          <p14:tracePt t="86406" x="10496550" y="5060950"/>
          <p14:tracePt t="86415" x="10469563" y="5010150"/>
          <p14:tracePt t="86422" x="10444163" y="4984750"/>
          <p14:tracePt t="86431" x="10406063" y="4959350"/>
          <p14:tracePt t="86439" x="10355263" y="4919663"/>
          <p14:tracePt t="86447" x="10304463" y="4894263"/>
          <p14:tracePt t="86454" x="10253663" y="4868863"/>
          <p14:tracePt t="86463" x="10190163" y="4843463"/>
          <p14:tracePt t="86475" x="10139363" y="4818063"/>
          <p14:tracePt t="86479" x="10074275" y="4805363"/>
          <p14:tracePt t="86487" x="10036175" y="4792663"/>
          <p14:tracePt t="86494" x="9972675" y="4779963"/>
          <p14:tracePt t="86505" x="9896475" y="4767263"/>
          <p14:tracePt t="86510" x="9832975" y="4754563"/>
          <p14:tracePt t="86521" x="9756775" y="4741863"/>
          <p14:tracePt t="86526" x="9666288" y="4729163"/>
          <p14:tracePt t="86537" x="9577388" y="4729163"/>
          <p14:tracePt t="86545" x="9463088" y="4703763"/>
          <p14:tracePt t="86553" x="9374188" y="4691063"/>
          <p14:tracePt t="86561" x="9271000" y="4691063"/>
          <p14:tracePt t="86569" x="9118600" y="4665663"/>
          <p14:tracePt t="86577" x="9004300" y="4652963"/>
          <p14:tracePt t="86585" x="8863013" y="4652963"/>
          <p14:tracePt t="86593" x="8723313" y="4652963"/>
          <p14:tracePt t="86601" x="8634413" y="4652963"/>
          <p14:tracePt t="86609" x="8467725" y="4640263"/>
          <p14:tracePt t="86617" x="8353425" y="4640263"/>
          <p14:tracePt t="86625" x="8186738" y="4640263"/>
          <p14:tracePt t="86632" x="8072438" y="4652963"/>
          <p14:tracePt t="86640" x="7958138" y="4665663"/>
          <p14:tracePt t="86648" x="7791450" y="4678363"/>
          <p14:tracePt t="86658" x="7677150" y="4691063"/>
          <p14:tracePt t="86664" x="7575550" y="4703763"/>
          <p14:tracePt t="86672" x="7473950" y="4716463"/>
          <p14:tracePt t="86681" x="7370763" y="4729163"/>
          <p14:tracePt t="86690" x="7269163" y="4741863"/>
          <p14:tracePt t="86697" x="7167563" y="4754563"/>
          <p14:tracePt t="86704" x="7065963" y="4767263"/>
          <p14:tracePt t="86713" x="6950075" y="4779963"/>
          <p14:tracePt t="86721" x="6848475" y="4805363"/>
          <p14:tracePt t="86728" x="6721475" y="4818063"/>
          <p14:tracePt t="86738" x="6592888" y="4830763"/>
          <p14:tracePt t="86744" x="6453188" y="4830763"/>
          <p14:tracePt t="86753" x="6389688" y="4843463"/>
          <p14:tracePt t="86761" x="6248400" y="4843463"/>
          <p14:tracePt t="86769" x="6108700" y="4856163"/>
          <p14:tracePt t="86777" x="6045200" y="4868863"/>
          <p14:tracePt t="86784" x="5903913" y="4881563"/>
          <p14:tracePt t="86793" x="5776913" y="4906963"/>
          <p14:tracePt t="86801" x="5713413" y="4906963"/>
          <p14:tracePt t="86811" x="5599113" y="4933950"/>
          <p14:tracePt t="86817" x="5495925" y="4946650"/>
          <p14:tracePt t="86829" x="5445125" y="4959350"/>
          <p14:tracePt t="86835" x="5356225" y="4984750"/>
          <p14:tracePt t="86843" x="5318125" y="4997450"/>
          <p14:tracePt t="86851" x="5241925" y="5010150"/>
          <p14:tracePt t="86859" x="5203825" y="5022850"/>
          <p14:tracePt t="86867" x="5126038" y="5048250"/>
          <p14:tracePt t="86874" x="5087938" y="5048250"/>
          <p14:tracePt t="86882" x="5024438" y="5073650"/>
          <p14:tracePt t="86892" x="4986338" y="5086350"/>
          <p14:tracePt t="86899" x="4960938" y="5086350"/>
          <p14:tracePt t="86907" x="4910138" y="5111750"/>
          <p14:tracePt t="86915" x="4884738" y="5124450"/>
          <p14:tracePt t="86924" x="4821238" y="5137150"/>
          <p14:tracePt t="86930" x="4795838" y="5149850"/>
          <p14:tracePt t="86939" x="4770438" y="5162550"/>
          <p14:tracePt t="86956" x="4718050" y="5187950"/>
          <p14:tracePt t="86959" x="4692650" y="5200650"/>
          <p14:tracePt t="86962" x="4654550" y="5213350"/>
          <p14:tracePt t="86971" x="4591050" y="5238750"/>
          <p14:tracePt t="86978" x="4565650" y="5251450"/>
          <p14:tracePt t="86988" x="4540250" y="5264150"/>
          <p14:tracePt t="86994" x="4502150" y="5276850"/>
          <p14:tracePt t="87002" x="4464050" y="5302250"/>
          <p14:tracePt t="87011" x="4438650" y="5314950"/>
          <p14:tracePt t="87021" x="4425950" y="5327650"/>
          <p14:tracePt t="87026" x="4413250" y="5327650"/>
          <p14:tracePt t="87050" x="4413250" y="5340350"/>
          <p14:tracePt t="87075" x="4413250" y="5353050"/>
          <p14:tracePt t="87093" x="4413250" y="5367338"/>
          <p14:tracePt t="87117" x="4425950" y="5380038"/>
          <p14:tracePt t="87125" x="4438650" y="5380038"/>
          <p14:tracePt t="87133" x="4451350" y="5392738"/>
          <p14:tracePt t="87141" x="4464050" y="5405438"/>
          <p14:tracePt t="87149" x="4489450" y="5405438"/>
          <p14:tracePt t="87158" x="4502150" y="5405438"/>
          <p14:tracePt t="87165" x="4552950" y="5418138"/>
          <p14:tracePt t="87173" x="4578350" y="5430838"/>
          <p14:tracePt t="87181" x="4667250" y="5443538"/>
          <p14:tracePt t="87193" x="4705350" y="5456238"/>
          <p14:tracePt t="87197" x="4756150" y="5456238"/>
          <p14:tracePt t="87205" x="4884738" y="5468938"/>
          <p14:tracePt t="87213" x="4960938" y="5481638"/>
          <p14:tracePt t="87223" x="5087938" y="5494338"/>
          <p14:tracePt t="87229" x="5229225" y="5507038"/>
          <p14:tracePt t="87239" x="5356225" y="5507038"/>
          <p14:tracePt t="87245" x="5432425" y="5519738"/>
          <p14:tracePt t="87256" x="5586413" y="5532438"/>
          <p14:tracePt t="87261" x="5751513" y="5545138"/>
          <p14:tracePt t="87269" x="5827713" y="5545138"/>
          <p14:tracePt t="87277" x="5994400" y="5557838"/>
          <p14:tracePt t="87288" x="6159500" y="5570538"/>
          <p14:tracePt t="87293" x="6235700" y="5570538"/>
          <p14:tracePt t="87301" x="6415088" y="5583238"/>
          <p14:tracePt t="87309" x="6503988" y="5583238"/>
          <p14:tracePt t="87317" x="6696075" y="5595938"/>
          <p14:tracePt t="87325" x="6784975" y="5595938"/>
          <p14:tracePt t="87333" x="6975475" y="5608638"/>
          <p14:tracePt t="87341" x="7065963" y="5608638"/>
          <p14:tracePt t="87349" x="7269163" y="5608638"/>
          <p14:tracePt t="87357" x="7370763" y="5621338"/>
          <p14:tracePt t="87365" x="7473950" y="5621338"/>
          <p14:tracePt t="87375" x="7702550" y="5621338"/>
          <p14:tracePt t="87381" x="7818438" y="5621338"/>
          <p14:tracePt t="87392" x="8059738" y="5621338"/>
          <p14:tracePt t="87399" x="8174038" y="5621338"/>
          <p14:tracePt t="87405" x="8404225" y="5621338"/>
          <p14:tracePt t="87415" x="8518525" y="5621338"/>
          <p14:tracePt t="87424" x="8621713" y="5621338"/>
          <p14:tracePt t="87431" x="8824913" y="5621338"/>
          <p14:tracePt t="87439" x="8978900" y="5621338"/>
          <p14:tracePt t="87447" x="9042400" y="5621338"/>
          <p14:tracePt t="87456" x="9156700" y="5621338"/>
          <p14:tracePt t="87465" x="9271000" y="5621338"/>
          <p14:tracePt t="87472" x="9309100" y="5608638"/>
          <p14:tracePt t="87479" x="9348788" y="5595938"/>
          <p14:tracePt t="87490" x="9374188" y="5583238"/>
          <p14:tracePt t="87495" x="9374188" y="5570538"/>
          <p14:tracePt t="87503" x="9386888" y="5570538"/>
          <p14:tracePt t="87511" x="9386888" y="5557838"/>
          <p14:tracePt t="87552" x="9386888" y="5545138"/>
          <p14:tracePt t="87575" x="9399588" y="5545138"/>
          <p14:tracePt t="87599" x="9399588" y="5532438"/>
          <p14:tracePt t="87672" x="9412288" y="5519738"/>
          <p14:tracePt t="87825" x="9412288" y="5507038"/>
          <p14:tracePt t="87987" x="9412288" y="5494338"/>
          <p14:tracePt t="88019" x="9412288" y="5481638"/>
          <p14:tracePt t="88029" x="9399588" y="5481638"/>
          <p14:tracePt t="88035" x="9399588" y="5468938"/>
          <p14:tracePt t="88059" x="9399588" y="5456238"/>
          <p14:tracePt t="88067" x="9386888" y="5456238"/>
          <p14:tracePt t="88083" x="9386888" y="5443538"/>
          <p14:tracePt t="88131" x="9386888" y="5430838"/>
          <p14:tracePt t="88147" x="9374188" y="5430838"/>
          <p14:tracePt t="88163" x="9374188" y="5418138"/>
          <p14:tracePt t="88170" x="9361488" y="5418138"/>
          <p14:tracePt t="88178" x="9361488" y="5405438"/>
          <p14:tracePt t="88187" x="9361488" y="5392738"/>
          <p14:tracePt t="88202" x="9348788" y="5392738"/>
          <p14:tracePt t="88210" x="9348788" y="5380038"/>
          <p14:tracePt t="88234" x="9348788" y="5367338"/>
          <p14:tracePt t="88247" x="9336088" y="5367338"/>
          <p14:tracePt t="88262" x="9336088" y="5353050"/>
          <p14:tracePt t="88294" x="9336088" y="5340350"/>
          <p14:tracePt t="88310" x="9321800" y="5340350"/>
          <p14:tracePt t="88326" x="9321800" y="5327650"/>
          <p14:tracePt t="88358" x="9309100" y="5314950"/>
          <p14:tracePt t="88389" x="9309100" y="5302250"/>
          <p14:tracePt t="88404" x="9296400" y="5302250"/>
          <p14:tracePt t="88412" x="9296400" y="5289550"/>
          <p14:tracePt t="88456" x="9296400" y="5276850"/>
          <p14:tracePt t="88477" x="9283700" y="5276850"/>
          <p14:tracePt t="88486" x="9283700" y="5264150"/>
          <p14:tracePt t="88487" x="0" y="0"/>
        </p14:tracePtLst>
        <p14:tracePtLst>
          <p14:tracePt t="96161" x="6542088" y="4602163"/>
          <p14:tracePt t="96227" x="6529388" y="4602163"/>
          <p14:tracePt t="96238" x="6516688" y="4602163"/>
          <p14:tracePt t="96243" x="6491288" y="4602163"/>
          <p14:tracePt t="96250" x="6440488" y="4602163"/>
          <p14:tracePt t="96259" x="6376988" y="4589463"/>
          <p14:tracePt t="96269" x="6338888" y="4589463"/>
          <p14:tracePt t="96275" x="6248400" y="4589463"/>
          <p14:tracePt t="96283" x="6197600" y="4589463"/>
          <p14:tracePt t="96292" x="6096000" y="4589463"/>
          <p14:tracePt t="96301" x="6045200" y="4589463"/>
          <p14:tracePt t="96309" x="5918200" y="4589463"/>
          <p14:tracePt t="96315" x="5853113" y="4589463"/>
          <p14:tracePt t="96325" x="5726113" y="4589463"/>
          <p14:tracePt t="96331" x="5649913" y="4589463"/>
          <p14:tracePt t="96340" x="5508625" y="4602163"/>
          <p14:tracePt t="96347" x="5445125" y="4602163"/>
          <p14:tracePt t="96357" x="5292725" y="4614863"/>
          <p14:tracePt t="96363" x="5229225" y="4627563"/>
          <p14:tracePt t="96372" x="5087938" y="4640263"/>
          <p14:tracePt t="96379" x="5024438" y="4652963"/>
          <p14:tracePt t="96387" x="4897438" y="4678363"/>
          <p14:tracePt t="96397" x="4833938" y="4691063"/>
          <p14:tracePt t="96403" x="4705350" y="4729163"/>
          <p14:tracePt t="96413" x="4654550" y="4741863"/>
          <p14:tracePt t="96419" x="4540250" y="4779963"/>
          <p14:tracePt t="96429" x="4489450" y="4805363"/>
          <p14:tracePt t="96439" x="4387850" y="4843463"/>
          <p14:tracePt t="96445" x="4335463" y="4868863"/>
          <p14:tracePt t="96456" x="4246563" y="4933950"/>
          <p14:tracePt t="96461" x="4157663" y="4984750"/>
          <p14:tracePt t="96470" x="4132263" y="5010150"/>
          <p14:tracePt t="96477" x="4081463" y="5060950"/>
          <p14:tracePt t="96485" x="4056063" y="5099050"/>
          <p14:tracePt t="96493" x="4043363" y="5149850"/>
          <p14:tracePt t="96501" x="4043363" y="5175250"/>
          <p14:tracePt t="96509" x="4043363" y="5213350"/>
          <p14:tracePt t="96517" x="4043363" y="5226050"/>
          <p14:tracePt t="96525" x="4043363" y="5264150"/>
          <p14:tracePt t="96533" x="4043363" y="5276850"/>
          <p14:tracePt t="96541" x="4056063" y="5314950"/>
          <p14:tracePt t="96549" x="4068763" y="5340350"/>
          <p14:tracePt t="96557" x="4106863" y="5392738"/>
          <p14:tracePt t="96565" x="4119563" y="5418138"/>
          <p14:tracePt t="96573" x="4144963" y="5443538"/>
          <p14:tracePt t="96581" x="4195763" y="5507038"/>
          <p14:tracePt t="96591" x="4233863" y="5519738"/>
          <p14:tracePt t="96597" x="4297363" y="5570538"/>
          <p14:tracePt t="96606" x="4335463" y="5595938"/>
          <p14:tracePt t="96613" x="4425950" y="5634038"/>
          <p14:tracePt t="96623" x="4476750" y="5659438"/>
          <p14:tracePt t="96629" x="4527550" y="5672138"/>
          <p14:tracePt t="96639" x="4654550" y="5684838"/>
          <p14:tracePt t="96645" x="4730750" y="5684838"/>
          <p14:tracePt t="96655" x="4884738" y="5697538"/>
          <p14:tracePt t="96661" x="4973638" y="5697538"/>
          <p14:tracePt t="96671" x="5153025" y="5697538"/>
          <p14:tracePt t="96677" x="5254625" y="5697538"/>
          <p14:tracePt t="96687" x="5470525" y="5710238"/>
          <p14:tracePt t="96694" x="5586413" y="5710238"/>
          <p14:tracePt t="96703" x="5802313" y="5710238"/>
          <p14:tracePt t="96711" x="6019800" y="5710238"/>
          <p14:tracePt t="96719" x="6121400" y="5722938"/>
          <p14:tracePt t="96727" x="6351588" y="5748338"/>
          <p14:tracePt t="96735" x="6580188" y="5761038"/>
          <p14:tracePt t="96743" x="6696075" y="5761038"/>
          <p14:tracePt t="96751" x="6911975" y="5773738"/>
          <p14:tracePt t="96759" x="7129463" y="5788025"/>
          <p14:tracePt t="96766" x="7345363" y="5813425"/>
          <p14:tracePt t="96776" x="7448550" y="5826125"/>
          <p14:tracePt t="96783" x="7651750" y="5851525"/>
          <p14:tracePt t="96793" x="7843838" y="5864225"/>
          <p14:tracePt t="96799" x="8008938" y="5876925"/>
          <p14:tracePt t="96808" x="8174038" y="5876925"/>
          <p14:tracePt t="96814" x="8315325" y="5876925"/>
          <p14:tracePt t="96828" x="8455025" y="5876925"/>
          <p14:tracePt t="96831" x="8569325" y="5876925"/>
          <p14:tracePt t="96839" x="8672513" y="5876925"/>
          <p14:tracePt t="96847" x="8710613" y="5864225"/>
          <p14:tracePt t="96858" x="8786813" y="5826125"/>
          <p14:tracePt t="96863" x="8863013" y="5788025"/>
          <p14:tracePt t="96872" x="8926513" y="5748338"/>
          <p14:tracePt t="96879" x="8991600" y="5710238"/>
          <p14:tracePt t="96891" x="9055100" y="5659438"/>
          <p14:tracePt t="96895" x="9093200" y="5608638"/>
          <p14:tracePt t="96902" x="9118600" y="5557838"/>
          <p14:tracePt t="96911" x="9131300" y="5532438"/>
          <p14:tracePt t="96919" x="9156700" y="5481638"/>
          <p14:tracePt t="96927" x="9169400" y="5443538"/>
          <p14:tracePt t="96936" x="9169400" y="5418138"/>
          <p14:tracePt t="96943" x="9169400" y="5392738"/>
          <p14:tracePt t="96951" x="9169400" y="5353050"/>
          <p14:tracePt t="96959" x="9169400" y="5340350"/>
          <p14:tracePt t="96969" x="9156700" y="5302250"/>
          <p14:tracePt t="96975" x="9118600" y="5276850"/>
          <p14:tracePt t="96985" x="9093200" y="5251450"/>
          <p14:tracePt t="96993" x="9004300" y="5200650"/>
          <p14:tracePt t="97001" x="8939213" y="5175250"/>
          <p14:tracePt t="97009" x="8812213" y="5111750"/>
          <p14:tracePt t="97017" x="8736013" y="5086350"/>
          <p14:tracePt t="97028" x="8583613" y="5035550"/>
          <p14:tracePt t="97033" x="8493125" y="5010150"/>
          <p14:tracePt t="97041" x="8315325" y="4972050"/>
          <p14:tracePt t="97049" x="8135938" y="4933950"/>
          <p14:tracePt t="97059" x="8047038" y="4919663"/>
          <p14:tracePt t="97065" x="7869238" y="4881563"/>
          <p14:tracePt t="97073" x="7702550" y="4856163"/>
          <p14:tracePt t="97080" x="7626350" y="4843463"/>
          <p14:tracePt t="97094" x="7486650" y="4830763"/>
          <p14:tracePt t="97096" x="7358063" y="4818063"/>
          <p14:tracePt t="97106" x="7243763" y="4818063"/>
          <p14:tracePt t="97113" x="7180263" y="4818063"/>
          <p14:tracePt t="97124" x="7065963" y="4805363"/>
          <p14:tracePt t="97128" x="6950075" y="4805363"/>
          <p14:tracePt t="97138" x="6823075" y="4805363"/>
          <p14:tracePt t="97155" x="6630988" y="4805363"/>
          <p14:tracePt t="97160" x="6491288" y="4805363"/>
          <p14:tracePt t="97170" x="6338888" y="4805363"/>
          <p14:tracePt t="97176" x="6273800" y="4805363"/>
          <p14:tracePt t="97186" x="6121400" y="4805363"/>
          <p14:tracePt t="97192" x="5969000" y="4805363"/>
          <p14:tracePt t="97203" x="5827713" y="4818063"/>
          <p14:tracePt t="97208" x="5751513" y="4818063"/>
          <p14:tracePt t="97217" x="5599113" y="4830763"/>
          <p14:tracePt t="97224" x="5445125" y="4843463"/>
          <p14:tracePt t="97234" x="5292725" y="4868863"/>
          <p14:tracePt t="97241" x="5203825" y="4868863"/>
          <p14:tracePt t="97252" x="5049838" y="4894263"/>
          <p14:tracePt t="97256" x="4922838" y="4906963"/>
          <p14:tracePt t="97266" x="4808538" y="4919663"/>
          <p14:tracePt t="97274" x="4756150" y="4933950"/>
          <p14:tracePt t="97282" x="4654550" y="4959350"/>
          <p14:tracePt t="97290" x="4578350" y="4984750"/>
          <p14:tracePt t="97298" x="4502150" y="5010150"/>
          <p14:tracePt t="97307" x="4451350" y="5035550"/>
          <p14:tracePt t="97314" x="4413250" y="5073650"/>
          <p14:tracePt t="97324" x="4400550" y="5099050"/>
          <p14:tracePt t="97330" x="4387850" y="5111750"/>
          <p14:tracePt t="97339" x="4387850" y="5137150"/>
          <p14:tracePt t="97346" x="4373563" y="5162550"/>
          <p14:tracePt t="97357" x="4373563" y="5187950"/>
          <p14:tracePt t="97362" x="4373563" y="5200650"/>
          <p14:tracePt t="97372" x="4373563" y="5213350"/>
          <p14:tracePt t="97379" x="4373563" y="5226050"/>
          <p14:tracePt t="97388" x="4387850" y="5238750"/>
          <p14:tracePt t="97395" x="4387850" y="5251450"/>
          <p14:tracePt t="97405" x="4400550" y="5251450"/>
          <p14:tracePt t="97411" x="4400550" y="5264150"/>
          <p14:tracePt t="97421" x="4425950" y="5276850"/>
          <p14:tracePt t="97428" x="4451350" y="5302250"/>
          <p14:tracePt t="97436" x="4476750" y="5314950"/>
          <p14:tracePt t="97443" x="4540250" y="5367338"/>
          <p14:tracePt t="97457" x="4591050" y="5392738"/>
          <p14:tracePt t="97460" x="4679950" y="5443538"/>
          <p14:tracePt t="97468" x="4756150" y="5481638"/>
          <p14:tracePt t="97476" x="4846638" y="5507038"/>
          <p14:tracePt t="97485" x="4999038" y="5557838"/>
          <p14:tracePt t="97492" x="5113338" y="5583238"/>
          <p14:tracePt t="97499" x="5267325" y="5608638"/>
          <p14:tracePt t="97507" x="5419725" y="5621338"/>
          <p14:tracePt t="97515" x="5586413" y="5634038"/>
          <p14:tracePt t="97523" x="5764213" y="5646738"/>
          <p14:tracePt t="97533" x="5956300" y="5646738"/>
          <p14:tracePt t="97539" x="6146800" y="5646738"/>
          <p14:tracePt t="97549" x="6351588" y="5646738"/>
          <p14:tracePt t="97559" x="6542088" y="5646738"/>
          <p14:tracePt t="97565" x="6643688" y="5634038"/>
          <p14:tracePt t="97576" x="6835775" y="5621338"/>
          <p14:tracePt t="97581" x="7013575" y="5608638"/>
          <p14:tracePt t="97592" x="7180263" y="5583238"/>
          <p14:tracePt t="97597" x="7345363" y="5583238"/>
          <p14:tracePt t="97606" x="7421563" y="5570538"/>
          <p14:tracePt t="97613" x="7575550" y="5570538"/>
          <p14:tracePt t="97626" x="7689850" y="5557838"/>
          <p14:tracePt t="97629" x="7791450" y="5545138"/>
          <p14:tracePt t="97637" x="7881938" y="5519738"/>
          <p14:tracePt t="97644" x="7932738" y="5519738"/>
          <p14:tracePt t="97654" x="7996238" y="5494338"/>
          <p14:tracePt t="97661" x="8059738" y="5481638"/>
          <p14:tracePt t="97669" x="8110538" y="5456238"/>
          <p14:tracePt t="97677" x="8123238" y="5456238"/>
          <p14:tracePt t="97685" x="8148638" y="5430838"/>
          <p14:tracePt t="97693" x="8174038" y="5430838"/>
          <p14:tracePt t="97709" x="8174038" y="5418138"/>
          <p14:tracePt t="97829" x="0" y="0"/>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B0C91-7A3B-4893-BFA1-4F72D9EBF144}"/>
              </a:ext>
            </a:extLst>
          </p:cNvPr>
          <p:cNvSpPr>
            <a:spLocks noGrp="1"/>
          </p:cNvSpPr>
          <p:nvPr>
            <p:ph type="title"/>
          </p:nvPr>
        </p:nvSpPr>
        <p:spPr/>
        <p:txBody>
          <a:bodyPr/>
          <a:lstStyle/>
          <a:p>
            <a:r>
              <a:rPr lang="en-US" dirty="0"/>
              <a:t>Modificación de los parámetros específicos del modelo</a:t>
            </a:r>
            <a:br>
              <a:rPr lang="en-US" dirty="0"/>
            </a:br>
            <a:br>
              <a:rPr lang="en-US" dirty="0"/>
            </a:br>
            <a:br>
              <a:rPr lang="en-US" dirty="0"/>
            </a:br>
            <a:br>
              <a:rPr lang="en-US" dirty="0"/>
            </a:br>
            <a:r>
              <a:rPr lang="en-US" i="1" dirty="0"/>
              <a:t>EPP Classic</a:t>
            </a:r>
          </a:p>
        </p:txBody>
      </p:sp>
      <p:sp>
        <p:nvSpPr>
          <p:cNvPr id="3" name="Content Placeholder 2">
            <a:extLst>
              <a:ext uri="{FF2B5EF4-FFF2-40B4-BE49-F238E27FC236}">
                <a16:creationId xmlns:a16="http://schemas.microsoft.com/office/drawing/2014/main" id="{EFE9B8D2-6F69-41D2-9F47-9F6E5E6D8589}"/>
              </a:ext>
            </a:extLst>
          </p:cNvPr>
          <p:cNvSpPr>
            <a:spLocks noGrp="1"/>
          </p:cNvSpPr>
          <p:nvPr>
            <p:ph sz="half" idx="1"/>
          </p:nvPr>
        </p:nvSpPr>
        <p:spPr>
          <a:xfrm>
            <a:off x="3524056" y="785813"/>
            <a:ext cx="3889569" cy="5120640"/>
          </a:xfrm>
        </p:spPr>
        <p:txBody>
          <a:bodyPr/>
          <a:lstStyle/>
          <a:p>
            <a:r>
              <a:rPr lang="en-US" sz="2800" dirty="0"/>
              <a:t>Límites en la generación de curvas: valores predeterminados</a:t>
            </a:r>
          </a:p>
          <a:p>
            <a:pPr lvl="1"/>
            <a:r>
              <a:rPr lang="en-US" sz="2400" dirty="0"/>
              <a:t>0,5 &lt; </a:t>
            </a:r>
            <a:r>
              <a:rPr lang="en-US" sz="2400" i="1" dirty="0"/>
              <a:t>r </a:t>
            </a:r>
            <a:r>
              <a:rPr lang="en-US" sz="2400" dirty="0"/>
              <a:t>&lt; 150,0</a:t>
            </a:r>
          </a:p>
          <a:p>
            <a:pPr lvl="1"/>
            <a:r>
              <a:rPr lang="en-US" sz="2400" dirty="0"/>
              <a:t>0,0 &lt; </a:t>
            </a:r>
            <a:r>
              <a:rPr lang="en-US" sz="2400" i="1" dirty="0"/>
              <a:t>f</a:t>
            </a:r>
            <a:r>
              <a:rPr lang="en-US" sz="2400" baseline="-25000" dirty="0"/>
              <a:t>0</a:t>
            </a:r>
            <a:r>
              <a:rPr lang="en-US" sz="2400" dirty="0"/>
              <a:t> &lt; 1,0</a:t>
            </a:r>
          </a:p>
          <a:p>
            <a:pPr lvl="1"/>
            <a:r>
              <a:rPr lang="en-US" sz="2400" dirty="0"/>
              <a:t>1970 &lt; </a:t>
            </a:r>
            <a:r>
              <a:rPr lang="en-US" sz="2400" i="1" dirty="0"/>
              <a:t>t</a:t>
            </a:r>
            <a:r>
              <a:rPr lang="en-US" sz="2400" i="1" baseline="-25000" dirty="0"/>
              <a:t>0</a:t>
            </a:r>
            <a:r>
              <a:rPr lang="en-US" sz="2400" dirty="0"/>
              <a:t> &lt; 1990</a:t>
            </a:r>
          </a:p>
          <a:p>
            <a:pPr lvl="1"/>
            <a:r>
              <a:rPr lang="en-US" sz="2400" i="1" dirty="0"/>
              <a:t>φ ~ </a:t>
            </a:r>
            <a:r>
              <a:rPr lang="en-US" sz="2400" dirty="0"/>
              <a:t>logística(100,50)</a:t>
            </a:r>
          </a:p>
          <a:p>
            <a:r>
              <a:rPr lang="en-US" sz="2600" dirty="0"/>
              <a:t>Los usuarios suelen cambiar solo </a:t>
            </a:r>
            <a:r>
              <a:rPr lang="en-US" sz="2600" i="1" dirty="0"/>
              <a:t>t</a:t>
            </a:r>
            <a:r>
              <a:rPr lang="en-US" sz="2600" i="1" baseline="-25000" dirty="0"/>
              <a:t>0</a:t>
            </a:r>
            <a:r>
              <a:rPr lang="en-US" sz="2600" dirty="0"/>
              <a:t> rango de años de inicio</a:t>
            </a:r>
          </a:p>
          <a:p>
            <a:endParaRPr lang="en-US" sz="2600" dirty="0"/>
          </a:p>
          <a:p>
            <a:endParaRPr lang="en-US" sz="2600" dirty="0"/>
          </a:p>
          <a:p>
            <a:pPr marL="0" indent="0">
              <a:buNone/>
            </a:pPr>
            <a:endParaRPr lang="en-US" sz="2600" dirty="0"/>
          </a:p>
          <a:p>
            <a:pPr lvl="1"/>
            <a:endParaRPr lang="en-US" dirty="0"/>
          </a:p>
        </p:txBody>
      </p:sp>
      <p:pic>
        <p:nvPicPr>
          <p:cNvPr id="7" name="Picture 6">
            <a:extLst>
              <a:ext uri="{FF2B5EF4-FFF2-40B4-BE49-F238E27FC236}">
                <a16:creationId xmlns:a16="http://schemas.microsoft.com/office/drawing/2014/main" id="{4F70AF89-E2DE-4D05-BBE4-483D3A30EF14}"/>
              </a:ext>
            </a:extLst>
          </p:cNvPr>
          <p:cNvPicPr>
            <a:picLocks noChangeAspect="1"/>
          </p:cNvPicPr>
          <p:nvPr/>
        </p:nvPicPr>
        <p:blipFill>
          <a:blip r:embed="rId3"/>
          <a:stretch>
            <a:fillRect/>
          </a:stretch>
        </p:blipFill>
        <p:spPr>
          <a:xfrm>
            <a:off x="0" y="520698"/>
            <a:ext cx="3433864" cy="265115"/>
          </a:xfrm>
          <a:prstGeom prst="rect">
            <a:avLst/>
          </a:prstGeom>
        </p:spPr>
      </p:pic>
      <p:pic>
        <p:nvPicPr>
          <p:cNvPr id="12" name="Picture 11">
            <a:extLst>
              <a:ext uri="{FF2B5EF4-FFF2-40B4-BE49-F238E27FC236}">
                <a16:creationId xmlns:a16="http://schemas.microsoft.com/office/drawing/2014/main" id="{4A5DA4AF-FA72-4DF7-A51A-E8CF1ABDBF54}"/>
              </a:ext>
            </a:extLst>
          </p:cNvPr>
          <p:cNvPicPr>
            <a:picLocks noChangeAspect="1"/>
          </p:cNvPicPr>
          <p:nvPr/>
        </p:nvPicPr>
        <p:blipFill>
          <a:blip r:embed="rId4"/>
          <a:stretch>
            <a:fillRect/>
          </a:stretch>
        </p:blipFill>
        <p:spPr>
          <a:xfrm>
            <a:off x="7330592" y="2868285"/>
            <a:ext cx="3964915" cy="1969493"/>
          </a:xfrm>
          <a:prstGeom prst="rect">
            <a:avLst/>
          </a:prstGeom>
          <a:ln w="38100">
            <a:solidFill>
              <a:schemeClr val="accent5">
                <a:lumMod val="75000"/>
              </a:schemeClr>
            </a:solidFill>
          </a:ln>
        </p:spPr>
      </p:pic>
      <p:grpSp>
        <p:nvGrpSpPr>
          <p:cNvPr id="14" name="Group 13">
            <a:extLst>
              <a:ext uri="{FF2B5EF4-FFF2-40B4-BE49-F238E27FC236}">
                <a16:creationId xmlns:a16="http://schemas.microsoft.com/office/drawing/2014/main" id="{C0C804A3-D838-4628-8FBA-CA55F97860CC}"/>
              </a:ext>
            </a:extLst>
          </p:cNvPr>
          <p:cNvGrpSpPr/>
          <p:nvPr/>
        </p:nvGrpSpPr>
        <p:grpSpPr>
          <a:xfrm>
            <a:off x="7342632" y="785813"/>
            <a:ext cx="3952875" cy="1969493"/>
            <a:chOff x="7342632" y="785813"/>
            <a:chExt cx="3952875" cy="1969493"/>
          </a:xfrm>
        </p:grpSpPr>
        <p:pic>
          <p:nvPicPr>
            <p:cNvPr id="8" name="Picture 7">
              <a:extLst>
                <a:ext uri="{FF2B5EF4-FFF2-40B4-BE49-F238E27FC236}">
                  <a16:creationId xmlns:a16="http://schemas.microsoft.com/office/drawing/2014/main" id="{20978E1B-CB1C-407F-AF75-2EA528244547}"/>
                </a:ext>
              </a:extLst>
            </p:cNvPr>
            <p:cNvPicPr>
              <a:picLocks noChangeAspect="1"/>
            </p:cNvPicPr>
            <p:nvPr/>
          </p:nvPicPr>
          <p:blipFill rotWithShape="1">
            <a:blip r:embed="rId5"/>
            <a:srcRect b="63468"/>
            <a:stretch/>
          </p:blipFill>
          <p:spPr>
            <a:xfrm>
              <a:off x="7342632" y="785813"/>
              <a:ext cx="3952875" cy="1969493"/>
            </a:xfrm>
            <a:prstGeom prst="rect">
              <a:avLst/>
            </a:prstGeom>
            <a:ln w="38100">
              <a:solidFill>
                <a:schemeClr val="accent5">
                  <a:lumMod val="75000"/>
                </a:schemeClr>
              </a:solidFill>
            </a:ln>
          </p:spPr>
        </p:pic>
        <p:sp>
          <p:nvSpPr>
            <p:cNvPr id="13" name="Rectangle: Rounded Corners 12">
              <a:extLst>
                <a:ext uri="{FF2B5EF4-FFF2-40B4-BE49-F238E27FC236}">
                  <a16:creationId xmlns:a16="http://schemas.microsoft.com/office/drawing/2014/main" id="{43FE7769-6FF7-4AF4-A7A6-324DB47C7B9C}"/>
                </a:ext>
              </a:extLst>
            </p:cNvPr>
            <p:cNvSpPr/>
            <p:nvPr/>
          </p:nvSpPr>
          <p:spPr>
            <a:xfrm>
              <a:off x="7403761" y="2069840"/>
              <a:ext cx="3818576" cy="23341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77271254"/>
      </p:ext>
    </p:extLst>
  </p:cSld>
  <p:clrMapOvr>
    <a:masterClrMapping/>
  </p:clrMapOvr>
  <mc:AlternateContent xmlns:mc="http://schemas.openxmlformats.org/markup-compatibility/2006" xmlns:p14="http://schemas.microsoft.com/office/powerpoint/2010/main">
    <mc:Choice Requires="p14">
      <p:transition spd="slow" p14:dur="2000" advTm="73172"/>
    </mc:Choice>
    <mc:Fallback xmlns="" xmlns:a16="http://schemas.microsoft.com/office/drawing/2014/main">
      <p:transition spd="slow" advTm="73172"/>
    </mc:Fallback>
  </mc:AlternateContent>
  <p:extLst>
    <p:ext uri="{3A86A75C-4F4B-4683-9AE1-C65F6400EC91}">
      <p14:laserTraceLst xmlns:p14="http://schemas.microsoft.com/office/powerpoint/2010/main">
        <p14:tracePtLst>
          <p14:tracePt t="5273" x="10342563" y="701675"/>
          <p14:tracePt t="5360" x="10329863" y="701675"/>
          <p14:tracePt t="5374" x="10317163" y="701675"/>
          <p14:tracePt t="5380" x="10304463" y="701675"/>
          <p14:tracePt t="5390" x="10291763" y="701675"/>
          <p14:tracePt t="5398" x="10266363" y="701675"/>
          <p14:tracePt t="5404" x="10228263" y="701675"/>
          <p14:tracePt t="5414" x="10202863" y="701675"/>
          <p14:tracePt t="5423" x="10152063" y="701675"/>
          <p14:tracePt t="5429" x="10101263" y="701675"/>
          <p14:tracePt t="5438" x="10048875" y="701675"/>
          <p14:tracePt t="5445" x="9959975" y="701675"/>
          <p14:tracePt t="5454" x="9883775" y="701675"/>
          <p14:tracePt t="5462" x="9794875" y="688975"/>
          <p14:tracePt t="5469" x="9704388" y="688975"/>
          <p14:tracePt t="5478" x="9615488" y="688975"/>
          <p14:tracePt t="5485" x="9564688" y="688975"/>
          <p14:tracePt t="5498" x="9463088" y="688975"/>
          <p14:tracePt t="5501" x="9412288" y="688975"/>
          <p14:tracePt t="5509" x="9321800" y="688975"/>
          <p14:tracePt t="5517" x="9258300" y="688975"/>
          <p14:tracePt t="5526" x="9194800" y="688975"/>
          <p14:tracePt t="5533" x="9093200" y="676275"/>
          <p14:tracePt t="5541" x="9029700" y="676275"/>
          <p14:tracePt t="5549" x="8951913" y="676275"/>
          <p14:tracePt t="5560" x="8863013" y="676275"/>
          <p14:tracePt t="5565" x="8774113" y="676275"/>
          <p14:tracePt t="5575" x="8685213" y="676275"/>
          <p14:tracePt t="5582" x="8583613" y="663575"/>
          <p14:tracePt t="5590" x="8480425" y="663575"/>
          <p14:tracePt t="5598" x="8378825" y="663575"/>
          <p14:tracePt t="5605" x="8289925" y="663575"/>
          <p14:tracePt t="5614" x="8186738" y="663575"/>
          <p14:tracePt t="5621" x="8135938" y="663575"/>
          <p14:tracePt t="5629" x="8034338" y="663575"/>
          <p14:tracePt t="5637" x="7945438" y="663575"/>
          <p14:tracePt t="5645" x="7869238" y="676275"/>
          <p14:tracePt t="5653" x="7831138" y="676275"/>
          <p14:tracePt t="5662" x="7766050" y="676275"/>
          <p14:tracePt t="5669" x="7702550" y="688975"/>
          <p14:tracePt t="5680" x="7664450" y="688975"/>
          <p14:tracePt t="5685" x="7600950" y="688975"/>
          <p14:tracePt t="5695" x="7575550" y="688975"/>
          <p14:tracePt t="5701" x="7499350" y="701675"/>
          <p14:tracePt t="5714" x="7435850" y="701675"/>
          <p14:tracePt t="5719" x="7396163" y="714375"/>
          <p14:tracePt t="5728" x="7319963" y="727075"/>
          <p14:tracePt t="5735" x="7269163" y="739775"/>
          <p14:tracePt t="5743" x="7192963" y="752475"/>
          <p14:tracePt t="5751" x="7154863" y="765175"/>
          <p14:tracePt t="5761" x="7053263" y="790575"/>
          <p14:tracePt t="5767" x="7013575" y="815975"/>
          <p14:tracePt t="5775" x="6975475" y="828675"/>
          <p14:tracePt t="5783" x="6899275" y="866775"/>
          <p14:tracePt t="5791" x="6861175" y="892175"/>
          <p14:tracePt t="5799" x="6797675" y="930275"/>
          <p14:tracePt t="5807" x="6784975" y="942975"/>
          <p14:tracePt t="5815" x="6759575" y="955675"/>
          <p14:tracePt t="5823" x="6734175" y="993775"/>
          <p14:tracePt t="5831" x="6721475" y="993775"/>
          <p14:tracePt t="5839" x="6721475" y="1006475"/>
          <p14:tracePt t="5847" x="6708775" y="1031875"/>
          <p14:tracePt t="5855" x="6708775" y="1044575"/>
          <p14:tracePt t="5863" x="6708775" y="1057275"/>
          <p14:tracePt t="5871" x="6708775" y="1069975"/>
          <p14:tracePt t="5879" x="6708775" y="1096963"/>
          <p14:tracePt t="5887" x="6708775" y="1109663"/>
          <p14:tracePt t="5895" x="6708775" y="1135063"/>
          <p14:tracePt t="5903" x="6708775" y="1185863"/>
          <p14:tracePt t="5912" x="6708775" y="1211263"/>
          <p14:tracePt t="5919" x="6708775" y="1236663"/>
          <p14:tracePt t="5927" x="6721475" y="1262063"/>
          <p14:tracePt t="5935" x="6721475" y="1300163"/>
          <p14:tracePt t="5944" x="6746875" y="1363663"/>
          <p14:tracePt t="5951" x="6759575" y="1414463"/>
          <p14:tracePt t="5959" x="6772275" y="1452563"/>
          <p14:tracePt t="5969" x="6784975" y="1504950"/>
          <p14:tracePt t="5976" x="6797675" y="1543050"/>
          <p14:tracePt t="5985" x="6810375" y="1581150"/>
          <p14:tracePt t="5993" x="6835775" y="1644650"/>
          <p14:tracePt t="6001" x="6835775" y="1670050"/>
          <p14:tracePt t="6009" x="6848475" y="1682750"/>
          <p14:tracePt t="6017" x="6848475" y="1720850"/>
          <p14:tracePt t="6025" x="6861175" y="1746250"/>
          <p14:tracePt t="6033" x="6861175" y="1771650"/>
          <p14:tracePt t="6041" x="6861175" y="1797050"/>
          <p14:tracePt t="6049" x="6861175" y="1809750"/>
          <p14:tracePt t="6057" x="6861175" y="1835150"/>
          <p14:tracePt t="6065" x="6873875" y="1847850"/>
          <p14:tracePt t="6073" x="6873875" y="1873250"/>
          <p14:tracePt t="6081" x="6873875" y="1898650"/>
          <p14:tracePt t="6089" x="6886575" y="1924050"/>
          <p14:tracePt t="6097" x="6886575" y="1951038"/>
          <p14:tracePt t="6105" x="6899275" y="1976438"/>
          <p14:tracePt t="6113" x="6911975" y="2001838"/>
          <p14:tracePt t="6122" x="6924675" y="2052638"/>
          <p14:tracePt t="6129" x="6950075" y="2090738"/>
          <p14:tracePt t="6137" x="6962775" y="2128838"/>
          <p14:tracePt t="6145" x="6988175" y="2166938"/>
          <p14:tracePt t="6155" x="7013575" y="2205038"/>
          <p14:tracePt t="6161" x="7026275" y="2217738"/>
          <p14:tracePt t="6169" x="7053263" y="2255838"/>
          <p14:tracePt t="6179" x="7091363" y="2293938"/>
          <p14:tracePt t="6185" x="7116763" y="2332038"/>
          <p14:tracePt t="6193" x="7154863" y="2371725"/>
          <p14:tracePt t="6201" x="7205663" y="2397125"/>
          <p14:tracePt t="6209" x="7231063" y="2422525"/>
          <p14:tracePt t="6217" x="7281863" y="2447925"/>
          <p14:tracePt t="6225" x="7332663" y="2473325"/>
          <p14:tracePt t="6233" x="7370763" y="2486025"/>
          <p14:tracePt t="6241" x="7435850" y="2511425"/>
          <p14:tracePt t="6251" x="7499350" y="2536825"/>
          <p14:tracePt t="6265" x="7537450" y="2549525"/>
          <p14:tracePt t="6281" x="7689850" y="2587625"/>
          <p14:tracePt t="6283" x="7740650" y="2587625"/>
          <p14:tracePt t="6291" x="7818438" y="2613025"/>
          <p14:tracePt t="6299" x="7856538" y="2625725"/>
          <p14:tracePt t="6310" x="7958138" y="2638425"/>
          <p14:tracePt t="6315" x="7996238" y="2651125"/>
          <p14:tracePt t="6323" x="8097838" y="2663825"/>
          <p14:tracePt t="6331" x="8161338" y="2676525"/>
          <p14:tracePt t="6339" x="8226425" y="2689225"/>
          <p14:tracePt t="6347" x="8366125" y="2701925"/>
          <p14:tracePt t="6357" x="8429625" y="2714625"/>
          <p14:tracePt t="6363" x="8596313" y="2740025"/>
          <p14:tracePt t="6371" x="8672513" y="2752725"/>
          <p14:tracePt t="6379" x="8761413" y="2752725"/>
          <p14:tracePt t="6388" x="8951913" y="2778125"/>
          <p14:tracePt t="6395" x="9055100" y="2792413"/>
          <p14:tracePt t="6403" x="9156700" y="2792413"/>
          <p14:tracePt t="6411" x="9348788" y="2805113"/>
          <p14:tracePt t="6420" x="9450388" y="2805113"/>
          <p14:tracePt t="6428" x="9551988" y="2805113"/>
          <p14:tracePt t="6435" x="9744075" y="2817813"/>
          <p14:tracePt t="6443" x="9845675" y="2817813"/>
          <p14:tracePt t="6452" x="9947275" y="2817813"/>
          <p14:tracePt t="6459" x="10036175" y="2817813"/>
          <p14:tracePt t="6467" x="10228263" y="2817813"/>
          <p14:tracePt t="6475" x="10317163" y="2817813"/>
          <p14:tracePt t="6483" x="10406063" y="2817813"/>
          <p14:tracePt t="6491" x="10496550" y="2817813"/>
          <p14:tracePt t="6499" x="10661650" y="2805113"/>
          <p14:tracePt t="6508" x="10737850" y="2792413"/>
          <p14:tracePt t="6515" x="10826750" y="2765425"/>
          <p14:tracePt t="6523" x="10904538" y="2740025"/>
          <p14:tracePt t="6531" x="10980738" y="2714625"/>
          <p14:tracePt t="6539" x="11133138" y="2663825"/>
          <p14:tracePt t="6549" x="11196638" y="2638425"/>
          <p14:tracePt t="6555" x="11261725" y="2613025"/>
          <p14:tracePt t="6565" x="11325225" y="2587625"/>
          <p14:tracePt t="6572" x="11388725" y="2536825"/>
          <p14:tracePt t="6581" x="11426825" y="2524125"/>
          <p14:tracePt t="6589" x="11464925" y="2473325"/>
          <p14:tracePt t="6597" x="11490325" y="2447925"/>
          <p14:tracePt t="6607" x="11528425" y="2397125"/>
          <p14:tracePt t="6613" x="11541125" y="2359025"/>
          <p14:tracePt t="6621" x="11566525" y="2293938"/>
          <p14:tracePt t="6629" x="11591925" y="2268538"/>
          <p14:tracePt t="6637" x="11604625" y="2243138"/>
          <p14:tracePt t="6645" x="11631613" y="2166938"/>
          <p14:tracePt t="6653" x="11631613" y="2128838"/>
          <p14:tracePt t="6663" x="11644313" y="2052638"/>
          <p14:tracePt t="6680" x="11644313" y="2001838"/>
          <p14:tracePt t="6685" x="11644313" y="1860550"/>
          <p14:tracePt t="6693" x="11631613" y="1809750"/>
          <p14:tracePt t="6701" x="11617325" y="1758950"/>
          <p14:tracePt t="6710" x="11579225" y="1670050"/>
          <p14:tracePt t="6717" x="11553825" y="1631950"/>
          <p14:tracePt t="6725" x="11541125" y="1593850"/>
          <p14:tracePt t="6733" x="11515725" y="1555750"/>
          <p14:tracePt t="6741" x="11464925" y="1490663"/>
          <p14:tracePt t="6749" x="11439525" y="1465263"/>
          <p14:tracePt t="6757" x="11414125" y="1427163"/>
          <p14:tracePt t="6765" x="11388725" y="1401763"/>
          <p14:tracePt t="6773" x="11312525" y="1350963"/>
          <p14:tracePt t="6781" x="11274425" y="1325563"/>
          <p14:tracePt t="6789" x="11234738" y="1312863"/>
          <p14:tracePt t="6797" x="11183938" y="1287463"/>
          <p14:tracePt t="6805" x="11145838" y="1274763"/>
          <p14:tracePt t="6814" x="11056938" y="1249363"/>
          <p14:tracePt t="6821" x="11018838" y="1236663"/>
          <p14:tracePt t="6831" x="10980738" y="1236663"/>
          <p14:tracePt t="6839" x="10955338" y="1236663"/>
          <p14:tracePt t="6847" x="10917238" y="1236663"/>
          <p14:tracePt t="6855" x="10879138" y="1236663"/>
          <p14:tracePt t="6862" x="10826750" y="1236663"/>
          <p14:tracePt t="6871" x="10801350" y="1236663"/>
          <p14:tracePt t="6880" x="10763250" y="1236663"/>
          <p14:tracePt t="6887" x="10737850" y="1223963"/>
          <p14:tracePt t="6895" x="10712450" y="1223963"/>
          <p14:tracePt t="6903" x="10674350" y="1223963"/>
          <p14:tracePt t="6912" x="10648950" y="1211263"/>
          <p14:tracePt t="6919" x="10623550" y="1211263"/>
          <p14:tracePt t="6928" x="10598150" y="1198563"/>
          <p14:tracePt t="6935" x="10560050" y="1185863"/>
          <p14:tracePt t="6943" x="10547350" y="1173163"/>
          <p14:tracePt t="6951" x="10534650" y="1160463"/>
          <p14:tracePt t="6963" x="10509250" y="1147763"/>
          <p14:tracePt t="6967" x="10496550" y="1135063"/>
          <p14:tracePt t="6975" x="10483850" y="1122363"/>
          <p14:tracePt t="6983" x="10456863" y="1096963"/>
          <p14:tracePt t="6991" x="10444163" y="1069975"/>
          <p14:tracePt t="6999" x="10418763" y="1057275"/>
          <p14:tracePt t="7007" x="10406063" y="1031875"/>
          <p14:tracePt t="7015" x="10393363" y="1019175"/>
          <p14:tracePt t="7023" x="10380663" y="1006475"/>
          <p14:tracePt t="7031" x="10380663" y="993775"/>
          <p14:tracePt t="7039" x="10380663" y="981075"/>
          <p14:tracePt t="7047" x="10367963" y="968375"/>
          <p14:tracePt t="7055" x="10367963" y="955675"/>
          <p14:tracePt t="7065" x="10355263" y="942975"/>
          <p14:tracePt t="7093" x="10342563" y="917575"/>
          <p14:tracePt t="7100" x="10279063" y="790575"/>
          <p14:tracePt t="7109" x="10253663" y="739775"/>
          <p14:tracePt t="7115" x="10228263" y="701675"/>
          <p14:tracePt t="7127" x="10190163" y="650875"/>
          <p14:tracePt t="7133" x="10164763" y="598488"/>
          <p14:tracePt t="7141" x="10139363" y="560388"/>
          <p14:tracePt t="7149" x="10113963" y="547688"/>
          <p14:tracePt t="7157" x="10101263" y="522288"/>
          <p14:tracePt t="7165" x="10074275" y="509588"/>
          <p14:tracePt t="7173" x="10061575" y="509588"/>
          <p14:tracePt t="7189" x="10048875" y="509588"/>
          <p14:tracePt t="7197" x="10036175" y="522288"/>
          <p14:tracePt t="7206" x="10023475" y="560388"/>
          <p14:tracePt t="7213" x="10010775" y="573088"/>
          <p14:tracePt t="7221" x="9985375" y="611188"/>
          <p14:tracePt t="7232" x="9972675" y="636588"/>
          <p14:tracePt t="7237" x="9934575" y="676275"/>
          <p14:tracePt t="7246" x="9909175" y="701675"/>
          <p14:tracePt t="7253" x="9896475" y="714375"/>
          <p14:tracePt t="7263" x="9858375" y="739775"/>
          <p14:tracePt t="7269" x="9845675" y="752475"/>
          <p14:tracePt t="7277" x="9820275" y="765175"/>
          <p14:tracePt t="7285" x="9807575" y="765175"/>
          <p14:tracePt t="7301" x="9794875" y="765175"/>
          <p14:tracePt t="7309" x="9794875" y="752475"/>
          <p14:tracePt t="7317" x="9782175" y="739775"/>
          <p14:tracePt t="7325" x="9769475" y="727075"/>
          <p14:tracePt t="7334" x="9756775" y="714375"/>
          <p14:tracePt t="7341" x="9744075" y="701675"/>
          <p14:tracePt t="7349" x="9731375" y="688975"/>
          <p14:tracePt t="7357" x="9718675" y="688975"/>
          <p14:tracePt t="7366" x="9704388" y="676275"/>
          <p14:tracePt t="7373" x="9678988" y="663575"/>
          <p14:tracePt t="7381" x="9666288" y="663575"/>
          <p14:tracePt t="7391" x="9640888" y="650875"/>
          <p14:tracePt t="7398" x="9615488" y="636588"/>
          <p14:tracePt t="7407" x="9590088" y="623888"/>
          <p14:tracePt t="7415" x="9551988" y="598488"/>
          <p14:tracePt t="7423" x="9526588" y="585788"/>
          <p14:tracePt t="7431" x="9488488" y="573088"/>
          <p14:tracePt t="7439" x="9450388" y="560388"/>
          <p14:tracePt t="7447" x="9399588" y="547688"/>
          <p14:tracePt t="7455" x="9374188" y="547688"/>
          <p14:tracePt t="7463" x="9321800" y="534988"/>
          <p14:tracePt t="7471" x="9271000" y="534988"/>
          <p14:tracePt t="7479" x="9220200" y="522288"/>
          <p14:tracePt t="7491" x="9169400" y="522288"/>
          <p14:tracePt t="7499" x="9093200" y="509588"/>
          <p14:tracePt t="7507" x="9017000" y="509588"/>
          <p14:tracePt t="7515" x="8978900" y="496888"/>
          <p14:tracePt t="7523" x="8888413" y="496888"/>
          <p14:tracePt t="7531" x="8824913" y="496888"/>
          <p14:tracePt t="7539" x="8774113" y="484188"/>
          <p14:tracePt t="7547" x="8672513" y="484188"/>
          <p14:tracePt t="7555" x="8609013" y="484188"/>
          <p14:tracePt t="7563" x="8556625" y="484188"/>
          <p14:tracePt t="7571" x="8493125" y="484188"/>
          <p14:tracePt t="7579" x="8429625" y="496888"/>
          <p14:tracePt t="7587" x="8378825" y="509588"/>
          <p14:tracePt t="7595" x="8328025" y="522288"/>
          <p14:tracePt t="7603" x="8277225" y="534988"/>
          <p14:tracePt t="7611" x="8226425" y="547688"/>
          <p14:tracePt t="7619" x="8161338" y="560388"/>
          <p14:tracePt t="7627" x="8110538" y="573088"/>
          <p14:tracePt t="7637" x="8047038" y="585788"/>
          <p14:tracePt t="7644" x="7983538" y="598488"/>
          <p14:tracePt t="7651" x="7945438" y="598488"/>
          <p14:tracePt t="7661" x="7869238" y="598488"/>
          <p14:tracePt t="7667" x="7791450" y="598488"/>
          <p14:tracePt t="7675" x="7715250" y="598488"/>
          <p14:tracePt t="7685" x="7677150" y="598488"/>
          <p14:tracePt t="7694" x="7588250" y="598488"/>
          <p14:tracePt t="7699" x="7499350" y="598488"/>
          <p14:tracePt t="7709" x="7461250" y="598488"/>
          <p14:tracePt t="7717" x="7370763" y="598488"/>
          <p14:tracePt t="7725" x="7345363" y="611188"/>
          <p14:tracePt t="7733" x="7281863" y="636588"/>
          <p14:tracePt t="7741" x="7256463" y="650875"/>
          <p14:tracePt t="7749" x="7231063" y="676275"/>
          <p14:tracePt t="7758" x="7205663" y="701675"/>
          <p14:tracePt t="7766" x="7192963" y="739775"/>
          <p14:tracePt t="7773" x="7180263" y="765175"/>
          <p14:tracePt t="7781" x="7154863" y="828675"/>
          <p14:tracePt t="7790" x="7142163" y="854075"/>
          <p14:tracePt t="7797" x="7129463" y="904875"/>
          <p14:tracePt t="7805" x="7116763" y="930275"/>
          <p14:tracePt t="7813" x="7104063" y="981075"/>
          <p14:tracePt t="7821" x="7091363" y="1006475"/>
          <p14:tracePt t="7830" x="7091363" y="1044575"/>
          <p14:tracePt t="7837" x="7078663" y="1122363"/>
          <p14:tracePt t="7846" x="7078663" y="1173163"/>
          <p14:tracePt t="7853" x="7078663" y="1223963"/>
          <p14:tracePt t="7862" x="7078663" y="1338263"/>
          <p14:tracePt t="7871" x="7078663" y="1401763"/>
          <p14:tracePt t="7877" x="7065963" y="1465263"/>
          <p14:tracePt t="7885" x="7065963" y="1606550"/>
          <p14:tracePt t="7898" x="7065963" y="1695450"/>
          <p14:tracePt t="7910" x="7065963" y="1847850"/>
          <p14:tracePt t="7913" x="7065963" y="1924050"/>
          <p14:tracePt t="7921" x="7078663" y="1989138"/>
          <p14:tracePt t="7929" x="7091363" y="2052638"/>
          <p14:tracePt t="7937" x="7116763" y="2154238"/>
          <p14:tracePt t="7946" x="7154863" y="2230438"/>
          <p14:tracePt t="7953" x="7180263" y="2268538"/>
          <p14:tracePt t="7962" x="7243763" y="2344738"/>
          <p14:tracePt t="7971" x="7281863" y="2384425"/>
          <p14:tracePt t="7978" x="7370763" y="2460625"/>
          <p14:tracePt t="7997" x="7626350" y="2613025"/>
          <p14:tracePt t="8005" x="7740650" y="2663825"/>
          <p14:tracePt t="8015" x="7932738" y="2752725"/>
          <p14:tracePt t="8019" x="8072438" y="2817813"/>
          <p14:tracePt t="8028" x="8328025" y="2919413"/>
          <p14:tracePt t="8036" x="8518525" y="2982913"/>
          <p14:tracePt t="8043" x="8710613" y="3033713"/>
          <p14:tracePt t="8051" x="8901113" y="3097213"/>
          <p14:tracePt t="8059" x="9118600" y="3148013"/>
          <p14:tracePt t="8071" x="9336088" y="3211513"/>
          <p14:tracePt t="8075" x="9539288" y="3251200"/>
          <p14:tracePt t="8083" x="9845675" y="3302000"/>
          <p14:tracePt t="8091" x="9947275" y="3314700"/>
          <p14:tracePt t="8099" x="10152063" y="3352800"/>
          <p14:tracePt t="8107" x="10342563" y="3365500"/>
          <p14:tracePt t="8115" x="10521950" y="3378200"/>
          <p14:tracePt t="8123" x="10661650" y="3378200"/>
          <p14:tracePt t="8131" x="10775950" y="3352800"/>
          <p14:tracePt t="8139" x="10891838" y="3314700"/>
          <p14:tracePt t="8147" x="10955338" y="3263900"/>
          <p14:tracePt t="8157" x="11018838" y="3225800"/>
          <p14:tracePt t="8163" x="11069638" y="3173413"/>
          <p14:tracePt t="8171" x="11120438" y="3109913"/>
          <p14:tracePt t="8180" x="11183938" y="3021013"/>
          <p14:tracePt t="8187" x="11196638" y="2995613"/>
          <p14:tracePt t="8205" x="11261725" y="2868613"/>
          <p14:tracePt t="8211" x="11287125" y="2805113"/>
          <p14:tracePt t="8220" x="11325225" y="2740025"/>
          <p14:tracePt t="8227" x="11350625" y="2676525"/>
          <p14:tracePt t="8235" x="11363325" y="2651125"/>
          <p14:tracePt t="8247" x="11376025" y="2600325"/>
          <p14:tracePt t="8251" x="11388725" y="2498725"/>
          <p14:tracePt t="8263" x="11388725" y="2435225"/>
          <p14:tracePt t="8273" x="11401425" y="2371725"/>
          <p14:tracePt t="8277" x="11401425" y="2293938"/>
          <p14:tracePt t="8285" x="11401425" y="2230438"/>
          <p14:tracePt t="8293" x="11376025" y="2141538"/>
          <p14:tracePt t="8301" x="11363325" y="2065338"/>
          <p14:tracePt t="8309" x="11337925" y="1963738"/>
          <p14:tracePt t="8317" x="11312525" y="1873250"/>
          <p14:tracePt t="8325" x="11287125" y="1784350"/>
          <p14:tracePt t="8333" x="11249025" y="1708150"/>
          <p14:tracePt t="8341" x="11222038" y="1631950"/>
          <p14:tracePt t="8349" x="11171238" y="1543050"/>
          <p14:tracePt t="8357" x="11145838" y="1465263"/>
          <p14:tracePt t="8365" x="11107738" y="1401763"/>
          <p14:tracePt t="8373" x="11095038" y="1363663"/>
          <p14:tracePt t="8381" x="11069638" y="1300163"/>
          <p14:tracePt t="8391" x="11056938" y="1274763"/>
          <p14:tracePt t="8397" x="11044238" y="1223963"/>
          <p14:tracePt t="8406" x="11031538" y="1185863"/>
          <p14:tracePt t="8413" x="11018838" y="1147763"/>
          <p14:tracePt t="8425" x="10980738" y="1096963"/>
          <p14:tracePt t="8430" x="10968038" y="1044575"/>
          <p14:tracePt t="8439" x="10929938" y="993775"/>
          <p14:tracePt t="8445" x="10904538" y="930275"/>
          <p14:tracePt t="8455" x="10866438" y="879475"/>
          <p14:tracePt t="8464" x="10852150" y="841375"/>
          <p14:tracePt t="8469" x="10826750" y="803275"/>
          <p14:tracePt t="8477" x="10814050" y="777875"/>
          <p14:tracePt t="8486" x="10814050" y="752475"/>
          <p14:tracePt t="8493" x="10801350" y="739775"/>
          <p14:tracePt t="8501" x="10801350" y="727075"/>
          <p14:tracePt t="8625" x="10788650" y="727075"/>
          <p14:tracePt t="8640" x="10788650" y="714375"/>
          <p14:tracePt t="8680" x="0" y="0"/>
        </p14:tracePtLst>
        <p14:tracePtLst>
          <p14:tracePt t="18752" x="5903913" y="1581150"/>
          <p14:tracePt t="18848" x="5891213" y="1581150"/>
          <p14:tracePt t="18858" x="5878513" y="1581150"/>
          <p14:tracePt t="18866" x="5865813" y="1568450"/>
          <p14:tracePt t="18874" x="5853113" y="1568450"/>
          <p14:tracePt t="18881" x="5840413" y="1555750"/>
          <p14:tracePt t="18889" x="5827713" y="1555750"/>
          <p14:tracePt t="18897" x="5815013" y="1543050"/>
          <p14:tracePt t="18905" x="5802313" y="1543050"/>
          <p14:tracePt t="18914" x="5776913" y="1543050"/>
          <p14:tracePt t="18921" x="5764213" y="1530350"/>
          <p14:tracePt t="18929" x="5738813" y="1530350"/>
          <p14:tracePt t="18937" x="5726113" y="1530350"/>
          <p14:tracePt t="18950" x="5713413" y="1530350"/>
          <p14:tracePt t="18953" x="5688013" y="1517650"/>
          <p14:tracePt t="18964" x="5675313" y="1517650"/>
          <p14:tracePt t="18969" x="5662613" y="1517650"/>
          <p14:tracePt t="18977" x="5649913" y="1517650"/>
          <p14:tracePt t="18985" x="5624513" y="1517650"/>
          <p14:tracePt t="18993" x="5611813" y="1504950"/>
          <p14:tracePt t="19001" x="5586413" y="1504950"/>
          <p14:tracePt t="19009" x="5573713" y="1504950"/>
          <p14:tracePt t="19017" x="5535613" y="1504950"/>
          <p14:tracePt t="19025" x="5508625" y="1504950"/>
          <p14:tracePt t="19033" x="5470525" y="1490663"/>
          <p14:tracePt t="19041" x="5419725" y="1490663"/>
          <p14:tracePt t="19049" x="5368925" y="1490663"/>
          <p14:tracePt t="19057" x="5343525" y="1490663"/>
          <p14:tracePt t="19065" x="5280025" y="1490663"/>
          <p14:tracePt t="19073" x="5216525" y="1490663"/>
          <p14:tracePt t="19081" x="5178425" y="1490663"/>
          <p14:tracePt t="19089" x="5126038" y="1490663"/>
          <p14:tracePt t="19097" x="5100638" y="1490663"/>
          <p14:tracePt t="19107" x="5049838" y="1477963"/>
          <p14:tracePt t="19113" x="5024438" y="1477963"/>
          <p14:tracePt t="19121" x="4960938" y="1477963"/>
          <p14:tracePt t="19129" x="4935538" y="1477963"/>
          <p14:tracePt t="19139" x="4884738" y="1477963"/>
          <p14:tracePt t="19146" x="4846638" y="1477963"/>
          <p14:tracePt t="19156" x="4795838" y="1477963"/>
          <p14:tracePt t="19163" x="4756150" y="1477963"/>
          <p14:tracePt t="19171" x="4705350" y="1490663"/>
          <p14:tracePt t="19180" x="4679950" y="1490663"/>
          <p14:tracePt t="19187" x="4654550" y="1490663"/>
          <p14:tracePt t="19195" x="4603750" y="1504950"/>
          <p14:tracePt t="19203" x="4565650" y="1504950"/>
          <p14:tracePt t="19211" x="4540250" y="1504950"/>
          <p14:tracePt t="19219" x="4514850" y="1504950"/>
          <p14:tracePt t="19227" x="4489450" y="1504950"/>
          <p14:tracePt t="19235" x="4476750" y="1517650"/>
          <p14:tracePt t="19243" x="4451350" y="1517650"/>
          <p14:tracePt t="19251" x="4438650" y="1517650"/>
          <p14:tracePt t="19259" x="4413250" y="1517650"/>
          <p14:tracePt t="19267" x="4400550" y="1517650"/>
          <p14:tracePt t="19275" x="4387850" y="1517650"/>
          <p14:tracePt t="19283" x="4373563" y="1517650"/>
          <p14:tracePt t="19291" x="4360863" y="1517650"/>
          <p14:tracePt t="19307" x="4348163" y="1517650"/>
          <p14:tracePt t="19323" x="4335463" y="1517650"/>
          <p14:tracePt t="19331" x="4335463" y="1530350"/>
          <p14:tracePt t="19339" x="4322763" y="1530350"/>
          <p14:tracePt t="19349" x="4310063" y="1530350"/>
          <p14:tracePt t="19355" x="4297363" y="1530350"/>
          <p14:tracePt t="19371" x="4284663" y="1530350"/>
          <p14:tracePt t="19380" x="4271963" y="1530350"/>
          <p14:tracePt t="19387" x="4259263" y="1543050"/>
          <p14:tracePt t="19396" x="4246563" y="1543050"/>
          <p14:tracePt t="19403" x="4208463" y="1543050"/>
          <p14:tracePt t="19413" x="4195763" y="1555750"/>
          <p14:tracePt t="19419" x="4157663" y="1555750"/>
          <p14:tracePt t="19429" x="4144963" y="1568450"/>
          <p14:tracePt t="19435" x="4119563" y="1568450"/>
          <p14:tracePt t="19446" x="4094163" y="1581150"/>
          <p14:tracePt t="19453" x="4081463" y="1581150"/>
          <p14:tracePt t="19461" x="4068763" y="1581150"/>
          <p14:tracePt t="19469" x="4056063" y="1593850"/>
          <p14:tracePt t="19477" x="4043363" y="1593850"/>
          <p14:tracePt t="19486" x="4030663" y="1593850"/>
          <p14:tracePt t="19494" x="4017963" y="1606550"/>
          <p14:tracePt t="19501" x="4005263" y="1606550"/>
          <p14:tracePt t="19510" x="4005263" y="1619250"/>
          <p14:tracePt t="19519" x="3990975" y="1619250"/>
          <p14:tracePt t="19526" x="3990975" y="1631950"/>
          <p14:tracePt t="19542" x="3978275" y="1631950"/>
          <p14:tracePt t="19551" x="3978275" y="1644650"/>
          <p14:tracePt t="19558" x="3965575" y="1657350"/>
          <p14:tracePt t="19574" x="3952875" y="1670050"/>
          <p14:tracePt t="19583" x="3940175" y="1682750"/>
          <p14:tracePt t="19590" x="3927475" y="1695450"/>
          <p14:tracePt t="19598" x="3914775" y="1708150"/>
          <p14:tracePt t="19606" x="3902075" y="1720850"/>
          <p14:tracePt t="19614" x="3902075" y="1733550"/>
          <p14:tracePt t="19622" x="3889375" y="1733550"/>
          <p14:tracePt t="19630" x="3876675" y="1746250"/>
          <p14:tracePt t="19637" x="3863975" y="1758950"/>
          <p14:tracePt t="19647" x="3863975" y="1771650"/>
          <p14:tracePt t="19654" x="3851275" y="1784350"/>
          <p14:tracePt t="19662" x="3838575" y="1797050"/>
          <p14:tracePt t="19671" x="3838575" y="1809750"/>
          <p14:tracePt t="19678" x="3825875" y="1822450"/>
          <p14:tracePt t="19686" x="3813175" y="1847850"/>
          <p14:tracePt t="19693" x="3800475" y="1860550"/>
          <p14:tracePt t="19702" x="3800475" y="1885950"/>
          <p14:tracePt t="19710" x="3787775" y="1898650"/>
          <p14:tracePt t="19720" x="3787775" y="1924050"/>
          <p14:tracePt t="19728" x="3775075" y="1963738"/>
          <p14:tracePt t="19736" x="3775075" y="1989138"/>
          <p14:tracePt t="19744" x="3762375" y="2014538"/>
          <p14:tracePt t="19754" x="3749675" y="2052638"/>
          <p14:tracePt t="19760" x="3749675" y="2090738"/>
          <p14:tracePt t="19767" x="3736975" y="2116138"/>
          <p14:tracePt t="19776" x="3736975" y="2154238"/>
          <p14:tracePt t="19786" x="3736975" y="2192338"/>
          <p14:tracePt t="19792" x="3736975" y="2217738"/>
          <p14:tracePt t="19799" x="3736975" y="2243138"/>
          <p14:tracePt t="19808" x="3736975" y="2268538"/>
          <p14:tracePt t="19817" x="3736975" y="2293938"/>
          <p14:tracePt t="19824" x="3736975" y="2306638"/>
          <p14:tracePt t="19832" x="3736975" y="2319338"/>
          <p14:tracePt t="19840" x="3749675" y="2344738"/>
          <p14:tracePt t="19848" x="3749675" y="2359025"/>
          <p14:tracePt t="19856" x="3762375" y="2384425"/>
          <p14:tracePt t="19864" x="3762375" y="2397125"/>
          <p14:tracePt t="19872" x="3775075" y="2409825"/>
          <p14:tracePt t="19881" x="3787775" y="2422525"/>
          <p14:tracePt t="19888" x="3800475" y="2447925"/>
          <p14:tracePt t="19897" x="3813175" y="2473325"/>
          <p14:tracePt t="19903" x="3825875" y="2511425"/>
          <p14:tracePt t="19911" x="3851275" y="2536825"/>
          <p14:tracePt t="19923" x="3863975" y="2562225"/>
          <p14:tracePt t="19927" x="3889375" y="2587625"/>
          <p14:tracePt t="19936" x="3914775" y="2625725"/>
          <p14:tracePt t="19943" x="3927475" y="2638425"/>
          <p14:tracePt t="19952" x="3952875" y="2663825"/>
          <p14:tracePt t="19965" x="3965575" y="2689225"/>
          <p14:tracePt t="19968" x="3990975" y="2701925"/>
          <p14:tracePt t="19975" x="4005263" y="2727325"/>
          <p14:tracePt t="19985" x="4030663" y="2752725"/>
          <p14:tracePt t="19991" x="4056063" y="2765425"/>
          <p14:tracePt t="19999" x="4081463" y="2792413"/>
          <p14:tracePt t="20009" x="4106863" y="2805113"/>
          <p14:tracePt t="20017" x="4132263" y="2817813"/>
          <p14:tracePt t="20025" x="4144963" y="2830513"/>
          <p14:tracePt t="20033" x="4183063" y="2855913"/>
          <p14:tracePt t="20041" x="4208463" y="2868613"/>
          <p14:tracePt t="20050" x="4246563" y="2881313"/>
          <p14:tracePt t="20057" x="4271963" y="2894013"/>
          <p14:tracePt t="20065" x="4310063" y="2906713"/>
          <p14:tracePt t="20074" x="4335463" y="2919413"/>
          <p14:tracePt t="20081" x="4373563" y="2932113"/>
          <p14:tracePt t="20089" x="4425950" y="2957513"/>
          <p14:tracePt t="20097" x="4464050" y="2970213"/>
          <p14:tracePt t="20105" x="4540250" y="2995613"/>
          <p14:tracePt t="20114" x="4565650" y="2995613"/>
          <p14:tracePt t="20121" x="4629150" y="3008313"/>
          <p14:tracePt t="20129" x="4679950" y="3033713"/>
          <p14:tracePt t="20137" x="4743450" y="3046413"/>
          <p14:tracePt t="20145" x="4808538" y="3059113"/>
          <p14:tracePt t="20153" x="4872038" y="3071813"/>
          <p14:tracePt t="20161" x="4897438" y="3071813"/>
          <p14:tracePt t="20169" x="4948238" y="3084513"/>
          <p14:tracePt t="20177" x="4999038" y="3097213"/>
          <p14:tracePt t="20186" x="5049838" y="3109913"/>
          <p14:tracePt t="20193" x="5075238" y="3109913"/>
          <p14:tracePt t="20201" x="5126038" y="3109913"/>
          <p14:tracePt t="20209" x="5165725" y="3122613"/>
          <p14:tracePt t="20217" x="5191125" y="3122613"/>
          <p14:tracePt t="20226" x="5241925" y="3122613"/>
          <p14:tracePt t="20233" x="5267325" y="3135313"/>
          <p14:tracePt t="20241" x="5330825" y="3135313"/>
          <p14:tracePt t="20249" x="5368925" y="3135313"/>
          <p14:tracePt t="20257" x="5432425" y="3135313"/>
          <p14:tracePt t="20265" x="5483225" y="3135313"/>
          <p14:tracePt t="20273" x="5561013" y="3148013"/>
          <p14:tracePt t="20284" x="5599113" y="3148013"/>
          <p14:tracePt t="20291" x="5700713" y="3148013"/>
          <p14:tracePt t="20297" x="5738813" y="3148013"/>
          <p14:tracePt t="20307" x="5827713" y="3148013"/>
          <p14:tracePt t="20315" x="5878513" y="3148013"/>
          <p14:tracePt t="20323" x="5956300" y="3148013"/>
          <p14:tracePt t="20331" x="5994400" y="3148013"/>
          <p14:tracePt t="20339" x="6032500" y="3148013"/>
          <p14:tracePt t="20347" x="6108700" y="3148013"/>
          <p14:tracePt t="20386" x="6146800" y="3148013"/>
          <p14:tracePt t="20388" x="6248400" y="3148013"/>
          <p14:tracePt t="20395" x="6326188" y="3148013"/>
          <p14:tracePt t="20403" x="6389688" y="3148013"/>
          <p14:tracePt t="20411" x="6427788" y="3135313"/>
          <p14:tracePt t="20419" x="6453188" y="3135313"/>
          <p14:tracePt t="20427" x="6503988" y="3122613"/>
          <p14:tracePt t="20435" x="6529388" y="3122613"/>
          <p14:tracePt t="20443" x="6567488" y="3109913"/>
          <p14:tracePt t="20452" x="6592888" y="3109913"/>
          <p14:tracePt t="20459" x="6605588" y="3097213"/>
          <p14:tracePt t="20469" x="6656388" y="3084513"/>
          <p14:tracePt t="20475" x="6683375" y="3071813"/>
          <p14:tracePt t="20483" x="6708775" y="3059113"/>
          <p14:tracePt t="20491" x="6721475" y="3046413"/>
          <p14:tracePt t="20501" x="6746875" y="3033713"/>
          <p14:tracePt t="20507" x="6784975" y="3008313"/>
          <p14:tracePt t="20515" x="6810375" y="2982913"/>
          <p14:tracePt t="20523" x="6835775" y="2957513"/>
          <p14:tracePt t="20534" x="6861175" y="2944813"/>
          <p14:tracePt t="20539" x="6886575" y="2919413"/>
          <p14:tracePt t="20548" x="6911975" y="2906713"/>
          <p14:tracePt t="20555" x="6924675" y="2881313"/>
          <p14:tracePt t="20566" x="6962775" y="2843213"/>
          <p14:tracePt t="20573" x="6975475" y="2817813"/>
          <p14:tracePt t="20579" x="6988175" y="2792413"/>
          <p14:tracePt t="20589" x="7013575" y="2752725"/>
          <p14:tracePt t="20595" x="7026275" y="2727325"/>
          <p14:tracePt t="20605" x="7038975" y="2689225"/>
          <p14:tracePt t="20614" x="7053263" y="2651125"/>
          <p14:tracePt t="20621" x="7065963" y="2625725"/>
          <p14:tracePt t="20630" x="7078663" y="2587625"/>
          <p14:tracePt t="20637" x="7091363" y="2549525"/>
          <p14:tracePt t="20645" x="7104063" y="2524125"/>
          <p14:tracePt t="20654" x="7104063" y="2498725"/>
          <p14:tracePt t="20661" x="7104063" y="2473325"/>
          <p14:tracePt t="20672" x="7116763" y="2435225"/>
          <p14:tracePt t="20677" x="7116763" y="2422525"/>
          <p14:tracePt t="20685" x="7116763" y="2397125"/>
          <p14:tracePt t="20693" x="7129463" y="2344738"/>
          <p14:tracePt t="20705" x="7129463" y="2332038"/>
          <p14:tracePt t="20709" x="7129463" y="2306638"/>
          <p14:tracePt t="20717" x="7129463" y="2268538"/>
          <p14:tracePt t="20725" x="7129463" y="2243138"/>
          <p14:tracePt t="20734" x="7116763" y="2217738"/>
          <p14:tracePt t="20741" x="7116763" y="2192338"/>
          <p14:tracePt t="20749" x="7104063" y="2166938"/>
          <p14:tracePt t="20757" x="7091363" y="2141538"/>
          <p14:tracePt t="20766" x="7078663" y="2116138"/>
          <p14:tracePt t="20774" x="7065963" y="2090738"/>
          <p14:tracePt t="20782" x="7038975" y="2065338"/>
          <p14:tracePt t="20789" x="7026275" y="2039938"/>
          <p14:tracePt t="20798" x="7000875" y="2014538"/>
          <p14:tracePt t="20805" x="6975475" y="1976438"/>
          <p14:tracePt t="20813" x="6950075" y="1951038"/>
          <p14:tracePt t="20821" x="6911975" y="1924050"/>
          <p14:tracePt t="20831" x="6886575" y="1898650"/>
          <p14:tracePt t="20837" x="6861175" y="1873250"/>
          <p14:tracePt t="20853" x="6835775" y="1847850"/>
          <p14:tracePt t="20861" x="6810375" y="1822450"/>
          <p14:tracePt t="20871" x="6784975" y="1809750"/>
          <p14:tracePt t="20880" x="6759575" y="1784350"/>
          <p14:tracePt t="20887" x="6746875" y="1758950"/>
          <p14:tracePt t="20895" x="6721475" y="1746250"/>
          <p14:tracePt t="20903" x="6708775" y="1733550"/>
          <p14:tracePt t="20911" x="6696075" y="1720850"/>
          <p14:tracePt t="20920" x="6683375" y="1708150"/>
          <p14:tracePt t="20927" x="6683375" y="1695450"/>
          <p14:tracePt t="20943" x="6670675" y="1682750"/>
          <p14:tracePt t="20951" x="6656388" y="1670050"/>
          <p14:tracePt t="20959" x="6643688" y="1644650"/>
          <p14:tracePt t="20968" x="6630988" y="1619250"/>
          <p14:tracePt t="20975" x="6618288" y="1619250"/>
          <p14:tracePt t="20983" x="6605588" y="1593850"/>
          <p14:tracePt t="20991" x="6580188" y="1581150"/>
          <p14:tracePt t="21000" x="6567488" y="1568450"/>
          <p14:tracePt t="21007" x="6554788" y="1555750"/>
          <p14:tracePt t="21015" x="6542088" y="1543050"/>
          <p14:tracePt t="21023" x="6516688" y="1530350"/>
          <p14:tracePt t="21032" x="6491288" y="1504950"/>
          <p14:tracePt t="21039" x="6478588" y="1490663"/>
          <p14:tracePt t="21048" x="6453188" y="1477963"/>
          <p14:tracePt t="21055" x="6440488" y="1465263"/>
          <p14:tracePt t="21063" x="6427788" y="1452563"/>
          <p14:tracePt t="21071" x="6415088" y="1452563"/>
          <p14:tracePt t="21080" x="6415088" y="1439863"/>
          <p14:tracePt t="21087" x="6402388" y="1439863"/>
          <p14:tracePt t="21096" x="6389688" y="1427163"/>
          <p14:tracePt t="21103" x="6376988" y="1427163"/>
          <p14:tracePt t="21111" x="6364288" y="1427163"/>
          <p14:tracePt t="21119" x="6364288" y="1414463"/>
          <p14:tracePt t="21127" x="6351588" y="1414463"/>
          <p14:tracePt t="21135" x="6338888" y="1414463"/>
          <p14:tracePt t="21143" x="6313488" y="1401763"/>
          <p14:tracePt t="21154" x="6300788" y="1401763"/>
          <p14:tracePt t="21161" x="6288088" y="1401763"/>
          <p14:tracePt t="21171" x="6261100" y="1389063"/>
          <p14:tracePt t="21177" x="6248400" y="1389063"/>
          <p14:tracePt t="21186" x="6223000" y="1376363"/>
          <p14:tracePt t="21193" x="6184900" y="1363663"/>
          <p14:tracePt t="21202" x="6159500" y="1363663"/>
          <p14:tracePt t="21209" x="6146800" y="1363663"/>
          <p14:tracePt t="21217" x="6121400" y="1350963"/>
          <p14:tracePt t="21225" x="6083300" y="1338263"/>
          <p14:tracePt t="21234" x="6057900" y="1338263"/>
          <p14:tracePt t="21241" x="6032500" y="1338263"/>
          <p14:tracePt t="21249" x="6007100" y="1338263"/>
          <p14:tracePt t="21257" x="5981700" y="1338263"/>
          <p14:tracePt t="21265" x="5918200" y="1325563"/>
          <p14:tracePt t="21273" x="5891213" y="1325563"/>
          <p14:tracePt t="21281" x="5853113" y="1312863"/>
          <p14:tracePt t="21289" x="5815013" y="1312863"/>
          <p14:tracePt t="21298" x="5776913" y="1312863"/>
          <p14:tracePt t="21305" x="5688013" y="1300163"/>
          <p14:tracePt t="21313" x="5637213" y="1300163"/>
          <p14:tracePt t="21321" x="5599113" y="1300163"/>
          <p14:tracePt t="21330" x="5548313" y="1300163"/>
          <p14:tracePt t="21337" x="5508625" y="1287463"/>
          <p14:tracePt t="21345" x="5457825" y="1287463"/>
          <p14:tracePt t="21353" x="5419725" y="1287463"/>
          <p14:tracePt t="21361" x="5381625" y="1274763"/>
          <p14:tracePt t="21369" x="5305425" y="1274763"/>
          <p14:tracePt t="21377" x="5254625" y="1274763"/>
          <p14:tracePt t="21385" x="5216525" y="1274763"/>
          <p14:tracePt t="21393" x="5165725" y="1274763"/>
          <p14:tracePt t="21401" x="5126038" y="1274763"/>
          <p14:tracePt t="21409" x="5087938" y="1274763"/>
          <p14:tracePt t="21417" x="5037138" y="1274763"/>
          <p14:tracePt t="21427" x="4999038" y="1287463"/>
          <p14:tracePt t="21433" x="4948238" y="1312863"/>
          <p14:tracePt t="21443" x="4897438" y="1325563"/>
          <p14:tracePt t="21451" x="4833938" y="1338263"/>
          <p14:tracePt t="21459" x="4783138" y="1363663"/>
          <p14:tracePt t="21467" x="4730750" y="1389063"/>
          <p14:tracePt t="21475" x="4667250" y="1414463"/>
          <p14:tracePt t="21483" x="4603750" y="1439863"/>
          <p14:tracePt t="21491" x="4552950" y="1465263"/>
          <p14:tracePt t="21500" x="4489450" y="1490663"/>
          <p14:tracePt t="21507" x="4425950" y="1504950"/>
          <p14:tracePt t="21515" x="4373563" y="1517650"/>
          <p14:tracePt t="21523" x="4322763" y="1543050"/>
          <p14:tracePt t="21532" x="4246563" y="1568450"/>
          <p14:tracePt t="21539" x="4221163" y="1581150"/>
          <p14:tracePt t="21547" x="4195763" y="1593850"/>
          <p14:tracePt t="21555" x="4157663" y="1619250"/>
          <p14:tracePt t="21563" x="4144963" y="1644650"/>
          <p14:tracePt t="21571" x="4119563" y="1670050"/>
          <p14:tracePt t="21579" x="4094163" y="1695450"/>
          <p14:tracePt t="21587" x="4081463" y="1720850"/>
          <p14:tracePt t="21595" x="4056063" y="1758950"/>
          <p14:tracePt t="21603" x="4030663" y="1809750"/>
          <p14:tracePt t="21611" x="4005263" y="1860550"/>
          <p14:tracePt t="21619" x="3978275" y="1924050"/>
          <p14:tracePt t="21627" x="3952875" y="1976438"/>
          <p14:tracePt t="21635" x="3940175" y="2014538"/>
          <p14:tracePt t="21643" x="3902075" y="2065338"/>
          <p14:tracePt t="21651" x="3889375" y="2116138"/>
          <p14:tracePt t="21659" x="3863975" y="2166938"/>
          <p14:tracePt t="21667" x="3863975" y="2192338"/>
          <p14:tracePt t="21675" x="3851275" y="2230438"/>
          <p14:tracePt t="21683" x="3851275" y="2255838"/>
          <p14:tracePt t="21691" x="3851275" y="2281238"/>
          <p14:tracePt t="21701" x="3851275" y="2306638"/>
          <p14:tracePt t="21707" x="3851275" y="2332038"/>
          <p14:tracePt t="21718" x="3851275" y="2359025"/>
          <p14:tracePt t="21723" x="3851275" y="2384425"/>
          <p14:tracePt t="21733" x="3851275" y="2409825"/>
          <p14:tracePt t="21741" x="3851275" y="2447925"/>
          <p14:tracePt t="21749" x="3851275" y="2473325"/>
          <p14:tracePt t="21757" x="3863975" y="2524125"/>
          <p14:tracePt t="21766" x="3863975" y="2549525"/>
          <p14:tracePt t="21773" x="3876675" y="2625725"/>
          <p14:tracePt t="21781" x="3889375" y="2663825"/>
          <p14:tracePt t="21789" x="3902075" y="2740025"/>
          <p14:tracePt t="21799" x="3914775" y="2792413"/>
          <p14:tracePt t="21805" x="3940175" y="2868613"/>
          <p14:tracePt t="21813" x="3965575" y="2906713"/>
          <p14:tracePt t="21821" x="3978275" y="2944813"/>
          <p14:tracePt t="21829" x="4005263" y="3008313"/>
          <p14:tracePt t="21837" x="4030663" y="3046413"/>
          <p14:tracePt t="21845" x="4043363" y="3071813"/>
          <p14:tracePt t="21853" x="4081463" y="3109913"/>
          <p14:tracePt t="21861" x="4094163" y="3135313"/>
          <p14:tracePt t="21869" x="4106863" y="3160713"/>
          <p14:tracePt t="21877" x="4144963" y="3186113"/>
          <p14:tracePt t="21885" x="4170363" y="3211513"/>
          <p14:tracePt t="21893" x="4195763" y="3225800"/>
          <p14:tracePt t="21901" x="4221163" y="3238500"/>
          <p14:tracePt t="21909" x="4284663" y="3276600"/>
          <p14:tracePt t="21917" x="4310063" y="3289300"/>
          <p14:tracePt t="21925" x="4348163" y="3314700"/>
          <p14:tracePt t="21933" x="4400550" y="3327400"/>
          <p14:tracePt t="21941" x="4489450" y="3365500"/>
          <p14:tracePt t="21949" x="4540250" y="3378200"/>
          <p14:tracePt t="21957" x="4591050" y="3390900"/>
          <p14:tracePt t="21966" x="4654550" y="3416300"/>
          <p14:tracePt t="21973" x="4718050" y="3429000"/>
          <p14:tracePt t="21981" x="4846638" y="3467100"/>
          <p14:tracePt t="21989" x="4922838" y="3479800"/>
          <p14:tracePt t="21999" x="5011738" y="3492500"/>
          <p14:tracePt t="22007" x="5100638" y="3505200"/>
          <p14:tracePt t="22014" x="5267325" y="3530600"/>
          <p14:tracePt t="22023" x="5356225" y="3543300"/>
          <p14:tracePt t="22032" x="5445125" y="3556000"/>
          <p14:tracePt t="22040" x="5637213" y="3556000"/>
          <p14:tracePt t="22047" x="5726113" y="3556000"/>
          <p14:tracePt t="22055" x="5827713" y="3556000"/>
          <p14:tracePt t="22064" x="6019800" y="3556000"/>
          <p14:tracePt t="22071" x="6108700" y="3556000"/>
          <p14:tracePt t="22079" x="6197600" y="3556000"/>
          <p14:tracePt t="22087" x="6288088" y="3556000"/>
          <p14:tracePt t="22095" x="6453188" y="3530600"/>
          <p14:tracePt t="22103" x="6542088" y="3517900"/>
          <p14:tracePt t="22111" x="6618288" y="3505200"/>
          <p14:tracePt t="22119" x="6696075" y="3492500"/>
          <p14:tracePt t="22127" x="6759575" y="3479800"/>
          <p14:tracePt t="22135" x="6886575" y="3454400"/>
          <p14:tracePt t="22143" x="6937375" y="3441700"/>
          <p14:tracePt t="22152" x="6988175" y="3429000"/>
          <p14:tracePt t="22159" x="7038975" y="3416300"/>
          <p14:tracePt t="22169" x="7078663" y="3390900"/>
          <p14:tracePt t="22175" x="7104063" y="3365500"/>
          <p14:tracePt t="22185" x="7116763" y="3352800"/>
          <p14:tracePt t="22191" x="7129463" y="3327400"/>
          <p14:tracePt t="22199" x="7142163" y="3289300"/>
          <p14:tracePt t="22207" x="7154863" y="3251200"/>
          <p14:tracePt t="22217" x="7180263" y="3198813"/>
          <p14:tracePt t="22223" x="7192963" y="3148013"/>
          <p14:tracePt t="22232" x="7192963" y="3109913"/>
          <p14:tracePt t="22239" x="7218363" y="3059113"/>
          <p14:tracePt t="22251" x="7218363" y="3021013"/>
          <p14:tracePt t="22255" x="7231063" y="2970213"/>
          <p14:tracePt t="22263" x="7243763" y="2932113"/>
          <p14:tracePt t="22271" x="7243763" y="2894013"/>
          <p14:tracePt t="22281" x="7243763" y="2843213"/>
          <p14:tracePt t="22287" x="7243763" y="2792413"/>
          <p14:tracePt t="22297" x="7243763" y="2752725"/>
          <p14:tracePt t="22305" x="7243763" y="2701925"/>
          <p14:tracePt t="22313" x="7243763" y="2663825"/>
          <p14:tracePt t="22321" x="7243763" y="2613025"/>
          <p14:tracePt t="22329" x="7231063" y="2574925"/>
          <p14:tracePt t="22337" x="7218363" y="2536825"/>
          <p14:tracePt t="22345" x="7192963" y="2473325"/>
          <p14:tracePt t="22353" x="7167563" y="2435225"/>
          <p14:tracePt t="22362" x="7142163" y="2397125"/>
          <p14:tracePt t="22371" x="7116763" y="2344738"/>
          <p14:tracePt t="22377" x="7104063" y="2306638"/>
          <p14:tracePt t="22388" x="7078663" y="2281238"/>
          <p14:tracePt t="22393" x="7053263" y="2243138"/>
          <p14:tracePt t="22403" x="7026275" y="2217738"/>
          <p14:tracePt t="22409" x="7013575" y="2205038"/>
          <p14:tracePt t="22419" x="7000875" y="2192338"/>
          <p14:tracePt t="22425" x="6988175" y="2179638"/>
          <p14:tracePt t="22434" x="6975475" y="2166938"/>
          <p14:tracePt t="22441" x="6950075" y="2154238"/>
          <p14:tracePt t="22450" x="6937375" y="2141538"/>
          <p14:tracePt t="22457" x="6911975" y="2116138"/>
          <p14:tracePt t="22465" x="6873875" y="2103438"/>
          <p14:tracePt t="22473" x="6861175" y="2090738"/>
          <p14:tracePt t="22483" x="6810375" y="2065338"/>
          <p14:tracePt t="22489" x="6772275" y="2039938"/>
          <p14:tracePt t="22497" x="6759575" y="2027238"/>
          <p14:tracePt t="22505" x="6708775" y="2001838"/>
          <p14:tracePt t="22513" x="6696075" y="1989138"/>
          <p14:tracePt t="22521" x="6643688" y="1976438"/>
          <p14:tracePt t="22530" x="6630988" y="1963738"/>
          <p14:tracePt t="22537" x="6554788" y="1938338"/>
          <p14:tracePt t="22545" x="6503988" y="1911350"/>
          <p14:tracePt t="22554" x="6465888" y="1898650"/>
          <p14:tracePt t="22566" x="6402388" y="1873250"/>
          <p14:tracePt t="22569" x="6351588" y="1860550"/>
          <p14:tracePt t="22581" x="6273800" y="1847850"/>
          <p14:tracePt t="22590" x="6235700" y="1835150"/>
          <p14:tracePt t="22595" x="6172200" y="1809750"/>
          <p14:tracePt t="22603" x="6108700" y="1797050"/>
          <p14:tracePt t="22611" x="6057900" y="1784350"/>
          <p14:tracePt t="22621" x="5994400" y="1771650"/>
          <p14:tracePt t="22627" x="5943600" y="1771650"/>
          <p14:tracePt t="22635" x="5891213" y="1758950"/>
          <p14:tracePt t="22643" x="5853113" y="1758950"/>
          <p14:tracePt t="22652" x="5815013" y="1758950"/>
          <p14:tracePt t="22659" x="5776913" y="1758950"/>
          <p14:tracePt t="22667" x="5726113" y="1746250"/>
          <p14:tracePt t="22675" x="5662613" y="1746250"/>
          <p14:tracePt t="22684" x="5611813" y="1746250"/>
          <p14:tracePt t="22691" x="5548313" y="1746250"/>
          <p14:tracePt t="22699" x="5483225" y="1746250"/>
          <p14:tracePt t="22707" x="5432425" y="1746250"/>
          <p14:tracePt t="22715" x="5356225" y="1746250"/>
          <p14:tracePt t="22723" x="5267325" y="1746250"/>
          <p14:tracePt t="22731" x="5178425" y="1733550"/>
          <p14:tracePt t="22739" x="5075238" y="1733550"/>
          <p14:tracePt t="22749" x="4973638" y="1733550"/>
          <p14:tracePt t="22755" x="4922838" y="1733550"/>
          <p14:tracePt t="22763" x="4821238" y="1720850"/>
          <p14:tracePt t="22771" x="4730750" y="1720850"/>
          <p14:tracePt t="22780" x="4679950" y="1720850"/>
          <p14:tracePt t="22787" x="4603750" y="1720850"/>
          <p14:tracePt t="22795" x="4540250" y="1720850"/>
          <p14:tracePt t="22803" x="4502150" y="1720850"/>
          <p14:tracePt t="22811" x="4451350" y="1720850"/>
          <p14:tracePt t="22819" x="4438650" y="1720850"/>
          <p14:tracePt t="22827" x="4387850" y="1733550"/>
          <p14:tracePt t="22835" x="4348163" y="1746250"/>
          <p14:tracePt t="22844" x="4335463" y="1746250"/>
          <p14:tracePt t="22851" x="4297363" y="1771650"/>
          <p14:tracePt t="22861" x="4271963" y="1771650"/>
          <p14:tracePt t="22867" x="4233863" y="1797050"/>
          <p14:tracePt t="22877" x="4208463" y="1809750"/>
          <p14:tracePt t="22885" x="4183063" y="1835150"/>
          <p14:tracePt t="22893" x="4132263" y="1873250"/>
          <p14:tracePt t="22901" x="4106863" y="1898650"/>
          <p14:tracePt t="22909" x="4056063" y="1951038"/>
          <p14:tracePt t="22917" x="4030663" y="1976438"/>
          <p14:tracePt t="22925" x="4005263" y="2001838"/>
          <p14:tracePt t="22933" x="3965575" y="2065338"/>
          <p14:tracePt t="22947" x="3940175" y="2103438"/>
          <p14:tracePt t="22949" x="3914775" y="2128838"/>
          <p14:tracePt t="22957" x="3889375" y="2205038"/>
          <p14:tracePt t="22965" x="3876675" y="2230438"/>
          <p14:tracePt t="22973" x="3863975" y="2268538"/>
          <p14:tracePt t="22981" x="3851275" y="2332038"/>
          <p14:tracePt t="22989" x="3851275" y="2359025"/>
          <p14:tracePt t="22997" x="3851275" y="2397125"/>
          <p14:tracePt t="23005" x="3851275" y="2435225"/>
          <p14:tracePt t="23014" x="3851275" y="2511425"/>
          <p14:tracePt t="23021" x="3863975" y="2562225"/>
          <p14:tracePt t="23031" x="3876675" y="2600325"/>
          <p14:tracePt t="23037" x="3889375" y="2651125"/>
          <p14:tracePt t="23050" x="3927475" y="2752725"/>
          <p14:tracePt t="23053" x="3952875" y="2805113"/>
          <p14:tracePt t="23063" x="3978275" y="2868613"/>
          <p14:tracePt t="23069" x="4017963" y="2919413"/>
          <p14:tracePt t="23081" x="4056063" y="2970213"/>
          <p14:tracePt t="23085" x="4132263" y="3059113"/>
          <p14:tracePt t="23093" x="4170363" y="3084513"/>
          <p14:tracePt t="23101" x="4246563" y="3135313"/>
          <p14:tracePt t="23113" x="4297363" y="3160713"/>
          <p14:tracePt t="23117" x="4400550" y="3186113"/>
          <p14:tracePt t="23126" x="4464050" y="3198813"/>
          <p14:tracePt t="23133" x="4591050" y="3225800"/>
          <p14:tracePt t="23143" x="4667250" y="3225800"/>
          <p14:tracePt t="23151" x="4743450" y="3225800"/>
          <p14:tracePt t="23159" x="4897438" y="3225800"/>
          <p14:tracePt t="23167" x="4973638" y="3225800"/>
          <p14:tracePt t="23175" x="5113338" y="3211513"/>
          <p14:tracePt t="23184" x="5178425" y="3198813"/>
          <p14:tracePt t="23191" x="5241925" y="3186113"/>
          <p14:tracePt t="23199" x="5356225" y="3148013"/>
          <p14:tracePt t="23207" x="5394325" y="3135313"/>
          <p14:tracePt t="23216" x="5483225" y="3109913"/>
          <p14:tracePt t="23223" x="5521325" y="3109913"/>
          <p14:tracePt t="23232" x="5548313" y="3109913"/>
          <p14:tracePt t="23239" x="5573713" y="3109913"/>
          <p14:tracePt t="23250" x="5586413" y="3109913"/>
          <p14:tracePt t="23256" x="5599113" y="3109913"/>
          <p14:tracePt t="23265" x="5611813" y="3109913"/>
          <p14:tracePt t="23271" x="5624513" y="3109913"/>
          <p14:tracePt t="23283" x="5637213" y="3109913"/>
          <p14:tracePt t="23287" x="5649913" y="3109913"/>
          <p14:tracePt t="23297" x="5662613" y="3109913"/>
          <p14:tracePt t="23311" x="5675313" y="3109913"/>
          <p14:tracePt t="23320" x="5688013" y="3122613"/>
          <p14:tracePt t="23327" x="5700713" y="3122613"/>
          <p14:tracePt t="23335" x="5713413" y="3122613"/>
          <p14:tracePt t="23351" x="5726113" y="3122613"/>
          <p14:tracePt t="23579" x="0" y="0"/>
        </p14:tracePtLst>
        <p14:tracePtLst>
          <p14:tracePt t="30677" x="10253663" y="2447925"/>
          <p14:tracePt t="30730" x="10240963" y="2447925"/>
          <p14:tracePt t="30754" x="10228263" y="2447925"/>
          <p14:tracePt t="30762" x="10215563" y="2447925"/>
          <p14:tracePt t="30774" x="10202863" y="2447925"/>
          <p14:tracePt t="30779" x="10177463" y="2447925"/>
          <p14:tracePt t="30788" x="10164763" y="2447925"/>
          <p14:tracePt t="30796" x="10139363" y="2447925"/>
          <p14:tracePt t="30805" x="10074275" y="2447925"/>
          <p14:tracePt t="30812" x="10048875" y="2447925"/>
          <p14:tracePt t="30820" x="10010775" y="2447925"/>
          <p14:tracePt t="30828" x="9921875" y="2447925"/>
          <p14:tracePt t="30837" x="9871075" y="2435225"/>
          <p14:tracePt t="30844" x="9820275" y="2435225"/>
          <p14:tracePt t="30852" x="9718675" y="2422525"/>
          <p14:tracePt t="30860" x="9653588" y="2422525"/>
          <p14:tracePt t="30869" x="9602788" y="2409825"/>
          <p14:tracePt t="30876" x="9488488" y="2397125"/>
          <p14:tracePt t="30884" x="9437688" y="2397125"/>
          <p14:tracePt t="30892" x="9374188" y="2384425"/>
          <p14:tracePt t="30900" x="9271000" y="2384425"/>
          <p14:tracePt t="30908" x="9220200" y="2384425"/>
          <p14:tracePt t="30916" x="9169400" y="2384425"/>
          <p14:tracePt t="30924" x="9067800" y="2384425"/>
          <p14:tracePt t="30932" x="9029700" y="2384425"/>
          <p14:tracePt t="30940" x="8978900" y="2384425"/>
          <p14:tracePt t="30950" x="8888413" y="2384425"/>
          <p14:tracePt t="30956" x="8850313" y="2384425"/>
          <p14:tracePt t="30969" x="8824913" y="2384425"/>
          <p14:tracePt t="30972" x="8748713" y="2384425"/>
          <p14:tracePt t="30980" x="8710613" y="2384425"/>
          <p14:tracePt t="30988" x="8685213" y="2384425"/>
          <p14:tracePt t="30996" x="8609013" y="2384425"/>
          <p14:tracePt t="31006" x="8583613" y="2384425"/>
          <p14:tracePt t="31012" x="8505825" y="2397125"/>
          <p14:tracePt t="31020" x="8467725" y="2397125"/>
          <p14:tracePt t="31028" x="8429625" y="2397125"/>
          <p14:tracePt t="31037" x="8353425" y="2409825"/>
          <p14:tracePt t="31044" x="8328025" y="2409825"/>
          <p14:tracePt t="31052" x="8289925" y="2422525"/>
          <p14:tracePt t="31060" x="8226425" y="2422525"/>
          <p14:tracePt t="31070" x="8201025" y="2435225"/>
          <p14:tracePt t="31076" x="8186738" y="2447925"/>
          <p14:tracePt t="31086" x="8148638" y="2460625"/>
          <p14:tracePt t="31094" x="8135938" y="2460625"/>
          <p14:tracePt t="31104" x="8135938" y="2473325"/>
          <p14:tracePt t="31110" x="8123238" y="2486025"/>
          <p14:tracePt t="31118" x="8110538" y="2511425"/>
          <p14:tracePt t="31126" x="8110538" y="2524125"/>
          <p14:tracePt t="31134" x="8110538" y="2536825"/>
          <p14:tracePt t="31142" x="8110538" y="2549525"/>
          <p14:tracePt t="31150" x="8110538" y="2574925"/>
          <p14:tracePt t="31158" x="8110538" y="2587625"/>
          <p14:tracePt t="31166" x="8110538" y="2600325"/>
          <p14:tracePt t="31174" x="8110538" y="2613025"/>
          <p14:tracePt t="31182" x="8110538" y="2638425"/>
          <p14:tracePt t="31192" x="8110538" y="2651125"/>
          <p14:tracePt t="31201" x="8110538" y="2663825"/>
          <p14:tracePt t="31206" x="8123238" y="2676525"/>
          <p14:tracePt t="31217" x="8135938" y="2689225"/>
          <p14:tracePt t="31223" x="8148638" y="2701925"/>
          <p14:tracePt t="31230" x="8186738" y="2740025"/>
          <p14:tracePt t="31240" x="8213725" y="2752725"/>
          <p14:tracePt t="31246" x="8251825" y="2778125"/>
          <p14:tracePt t="31254" x="8302625" y="2792413"/>
          <p14:tracePt t="31262" x="8366125" y="2817813"/>
          <p14:tracePt t="31271" x="8455025" y="2855913"/>
          <p14:tracePt t="31277" x="8556625" y="2881313"/>
          <p14:tracePt t="31285" x="8596313" y="2894013"/>
          <p14:tracePt t="31293" x="8710613" y="2919413"/>
          <p14:tracePt t="31302" x="8761413" y="2944813"/>
          <p14:tracePt t="31309" x="8888413" y="2970213"/>
          <p14:tracePt t="31318" x="9017000" y="2995613"/>
          <p14:tracePt t="31325" x="9093200" y="3021013"/>
          <p14:tracePt t="31334" x="9245600" y="3046413"/>
          <p14:tracePt t="31341" x="9412288" y="3071813"/>
          <p14:tracePt t="31351" x="9488488" y="3084513"/>
          <p14:tracePt t="31362" x="9640888" y="3109913"/>
          <p14:tracePt t="31367" x="9794875" y="3122613"/>
          <p14:tracePt t="31377" x="9947275" y="3135313"/>
          <p14:tracePt t="31384" x="10023475" y="3135313"/>
          <p14:tracePt t="31393" x="10164763" y="3135313"/>
          <p14:tracePt t="31399" x="10291763" y="3135313"/>
          <p14:tracePt t="31407" x="10418763" y="3135313"/>
          <p14:tracePt t="31415" x="10483850" y="3135313"/>
          <p14:tracePt t="31424" x="10598150" y="3135313"/>
          <p14:tracePt t="31431" x="10712450" y="3109913"/>
          <p14:tracePt t="31439" x="10826750" y="3084513"/>
          <p14:tracePt t="31448" x="10879138" y="3071813"/>
          <p14:tracePt t="31456" x="10980738" y="3033713"/>
          <p14:tracePt t="31467" x="11069638" y="3008313"/>
          <p14:tracePt t="31471" x="11145838" y="2982913"/>
          <p14:tracePt t="31479" x="11171238" y="2970213"/>
          <p14:tracePt t="31488" x="11234738" y="2932113"/>
          <p14:tracePt t="31495" x="11274425" y="2906713"/>
          <p14:tracePt t="31503" x="11299825" y="2894013"/>
          <p14:tracePt t="31511" x="11312525" y="2881313"/>
          <p14:tracePt t="31519" x="11312525" y="2868613"/>
          <p14:tracePt t="31527" x="11325225" y="2855913"/>
          <p14:tracePt t="31535" x="11325225" y="2843213"/>
          <p14:tracePt t="31543" x="11325225" y="2830513"/>
          <p14:tracePt t="31551" x="11325225" y="2817813"/>
          <p14:tracePt t="31559" x="11325225" y="2805113"/>
          <p14:tracePt t="31567" x="11312525" y="2805113"/>
          <p14:tracePt t="31575" x="11312525" y="2792413"/>
          <p14:tracePt t="31583" x="11299825" y="2778125"/>
          <p14:tracePt t="31599" x="11299825" y="2765425"/>
          <p14:tracePt t="31615" x="11287125" y="2765425"/>
          <p14:tracePt t="31643" x="11274425" y="2765425"/>
          <p14:tracePt t="31649" x="11274425" y="2752725"/>
          <p14:tracePt t="31657" x="11249025" y="2752725"/>
          <p14:tracePt t="31665" x="11234738" y="2740025"/>
          <p14:tracePt t="31673" x="11209338" y="2727325"/>
          <p14:tracePt t="31681" x="11171238" y="2714625"/>
          <p14:tracePt t="31689" x="11120438" y="2701925"/>
          <p14:tracePt t="31699" x="11069638" y="2676525"/>
          <p14:tracePt t="31705" x="10993438" y="2651125"/>
          <p14:tracePt t="31715" x="10955338" y="2638425"/>
          <p14:tracePt t="31721" x="10879138" y="2600325"/>
          <p14:tracePt t="31729" x="10788650" y="2574925"/>
          <p14:tracePt t="31737" x="10687050" y="2549525"/>
          <p14:tracePt t="31745" x="10572750" y="2524125"/>
          <p14:tracePt t="31753" x="10521950" y="2511425"/>
          <p14:tracePt t="31761" x="10406063" y="2486025"/>
          <p14:tracePt t="31769" x="10279063" y="2473325"/>
          <p14:tracePt t="31777" x="10164763" y="2447925"/>
          <p14:tracePt t="31785" x="10101263" y="2447925"/>
          <p14:tracePt t="31793" x="9972675" y="2435225"/>
          <p14:tracePt t="31801" x="9921875" y="2435225"/>
          <p14:tracePt t="31809" x="9794875" y="2435225"/>
          <p14:tracePt t="31818" x="9666288" y="2422525"/>
          <p14:tracePt t="31825" x="9602788" y="2422525"/>
          <p14:tracePt t="31833" x="9475788" y="2422525"/>
          <p14:tracePt t="31841" x="9399588" y="2422525"/>
          <p14:tracePt t="31849" x="9258300" y="2422525"/>
          <p14:tracePt t="31857" x="9194800" y="2422525"/>
          <p14:tracePt t="31865" x="9042400" y="2422525"/>
          <p14:tracePt t="31874" x="8966200" y="2422525"/>
          <p14:tracePt t="31881" x="8812213" y="2422525"/>
          <p14:tracePt t="31889" x="8748713" y="2422525"/>
          <p14:tracePt t="31897" x="8685213" y="2422525"/>
          <p14:tracePt t="31905" x="8543925" y="2422525"/>
          <p14:tracePt t="31915" x="8480425" y="2422525"/>
          <p14:tracePt t="31921" x="8366125" y="2422525"/>
          <p14:tracePt t="31933" x="8315325" y="2422525"/>
          <p14:tracePt t="31939" x="8239125" y="2422525"/>
          <p14:tracePt t="31949" x="8201025" y="2422525"/>
          <p14:tracePt t="31955" x="8135938" y="2435225"/>
          <p14:tracePt t="31966" x="8097838" y="2447925"/>
          <p14:tracePt t="31971" x="8047038" y="2460625"/>
          <p14:tracePt t="31979" x="7970838" y="2460625"/>
          <p14:tracePt t="31988" x="7945438" y="2473325"/>
          <p14:tracePt t="31995" x="7869238" y="2486025"/>
          <p14:tracePt t="32003" x="7831138" y="2498725"/>
          <p14:tracePt t="32011" x="7753350" y="2511425"/>
          <p14:tracePt t="32019" x="7715250" y="2524125"/>
          <p14:tracePt t="32027" x="7639050" y="2549525"/>
          <p14:tracePt t="32035" x="7613650" y="2562225"/>
          <p14:tracePt t="32043" x="7575550" y="2574925"/>
          <p14:tracePt t="32051" x="7512050" y="2600325"/>
          <p14:tracePt t="32059" x="7486650" y="2613025"/>
          <p14:tracePt t="32067" x="7448550" y="2625725"/>
          <p14:tracePt t="32075" x="7435850" y="2638425"/>
          <p14:tracePt t="32084" x="7421563" y="2638425"/>
          <p14:tracePt t="32091" x="7408863" y="2651125"/>
          <p14:tracePt t="32099" x="7408863" y="2663825"/>
          <p14:tracePt t="32107" x="7396163" y="2663825"/>
          <p14:tracePt t="32115" x="7396163" y="2676525"/>
          <p14:tracePt t="32123" x="7396163" y="2689225"/>
          <p14:tracePt t="32139" x="7396163" y="2701925"/>
          <p14:tracePt t="32147" x="7396163" y="2714625"/>
          <p14:tracePt t="32157" x="7396163" y="2727325"/>
          <p14:tracePt t="32164" x="7396163" y="2740025"/>
          <p14:tracePt t="32172" x="7408863" y="2752725"/>
          <p14:tracePt t="32179" x="7421563" y="2778125"/>
          <p14:tracePt t="32201" x="7486650" y="2817813"/>
          <p14:tracePt t="32205" x="7537450" y="2830513"/>
          <p14:tracePt t="32211" x="7588250" y="2843213"/>
          <p14:tracePt t="32221" x="7664450" y="2868613"/>
          <p14:tracePt t="32229" x="7766050" y="2881313"/>
          <p14:tracePt t="32237" x="7894638" y="2894013"/>
          <p14:tracePt t="32245" x="8047038" y="2894013"/>
          <p14:tracePt t="32255" x="8161338" y="2906713"/>
          <p14:tracePt t="32261" x="8353425" y="2906713"/>
          <p14:tracePt t="32269" x="8493125" y="2906713"/>
          <p14:tracePt t="32277" x="8697913" y="2906713"/>
          <p14:tracePt t="32285" x="8850313" y="2906713"/>
          <p14:tracePt t="32293" x="9004300" y="2906713"/>
          <p14:tracePt t="32301" x="9232900" y="2906713"/>
          <p14:tracePt t="32309" x="9374188" y="2906713"/>
          <p14:tracePt t="32317" x="9526588" y="2919413"/>
          <p14:tracePt t="32325" x="9666288" y="2919413"/>
          <p14:tracePt t="32333" x="9782175" y="2919413"/>
          <p14:tracePt t="32341" x="9883775" y="2919413"/>
          <p14:tracePt t="32349" x="9985375" y="2919413"/>
          <p14:tracePt t="32359" x="10061575" y="2919413"/>
          <p14:tracePt t="32365" x="10113963" y="2919413"/>
          <p14:tracePt t="32374" x="10164763" y="2919413"/>
          <p14:tracePt t="32381" x="10177463" y="2919413"/>
          <p14:tracePt t="32392" x="10215563" y="2906713"/>
          <p14:tracePt t="32399" x="10240963" y="2894013"/>
          <p14:tracePt t="32405" x="10253663" y="2894013"/>
          <p14:tracePt t="32423" x="10253663" y="2881313"/>
          <p14:tracePt t="32664" x="0" y="0"/>
        </p14:tracePtLst>
        <p14:tracePtLst>
          <p14:tracePt t="42707" x="9309100" y="1860550"/>
          <p14:tracePt t="42712" x="9283700" y="1860550"/>
          <p14:tracePt t="42722" x="9271000" y="1860550"/>
          <p14:tracePt t="42738" x="9245600" y="1860550"/>
          <p14:tracePt t="42744" x="9232900" y="1860550"/>
          <p14:tracePt t="42754" x="9207500" y="1860550"/>
          <p14:tracePt t="42770" x="9182100" y="1860550"/>
          <p14:tracePt t="42780" x="9156700" y="1860550"/>
          <p14:tracePt t="42795" x="9118600" y="1860550"/>
          <p14:tracePt t="42802" x="9093200" y="1847850"/>
          <p14:tracePt t="42811" x="9067800" y="1847850"/>
          <p14:tracePt t="42818" x="9029700" y="1847850"/>
          <p14:tracePt t="42826" x="8991600" y="1847850"/>
          <p14:tracePt t="42834" x="8951913" y="1847850"/>
          <p14:tracePt t="42843" x="8913813" y="1847850"/>
          <p14:tracePt t="42849" x="8875713" y="1847850"/>
          <p14:tracePt t="42858" x="8837613" y="1847850"/>
          <p14:tracePt t="42866" x="8799513" y="1847850"/>
          <p14:tracePt t="42875" x="8761413" y="1847850"/>
          <p14:tracePt t="42882" x="8736013" y="1860550"/>
          <p14:tracePt t="42889" x="8697913" y="1860550"/>
          <p14:tracePt t="42897" x="8659813" y="1860550"/>
          <p14:tracePt t="42906" x="8609013" y="1873250"/>
          <p14:tracePt t="42913" x="8569325" y="1873250"/>
          <p14:tracePt t="42921" x="8518525" y="1885950"/>
          <p14:tracePt t="42930" x="8480425" y="1885950"/>
          <p14:tracePt t="42937" x="8429625" y="1898650"/>
          <p14:tracePt t="42945" x="8378825" y="1898650"/>
          <p14:tracePt t="42966" x="8277225" y="1898650"/>
          <p14:tracePt t="42969" x="8226425" y="1898650"/>
          <p14:tracePt t="42977" x="8186738" y="1911350"/>
          <p14:tracePt t="42985" x="8148638" y="1911350"/>
          <p14:tracePt t="42995" x="8110538" y="1911350"/>
          <p14:tracePt t="43001" x="8072438" y="1911350"/>
          <p14:tracePt t="43013" x="8047038" y="1924050"/>
          <p14:tracePt t="43019" x="8034338" y="1924050"/>
          <p14:tracePt t="43027" x="8008938" y="1924050"/>
          <p14:tracePt t="43035" x="7983538" y="1938338"/>
          <p14:tracePt t="43043" x="7970838" y="1938338"/>
          <p14:tracePt t="43051" x="7958138" y="1938338"/>
          <p14:tracePt t="43059" x="7932738" y="1938338"/>
          <p14:tracePt t="43067" x="7920038" y="1938338"/>
          <p14:tracePt t="43075" x="7907338" y="1951038"/>
          <p14:tracePt t="43083" x="7881938" y="1951038"/>
          <p14:tracePt t="43091" x="7856538" y="1951038"/>
          <p14:tracePt t="43099" x="7843838" y="1951038"/>
          <p14:tracePt t="43107" x="7804150" y="1951038"/>
          <p14:tracePt t="43115" x="7791450" y="1963738"/>
          <p14:tracePt t="43123" x="7778750" y="1963738"/>
          <p14:tracePt t="43132" x="7766050" y="1963738"/>
          <p14:tracePt t="43139" x="7753350" y="1963738"/>
          <p14:tracePt t="43147" x="7740650" y="1963738"/>
          <p14:tracePt t="43163" x="7727950" y="1963738"/>
          <p14:tracePt t="43171" x="7727950" y="1976438"/>
          <p14:tracePt t="43195" x="7715250" y="1989138"/>
          <p14:tracePt t="43212" x="7715250" y="2001838"/>
          <p14:tracePt t="43219" x="7702550" y="2001838"/>
          <p14:tracePt t="43228" x="7702550" y="2014538"/>
          <p14:tracePt t="43236" x="7702550" y="2027238"/>
          <p14:tracePt t="43244" x="7689850" y="2039938"/>
          <p14:tracePt t="43259" x="7689850" y="2052638"/>
          <p14:tracePt t="43277" x="7677150" y="2052638"/>
          <p14:tracePt t="43292" x="7677150" y="2065338"/>
          <p14:tracePt t="43325" x="7677150" y="2078038"/>
          <p14:tracePt t="43341" x="7664450" y="2090738"/>
          <p14:tracePt t="43358" x="7664450" y="2103438"/>
          <p14:tracePt t="43373" x="7664450" y="2116138"/>
          <p14:tracePt t="43382" x="7664450" y="2128838"/>
          <p14:tracePt t="43389" x="7664450" y="2141538"/>
          <p14:tracePt t="43405" x="7664450" y="2154238"/>
          <p14:tracePt t="43421" x="7664450" y="2166938"/>
          <p14:tracePt t="43437" x="7664450" y="2179638"/>
          <p14:tracePt t="43461" x="7664450" y="2192338"/>
          <p14:tracePt t="43485" x="7664450" y="2205038"/>
          <p14:tracePt t="43517" x="7664450" y="2217738"/>
          <p14:tracePt t="43534" x="7677150" y="2217738"/>
          <p14:tracePt t="43542" x="7677150" y="2230438"/>
          <p14:tracePt t="43549" x="7677150" y="2243138"/>
          <p14:tracePt t="43557" x="7689850" y="2243138"/>
          <p14:tracePt t="43576" x="7702550" y="2268538"/>
          <p14:tracePt t="43583" x="7715250" y="2281238"/>
          <p14:tracePt t="43591" x="7740650" y="2293938"/>
          <p14:tracePt t="43600" x="7753350" y="2306638"/>
          <p14:tracePt t="43608" x="7778750" y="2319338"/>
          <p14:tracePt t="43615" x="7818438" y="2344738"/>
          <p14:tracePt t="43623" x="7869238" y="2371725"/>
          <p14:tracePt t="43632" x="7907338" y="2384425"/>
          <p14:tracePt t="43639" x="7983538" y="2409825"/>
          <p14:tracePt t="43648" x="8047038" y="2422525"/>
          <p14:tracePt t="43655" x="8110538" y="2447925"/>
          <p14:tracePt t="43669" x="8226425" y="2473325"/>
          <p14:tracePt t="43671" x="8302625" y="2486025"/>
          <p14:tracePt t="43679" x="8391525" y="2498725"/>
          <p14:tracePt t="43687" x="8480425" y="2511425"/>
          <p14:tracePt t="43696" x="8569325" y="2524125"/>
          <p14:tracePt t="43703" x="8659813" y="2536825"/>
          <p14:tracePt t="43711" x="8799513" y="2549525"/>
          <p14:tracePt t="43719" x="8837613" y="2549525"/>
          <p14:tracePt t="43727" x="8939213" y="2549525"/>
          <p14:tracePt t="43735" x="9029700" y="2562225"/>
          <p14:tracePt t="43747" x="9105900" y="2562225"/>
          <p14:tracePt t="43751" x="9194800" y="2562225"/>
          <p14:tracePt t="43759" x="9283700" y="2574925"/>
          <p14:tracePt t="43767" x="9321800" y="2574925"/>
          <p14:tracePt t="43779" x="9412288" y="2574925"/>
          <p14:tracePt t="43783" x="9488488" y="2587625"/>
          <p14:tracePt t="43792" x="9577388" y="2587625"/>
          <p14:tracePt t="43800" x="9628188" y="2600325"/>
          <p14:tracePt t="43810" x="9744075" y="2613025"/>
          <p14:tracePt t="43816" x="9845675" y="2613025"/>
          <p14:tracePt t="43823" x="9934575" y="2625725"/>
          <p14:tracePt t="43832" x="10036175" y="2625725"/>
          <p14:tracePt t="43839" x="10126663" y="2638425"/>
          <p14:tracePt t="43849" x="10240963" y="2638425"/>
          <p14:tracePt t="43855" x="10342563" y="2638425"/>
          <p14:tracePt t="43866" x="10456863" y="2638425"/>
          <p14:tracePt t="43872" x="10560050" y="2625725"/>
          <p14:tracePt t="43882" x="10661650" y="2613025"/>
          <p14:tracePt t="43889" x="10712450" y="2613025"/>
          <p14:tracePt t="43903" x="10814050" y="2587625"/>
          <p14:tracePt t="43905" x="10917238" y="2574925"/>
          <p14:tracePt t="43913" x="11018838" y="2562225"/>
          <p14:tracePt t="43921" x="11069638" y="2549525"/>
          <p14:tracePt t="43930" x="11158538" y="2536825"/>
          <p14:tracePt t="43937" x="11249025" y="2511425"/>
          <p14:tracePt t="43952" x="11299825" y="2511425"/>
          <p14:tracePt t="43954" x="11376025" y="2486025"/>
          <p14:tracePt t="43961" x="11452225" y="2473325"/>
          <p14:tracePt t="43969" x="11477625" y="2460625"/>
          <p14:tracePt t="43977" x="11515725" y="2447925"/>
          <p14:tracePt t="43985" x="11553825" y="2435225"/>
          <p14:tracePt t="43993" x="11566525" y="2422525"/>
          <p14:tracePt t="44001" x="11579225" y="2409825"/>
          <p14:tracePt t="44009" x="11591925" y="2397125"/>
          <p14:tracePt t="44017" x="11604625" y="2371725"/>
          <p14:tracePt t="44025" x="11617325" y="2359025"/>
          <p14:tracePt t="44033" x="11617325" y="2332038"/>
          <p14:tracePt t="44041" x="11631613" y="2319338"/>
          <p14:tracePt t="44049" x="11631613" y="2306638"/>
          <p14:tracePt t="44057" x="11644313" y="2281238"/>
          <p14:tracePt t="44066" x="11644313" y="2268538"/>
          <p14:tracePt t="44073" x="11644313" y="2255838"/>
          <p14:tracePt t="44082" x="11657013" y="2243138"/>
          <p14:tracePt t="44089" x="11657013" y="2230438"/>
          <p14:tracePt t="44101" x="11657013" y="2205038"/>
          <p14:tracePt t="44105" x="11657013" y="2192338"/>
          <p14:tracePt t="44113" x="11657013" y="2179638"/>
          <p14:tracePt t="44121" x="11644313" y="2166938"/>
          <p14:tracePt t="44131" x="11631613" y="2154238"/>
          <p14:tracePt t="44139" x="11631613" y="2141538"/>
          <p14:tracePt t="44147" x="11617325" y="2128838"/>
          <p14:tracePt t="44154" x="11579225" y="2116138"/>
          <p14:tracePt t="44163" x="11566525" y="2103438"/>
          <p14:tracePt t="44172" x="11515725" y="2090738"/>
          <p14:tracePt t="44179" x="11452225" y="2078038"/>
          <p14:tracePt t="44187" x="11426825" y="2065338"/>
          <p14:tracePt t="44195" x="11337925" y="2052638"/>
          <p14:tracePt t="44203" x="11299825" y="2039938"/>
          <p14:tracePt t="44211" x="11196638" y="2027238"/>
          <p14:tracePt t="44219" x="11145838" y="2027238"/>
          <p14:tracePt t="44227" x="11031538" y="2014538"/>
          <p14:tracePt t="44235" x="10968038" y="2001838"/>
          <p14:tracePt t="44243" x="10852150" y="2001838"/>
          <p14:tracePt t="44251" x="10775950" y="2001838"/>
          <p14:tracePt t="44259" x="10636250" y="1989138"/>
          <p14:tracePt t="44267" x="10560050" y="1989138"/>
          <p14:tracePt t="44275" x="10483850" y="1989138"/>
          <p14:tracePt t="44283" x="10329863" y="1989138"/>
          <p14:tracePt t="44291" x="10240963" y="1989138"/>
          <p14:tracePt t="44299" x="10061575" y="1989138"/>
          <p14:tracePt t="44307" x="9959975" y="1989138"/>
          <p14:tracePt t="44315" x="9858375" y="1976438"/>
          <p14:tracePt t="44324" x="9640888" y="1976438"/>
          <p14:tracePt t="44333" x="9539288" y="1976438"/>
          <p14:tracePt t="44339" x="9437688" y="1976438"/>
          <p14:tracePt t="44347" x="9232900" y="1976438"/>
          <p14:tracePt t="44355" x="9118600" y="1989138"/>
          <p14:tracePt t="44364" x="9029700" y="1989138"/>
          <p14:tracePt t="44371" x="8926513" y="2001838"/>
          <p14:tracePt t="44379" x="8761413" y="2014538"/>
          <p14:tracePt t="44387" x="8685213" y="2027238"/>
          <p14:tracePt t="44396" x="8609013" y="2039938"/>
          <p14:tracePt t="44403" x="8505825" y="2052638"/>
          <p14:tracePt t="44411" x="8455025" y="2065338"/>
          <p14:tracePt t="44421" x="8366125" y="2090738"/>
          <p14:tracePt t="44427" x="8315325" y="2103438"/>
          <p14:tracePt t="44437" x="8277225" y="2116138"/>
          <p14:tracePt t="44445" x="8226425" y="2128838"/>
          <p14:tracePt t="44453" x="8174038" y="2154238"/>
          <p14:tracePt t="44461" x="8135938" y="2166938"/>
          <p14:tracePt t="44469" x="8085138" y="2192338"/>
          <p14:tracePt t="44477" x="8021638" y="2205038"/>
          <p14:tracePt t="44485" x="7996238" y="2205038"/>
          <p14:tracePt t="44493" x="7958138" y="2217738"/>
          <p14:tracePt t="44501" x="7920038" y="2230438"/>
          <p14:tracePt t="44509" x="7907338" y="2230438"/>
          <p14:tracePt t="44517" x="7881938" y="2243138"/>
          <p14:tracePt t="44525" x="7869238" y="2243138"/>
          <p14:tracePt t="44550" x="7869238" y="2255838"/>
          <p14:tracePt t="44573" x="7856538" y="2255838"/>
          <p14:tracePt t="44589" x="7856538" y="2268538"/>
          <p14:tracePt t="44605" x="7843838" y="2268538"/>
          <p14:tracePt t="44613" x="7843838" y="2281238"/>
          <p14:tracePt t="44661" x="7843838" y="2293938"/>
          <p14:tracePt t="44685" x="7843838" y="2306638"/>
          <p14:tracePt t="44718" x="7843838" y="2319338"/>
          <p14:tracePt t="44751" x="7843838" y="2332038"/>
          <p14:tracePt t="44769" x="7856538" y="2332038"/>
          <p14:tracePt t="44799" x="7856538" y="2344738"/>
          <p14:tracePt t="44807" x="7869238" y="2344738"/>
          <p14:tracePt t="45155" x="0" y="0"/>
        </p14:tracePtLst>
      </p14:laserTrace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B0C91-7A3B-4893-BFA1-4F72D9EBF144}"/>
              </a:ext>
            </a:extLst>
          </p:cNvPr>
          <p:cNvSpPr>
            <a:spLocks noGrp="1"/>
          </p:cNvSpPr>
          <p:nvPr>
            <p:ph type="title"/>
          </p:nvPr>
        </p:nvSpPr>
        <p:spPr/>
        <p:txBody>
          <a:bodyPr/>
          <a:lstStyle/>
          <a:p>
            <a:r>
              <a:rPr lang="en-US" dirty="0"/>
              <a:t>Modificación de parámetros específicos del modelo</a:t>
            </a:r>
            <a:br>
              <a:rPr lang="en-US" dirty="0"/>
            </a:br>
            <a:br>
              <a:rPr lang="en-US" dirty="0"/>
            </a:br>
            <a:br>
              <a:rPr lang="en-US" dirty="0"/>
            </a:br>
            <a:br>
              <a:rPr lang="en-US" dirty="0"/>
            </a:br>
            <a:r>
              <a:rPr lang="en-US" i="1" dirty="0"/>
              <a:t>R-Spline</a:t>
            </a:r>
          </a:p>
        </p:txBody>
      </p:sp>
      <p:sp>
        <p:nvSpPr>
          <p:cNvPr id="3" name="Content Placeholder 2">
            <a:extLst>
              <a:ext uri="{FF2B5EF4-FFF2-40B4-BE49-F238E27FC236}">
                <a16:creationId xmlns:a16="http://schemas.microsoft.com/office/drawing/2014/main" id="{EFE9B8D2-6F69-41D2-9F47-9F6E5E6D8589}"/>
              </a:ext>
            </a:extLst>
          </p:cNvPr>
          <p:cNvSpPr>
            <a:spLocks noGrp="1"/>
          </p:cNvSpPr>
          <p:nvPr>
            <p:ph sz="half" idx="1"/>
          </p:nvPr>
        </p:nvSpPr>
        <p:spPr>
          <a:xfrm>
            <a:off x="3453063" y="868680"/>
            <a:ext cx="3889569" cy="5120640"/>
          </a:xfrm>
        </p:spPr>
        <p:txBody>
          <a:bodyPr>
            <a:normAutofit fontScale="92500" lnSpcReduction="20000"/>
          </a:bodyPr>
          <a:lstStyle/>
          <a:p>
            <a:r>
              <a:rPr lang="en-US" sz="2800" dirty="0"/>
              <a:t>Límites en la generación de curvas</a:t>
            </a:r>
          </a:p>
          <a:p>
            <a:pPr lvl="1"/>
            <a:r>
              <a:rPr lang="en-US" sz="2400" i="1" dirty="0"/>
              <a:t>y</a:t>
            </a:r>
            <a:r>
              <a:rPr lang="en-US" sz="2400" i="1" baseline="-25000" dirty="0"/>
              <a:t>0</a:t>
            </a:r>
            <a:r>
              <a:rPr lang="en-US" sz="2400" dirty="0"/>
              <a:t> es el pulso inicial de la epidemia</a:t>
            </a:r>
          </a:p>
          <a:p>
            <a:pPr lvl="1"/>
            <a:r>
              <a:rPr lang="en-US" sz="2400" dirty="0"/>
              <a:t>El año de inicio de la epidemia es específico de cada país</a:t>
            </a:r>
          </a:p>
          <a:p>
            <a:pPr lvl="1"/>
            <a:r>
              <a:rPr lang="en-US" sz="2400" dirty="0"/>
              <a:t>Varianza del paseo aleatorio</a:t>
            </a:r>
          </a:p>
          <a:p>
            <a:r>
              <a:rPr lang="en-US" sz="2600" dirty="0"/>
              <a:t>R-Spline</a:t>
            </a:r>
          </a:p>
          <a:p>
            <a:pPr lvl="1"/>
            <a:r>
              <a:rPr lang="en-US" sz="2400" dirty="0"/>
              <a:t>Número de splines</a:t>
            </a:r>
          </a:p>
          <a:p>
            <a:pPr lvl="1"/>
            <a:r>
              <a:rPr lang="en-US" sz="2400" dirty="0"/>
              <a:t>Penalización por diferencia</a:t>
            </a:r>
          </a:p>
          <a:p>
            <a:r>
              <a:rPr lang="en-US" sz="2600" dirty="0"/>
              <a:t>Normalmente, los usuarios solo cambian el «Año de inicio de la epidemia».</a:t>
            </a:r>
          </a:p>
          <a:p>
            <a:pPr lvl="1"/>
            <a:endParaRPr lang="en-US" dirty="0"/>
          </a:p>
        </p:txBody>
      </p:sp>
      <p:pic>
        <p:nvPicPr>
          <p:cNvPr id="7" name="Picture 6">
            <a:extLst>
              <a:ext uri="{FF2B5EF4-FFF2-40B4-BE49-F238E27FC236}">
                <a16:creationId xmlns:a16="http://schemas.microsoft.com/office/drawing/2014/main" id="{4F70AF89-E2DE-4D05-BBE4-483D3A30EF14}"/>
              </a:ext>
            </a:extLst>
          </p:cNvPr>
          <p:cNvPicPr>
            <a:picLocks noChangeAspect="1"/>
          </p:cNvPicPr>
          <p:nvPr/>
        </p:nvPicPr>
        <p:blipFill>
          <a:blip r:embed="rId3"/>
          <a:stretch>
            <a:fillRect/>
          </a:stretch>
        </p:blipFill>
        <p:spPr>
          <a:xfrm>
            <a:off x="0" y="520698"/>
            <a:ext cx="3433864" cy="265115"/>
          </a:xfrm>
          <a:prstGeom prst="rect">
            <a:avLst/>
          </a:prstGeom>
        </p:spPr>
      </p:pic>
      <p:pic>
        <p:nvPicPr>
          <p:cNvPr id="13" name="Content Placeholder 10">
            <a:extLst>
              <a:ext uri="{FF2B5EF4-FFF2-40B4-BE49-F238E27FC236}">
                <a16:creationId xmlns:a16="http://schemas.microsoft.com/office/drawing/2014/main" id="{312CCAE8-F3D0-415B-B4F9-C75858A90144}"/>
              </a:ext>
            </a:extLst>
          </p:cNvPr>
          <p:cNvPicPr>
            <a:picLocks noGrp="1" noChangeAspect="1"/>
          </p:cNvPicPr>
          <p:nvPr>
            <p:ph sz="half" idx="2"/>
          </p:nvPr>
        </p:nvPicPr>
        <p:blipFill>
          <a:blip r:embed="rId4"/>
          <a:stretch>
            <a:fillRect/>
          </a:stretch>
        </p:blipFill>
        <p:spPr>
          <a:xfrm>
            <a:off x="7818438" y="933673"/>
            <a:ext cx="3475037" cy="4990655"/>
          </a:xfrm>
          <a:prstGeom prst="rect">
            <a:avLst/>
          </a:prstGeom>
          <a:ln w="34925">
            <a:solidFill>
              <a:schemeClr val="accent5"/>
            </a:solidFill>
          </a:ln>
        </p:spPr>
      </p:pic>
      <p:sp>
        <p:nvSpPr>
          <p:cNvPr id="14" name="Rectangle: Rounded Corners 13">
            <a:extLst>
              <a:ext uri="{FF2B5EF4-FFF2-40B4-BE49-F238E27FC236}">
                <a16:creationId xmlns:a16="http://schemas.microsoft.com/office/drawing/2014/main" id="{3C98679E-FC67-4E05-89C8-AC0A0297F2BA}"/>
              </a:ext>
            </a:extLst>
          </p:cNvPr>
          <p:cNvSpPr/>
          <p:nvPr/>
        </p:nvSpPr>
        <p:spPr>
          <a:xfrm>
            <a:off x="7953554" y="1863306"/>
            <a:ext cx="3278037" cy="23291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2749367"/>
      </p:ext>
    </p:extLst>
  </p:cSld>
  <p:clrMapOvr>
    <a:masterClrMapping/>
  </p:clrMapOvr>
  <mc:AlternateContent xmlns:mc="http://schemas.openxmlformats.org/markup-compatibility/2006" xmlns:p14="http://schemas.microsoft.com/office/powerpoint/2010/main">
    <mc:Choice Requires="p14">
      <p:transition spd="slow" p14:dur="2000" advTm="64982"/>
    </mc:Choice>
    <mc:Fallback xmlns="" xmlns:a16="http://schemas.microsoft.com/office/drawing/2014/main">
      <p:transition spd="slow" advTm="64982"/>
    </mc:Fallback>
  </mc:AlternateContent>
  <p:extLst>
    <p:ext uri="{3A86A75C-4F4B-4683-9AE1-C65F6400EC91}">
      <p14:laserTraceLst xmlns:p14="http://schemas.microsoft.com/office/powerpoint/2010/main">
        <p14:tracePtLst>
          <p14:tracePt t="4739" x="10712450" y="854075"/>
          <p14:tracePt t="4742" x="10674350" y="854075"/>
          <p14:tracePt t="4747" x="10623550" y="854075"/>
          <p14:tracePt t="4757" x="10572750" y="854075"/>
          <p14:tracePt t="4762" x="10521950" y="841375"/>
          <p14:tracePt t="4770" x="10483850" y="841375"/>
          <p14:tracePt t="4778" x="10431463" y="841375"/>
          <p14:tracePt t="4789" x="10380663" y="828675"/>
          <p14:tracePt t="4795" x="10329863" y="828675"/>
          <p14:tracePt t="4803" x="10279063" y="828675"/>
          <p14:tracePt t="4810" x="10228263" y="828675"/>
          <p14:tracePt t="4818" x="10177463" y="828675"/>
          <p14:tracePt t="4829" x="10126663" y="828675"/>
          <p14:tracePt t="4842" x="10061575" y="828675"/>
          <p14:tracePt t="4850" x="10010775" y="828675"/>
          <p14:tracePt t="4860" x="9959975" y="828675"/>
          <p14:tracePt t="4868" x="9896475" y="828675"/>
          <p14:tracePt t="4876" x="9845675" y="828675"/>
          <p14:tracePt t="4884" x="9782175" y="828675"/>
          <p14:tracePt t="4895" x="9718675" y="828675"/>
          <p14:tracePt t="4901" x="9653588" y="828675"/>
          <p14:tracePt t="4910" x="9577388" y="828675"/>
          <p14:tracePt t="4917" x="9501188" y="828675"/>
          <p14:tracePt t="4933" x="9424988" y="841375"/>
          <p14:tracePt t="4940" x="9336088" y="841375"/>
          <p14:tracePt t="4948" x="9258300" y="854075"/>
          <p14:tracePt t="4958" x="9169400" y="866775"/>
          <p14:tracePt t="4970" x="9093200" y="879475"/>
          <p14:tracePt t="4972" x="9017000" y="904875"/>
          <p14:tracePt t="4980" x="8939213" y="917575"/>
          <p14:tracePt t="4996" x="8863013" y="942975"/>
          <p14:tracePt t="5004" x="8774113" y="968375"/>
          <p14:tracePt t="5012" x="8685213" y="993775"/>
          <p14:tracePt t="5020" x="8596313" y="1019175"/>
          <p14:tracePt t="5028" x="8505825" y="1031875"/>
          <p14:tracePt t="5036" x="8416925" y="1057275"/>
          <p14:tracePt t="5044" x="8328025" y="1084263"/>
          <p14:tracePt t="5054" x="8239125" y="1109663"/>
          <p14:tracePt t="5060" x="8072438" y="1147763"/>
          <p14:tracePt t="5068" x="7983538" y="1173163"/>
          <p14:tracePt t="5076" x="7907338" y="1198563"/>
          <p14:tracePt t="5087" x="7818438" y="1223963"/>
          <p14:tracePt t="5093" x="7664450" y="1274763"/>
          <p14:tracePt t="5101" x="7588250" y="1300163"/>
          <p14:tracePt t="5108" x="7512050" y="1325563"/>
          <p14:tracePt t="5117" x="7448550" y="1350963"/>
          <p14:tracePt t="5124" x="7332663" y="1414463"/>
          <p14:tracePt t="5134" x="7294563" y="1439863"/>
          <p14:tracePt t="5140" x="7243763" y="1490663"/>
          <p14:tracePt t="5151" x="7218363" y="1543050"/>
          <p14:tracePt t="5158" x="7192963" y="1593850"/>
          <p14:tracePt t="5167" x="7180263" y="1644650"/>
          <p14:tracePt t="5175" x="7180263" y="1708150"/>
          <p14:tracePt t="5183" x="7180263" y="1733550"/>
          <p14:tracePt t="5190" x="7180263" y="1797050"/>
          <p14:tracePt t="5198" x="7180263" y="1847850"/>
          <p14:tracePt t="5206" x="7180263" y="1898650"/>
          <p14:tracePt t="5214" x="7192963" y="1938338"/>
          <p14:tracePt t="5222" x="7218363" y="1976438"/>
          <p14:tracePt t="5230" x="7231063" y="1989138"/>
          <p14:tracePt t="5238" x="7243763" y="2027238"/>
          <p14:tracePt t="5246" x="7281863" y="2065338"/>
          <p14:tracePt t="5254" x="7307263" y="2090738"/>
          <p14:tracePt t="5262" x="7358063" y="2141538"/>
          <p14:tracePt t="5270" x="7396163" y="2179638"/>
          <p14:tracePt t="5278" x="7448550" y="2217738"/>
          <p14:tracePt t="5286" x="7499350" y="2268538"/>
          <p14:tracePt t="5294" x="7600950" y="2319338"/>
          <p14:tracePt t="5302" x="7689850" y="2371725"/>
          <p14:tracePt t="5310" x="7778750" y="2422525"/>
          <p14:tracePt t="5319" x="7881938" y="2473325"/>
          <p14:tracePt t="5326" x="7996238" y="2524125"/>
          <p14:tracePt t="5334" x="8135938" y="2574925"/>
          <p14:tracePt t="5342" x="8289925" y="2625725"/>
          <p14:tracePt t="5351" x="8467725" y="2663825"/>
          <p14:tracePt t="5358" x="8659813" y="2714625"/>
          <p14:tracePt t="5366" x="8863013" y="2740025"/>
          <p14:tracePt t="5374" x="8966200" y="2765425"/>
          <p14:tracePt t="5383" x="9194800" y="2792413"/>
          <p14:tracePt t="5390" x="9437688" y="2805113"/>
          <p14:tracePt t="5398" x="9678988" y="2817813"/>
          <p14:tracePt t="5406" x="9794875" y="2830513"/>
          <p14:tracePt t="5416" x="10036175" y="2830513"/>
          <p14:tracePt t="5422" x="10253663" y="2830513"/>
          <p14:tracePt t="5433" x="10469563" y="2805113"/>
          <p14:tracePt t="5440" x="10560050" y="2792413"/>
          <p14:tracePt t="5448" x="10750550" y="2752725"/>
          <p14:tracePt t="5458" x="10917238" y="2727325"/>
          <p14:tracePt t="5464" x="11056938" y="2689225"/>
          <p14:tracePt t="5473" x="11183938" y="2663825"/>
          <p14:tracePt t="5480" x="11249025" y="2651125"/>
          <p14:tracePt t="5489" x="11363325" y="2613025"/>
          <p14:tracePt t="5496" x="11464925" y="2587625"/>
          <p14:tracePt t="5505" x="11566525" y="2549525"/>
          <p14:tracePt t="5513" x="11644313" y="2498725"/>
          <p14:tracePt t="5521" x="11682413" y="2473325"/>
          <p14:tracePt t="5528" x="11745913" y="2422525"/>
          <p14:tracePt t="5536" x="11784013" y="2359025"/>
          <p14:tracePt t="5544" x="11796713" y="2332038"/>
          <p14:tracePt t="5553" x="11822113" y="2255838"/>
          <p14:tracePt t="5560" x="11834813" y="2166938"/>
          <p14:tracePt t="5568" x="11834813" y="2128838"/>
          <p14:tracePt t="5576" x="11834813" y="2065338"/>
          <p14:tracePt t="5585" x="11834813" y="2039938"/>
          <p14:tracePt t="5592" x="11822113" y="1963738"/>
          <p14:tracePt t="5601" x="11809413" y="1938338"/>
          <p14:tracePt t="5608" x="11796713" y="1911350"/>
          <p14:tracePt t="5616" x="11771313" y="1885950"/>
          <p14:tracePt t="5624" x="11745913" y="1847850"/>
          <p14:tracePt t="5633" x="11720513" y="1822450"/>
          <p14:tracePt t="5640" x="11682413" y="1809750"/>
          <p14:tracePt t="5648" x="11644313" y="1797050"/>
          <p14:tracePt t="5656" x="11591925" y="1771650"/>
          <p14:tracePt t="5664" x="11528425" y="1758950"/>
          <p14:tracePt t="5672" x="11490325" y="1746250"/>
          <p14:tracePt t="5680" x="11401425" y="1720850"/>
          <p14:tracePt t="5690" x="11299825" y="1695450"/>
          <p14:tracePt t="5698" x="11133138" y="1657350"/>
          <p14:tracePt t="5707" x="11031538" y="1631950"/>
          <p14:tracePt t="5714" x="10904538" y="1606550"/>
          <p14:tracePt t="5724" x="10775950" y="1581150"/>
          <p14:tracePt t="5730" x="10636250" y="1543050"/>
          <p14:tracePt t="5739" x="10509250" y="1517650"/>
          <p14:tracePt t="5746" x="10317163" y="1477963"/>
          <p14:tracePt t="5755" x="10253663" y="1465263"/>
          <p14:tracePt t="5763" x="10113963" y="1439863"/>
          <p14:tracePt t="5770" x="9985375" y="1427163"/>
          <p14:tracePt t="5778" x="9858375" y="1414463"/>
          <p14:tracePt t="5787" x="9731375" y="1389063"/>
          <p14:tracePt t="5794" x="9602788" y="1389063"/>
          <p14:tracePt t="5802" x="9475788" y="1376363"/>
          <p14:tracePt t="5810" x="9412288" y="1376363"/>
          <p14:tracePt t="5818" x="9283700" y="1376363"/>
          <p14:tracePt t="5826" x="9156700" y="1376363"/>
          <p14:tracePt t="5834" x="9042400" y="1401763"/>
          <p14:tracePt t="5842" x="8978900" y="1414463"/>
          <p14:tracePt t="5850" x="8850313" y="1452563"/>
          <p14:tracePt t="5860" x="8786813" y="1477963"/>
          <p14:tracePt t="5867" x="8659813" y="1517650"/>
          <p14:tracePt t="5874" x="8531225" y="1568450"/>
          <p14:tracePt t="5883" x="8467725" y="1593850"/>
          <p14:tracePt t="5892" x="8340725" y="1644650"/>
          <p14:tracePt t="5899" x="8289925" y="1657350"/>
          <p14:tracePt t="5908" x="8161338" y="1695450"/>
          <p14:tracePt t="5914" x="8110538" y="1720850"/>
          <p14:tracePt t="5924" x="7996238" y="1746250"/>
          <p14:tracePt t="5930" x="7945438" y="1758950"/>
          <p14:tracePt t="5950" x="7818438" y="1809750"/>
          <p14:tracePt t="5955" x="7753350" y="1835150"/>
          <p14:tracePt t="5962" x="7715250" y="1860550"/>
          <p14:tracePt t="5970" x="7677150" y="1911350"/>
          <p14:tracePt t="5978" x="7651750" y="1938338"/>
          <p14:tracePt t="5988" x="7651750" y="1951038"/>
          <p14:tracePt t="5996" x="7626350" y="2014538"/>
          <p14:tracePt t="6004" x="7626350" y="2052638"/>
          <p14:tracePt t="6012" x="7626350" y="2090738"/>
          <p14:tracePt t="6021" x="7626350" y="2141538"/>
          <p14:tracePt t="6028" x="7626350" y="2179638"/>
          <p14:tracePt t="6036" x="7639050" y="2217738"/>
          <p14:tracePt t="6044" x="7651750" y="2243138"/>
          <p14:tracePt t="6052" x="7677150" y="2293938"/>
          <p14:tracePt t="6060" x="7702550" y="2319338"/>
          <p14:tracePt t="6068" x="7740650" y="2344738"/>
          <p14:tracePt t="6076" x="7791450" y="2384425"/>
          <p14:tracePt t="6084" x="7856538" y="2409825"/>
          <p14:tracePt t="6095" x="7920038" y="2422525"/>
          <p14:tracePt t="6100" x="8008938" y="2447925"/>
          <p14:tracePt t="6109" x="8123238" y="2460625"/>
          <p14:tracePt t="6117" x="8213725" y="2473325"/>
          <p14:tracePt t="6126" x="8378825" y="2498725"/>
          <p14:tracePt t="6133" x="8518525" y="2524125"/>
          <p14:tracePt t="6143" x="8672513" y="2536825"/>
          <p14:tracePt t="6148" x="8850313" y="2562225"/>
          <p14:tracePt t="6158" x="9029700" y="2574925"/>
          <p14:tracePt t="6164" x="9144000" y="2574925"/>
          <p14:tracePt t="6174" x="9348788" y="2574925"/>
          <p14:tracePt t="6182" x="9475788" y="2574925"/>
          <p14:tracePt t="6190" x="9666288" y="2574925"/>
          <p14:tracePt t="6196" x="9794875" y="2574925"/>
          <p14:tracePt t="6205" x="9921875" y="2574925"/>
          <p14:tracePt t="6212" x="10113963" y="2574925"/>
          <p14:tracePt t="6222" x="10228263" y="2574925"/>
          <p14:tracePt t="6230" x="10329863" y="2562225"/>
          <p14:tracePt t="6231" x="0" y="0"/>
        </p14:tracePtLst>
        <p14:tracePtLst>
          <p14:tracePt t="9511" x="9564688" y="1619250"/>
          <p14:tracePt t="9514" x="9526588" y="1619250"/>
          <p14:tracePt t="9521" x="9488488" y="1619250"/>
          <p14:tracePt t="9529" x="9450388" y="1606550"/>
          <p14:tracePt t="9537" x="9399588" y="1606550"/>
          <p14:tracePt t="9557" x="9361488" y="1606550"/>
          <p14:tracePt t="9561" x="9309100" y="1606550"/>
          <p14:tracePt t="9569" x="9258300" y="1606550"/>
          <p14:tracePt t="9589" x="9207500" y="1606550"/>
          <p14:tracePt t="9593" x="9156700" y="1593850"/>
          <p14:tracePt t="9603" x="9093200" y="1593850"/>
          <p14:tracePt t="9609" x="9042400" y="1581150"/>
          <p14:tracePt t="9625" x="8991600" y="1581150"/>
          <p14:tracePt t="9635" x="8939213" y="1581150"/>
          <p14:tracePt t="9646" x="8888413" y="1581150"/>
          <p14:tracePt t="9652" x="8824913" y="1581150"/>
          <p14:tracePt t="9668" x="8761413" y="1581150"/>
          <p14:tracePt t="9679" x="8697913" y="1581150"/>
          <p14:tracePt t="9683" x="8634413" y="1581150"/>
          <p14:tracePt t="9699" x="8556625" y="1581150"/>
          <p14:tracePt t="9711" x="8493125" y="1581150"/>
          <p14:tracePt t="9715" x="8442325" y="1593850"/>
          <p14:tracePt t="9724" x="8391525" y="1606550"/>
          <p14:tracePt t="9740" x="8353425" y="1619250"/>
          <p14:tracePt t="9748" x="8328025" y="1631950"/>
          <p14:tracePt t="9755" x="8302625" y="1644650"/>
          <p14:tracePt t="9763" x="8289925" y="1657350"/>
          <p14:tracePt t="9780" x="8277225" y="1682750"/>
          <p14:tracePt t="9788" x="8264525" y="1695450"/>
          <p14:tracePt t="9796" x="8251825" y="1708150"/>
          <p14:tracePt t="9810" x="8226425" y="1733550"/>
          <p14:tracePt t="9818" x="8213725" y="1758950"/>
          <p14:tracePt t="9826" x="8213725" y="1784350"/>
          <p14:tracePt t="9835" x="8201025" y="1809750"/>
          <p14:tracePt t="9850" x="8186738" y="1835150"/>
          <p14:tracePt t="9860" x="8186738" y="1860550"/>
          <p14:tracePt t="9867" x="8186738" y="1885950"/>
          <p14:tracePt t="9883" x="8186738" y="1911350"/>
          <p14:tracePt t="9892" x="8201025" y="1938338"/>
          <p14:tracePt t="9900" x="8213725" y="1963738"/>
          <p14:tracePt t="9917" x="8226425" y="1989138"/>
          <p14:tracePt t="9924" x="8251825" y="2001838"/>
          <p14:tracePt t="9933" x="8302625" y="2014538"/>
          <p14:tracePt t="9940" x="8315325" y="2027238"/>
          <p14:tracePt t="9948" x="8340725" y="2039938"/>
          <p14:tracePt t="9970" x="8493125" y="2065338"/>
          <p14:tracePt t="9974" x="8583613" y="2090738"/>
          <p14:tracePt t="9980" x="8685213" y="2090738"/>
          <p14:tracePt t="9988" x="8786813" y="2103438"/>
          <p14:tracePt t="9996" x="8901113" y="2116138"/>
          <p14:tracePt t="10004" x="9029700" y="2116138"/>
          <p14:tracePt t="10012" x="9156700" y="2128838"/>
          <p14:tracePt t="10020" x="9271000" y="2141538"/>
          <p14:tracePt t="10029" x="9386888" y="2141538"/>
          <p14:tracePt t="10036" x="9526588" y="2141538"/>
          <p14:tracePt t="10044" x="9615488" y="2141538"/>
          <p14:tracePt t="10052" x="9731375" y="2141538"/>
          <p14:tracePt t="10060" x="9845675" y="2141538"/>
          <p14:tracePt t="10068" x="9959975" y="2141538"/>
          <p14:tracePt t="10076" x="10036175" y="2141538"/>
          <p14:tracePt t="10084" x="10152063" y="2128838"/>
          <p14:tracePt t="10093" x="10228263" y="2116138"/>
          <p14:tracePt t="10100" x="10304463" y="2116138"/>
          <p14:tracePt t="10110" x="10431463" y="2116138"/>
          <p14:tracePt t="10117" x="10509250" y="2116138"/>
          <p14:tracePt t="10124" x="10585450" y="2116138"/>
          <p14:tracePt t="10132" x="10674350" y="2116138"/>
          <p14:tracePt t="10142" x="10763250" y="2116138"/>
          <p14:tracePt t="10148" x="10852150" y="2116138"/>
          <p14:tracePt t="10157" x="10942638" y="2116138"/>
          <p14:tracePt t="10167" x="11031538" y="2116138"/>
          <p14:tracePt t="10174" x="11120438" y="2103438"/>
          <p14:tracePt t="10182" x="11196638" y="2090738"/>
          <p14:tracePt t="10190" x="11261725" y="2078038"/>
          <p14:tracePt t="10198" x="11312525" y="2052638"/>
          <p14:tracePt t="10206" x="11337925" y="2039938"/>
          <p14:tracePt t="10214" x="11376025" y="2001838"/>
          <p14:tracePt t="10222" x="11388725" y="1976438"/>
          <p14:tracePt t="10230" x="11388725" y="1938338"/>
          <p14:tracePt t="10238" x="11388725" y="1898650"/>
          <p14:tracePt t="10246" x="11388725" y="1860550"/>
          <p14:tracePt t="10254" x="11388725" y="1835150"/>
          <p14:tracePt t="10262" x="11363325" y="1797050"/>
          <p14:tracePt t="10270" x="11350625" y="1771650"/>
          <p14:tracePt t="10278" x="11325225" y="1746250"/>
          <p14:tracePt t="10286" x="11312525" y="1733550"/>
          <p14:tracePt t="10294" x="11287125" y="1720850"/>
          <p14:tracePt t="10302" x="11261725" y="1708150"/>
          <p14:tracePt t="10310" x="11234738" y="1695450"/>
          <p14:tracePt t="10318" x="11183938" y="1682750"/>
          <p14:tracePt t="10326" x="11133138" y="1657350"/>
          <p14:tracePt t="10334" x="11082338" y="1644650"/>
          <p14:tracePt t="10342" x="10993438" y="1619250"/>
          <p14:tracePt t="10350" x="10917238" y="1606550"/>
          <p14:tracePt t="10358" x="10826750" y="1581150"/>
          <p14:tracePt t="10367" x="10737850" y="1568450"/>
          <p14:tracePt t="10374" x="10623550" y="1555750"/>
          <p14:tracePt t="10382" x="10509250" y="1530350"/>
          <p14:tracePt t="10392" x="10406063" y="1530350"/>
          <p14:tracePt t="10398" x="10329863" y="1517650"/>
          <p14:tracePt t="10409" x="10228263" y="1517650"/>
          <p14:tracePt t="10414" x="10152063" y="1517650"/>
          <p14:tracePt t="10424" x="10074275" y="1517650"/>
          <p14:tracePt t="10430" x="9959975" y="1517650"/>
          <p14:tracePt t="10441" x="9883775" y="1517650"/>
          <p14:tracePt t="10448" x="9807575" y="1530350"/>
          <p14:tracePt t="10455" x="9731375" y="1555750"/>
          <p14:tracePt t="10464" x="9640888" y="1568450"/>
          <p14:tracePt t="10474" x="9551988" y="1593850"/>
          <p14:tracePt t="10480" x="9463088" y="1619250"/>
          <p14:tracePt t="10488" x="9361488" y="1644650"/>
          <p14:tracePt t="10496" x="9258300" y="1670050"/>
          <p14:tracePt t="10505" x="9144000" y="1695450"/>
          <p14:tracePt t="10512" x="9042400" y="1720850"/>
          <p14:tracePt t="10520" x="8939213" y="1733550"/>
          <p14:tracePt t="10528" x="8837613" y="1746250"/>
          <p14:tracePt t="10537" x="8786813" y="1758950"/>
          <p14:tracePt t="10544" x="8697913" y="1771650"/>
          <p14:tracePt t="10552" x="8621713" y="1784350"/>
          <p14:tracePt t="10560" x="8543925" y="1797050"/>
          <p14:tracePt t="10568" x="8493125" y="1797050"/>
          <p14:tracePt t="10577" x="8467725" y="1809750"/>
          <p14:tracePt t="10585" x="8442325" y="1822450"/>
          <p14:tracePt t="10594" x="8416925" y="1835150"/>
          <p14:tracePt t="10600" x="8404225" y="1835150"/>
          <p14:tracePt t="10608" x="8404225" y="1847850"/>
          <p14:tracePt t="10617" x="8391525" y="1860550"/>
          <p14:tracePt t="10632" x="8391525" y="1873250"/>
          <p14:tracePt t="10640" x="8391525" y="1885950"/>
          <p14:tracePt t="10648" x="8391525" y="1898650"/>
          <p14:tracePt t="10656" x="8391525" y="1911350"/>
          <p14:tracePt t="10664" x="8391525" y="1924050"/>
          <p14:tracePt t="10680" x="8391525" y="1938338"/>
          <p14:tracePt t="10696" x="8391525" y="1951038"/>
          <p14:tracePt t="10705" x="8404225" y="1963738"/>
          <p14:tracePt t="10712" x="8416925" y="1963738"/>
          <p14:tracePt t="10720" x="8429625" y="1976438"/>
          <p14:tracePt t="10729" x="8455025" y="1976438"/>
          <p14:tracePt t="10738" x="8493125" y="2001838"/>
          <p14:tracePt t="10744" x="8531225" y="2014538"/>
          <p14:tracePt t="10754" x="8583613" y="2027238"/>
          <p14:tracePt t="10763" x="8647113" y="2039938"/>
          <p14:tracePt t="10771" x="8736013" y="2065338"/>
          <p14:tracePt t="10778" x="8812213" y="2078038"/>
          <p14:tracePt t="10786" x="8913813" y="2103438"/>
          <p14:tracePt t="10795" x="9017000" y="2116138"/>
          <p14:tracePt t="10802" x="9144000" y="2141538"/>
          <p14:tracePt t="10810" x="9283700" y="2154238"/>
          <p14:tracePt t="10818" x="9386888" y="2166938"/>
          <p14:tracePt t="10830" x="9564688" y="2166938"/>
          <p14:tracePt t="10835" x="9666288" y="2166938"/>
          <p14:tracePt t="10842" x="9845675" y="2166938"/>
          <p14:tracePt t="10850" x="9959975" y="2154238"/>
          <p14:tracePt t="10859" x="10074275" y="2141538"/>
          <p14:tracePt t="10867" x="10228263" y="2103438"/>
          <p14:tracePt t="10875" x="10304463" y="2090738"/>
          <p14:tracePt t="10882" x="10393363" y="2065338"/>
          <p14:tracePt t="10892" x="10469563" y="2052638"/>
          <p14:tracePt t="10898" x="10521950" y="2039938"/>
          <p14:tracePt t="10906" x="10560050" y="2027238"/>
          <p14:tracePt t="10914" x="10585450" y="2014538"/>
          <p14:tracePt t="10922" x="10610850" y="2014538"/>
          <p14:tracePt t="11003" x="0" y="0"/>
        </p14:tracePtLst>
        <p14:tracePtLst>
          <p14:tracePt t="14403" x="10074275" y="1835150"/>
          <p14:tracePt t="14421" x="10074275" y="1822450"/>
          <p14:tracePt t="14542" x="10061575" y="1809750"/>
          <p14:tracePt t="14549" x="10048875" y="1809750"/>
          <p14:tracePt t="14559" x="10036175" y="1809750"/>
          <p14:tracePt t="14565" x="10023475" y="1809750"/>
          <p14:tracePt t="14573" x="9998075" y="1797050"/>
          <p14:tracePt t="14581" x="9947275" y="1797050"/>
          <p14:tracePt t="14591" x="9909175" y="1797050"/>
          <p14:tracePt t="14597" x="9871075" y="1784350"/>
          <p14:tracePt t="14605" x="9832975" y="1784350"/>
          <p14:tracePt t="14612" x="9782175" y="1784350"/>
          <p14:tracePt t="14622" x="9744075" y="1771650"/>
          <p14:tracePt t="14628" x="9691688" y="1771650"/>
          <p14:tracePt t="14637" x="9590088" y="1771650"/>
          <p14:tracePt t="14645" x="9539288" y="1758950"/>
          <p14:tracePt t="14654" x="9488488" y="1758950"/>
          <p14:tracePt t="14660" x="9437688" y="1758950"/>
          <p14:tracePt t="14671" x="9399588" y="1758950"/>
          <p14:tracePt t="14677" x="9348788" y="1758950"/>
          <p14:tracePt t="14687" x="9296400" y="1746250"/>
          <p14:tracePt t="14693" x="9169400" y="1746250"/>
          <p14:tracePt t="14701" x="9105900" y="1733550"/>
          <p14:tracePt t="14711" x="9042400" y="1733550"/>
          <p14:tracePt t="14722" x="8978900" y="1720850"/>
          <p14:tracePt t="14727" x="8913813" y="1720850"/>
          <p14:tracePt t="14736" x="8850313" y="1720850"/>
          <p14:tracePt t="14743" x="8799513" y="1720850"/>
          <p14:tracePt t="14754" x="8697913" y="1720850"/>
          <p14:tracePt t="14759" x="8647113" y="1720850"/>
          <p14:tracePt t="14768" x="8596313" y="1708150"/>
          <p14:tracePt t="14774" x="8556625" y="1708150"/>
          <p14:tracePt t="14783" x="8505825" y="1708150"/>
          <p14:tracePt t="14791" x="8467725" y="1695450"/>
          <p14:tracePt t="14799" x="8442325" y="1695450"/>
          <p14:tracePt t="14807" x="8404225" y="1695450"/>
          <p14:tracePt t="14815" x="8391525" y="1695450"/>
          <p14:tracePt t="14823" x="8366125" y="1695450"/>
          <p14:tracePt t="14830" x="8353425" y="1695450"/>
          <p14:tracePt t="14838" x="8340725" y="1695450"/>
          <p14:tracePt t="14846" x="8328025" y="1695450"/>
          <p14:tracePt t="14856" x="8315325" y="1695450"/>
          <p14:tracePt t="14863" x="8302625" y="1695450"/>
          <p14:tracePt t="14870" x="8289925" y="1695450"/>
          <p14:tracePt t="14878" x="8277225" y="1708150"/>
          <p14:tracePt t="14888" x="8251825" y="1720850"/>
          <p14:tracePt t="14894" x="8226425" y="1733550"/>
          <p14:tracePt t="14903" x="8201025" y="1746250"/>
          <p14:tracePt t="14912" x="8161338" y="1758950"/>
          <p14:tracePt t="14919" x="8135938" y="1771650"/>
          <p14:tracePt t="14927" x="8097838" y="1784350"/>
          <p14:tracePt t="14935" x="8059738" y="1809750"/>
          <p14:tracePt t="14943" x="8034338" y="1822450"/>
          <p14:tracePt t="14951" x="8008938" y="1847850"/>
          <p14:tracePt t="14961" x="7983538" y="1860550"/>
          <p14:tracePt t="14972" x="7958138" y="1873250"/>
          <p14:tracePt t="14977" x="7945438" y="1898650"/>
          <p14:tracePt t="14988" x="7932738" y="1911350"/>
          <p14:tracePt t="14993" x="7920038" y="1924050"/>
          <p14:tracePt t="15005" x="7907338" y="1924050"/>
          <p14:tracePt t="15009" x="7907338" y="1938338"/>
          <p14:tracePt t="15019" x="7894638" y="1951038"/>
          <p14:tracePt t="15025" x="7894638" y="1963738"/>
          <p14:tracePt t="15040" x="7881938" y="1963738"/>
          <p14:tracePt t="15048" x="7881938" y="1976438"/>
          <p14:tracePt t="15057" x="7869238" y="1989138"/>
          <p14:tracePt t="15072" x="7869238" y="2001838"/>
          <p14:tracePt t="15090" x="7856538" y="2001838"/>
          <p14:tracePt t="15096" x="7856538" y="2014538"/>
          <p14:tracePt t="15128" x="7856538" y="2027238"/>
          <p14:tracePt t="15153" x="7856538" y="2039938"/>
          <p14:tracePt t="15160" x="7856538" y="2052638"/>
          <p14:tracePt t="15168" x="7869238" y="2065338"/>
          <p14:tracePt t="15176" x="7881938" y="2078038"/>
          <p14:tracePt t="15192" x="7894638" y="2090738"/>
          <p14:tracePt t="15200" x="7920038" y="2103438"/>
          <p14:tracePt t="15209" x="7958138" y="2116138"/>
          <p14:tracePt t="15218" x="7996238" y="2116138"/>
          <p14:tracePt t="15224" x="8021638" y="2128838"/>
          <p14:tracePt t="15232" x="8085138" y="2141538"/>
          <p14:tracePt t="15240" x="8110538" y="2154238"/>
          <p14:tracePt t="15251" x="8148638" y="2154238"/>
          <p14:tracePt t="15256" x="8213725" y="2166938"/>
          <p14:tracePt t="15268" x="8239125" y="2179638"/>
          <p14:tracePt t="15274" x="8277225" y="2192338"/>
          <p14:tracePt t="15282" x="8328025" y="2205038"/>
          <p14:tracePt t="15290" x="8353425" y="2205038"/>
          <p14:tracePt t="15298" x="8378825" y="2205038"/>
          <p14:tracePt t="15306" x="8404225" y="2217738"/>
          <p14:tracePt t="15314" x="8442325" y="2217738"/>
          <p14:tracePt t="15324" x="8455025" y="2230438"/>
          <p14:tracePt t="15330" x="8467725" y="2230438"/>
          <p14:tracePt t="15338" x="8493125" y="2230438"/>
          <p14:tracePt t="15346" x="8505825" y="2230438"/>
          <p14:tracePt t="15355" x="8543925" y="2243138"/>
          <p14:tracePt t="15362" x="8569325" y="2243138"/>
          <p14:tracePt t="15370" x="8596313" y="2255838"/>
          <p14:tracePt t="15378" x="8621713" y="2255838"/>
          <p14:tracePt t="15387" x="8672513" y="2268538"/>
          <p14:tracePt t="15394" x="8710613" y="2268538"/>
          <p14:tracePt t="15402" x="8748713" y="2281238"/>
          <p14:tracePt t="15410" x="8774113" y="2281238"/>
          <p14:tracePt t="15422" x="8812213" y="2293938"/>
          <p14:tracePt t="15426" x="8863013" y="2293938"/>
          <p14:tracePt t="15434" x="8913813" y="2306638"/>
          <p14:tracePt t="15442" x="8951913" y="2306638"/>
          <p14:tracePt t="15451" x="8991600" y="2306638"/>
          <p14:tracePt t="15460" x="9042400" y="2306638"/>
          <p14:tracePt t="15466" x="9105900" y="2319338"/>
          <p14:tracePt t="15474" x="9131300" y="2319338"/>
          <p14:tracePt t="15482" x="9194800" y="2319338"/>
          <p14:tracePt t="15490" x="9271000" y="2319338"/>
          <p14:tracePt t="15498" x="9321800" y="2319338"/>
          <p14:tracePt t="15506" x="9399588" y="2319338"/>
          <p14:tracePt t="15514" x="9450388" y="2319338"/>
          <p14:tracePt t="15523" x="9551988" y="2319338"/>
          <p14:tracePt t="15532" x="9602788" y="2319338"/>
          <p14:tracePt t="15538" x="9704388" y="2319338"/>
          <p14:tracePt t="15549" x="9756775" y="2319338"/>
          <p14:tracePt t="15554" x="9858375" y="2306638"/>
          <p14:tracePt t="15564" x="9921875" y="2306638"/>
          <p14:tracePt t="15573" x="10010775" y="2306638"/>
          <p14:tracePt t="15580" x="10061575" y="2306638"/>
          <p14:tracePt t="15591" x="10113963" y="2306638"/>
          <p14:tracePt t="15596" x="10190163" y="2293938"/>
          <p14:tracePt t="15604" x="10228263" y="2293938"/>
          <p14:tracePt t="15612" x="10304463" y="2293938"/>
          <p14:tracePt t="15621" x="10355263" y="2293938"/>
          <p14:tracePt t="15628" x="10393363" y="2293938"/>
          <p14:tracePt t="15636" x="10469563" y="2281238"/>
          <p14:tracePt t="15644" x="10509250" y="2281238"/>
          <p14:tracePt t="15652" x="10547350" y="2281238"/>
          <p14:tracePt t="15660" x="10623550" y="2268538"/>
          <p14:tracePt t="15668" x="10661650" y="2268538"/>
          <p14:tracePt t="15676" x="10699750" y="2268538"/>
          <p14:tracePt t="15684" x="10737850" y="2255838"/>
          <p14:tracePt t="15692" x="10814050" y="2243138"/>
          <p14:tracePt t="15701" x="10839450" y="2243138"/>
          <p14:tracePt t="15708" x="10879138" y="2230438"/>
          <p14:tracePt t="15716" x="10917238" y="2217738"/>
          <p14:tracePt t="15724" x="10993438" y="2179638"/>
          <p14:tracePt t="15732" x="11031538" y="2154238"/>
          <p14:tracePt t="15740" x="11056938" y="2141538"/>
          <p14:tracePt t="15748" x="11095038" y="2128838"/>
          <p14:tracePt t="15756" x="11120438" y="2103438"/>
          <p14:tracePt t="15764" x="11158538" y="2078038"/>
          <p14:tracePt t="15772" x="11183938" y="2065338"/>
          <p14:tracePt t="15780" x="11196638" y="2065338"/>
          <p14:tracePt t="15788" x="11209338" y="2052638"/>
          <p14:tracePt t="15796" x="11222038" y="2039938"/>
          <p14:tracePt t="15804" x="11234738" y="2027238"/>
          <p14:tracePt t="15814" x="11234738" y="2014538"/>
          <p14:tracePt t="15820" x="11249025" y="2001838"/>
          <p14:tracePt t="15836" x="11249025" y="1989138"/>
          <p14:tracePt t="15855" x="11249025" y="1976438"/>
          <p14:tracePt t="15862" x="11234738" y="1963738"/>
          <p14:tracePt t="15870" x="11222038" y="1963738"/>
          <p14:tracePt t="15878" x="11209338" y="1951038"/>
          <p14:tracePt t="15886" x="11183938" y="1938338"/>
          <p14:tracePt t="15894" x="11145838" y="1924050"/>
          <p14:tracePt t="15902" x="11120438" y="1911350"/>
          <p14:tracePt t="15910" x="11082338" y="1898650"/>
          <p14:tracePt t="15918" x="11044238" y="1885950"/>
          <p14:tracePt t="15926" x="11006138" y="1873250"/>
          <p14:tracePt t="15934" x="10955338" y="1860550"/>
          <p14:tracePt t="15944" x="10904538" y="1860550"/>
          <p14:tracePt t="15951" x="10852150" y="1847850"/>
          <p14:tracePt t="15958" x="10801350" y="1835150"/>
          <p14:tracePt t="15966" x="10750550" y="1822450"/>
          <p14:tracePt t="15974" x="10687050" y="1797050"/>
          <p14:tracePt t="15982" x="10636250" y="1784350"/>
          <p14:tracePt t="15990" x="10572750" y="1784350"/>
          <p14:tracePt t="15998" x="10509250" y="1771650"/>
          <p14:tracePt t="16007" x="10444163" y="1758950"/>
          <p14:tracePt t="16014" x="10380663" y="1758950"/>
          <p14:tracePt t="16022" x="10304463" y="1746250"/>
          <p14:tracePt t="16030" x="10215563" y="1746250"/>
          <p14:tracePt t="16052" x="10036175" y="1746250"/>
          <p14:tracePt t="16054" x="9959975" y="1746250"/>
          <p14:tracePt t="16062" x="9794875" y="1758950"/>
          <p14:tracePt t="16071" x="9718675" y="1771650"/>
          <p14:tracePt t="16078" x="9640888" y="1784350"/>
          <p14:tracePt t="16086" x="9564688" y="1784350"/>
          <p14:tracePt t="16094" x="9475788" y="1797050"/>
          <p14:tracePt t="16104" x="9399588" y="1822450"/>
          <p14:tracePt t="16110" x="9220200" y="1847850"/>
          <p14:tracePt t="16120" x="9144000" y="1860550"/>
          <p14:tracePt t="16126" x="9067800" y="1873250"/>
          <p14:tracePt t="16136" x="8991600" y="1885950"/>
          <p14:tracePt t="16144" x="8913813" y="1885950"/>
          <p14:tracePt t="16152" x="8850313" y="1885950"/>
          <p14:tracePt t="16160" x="8786813" y="1885950"/>
          <p14:tracePt t="16168" x="8723313" y="1885950"/>
          <p14:tracePt t="16178" x="8621713" y="1885950"/>
          <p14:tracePt t="16184" x="8569325" y="1885950"/>
          <p14:tracePt t="16193" x="8531225" y="1885950"/>
          <p14:tracePt t="16201" x="8493125" y="1885950"/>
          <p14:tracePt t="16211" x="8455025" y="1885950"/>
          <p14:tracePt t="16216" x="8416925" y="1885950"/>
          <p14:tracePt t="16224" x="8378825" y="1885950"/>
          <p14:tracePt t="16232" x="8340725" y="1898650"/>
          <p14:tracePt t="16241" x="8302625" y="1898650"/>
          <p14:tracePt t="16248" x="8264525" y="1911350"/>
          <p14:tracePt t="16256" x="8226425" y="1911350"/>
          <p14:tracePt t="16264" x="8186738" y="1924050"/>
          <p14:tracePt t="16273" x="8148638" y="1938338"/>
          <p14:tracePt t="16280" x="8110538" y="1951038"/>
          <p14:tracePt t="16288" x="8072438" y="1963738"/>
          <p14:tracePt t="16296" x="8034338" y="1976438"/>
          <p14:tracePt t="16304" x="7996238" y="2001838"/>
          <p14:tracePt t="16313" x="7970838" y="2014538"/>
          <p14:tracePt t="16320" x="7958138" y="2027238"/>
          <p14:tracePt t="16328" x="7932738" y="2052638"/>
          <p14:tracePt t="16337" x="7920038" y="2065338"/>
          <p14:tracePt t="16344" x="7907338" y="2078038"/>
          <p14:tracePt t="16353" x="7894638" y="2090738"/>
          <p14:tracePt t="16360" x="7894638" y="2103438"/>
          <p14:tracePt t="16369" x="7894638" y="2116138"/>
          <p14:tracePt t="16376" x="7894638" y="2128838"/>
          <p14:tracePt t="16384" x="7881938" y="2141538"/>
          <p14:tracePt t="16403" x="7881938" y="2154238"/>
          <p14:tracePt t="16408" x="7881938" y="2166938"/>
          <p14:tracePt t="16426" x="7881938" y="2179638"/>
          <p14:tracePt t="16434" x="7881938" y="2192338"/>
          <p14:tracePt t="16442" x="7894638" y="2205038"/>
          <p14:tracePt t="16450" x="7907338" y="2230438"/>
          <p14:tracePt t="16459" x="7920038" y="2243138"/>
          <p14:tracePt t="16466" x="7958138" y="2268538"/>
          <p14:tracePt t="16474" x="7983538" y="2293938"/>
          <p14:tracePt t="16482" x="8008938" y="2306638"/>
          <p14:tracePt t="16490" x="8047038" y="2319338"/>
          <p14:tracePt t="16498" x="8123238" y="2359025"/>
          <p14:tracePt t="16506" x="8201025" y="2371725"/>
          <p14:tracePt t="16514" x="8289925" y="2397125"/>
          <p14:tracePt t="16522" x="8378825" y="2409825"/>
          <p14:tracePt t="16542" x="8455025" y="2422525"/>
          <p14:tracePt t="16544" x="8556625" y="2422525"/>
          <p14:tracePt t="16546" x="8659813" y="2435225"/>
          <p14:tracePt t="16554" x="8774113" y="2435225"/>
          <p14:tracePt t="16562" x="8863013" y="2447925"/>
          <p14:tracePt t="16570" x="8951913" y="2447925"/>
          <p14:tracePt t="16578" x="9055100" y="2447925"/>
          <p14:tracePt t="16586" x="9156700" y="2460625"/>
          <p14:tracePt t="16595" x="9271000" y="2460625"/>
          <p14:tracePt t="16611" x="9463088" y="2460625"/>
          <p14:tracePt t="16619" x="9539288" y="2473325"/>
          <p14:tracePt t="16626" x="9640888" y="2473325"/>
          <p14:tracePt t="16636" x="9718675" y="2473325"/>
          <p14:tracePt t="16642" x="9794875" y="2473325"/>
          <p14:tracePt t="16652" x="9883775" y="2473325"/>
          <p14:tracePt t="16658" x="9947275" y="2460625"/>
          <p14:tracePt t="16669" x="10010775" y="2460625"/>
          <p14:tracePt t="16675" x="10074275" y="2447925"/>
          <p14:tracePt t="16685" x="10126663" y="2435225"/>
          <p14:tracePt t="16691" x="10177463" y="2422525"/>
          <p14:tracePt t="16702" x="10228263" y="2422525"/>
          <p14:tracePt t="16709" x="10266363" y="2409825"/>
          <p14:tracePt t="16717" x="10304463" y="2397125"/>
          <p14:tracePt t="16725" x="10329863" y="2384425"/>
          <p14:tracePt t="16733" x="10342563" y="2384425"/>
          <p14:tracePt t="16742" x="10355263" y="2371725"/>
          <p14:tracePt t="16749" x="10367963" y="2371725"/>
          <p14:tracePt t="16757" x="10380663" y="2359025"/>
          <p14:tracePt t="16765" x="10393363" y="2359025"/>
          <p14:tracePt t="16775" x="10393363" y="2344738"/>
          <p14:tracePt t="16781" x="10406063" y="2344738"/>
          <p14:tracePt t="16796" x="10418763" y="2344738"/>
          <p14:tracePt t="16806" x="10431463" y="2344738"/>
          <p14:tracePt t="16829" x="10444163" y="2344738"/>
          <p14:tracePt t="16844" x="10456863" y="2344738"/>
          <p14:tracePt t="16853" x="10469563" y="2344738"/>
          <p14:tracePt t="16871" x="10483850" y="2344738"/>
          <p14:tracePt t="16877" x="10496550" y="2344738"/>
          <p14:tracePt t="16893" x="10509250" y="2344738"/>
          <p14:tracePt t="17064" x="0" y="0"/>
        </p14:tracePtLst>
        <p14:tracePtLst>
          <p14:tracePt t="19336" x="9666288" y="2179638"/>
          <p14:tracePt t="19340" x="9640888" y="2179638"/>
          <p14:tracePt t="19348" x="9602788" y="2166938"/>
          <p14:tracePt t="19355" x="9564688" y="2166938"/>
          <p14:tracePt t="19363" x="9539288" y="2154238"/>
          <p14:tracePt t="19370" x="9488488" y="2154238"/>
          <p14:tracePt t="19378" x="9450388" y="2154238"/>
          <p14:tracePt t="19386" x="9399588" y="2141538"/>
          <p14:tracePt t="19394" x="9348788" y="2141538"/>
          <p14:tracePt t="19403" x="9296400" y="2128838"/>
          <p14:tracePt t="19410" x="9232900" y="2128838"/>
          <p14:tracePt t="19419" x="9182100" y="2116138"/>
          <p14:tracePt t="19435" x="9118600" y="2103438"/>
          <p14:tracePt t="19442" x="9042400" y="2090738"/>
          <p14:tracePt t="19452" x="8978900" y="2090738"/>
          <p14:tracePt t="19458" x="8913813" y="2090738"/>
          <p14:tracePt t="19471" x="8850313" y="2078038"/>
          <p14:tracePt t="19476" x="8786813" y="2078038"/>
          <p14:tracePt t="19486" x="8736013" y="2078038"/>
          <p14:tracePt t="19503" x="8685213" y="2078038"/>
          <p14:tracePt t="19508" x="8647113" y="2078038"/>
          <p14:tracePt t="19516" x="8609013" y="2078038"/>
          <p14:tracePt t="19524" x="8569325" y="2078038"/>
          <p14:tracePt t="19533" x="8543925" y="2078038"/>
          <p14:tracePt t="19540" x="8505825" y="2078038"/>
          <p14:tracePt t="19549" x="8467725" y="2078038"/>
          <p14:tracePt t="19564" x="8416925" y="2078038"/>
          <p14:tracePt t="19572" x="8378825" y="2065338"/>
          <p14:tracePt t="19582" x="8340725" y="2065338"/>
          <p14:tracePt t="19588" x="8315325" y="2065338"/>
          <p14:tracePt t="19597" x="8289925" y="2065338"/>
          <p14:tracePt t="19604" x="8277225" y="2065338"/>
          <p14:tracePt t="19612" x="8264525" y="2065338"/>
          <p14:tracePt t="19639" x="8251825" y="2065338"/>
          <p14:tracePt t="19645" x="8251825" y="2078038"/>
          <p14:tracePt t="19652" x="8239125" y="2090738"/>
          <p14:tracePt t="19661" x="8226425" y="2103438"/>
          <p14:tracePt t="19670" x="8213725" y="2128838"/>
          <p14:tracePt t="19676" x="8213725" y="2141538"/>
          <p14:tracePt t="19693" x="8213725" y="2154238"/>
          <p14:tracePt t="19701" x="8201025" y="2166938"/>
          <p14:tracePt t="19708" x="8201025" y="2179638"/>
          <p14:tracePt t="19717" x="8201025" y="2192338"/>
          <p14:tracePt t="19724" x="8201025" y="2205038"/>
          <p14:tracePt t="19733" x="8201025" y="2217738"/>
          <p14:tracePt t="19748" x="8201025" y="2230438"/>
          <p14:tracePt t="19756" x="8201025" y="2243138"/>
          <p14:tracePt t="19766" x="8201025" y="2255838"/>
          <p14:tracePt t="19775" x="8213725" y="2255838"/>
          <p14:tracePt t="19782" x="8226425" y="2268538"/>
          <p14:tracePt t="19791" x="8239125" y="2293938"/>
          <p14:tracePt t="19807" x="8264525" y="2306638"/>
          <p14:tracePt t="19814" x="8302625" y="2319338"/>
          <p14:tracePt t="19822" x="8353425" y="2344738"/>
          <p14:tracePt t="19830" x="8416925" y="2359025"/>
          <p14:tracePt t="19839" x="8480425" y="2384425"/>
          <p14:tracePt t="19854" x="8556625" y="2397125"/>
          <p14:tracePt t="19862" x="8647113" y="2397125"/>
          <p14:tracePt t="19871" x="8748713" y="2409825"/>
          <p14:tracePt t="19878" x="8850313" y="2422525"/>
          <p14:tracePt t="19887" x="8951913" y="2422525"/>
          <p14:tracePt t="19895" x="9105900" y="2422525"/>
          <p14:tracePt t="19903" x="9232900" y="2422525"/>
          <p14:tracePt t="19911" x="9386888" y="2422525"/>
          <p14:tracePt t="19918" x="9551988" y="2409825"/>
          <p14:tracePt t="19927" x="9666288" y="2397125"/>
          <p14:tracePt t="19935" x="9832975" y="2384425"/>
          <p14:tracePt t="19942" x="10010775" y="2359025"/>
          <p14:tracePt t="19951" x="10152063" y="2344738"/>
          <p14:tracePt t="19958" x="10279063" y="2319338"/>
          <p14:tracePt t="19971" x="10406063" y="2306638"/>
          <p14:tracePt t="19985" x="10661650" y="2281238"/>
          <p14:tracePt t="19990" x="10737850" y="2268538"/>
          <p14:tracePt t="19998" x="10839450" y="2268538"/>
          <p14:tracePt t="20007" x="10904538" y="2268538"/>
          <p14:tracePt t="20014" x="10993438" y="2268538"/>
          <p14:tracePt t="20022" x="11044238" y="2268538"/>
          <p14:tracePt t="20033" x="11082338" y="2268538"/>
          <p14:tracePt t="20041" x="11133138" y="2255838"/>
          <p14:tracePt t="20048" x="11145838" y="2255838"/>
          <p14:tracePt t="20056" x="11171238" y="2255838"/>
          <p14:tracePt t="20064" x="11171238" y="2243138"/>
          <p14:tracePt t="20081" x="11183938" y="2243138"/>
          <p14:tracePt t="20088" x="11183938" y="2230438"/>
          <p14:tracePt t="20098" x="11183938" y="2217738"/>
          <p14:tracePt t="20104" x="11183938" y="2205038"/>
          <p14:tracePt t="20112" x="11183938" y="2192338"/>
          <p14:tracePt t="20120" x="11183938" y="2179638"/>
          <p14:tracePt t="20136" x="11183938" y="2166938"/>
          <p14:tracePt t="20160" x="11183938" y="2154238"/>
          <p14:tracePt t="20216" x="11171238" y="2154238"/>
          <p14:tracePt t="20224" x="11171238" y="2141538"/>
          <p14:tracePt t="20232" x="11158538" y="2141538"/>
          <p14:tracePt t="20241" x="11133138" y="2141538"/>
          <p14:tracePt t="20248" x="11095038" y="2128838"/>
          <p14:tracePt t="20256" x="11069638" y="2116138"/>
          <p14:tracePt t="20265" x="11006138" y="2103438"/>
          <p14:tracePt t="20272" x="10929938" y="2078038"/>
          <p14:tracePt t="20280" x="10852150" y="2065338"/>
          <p14:tracePt t="20288" x="10775950" y="2039938"/>
          <p14:tracePt t="20296" x="10699750" y="2027238"/>
          <p14:tracePt t="20305" x="10623550" y="2027238"/>
          <p14:tracePt t="20315" x="10598150" y="2014538"/>
          <p14:tracePt t="20320" x="10560050" y="2014538"/>
          <p14:tracePt t="20330" x="10534650" y="2014538"/>
          <p14:tracePt t="20338" x="10521950" y="2014538"/>
          <p14:tracePt t="20346" x="10509250" y="2014538"/>
          <p14:tracePt t="20362" x="10496550" y="2014538"/>
          <p14:tracePt t="20370" x="10483850" y="2014538"/>
          <p14:tracePt t="20378" x="10469563" y="2014538"/>
          <p14:tracePt t="20386" x="10456863" y="2014538"/>
          <p14:tracePt t="20394" x="10444163" y="2027238"/>
          <p14:tracePt t="20402" x="10406063" y="2027238"/>
          <p14:tracePt t="20410" x="10380663" y="2027238"/>
          <p14:tracePt t="20418" x="10355263" y="2039938"/>
          <p14:tracePt t="20426" x="10342563" y="2039938"/>
          <p14:tracePt t="20434" x="10329863" y="2039938"/>
          <p14:tracePt t="20442" x="10317163" y="2039938"/>
          <p14:tracePt t="20451" x="10304463" y="2039938"/>
          <p14:tracePt t="20452" x="0" y="0"/>
        </p14:tracePtLst>
        <p14:tracePtLst>
          <p14:tracePt t="25992" x="9756775" y="3505200"/>
          <p14:tracePt t="25997" x="9744075" y="3517900"/>
          <p14:tracePt t="26009" x="9731375" y="3517900"/>
          <p14:tracePt t="26029" x="9718675" y="3517900"/>
          <p14:tracePt t="26045" x="9704388" y="3517900"/>
          <p14:tracePt t="26053" x="9691688" y="3530600"/>
          <p14:tracePt t="26061" x="9678988" y="3530600"/>
          <p14:tracePt t="26070" x="9666288" y="3530600"/>
          <p14:tracePt t="26077" x="9653588" y="3530600"/>
          <p14:tracePt t="26086" x="9628188" y="3530600"/>
          <p14:tracePt t="26093" x="9590088" y="3530600"/>
          <p14:tracePt t="26101" x="9551988" y="3530600"/>
          <p14:tracePt t="26109" x="9513888" y="3530600"/>
          <p14:tracePt t="26117" x="9475788" y="3530600"/>
          <p14:tracePt t="26125" x="9437688" y="3530600"/>
          <p14:tracePt t="26133" x="9386888" y="3530600"/>
          <p14:tracePt t="26141" x="9271000" y="3530600"/>
          <p14:tracePt t="26149" x="9220200" y="3530600"/>
          <p14:tracePt t="26157" x="9156700" y="3543300"/>
          <p14:tracePt t="26165" x="9093200" y="3543300"/>
          <p14:tracePt t="26173" x="9029700" y="3556000"/>
          <p14:tracePt t="26182" x="8966200" y="3568700"/>
          <p14:tracePt t="26189" x="8863013" y="3581400"/>
          <p14:tracePt t="26197" x="8812213" y="3594100"/>
          <p14:tracePt t="26210" x="8761413" y="3606800"/>
          <p14:tracePt t="26213" x="8710613" y="3619500"/>
          <p14:tracePt t="26223" x="8672513" y="3619500"/>
          <p14:tracePt t="26231" x="8621713" y="3632200"/>
          <p14:tracePt t="26243" x="8569325" y="3646488"/>
          <p14:tracePt t="26247" x="8531225" y="3659188"/>
          <p14:tracePt t="26255" x="8480425" y="3671888"/>
          <p14:tracePt t="26263" x="8442325" y="3684588"/>
          <p14:tracePt t="26276" x="8353425" y="3735388"/>
          <p14:tracePt t="26279" x="8302625" y="3748088"/>
          <p14:tracePt t="26287" x="8251825" y="3773488"/>
          <p14:tracePt t="26295" x="8201025" y="3798888"/>
          <p14:tracePt t="26307" x="8148638" y="3824288"/>
          <p14:tracePt t="26311" x="8085138" y="3849688"/>
          <p14:tracePt t="26319" x="8034338" y="3862388"/>
          <p14:tracePt t="26327" x="7983538" y="3887788"/>
          <p14:tracePt t="26336" x="7945438" y="3900488"/>
          <p14:tracePt t="26343" x="7907338" y="3925888"/>
          <p14:tracePt t="26351" x="7869238" y="3951288"/>
          <p14:tracePt t="26362" x="7843838" y="3963988"/>
          <p14:tracePt t="26367" x="7818438" y="3989388"/>
          <p14:tracePt t="26375" x="7791450" y="4014788"/>
          <p14:tracePt t="26384" x="7766050" y="4040188"/>
          <p14:tracePt t="26392" x="7753350" y="4065588"/>
          <p14:tracePt t="26399" x="7753350" y="4079875"/>
          <p14:tracePt t="26410" x="7740650" y="4105275"/>
          <p14:tracePt t="26416" x="7740650" y="4130675"/>
          <p14:tracePt t="26425" x="7740650" y="4156075"/>
          <p14:tracePt t="26431" x="7740650" y="4168775"/>
          <p14:tracePt t="26444" x="7740650" y="4194175"/>
          <p14:tracePt t="26447" x="7740650" y="4206875"/>
          <p14:tracePt t="26455" x="7740650" y="4232275"/>
          <p14:tracePt t="26462" x="7740650" y="4244975"/>
          <p14:tracePt t="26474" x="7753350" y="4257675"/>
          <p14:tracePt t="26478" x="7753350" y="4270375"/>
          <p14:tracePt t="26489" x="7766050" y="4270375"/>
          <p14:tracePt t="26497" x="7778750" y="4295775"/>
          <p14:tracePt t="26506" x="7804150" y="4308475"/>
          <p14:tracePt t="26513" x="7831138" y="4321175"/>
          <p14:tracePt t="26520" x="7881938" y="4359275"/>
          <p14:tracePt t="26528" x="7920038" y="4371975"/>
          <p14:tracePt t="26536" x="7970838" y="4397375"/>
          <p14:tracePt t="26544" x="8021638" y="4422775"/>
          <p14:tracePt t="26553" x="8085138" y="4435475"/>
          <p14:tracePt t="26560" x="8135938" y="4448175"/>
          <p14:tracePt t="26568" x="8213725" y="4473575"/>
          <p14:tracePt t="26576" x="8277225" y="4486275"/>
          <p14:tracePt t="26585" x="8315325" y="4486275"/>
          <p14:tracePt t="26592" x="8391525" y="4498975"/>
          <p14:tracePt t="26600" x="8467725" y="4513263"/>
          <p14:tracePt t="26608" x="8543925" y="4525963"/>
          <p14:tracePt t="26616" x="8621713" y="4538663"/>
          <p14:tracePt t="26625" x="8659813" y="4551363"/>
          <p14:tracePt t="26632" x="8748713" y="4551363"/>
          <p14:tracePt t="26640" x="8824913" y="4564063"/>
          <p14:tracePt t="26648" x="8875713" y="4564063"/>
          <p14:tracePt t="26657" x="8966200" y="4564063"/>
          <p14:tracePt t="26665" x="9055100" y="4564063"/>
          <p14:tracePt t="26674" x="9093200" y="4564063"/>
          <p14:tracePt t="26680" x="9182100" y="4564063"/>
          <p14:tracePt t="26689" x="9232900" y="4551363"/>
          <p14:tracePt t="26696" x="9321800" y="4551363"/>
          <p14:tracePt t="26706" x="9361488" y="4551363"/>
          <p14:tracePt t="26712" x="9450388" y="4538663"/>
          <p14:tracePt t="26720" x="9488488" y="4538663"/>
          <p14:tracePt t="26728" x="9564688" y="4538663"/>
          <p14:tracePt t="26739" x="9602788" y="4538663"/>
          <p14:tracePt t="26744" x="9691688" y="4538663"/>
          <p14:tracePt t="26754" x="9744075" y="4551363"/>
          <p14:tracePt t="26760" x="9832975" y="4551363"/>
          <p14:tracePt t="26769" x="9871075" y="4564063"/>
          <p14:tracePt t="26776" x="9972675" y="4564063"/>
          <p14:tracePt t="26786" x="10023475" y="4564063"/>
          <p14:tracePt t="26794" x="10074275" y="4564063"/>
          <p14:tracePt t="26802" x="10177463" y="4564063"/>
          <p14:tracePt t="26810" x="10228263" y="4564063"/>
          <p14:tracePt t="26818" x="10279063" y="4551363"/>
          <p14:tracePt t="26826" x="10380663" y="4538663"/>
          <p14:tracePt t="26835" x="10418763" y="4525963"/>
          <p14:tracePt t="26842" x="10469563" y="4525963"/>
          <p14:tracePt t="26850" x="10509250" y="4513263"/>
          <p14:tracePt t="26858" x="10572750" y="4473575"/>
          <p14:tracePt t="26866" x="10598150" y="4460875"/>
          <p14:tracePt t="26875" x="10623550" y="4448175"/>
          <p14:tracePt t="26882" x="10648950" y="4422775"/>
          <p14:tracePt t="26890" x="10687050" y="4397375"/>
          <p14:tracePt t="26898" x="10699750" y="4384675"/>
          <p14:tracePt t="26906" x="10712450" y="4359275"/>
          <p14:tracePt t="26914" x="10725150" y="4346575"/>
          <p14:tracePt t="26924" x="10737850" y="4321175"/>
          <p14:tracePt t="26930" x="10750550" y="4308475"/>
          <p14:tracePt t="26941" x="10750550" y="4295775"/>
          <p14:tracePt t="26946" x="10750550" y="4283075"/>
          <p14:tracePt t="26970" x="10763250" y="4257675"/>
          <p14:tracePt t="26973" x="10763250" y="4244975"/>
          <p14:tracePt t="26978" x="10763250" y="4232275"/>
          <p14:tracePt t="26987" x="10763250" y="4219575"/>
          <p14:tracePt t="26994" x="10763250" y="4206875"/>
          <p14:tracePt t="27002" x="10763250" y="4194175"/>
          <p14:tracePt t="27010" x="10763250" y="4168775"/>
          <p14:tracePt t="27020" x="10750550" y="4156075"/>
          <p14:tracePt t="27026" x="10737850" y="4143375"/>
          <p14:tracePt t="27035" x="10712450" y="4117975"/>
          <p14:tracePt t="27042" x="10687050" y="4105275"/>
          <p14:tracePt t="27050" x="10674350" y="4105275"/>
          <p14:tracePt t="27058" x="10661650" y="4092575"/>
          <p14:tracePt t="27069" x="10636250" y="4079875"/>
          <p14:tracePt t="27074" x="10623550" y="4079875"/>
          <p14:tracePt t="27087" x="10610850" y="4065588"/>
          <p14:tracePt t="27093" x="10598150" y="4052888"/>
          <p14:tracePt t="27100" x="10572750" y="4040188"/>
          <p14:tracePt t="27108" x="10547350" y="4027488"/>
          <p14:tracePt t="27116" x="10521950" y="4014788"/>
          <p14:tracePt t="27124" x="10496550" y="4002088"/>
          <p14:tracePt t="27132" x="10456863" y="3989388"/>
          <p14:tracePt t="27142" x="10431463" y="3989388"/>
          <p14:tracePt t="27148" x="10406063" y="3976688"/>
          <p14:tracePt t="27156" x="10367963" y="3963988"/>
          <p14:tracePt t="27164" x="10291763" y="3938588"/>
          <p14:tracePt t="27174" x="10253663" y="3938588"/>
          <p14:tracePt t="27180" x="10215563" y="3925888"/>
          <p14:tracePt t="27188" x="10152063" y="3913188"/>
          <p14:tracePt t="27196" x="10113963" y="3913188"/>
          <p14:tracePt t="27204" x="10086975" y="3913188"/>
          <p14:tracePt t="27212" x="10023475" y="3900488"/>
          <p14:tracePt t="27220" x="9998075" y="3900488"/>
          <p14:tracePt t="27228" x="9972675" y="3900488"/>
          <p14:tracePt t="27236" x="9947275" y="3900488"/>
          <p14:tracePt t="27244" x="9883775" y="3887788"/>
          <p14:tracePt t="27254" x="9858375" y="3887788"/>
          <p14:tracePt t="27260" x="9832975" y="3887788"/>
          <p14:tracePt t="27269" x="9794875" y="3875088"/>
          <p14:tracePt t="27276" x="9731375" y="3875088"/>
          <p14:tracePt t="27286" x="9691688" y="3862388"/>
          <p14:tracePt t="27292" x="9653588" y="3862388"/>
          <p14:tracePt t="27300" x="9590088" y="3849688"/>
          <p14:tracePt t="27308" x="9513888" y="3849688"/>
          <p14:tracePt t="27316" x="9488488" y="3836988"/>
          <p14:tracePt t="27325" x="9412288" y="3836988"/>
          <p14:tracePt t="27334" x="9386888" y="3836988"/>
          <p14:tracePt t="27340" x="9309100" y="3824288"/>
          <p14:tracePt t="27350" x="9245600" y="3824288"/>
          <p14:tracePt t="27356" x="9220200" y="3824288"/>
          <p14:tracePt t="27366" x="9156700" y="3824288"/>
          <p14:tracePt t="27374" x="9131300" y="3824288"/>
          <p14:tracePt t="27382" x="9105900" y="3824288"/>
          <p14:tracePt t="27391" x="9042400" y="3811588"/>
          <p14:tracePt t="27398" x="9017000" y="3811588"/>
          <p14:tracePt t="27406" x="8966200" y="3811588"/>
          <p14:tracePt t="27414" x="8939213" y="3811588"/>
          <p14:tracePt t="27422" x="8888413" y="3811588"/>
          <p14:tracePt t="27430" x="8863013" y="3811588"/>
          <p14:tracePt t="27438" x="8824913" y="3798888"/>
          <p14:tracePt t="27446" x="8761413" y="3798888"/>
          <p14:tracePt t="27455" x="8723313" y="3786188"/>
          <p14:tracePt t="27462" x="8685213" y="3786188"/>
          <p14:tracePt t="27470" x="8596313" y="3773488"/>
          <p14:tracePt t="27478" x="8556625" y="3760788"/>
          <p14:tracePt t="27487" x="8518525" y="3760788"/>
          <p14:tracePt t="27494" x="8480425" y="3760788"/>
          <p14:tracePt t="27502" x="8404225" y="3748088"/>
          <p14:tracePt t="27510" x="8378825" y="3748088"/>
          <p14:tracePt t="27520" x="8353425" y="3735388"/>
          <p14:tracePt t="27527" x="8328025" y="3735388"/>
          <p14:tracePt t="27535" x="8302625" y="3735388"/>
          <p14:tracePt t="27542" x="8289925" y="3735388"/>
          <p14:tracePt t="27550" x="8277225" y="3735388"/>
          <p14:tracePt t="27560" x="8264525" y="3735388"/>
          <p14:tracePt t="27566" x="8251825" y="3748088"/>
          <p14:tracePt t="27574" x="8239125" y="3748088"/>
          <p14:tracePt t="27582" x="8226425" y="3748088"/>
          <p14:tracePt t="27592" x="8201025" y="3760788"/>
          <p14:tracePt t="27598" x="8186738" y="3760788"/>
          <p14:tracePt t="27606" x="8174038" y="3773488"/>
          <p14:tracePt t="27615" x="8123238" y="3798888"/>
          <p14:tracePt t="27623" x="8097838" y="3811588"/>
          <p14:tracePt t="27630" x="8072438" y="3824288"/>
          <p14:tracePt t="27640" x="8047038" y="3836988"/>
          <p14:tracePt t="27648" x="8008938" y="3836988"/>
          <p14:tracePt t="27656" x="7983538" y="3849688"/>
          <p14:tracePt t="27664" x="7970838" y="3862388"/>
          <p14:tracePt t="27673" x="7945438" y="3875088"/>
          <p14:tracePt t="27681" x="7907338" y="3887788"/>
          <p14:tracePt t="27688" x="7894638" y="3900488"/>
          <p14:tracePt t="27696" x="7881938" y="3900488"/>
          <p14:tracePt t="27704" x="7869238" y="3913188"/>
          <p14:tracePt t="27712" x="7856538" y="3925888"/>
          <p14:tracePt t="27720" x="7843838" y="3925888"/>
          <p14:tracePt t="27728" x="7831138" y="3938588"/>
          <p14:tracePt t="27737" x="7818438" y="3951288"/>
          <p14:tracePt t="27744" x="7804150" y="3963988"/>
          <p14:tracePt t="27753" x="7804150" y="3976688"/>
          <p14:tracePt t="27760" x="7791450" y="3989388"/>
          <p14:tracePt t="27769" x="7778750" y="4002088"/>
          <p14:tracePt t="27776" x="7766050" y="4014788"/>
          <p14:tracePt t="27784" x="7766050" y="4027488"/>
          <p14:tracePt t="27800" x="7766050" y="4040188"/>
          <p14:tracePt t="27816" x="7753350" y="4052888"/>
          <p14:tracePt t="27824" x="7753350" y="4065588"/>
          <p14:tracePt t="27840" x="7753350" y="4079875"/>
          <p14:tracePt t="27864" x="7753350" y="4092575"/>
          <p14:tracePt t="27888" x="7753350" y="4105275"/>
          <p14:tracePt t="27896" x="7766050" y="4105275"/>
          <p14:tracePt t="27912" x="7766050" y="4117975"/>
          <p14:tracePt t="27920" x="7778750" y="4130675"/>
          <p14:tracePt t="27928" x="7791450" y="4143375"/>
          <p14:tracePt t="27938" x="7804150" y="4143375"/>
          <p14:tracePt t="27946" x="7818438" y="4156075"/>
          <p14:tracePt t="27970" x="7869238" y="4194175"/>
          <p14:tracePt t="27972" x="7894638" y="4194175"/>
          <p14:tracePt t="27978" x="7932738" y="4206875"/>
          <p14:tracePt t="27990" x="7970838" y="4219575"/>
          <p14:tracePt t="27994" x="8008938" y="4232275"/>
          <p14:tracePt t="28004" x="8059738" y="4232275"/>
          <p14:tracePt t="28021" x="8097838" y="4244975"/>
          <p14:tracePt t="28027" x="8161338" y="4257675"/>
          <p14:tracePt t="28035" x="8213725" y="4270375"/>
          <p14:tracePt t="28042" x="8277225" y="4270375"/>
          <p14:tracePt t="28051" x="8340725" y="4283075"/>
          <p14:tracePt t="28059" x="8480425" y="4283075"/>
          <p14:tracePt t="28067" x="8531225" y="4283075"/>
          <p14:tracePt t="28075" x="8659813" y="4283075"/>
          <p14:tracePt t="28083" x="8723313" y="4295775"/>
          <p14:tracePt t="28091" x="8786813" y="4295775"/>
          <p14:tracePt t="28099" x="8901113" y="4295775"/>
          <p14:tracePt t="28107" x="8966200" y="4295775"/>
          <p14:tracePt t="28115" x="9080500" y="4295775"/>
          <p14:tracePt t="28123" x="9144000" y="4295775"/>
          <p14:tracePt t="28131" x="9194800" y="4295775"/>
          <p14:tracePt t="28139" x="9309100" y="4295775"/>
          <p14:tracePt t="28147" x="9361488" y="4295775"/>
          <p14:tracePt t="28160" x="9412288" y="4295775"/>
          <p14:tracePt t="28163" x="9475788" y="4283075"/>
          <p14:tracePt t="28171" x="9577388" y="4283075"/>
          <p14:tracePt t="28179" x="9640888" y="4283075"/>
          <p14:tracePt t="28192" x="9691688" y="4283075"/>
          <p14:tracePt t="28195" x="9807575" y="4257675"/>
          <p14:tracePt t="28203" x="9871075" y="4244975"/>
          <p14:tracePt t="28213" x="9934575" y="4232275"/>
          <p14:tracePt t="28222" x="9998075" y="4219575"/>
          <p14:tracePt t="28229" x="10061575" y="4194175"/>
          <p14:tracePt t="28239" x="10190163" y="4168775"/>
          <p14:tracePt t="28245" x="10253663" y="4156075"/>
          <p14:tracePt t="28254" x="10304463" y="4143375"/>
          <p14:tracePt t="28261" x="10355263" y="4130675"/>
          <p14:tracePt t="28272" x="10406063" y="4117975"/>
          <p14:tracePt t="28277" x="10469563" y="4092575"/>
          <p14:tracePt t="28286" x="10496550" y="4079875"/>
          <p14:tracePt t="28293" x="10534650" y="4052888"/>
          <p14:tracePt t="28301" x="10547350" y="4052888"/>
          <p14:tracePt t="28309" x="10560050" y="4040188"/>
          <p14:tracePt t="28317" x="10572750" y="4027488"/>
          <p14:tracePt t="28333" x="10585450" y="4027488"/>
          <p14:tracePt t="28341" x="10585450" y="4014788"/>
          <p14:tracePt t="28365" x="10598150" y="4002088"/>
          <p14:tracePt t="28381" x="10598150" y="3989388"/>
          <p14:tracePt t="28391" x="10610850" y="3989388"/>
          <p14:tracePt t="28397" x="10610850" y="3976688"/>
          <p14:tracePt t="28405" x="10610850" y="3963988"/>
          <p14:tracePt t="28413" x="10610850" y="3951288"/>
          <p14:tracePt t="28425" x="10610850" y="3938588"/>
          <p14:tracePt t="28429" x="10610850" y="3925888"/>
          <p14:tracePt t="28436" x="10623550" y="3925888"/>
          <p14:tracePt t="28445" x="10623550" y="3913188"/>
          <p14:tracePt t="28695" x="0" y="0"/>
        </p14:tracePtLst>
        <p14:tracePtLst>
          <p14:tracePt t="35833" x="10418763" y="1771650"/>
          <p14:tracePt t="35837" x="10406063" y="1758950"/>
          <p14:tracePt t="35845" x="10393363" y="1746250"/>
          <p14:tracePt t="35855" x="10393363" y="1733550"/>
          <p14:tracePt t="35861" x="10380663" y="1720850"/>
          <p14:tracePt t="35869" x="10367963" y="1708150"/>
          <p14:tracePt t="35888" x="10355263" y="1682750"/>
          <p14:tracePt t="35892" x="10342563" y="1670050"/>
          <p14:tracePt t="35901" x="10329863" y="1670050"/>
          <p14:tracePt t="35909" x="10304463" y="1657350"/>
          <p14:tracePt t="35917" x="10279063" y="1644650"/>
          <p14:tracePt t="35925" x="10240963" y="1644650"/>
          <p14:tracePt t="35932" x="10202863" y="1631950"/>
          <p14:tracePt t="35949" x="10152063" y="1631950"/>
          <p14:tracePt t="35957" x="10086975" y="1619250"/>
          <p14:tracePt t="35972" x="9934575" y="1606550"/>
          <p14:tracePt t="35981" x="9858375" y="1606550"/>
          <p14:tracePt t="35990" x="9769475" y="1593850"/>
          <p14:tracePt t="35997" x="9666288" y="1593850"/>
          <p14:tracePt t="36013" x="9577388" y="1593850"/>
          <p14:tracePt t="36022" x="9488488" y="1581150"/>
          <p14:tracePt t="36029" x="9399588" y="1581150"/>
          <p14:tracePt t="36041" x="9321800" y="1581150"/>
          <p14:tracePt t="36044" x="9232900" y="1581150"/>
          <p14:tracePt t="36055" x="9156700" y="1581150"/>
          <p14:tracePt t="36061" x="9093200" y="1593850"/>
          <p14:tracePt t="36071" x="9017000" y="1606550"/>
          <p14:tracePt t="36077" x="8939213" y="1619250"/>
          <p14:tracePt t="36085" x="8875713" y="1631950"/>
          <p14:tracePt t="36093" x="8799513" y="1631950"/>
          <p14:tracePt t="36104" x="8723313" y="1644650"/>
          <p14:tracePt t="36108" x="8647113" y="1657350"/>
          <p14:tracePt t="36119" x="8556625" y="1657350"/>
          <p14:tracePt t="36133" x="8480425" y="1670050"/>
          <p14:tracePt t="36143" x="8404225" y="1682750"/>
          <p14:tracePt t="36151" x="8340725" y="1695450"/>
          <p14:tracePt t="36161" x="8277225" y="1708150"/>
          <p14:tracePt t="36167" x="8213725" y="1733550"/>
          <p14:tracePt t="36177" x="8174038" y="1746250"/>
          <p14:tracePt t="36183" x="8123238" y="1771650"/>
          <p14:tracePt t="36190" x="8085138" y="1797050"/>
          <p14:tracePt t="36199" x="8047038" y="1822450"/>
          <p14:tracePt t="36208" x="8021638" y="1835150"/>
          <p14:tracePt t="36215" x="7983538" y="1860550"/>
          <p14:tracePt t="36222" x="7958138" y="1885950"/>
          <p14:tracePt t="36231" x="7920038" y="1924050"/>
          <p14:tracePt t="36242" x="7894638" y="1951038"/>
          <p14:tracePt t="36247" x="7856538" y="1976438"/>
          <p14:tracePt t="36255" x="7831138" y="2014538"/>
          <p14:tracePt t="36263" x="7818438" y="2039938"/>
          <p14:tracePt t="36272" x="7791450" y="2078038"/>
          <p14:tracePt t="36287" x="7778750" y="2103438"/>
          <p14:tracePt t="36295" x="7766050" y="2141538"/>
          <p14:tracePt t="36305" x="7753350" y="2166938"/>
          <p14:tracePt t="36311" x="7740650" y="2205038"/>
          <p14:tracePt t="36319" x="7727950" y="2230438"/>
          <p14:tracePt t="36327" x="7727950" y="2255838"/>
          <p14:tracePt t="36335" x="7727950" y="2268538"/>
          <p14:tracePt t="36343" x="7727950" y="2281238"/>
          <p14:tracePt t="36351" x="7727950" y="2306638"/>
          <p14:tracePt t="36359" x="7727950" y="2319338"/>
          <p14:tracePt t="36367" x="7740650" y="2344738"/>
          <p14:tracePt t="36375" x="7753350" y="2371725"/>
          <p14:tracePt t="36383" x="7778750" y="2384425"/>
          <p14:tracePt t="36394" x="7818438" y="2409825"/>
          <p14:tracePt t="36412" x="7856538" y="2435225"/>
          <p14:tracePt t="36414" x="7907338" y="2460625"/>
          <p14:tracePt t="36426" x="7970838" y="2473325"/>
          <p14:tracePt t="36433" x="8047038" y="2498725"/>
          <p14:tracePt t="36442" x="8123238" y="2511425"/>
          <p14:tracePt t="36449" x="8213725" y="2524125"/>
          <p14:tracePt t="36457" x="8302625" y="2536825"/>
          <p14:tracePt t="36465" x="8404225" y="2549525"/>
          <p14:tracePt t="36474" x="8518525" y="2562225"/>
          <p14:tracePt t="36481" x="8647113" y="2574925"/>
          <p14:tracePt t="36497" x="8761413" y="2587625"/>
          <p14:tracePt t="36505" x="8901113" y="2600325"/>
          <p14:tracePt t="36513" x="9017000" y="2600325"/>
          <p14:tracePt t="36521" x="9144000" y="2600325"/>
          <p14:tracePt t="36529" x="9271000" y="2613025"/>
          <p14:tracePt t="36538" x="9412288" y="2613025"/>
          <p14:tracePt t="36545" x="9526588" y="2613025"/>
          <p14:tracePt t="36553" x="9640888" y="2613025"/>
          <p14:tracePt t="36561" x="9769475" y="2613025"/>
          <p14:tracePt t="36569" x="9858375" y="2613025"/>
          <p14:tracePt t="36577" x="9959975" y="2600325"/>
          <p14:tracePt t="36585" x="10036175" y="2587625"/>
          <p14:tracePt t="36592" x="10126663" y="2574925"/>
          <p14:tracePt t="36601" x="10202863" y="2562225"/>
          <p14:tracePt t="36611" x="10279063" y="2549525"/>
          <p14:tracePt t="36616" x="10329863" y="2536825"/>
          <p14:tracePt t="36626" x="10406063" y="2524125"/>
          <p14:tracePt t="36632" x="10456863" y="2524125"/>
          <p14:tracePt t="36641" x="10521950" y="2511425"/>
          <p14:tracePt t="36648" x="10585450" y="2498725"/>
          <p14:tracePt t="36658" x="10636250" y="2486025"/>
          <p14:tracePt t="36664" x="10725150" y="2473325"/>
          <p14:tracePt t="36674" x="10775950" y="2447925"/>
          <p14:tracePt t="36682" x="10826750" y="2435225"/>
          <p14:tracePt t="36690" x="10866438" y="2409825"/>
          <p14:tracePt t="36698" x="10904538" y="2384425"/>
          <p14:tracePt t="36707" x="10942638" y="2359025"/>
          <p14:tracePt t="36714" x="10980738" y="2332038"/>
          <p14:tracePt t="36723" x="11031538" y="2306638"/>
          <p14:tracePt t="36730" x="11056938" y="2281238"/>
          <p14:tracePt t="36740" x="11095038" y="2255838"/>
          <p14:tracePt t="36746" x="11107738" y="2243138"/>
          <p14:tracePt t="36754" x="11120438" y="2217738"/>
          <p14:tracePt t="36762" x="11133138" y="2205038"/>
          <p14:tracePt t="36774" x="11145838" y="2192338"/>
          <p14:tracePt t="36778" x="11145838" y="2179638"/>
          <p14:tracePt t="36787" x="11158538" y="2166938"/>
          <p14:tracePt t="36795" x="11158538" y="2154238"/>
          <p14:tracePt t="36806" x="11171238" y="2141538"/>
          <p14:tracePt t="36836" x="11171238" y="2128838"/>
          <p14:tracePt t="36842" x="11171238" y="2116138"/>
          <p14:tracePt t="36850" x="11171238" y="2103438"/>
          <p14:tracePt t="36859" x="11171238" y="2090738"/>
          <p14:tracePt t="36867" x="11158538" y="2065338"/>
          <p14:tracePt t="36874" x="11145838" y="2052638"/>
          <p14:tracePt t="36883" x="11133138" y="2027238"/>
          <p14:tracePt t="36890" x="11120438" y="2014538"/>
          <p14:tracePt t="36898" x="11082338" y="1989138"/>
          <p14:tracePt t="36906" x="11069638" y="1976438"/>
          <p14:tracePt t="36914" x="11044238" y="1963738"/>
          <p14:tracePt t="36922" x="11018838" y="1951038"/>
          <p14:tracePt t="36930" x="11006138" y="1938338"/>
          <p14:tracePt t="36938" x="10980738" y="1924050"/>
          <p14:tracePt t="36946" x="10955338" y="1924050"/>
          <p14:tracePt t="36954" x="10942638" y="1924050"/>
          <p14:tracePt t="36973" x="10904538" y="1911350"/>
          <p14:tracePt t="36976" x="10879138" y="1911350"/>
          <p14:tracePt t="36978" x="10866438" y="1911350"/>
          <p14:tracePt t="36988" x="10814050" y="1911350"/>
          <p14:tracePt t="36996" x="10788650" y="1898650"/>
          <p14:tracePt t="37007" x="10750550" y="1898650"/>
          <p14:tracePt t="37012" x="10712450" y="1898650"/>
          <p14:tracePt t="37020" x="10636250" y="1885950"/>
          <p14:tracePt t="37028" x="10585450" y="1885950"/>
          <p14:tracePt t="37037" x="10534650" y="1873250"/>
          <p14:tracePt t="37044" x="10496550" y="1873250"/>
          <p14:tracePt t="37053" x="10393363" y="1873250"/>
          <p14:tracePt t="37060" x="10355263" y="1873250"/>
          <p14:tracePt t="37068" x="10304463" y="1873250"/>
          <p14:tracePt t="37076" x="10253663" y="1873250"/>
          <p14:tracePt t="37084" x="10215563" y="1873250"/>
          <p14:tracePt t="37093" x="10113963" y="1873250"/>
          <p14:tracePt t="37100" x="10061575" y="1873250"/>
          <p14:tracePt t="37108" x="10010775" y="1873250"/>
          <p14:tracePt t="37116" x="9959975" y="1873250"/>
          <p14:tracePt t="37124" x="9896475" y="1873250"/>
          <p14:tracePt t="37133" x="9832975" y="1873250"/>
          <p14:tracePt t="37142" x="9691688" y="1860550"/>
          <p14:tracePt t="37148" x="9615488" y="1860550"/>
          <p14:tracePt t="37159" x="9539288" y="1860550"/>
          <p14:tracePt t="37164" x="9463088" y="1860550"/>
          <p14:tracePt t="37175" x="9386888" y="1860550"/>
          <p14:tracePt t="37180" x="9309100" y="1860550"/>
          <p14:tracePt t="37188" x="9220200" y="1860550"/>
          <p14:tracePt t="37196" x="9144000" y="1860550"/>
          <p14:tracePt t="37209" x="9055100" y="1860550"/>
          <p14:tracePt t="37212" x="8926513" y="1885950"/>
          <p14:tracePt t="37220" x="8875713" y="1885950"/>
          <p14:tracePt t="37228" x="8837613" y="1898650"/>
          <p14:tracePt t="37239" x="8761413" y="1924050"/>
          <p14:tracePt t="37246" x="8736013" y="1924050"/>
          <p14:tracePt t="37254" x="8723313" y="1938338"/>
          <p14:tracePt t="37262" x="8710613" y="1938338"/>
          <p14:tracePt t="37271" x="8710613" y="1951038"/>
          <p14:tracePt t="37335" x="0" y="0"/>
        </p14:tracePtLst>
      </p14:laserTrace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B0C91-7A3B-4893-BFA1-4F72D9EBF144}"/>
              </a:ext>
            </a:extLst>
          </p:cNvPr>
          <p:cNvSpPr>
            <a:spLocks noGrp="1"/>
          </p:cNvSpPr>
          <p:nvPr>
            <p:ph type="title"/>
          </p:nvPr>
        </p:nvSpPr>
        <p:spPr/>
        <p:txBody>
          <a:bodyPr/>
          <a:lstStyle/>
          <a:p>
            <a:r>
              <a:rPr lang="en-US" dirty="0"/>
              <a:t>Modificación de parámetros específicos del modelo</a:t>
            </a:r>
            <a:br>
              <a:rPr lang="en-US" dirty="0"/>
            </a:br>
            <a:br>
              <a:rPr lang="en-US" dirty="0"/>
            </a:br>
            <a:br>
              <a:rPr lang="en-US" dirty="0"/>
            </a:br>
            <a:br>
              <a:rPr lang="en-US" dirty="0"/>
            </a:br>
            <a:r>
              <a:rPr lang="en-US" i="1" dirty="0"/>
              <a:t>R-Trend</a:t>
            </a:r>
          </a:p>
        </p:txBody>
      </p:sp>
      <p:sp>
        <p:nvSpPr>
          <p:cNvPr id="3" name="Content Placeholder 2">
            <a:extLst>
              <a:ext uri="{FF2B5EF4-FFF2-40B4-BE49-F238E27FC236}">
                <a16:creationId xmlns:a16="http://schemas.microsoft.com/office/drawing/2014/main" id="{EFE9B8D2-6F69-41D2-9F47-9F6E5E6D8589}"/>
              </a:ext>
            </a:extLst>
          </p:cNvPr>
          <p:cNvSpPr>
            <a:spLocks noGrp="1"/>
          </p:cNvSpPr>
          <p:nvPr>
            <p:ph sz="half" idx="1"/>
          </p:nvPr>
        </p:nvSpPr>
        <p:spPr>
          <a:xfrm>
            <a:off x="3453063" y="868680"/>
            <a:ext cx="3889569" cy="5120640"/>
          </a:xfrm>
        </p:spPr>
        <p:txBody>
          <a:bodyPr/>
          <a:lstStyle/>
          <a:p>
            <a:r>
              <a:rPr lang="en-US" sz="2800" dirty="0"/>
              <a:t>Límites en la generación de curvas</a:t>
            </a:r>
          </a:p>
          <a:p>
            <a:pPr lvl="1"/>
            <a:r>
              <a:rPr lang="en-US" sz="2400" dirty="0"/>
              <a:t>7 parámetros del modelo</a:t>
            </a:r>
          </a:p>
          <a:p>
            <a:pPr lvl="1"/>
            <a:r>
              <a:rPr lang="en-US" sz="2400" i="1" dirty="0"/>
              <a:t>t</a:t>
            </a:r>
            <a:r>
              <a:rPr lang="en-US" sz="2400" i="1" baseline="-25000" dirty="0"/>
              <a:t>0</a:t>
            </a:r>
            <a:r>
              <a:rPr lang="en-US" sz="2400" i="1" dirty="0"/>
              <a:t> , t</a:t>
            </a:r>
            <a:r>
              <a:rPr lang="en-US" sz="2400" i="1" baseline="-25000" dirty="0"/>
              <a:t>1</a:t>
            </a:r>
            <a:r>
              <a:rPr lang="en-US" sz="2400" i="1" dirty="0"/>
              <a:t> , r</a:t>
            </a:r>
            <a:r>
              <a:rPr lang="en-US" sz="2400" i="1" baseline="-25000" dirty="0"/>
              <a:t>0</a:t>
            </a:r>
            <a:r>
              <a:rPr lang="en-US" sz="2400" i="1" dirty="0"/>
              <a:t> , </a:t>
            </a:r>
            <a:r>
              <a:rPr lang="en-US" sz="2400" i="1" dirty="0">
                <a:latin typeface="Arial" panose="020B0604020202020204" pitchFamily="34" charset="0"/>
                <a:cs typeface="Arial" panose="020B0604020202020204" pitchFamily="34" charset="0"/>
              </a:rPr>
              <a:t>β</a:t>
            </a:r>
            <a:r>
              <a:rPr lang="en-US" sz="2400" i="1" baseline="-25000" dirty="0">
                <a:latin typeface="Arial" panose="020B0604020202020204" pitchFamily="34" charset="0"/>
                <a:cs typeface="Arial" panose="020B0604020202020204" pitchFamily="34" charset="0"/>
              </a:rPr>
              <a:t>0</a:t>
            </a:r>
            <a:r>
              <a:rPr lang="en-US" sz="2400" i="1" dirty="0">
                <a:latin typeface="Arial" panose="020B0604020202020204" pitchFamily="34" charset="0"/>
                <a:cs typeface="Arial" panose="020B0604020202020204" pitchFamily="34" charset="0"/>
              </a:rPr>
              <a:t> </a:t>
            </a:r>
            <a:r>
              <a:rPr lang="el-GR" sz="2400" i="1" dirty="0">
                <a:latin typeface="Arial" panose="020B0604020202020204" pitchFamily="34" charset="0"/>
                <a:cs typeface="Arial" panose="020B0604020202020204" pitchFamily="34" charset="0"/>
              </a:rPr>
              <a:t>…β</a:t>
            </a:r>
            <a:r>
              <a:rPr lang="en-US" sz="2400" i="1" baseline="-25000" dirty="0">
                <a:latin typeface="Arial" panose="020B0604020202020204" pitchFamily="34" charset="0"/>
                <a:cs typeface="Arial" panose="020B0604020202020204" pitchFamily="34" charset="0"/>
              </a:rPr>
              <a:t>3</a:t>
            </a:r>
          </a:p>
          <a:p>
            <a:r>
              <a:rPr lang="en-US" sz="2600" dirty="0"/>
              <a:t>Normalmente, los usuarios solo cambian </a:t>
            </a:r>
            <a:r>
              <a:rPr lang="en-US" sz="2600" i="1" dirty="0"/>
              <a:t>t</a:t>
            </a:r>
            <a:r>
              <a:rPr lang="en-US" sz="2600" i="1" baseline="-25000" dirty="0"/>
              <a:t>0</a:t>
            </a:r>
            <a:r>
              <a:rPr lang="en-US" sz="2600" dirty="0"/>
              <a:t> bajo y </a:t>
            </a:r>
            <a:r>
              <a:rPr lang="en-US" sz="2600" i="1" dirty="0"/>
              <a:t>t</a:t>
            </a:r>
            <a:r>
              <a:rPr lang="en-US" sz="2600" i="1" baseline="-25000" dirty="0"/>
              <a:t>0 </a:t>
            </a:r>
            <a:r>
              <a:rPr lang="en-US" sz="2600" dirty="0"/>
              <a:t> alto, es decir, el rango de años de inicio.</a:t>
            </a:r>
          </a:p>
          <a:p>
            <a:endParaRPr lang="en-US" sz="2600" dirty="0"/>
          </a:p>
          <a:p>
            <a:endParaRPr lang="en-US" sz="2600" dirty="0"/>
          </a:p>
          <a:p>
            <a:endParaRPr lang="en-US" sz="2600" dirty="0"/>
          </a:p>
          <a:p>
            <a:endParaRPr lang="en-US" sz="2600" dirty="0"/>
          </a:p>
          <a:p>
            <a:pPr lvl="1"/>
            <a:endParaRPr lang="en-US" dirty="0"/>
          </a:p>
        </p:txBody>
      </p:sp>
      <p:pic>
        <p:nvPicPr>
          <p:cNvPr id="7" name="Picture 6">
            <a:extLst>
              <a:ext uri="{FF2B5EF4-FFF2-40B4-BE49-F238E27FC236}">
                <a16:creationId xmlns:a16="http://schemas.microsoft.com/office/drawing/2014/main" id="{4F70AF89-E2DE-4D05-BBE4-483D3A30EF14}"/>
              </a:ext>
            </a:extLst>
          </p:cNvPr>
          <p:cNvPicPr>
            <a:picLocks noChangeAspect="1"/>
          </p:cNvPicPr>
          <p:nvPr/>
        </p:nvPicPr>
        <p:blipFill>
          <a:blip r:embed="rId3"/>
          <a:stretch>
            <a:fillRect/>
          </a:stretch>
        </p:blipFill>
        <p:spPr>
          <a:xfrm>
            <a:off x="0" y="520698"/>
            <a:ext cx="3433864" cy="265115"/>
          </a:xfrm>
          <a:prstGeom prst="rect">
            <a:avLst/>
          </a:prstGeom>
        </p:spPr>
      </p:pic>
      <p:pic>
        <p:nvPicPr>
          <p:cNvPr id="9" name="Content Placeholder 8">
            <a:extLst>
              <a:ext uri="{FF2B5EF4-FFF2-40B4-BE49-F238E27FC236}">
                <a16:creationId xmlns:a16="http://schemas.microsoft.com/office/drawing/2014/main" id="{05092194-5F26-4F3E-AAC6-9EF575318872}"/>
              </a:ext>
            </a:extLst>
          </p:cNvPr>
          <p:cNvPicPr>
            <a:picLocks noGrp="1" noChangeAspect="1"/>
          </p:cNvPicPr>
          <p:nvPr>
            <p:ph sz="half" idx="2"/>
          </p:nvPr>
        </p:nvPicPr>
        <p:blipFill>
          <a:blip r:embed="rId4"/>
          <a:stretch>
            <a:fillRect/>
          </a:stretch>
        </p:blipFill>
        <p:spPr>
          <a:xfrm>
            <a:off x="7987599" y="603745"/>
            <a:ext cx="3378901" cy="5121275"/>
          </a:xfrm>
          <a:prstGeom prst="rect">
            <a:avLst/>
          </a:prstGeom>
          <a:ln w="38100">
            <a:solidFill>
              <a:schemeClr val="accent5">
                <a:lumMod val="75000"/>
              </a:schemeClr>
            </a:solidFill>
          </a:ln>
        </p:spPr>
      </p:pic>
      <p:pic>
        <p:nvPicPr>
          <p:cNvPr id="12" name="Picture 11">
            <a:extLst>
              <a:ext uri="{FF2B5EF4-FFF2-40B4-BE49-F238E27FC236}">
                <a16:creationId xmlns:a16="http://schemas.microsoft.com/office/drawing/2014/main" id="{B34637DB-5019-4A37-A4EF-C56C01F68ABE}"/>
              </a:ext>
            </a:extLst>
          </p:cNvPr>
          <p:cNvPicPr>
            <a:picLocks noChangeAspect="1"/>
          </p:cNvPicPr>
          <p:nvPr/>
        </p:nvPicPr>
        <p:blipFill rotWithShape="1">
          <a:blip r:embed="rId5"/>
          <a:srcRect r="24850"/>
          <a:stretch/>
        </p:blipFill>
        <p:spPr>
          <a:xfrm>
            <a:off x="3495368" y="4273790"/>
            <a:ext cx="3908768" cy="391445"/>
          </a:xfrm>
          <a:prstGeom prst="rect">
            <a:avLst/>
          </a:prstGeom>
          <a:solidFill>
            <a:schemeClr val="bg1"/>
          </a:solidFill>
        </p:spPr>
      </p:pic>
      <p:pic>
        <p:nvPicPr>
          <p:cNvPr id="13" name="Picture 12">
            <a:extLst>
              <a:ext uri="{FF2B5EF4-FFF2-40B4-BE49-F238E27FC236}">
                <a16:creationId xmlns:a16="http://schemas.microsoft.com/office/drawing/2014/main" id="{7D22B003-C219-49AA-A213-FF89BB7550A3}"/>
              </a:ext>
            </a:extLst>
          </p:cNvPr>
          <p:cNvPicPr>
            <a:picLocks noChangeAspect="1"/>
          </p:cNvPicPr>
          <p:nvPr/>
        </p:nvPicPr>
        <p:blipFill>
          <a:blip r:embed="rId6"/>
          <a:stretch>
            <a:fillRect/>
          </a:stretch>
        </p:blipFill>
        <p:spPr>
          <a:xfrm>
            <a:off x="4037150" y="5327161"/>
            <a:ext cx="2203655" cy="395969"/>
          </a:xfrm>
          <a:prstGeom prst="rect">
            <a:avLst/>
          </a:prstGeom>
        </p:spPr>
      </p:pic>
      <p:pic>
        <p:nvPicPr>
          <p:cNvPr id="14" name="Picture 13">
            <a:extLst>
              <a:ext uri="{FF2B5EF4-FFF2-40B4-BE49-F238E27FC236}">
                <a16:creationId xmlns:a16="http://schemas.microsoft.com/office/drawing/2014/main" id="{94CC69F6-39DF-431C-8D0A-541AE934C083}"/>
              </a:ext>
            </a:extLst>
          </p:cNvPr>
          <p:cNvPicPr>
            <a:picLocks noChangeAspect="1"/>
          </p:cNvPicPr>
          <p:nvPr/>
        </p:nvPicPr>
        <p:blipFill rotWithShape="1">
          <a:blip r:embed="rId5"/>
          <a:srcRect l="75150" b="-2"/>
          <a:stretch/>
        </p:blipFill>
        <p:spPr>
          <a:xfrm>
            <a:off x="5594557" y="4740110"/>
            <a:ext cx="1292496" cy="391445"/>
          </a:xfrm>
          <a:prstGeom prst="rect">
            <a:avLst/>
          </a:prstGeom>
          <a:solidFill>
            <a:schemeClr val="bg1"/>
          </a:solidFill>
        </p:spPr>
      </p:pic>
      <p:sp>
        <p:nvSpPr>
          <p:cNvPr id="15" name="Rectangle: Rounded Corners 14">
            <a:extLst>
              <a:ext uri="{FF2B5EF4-FFF2-40B4-BE49-F238E27FC236}">
                <a16:creationId xmlns:a16="http://schemas.microsoft.com/office/drawing/2014/main" id="{D01226AE-A33B-43E8-9305-A57B5FAAD0A2}"/>
              </a:ext>
            </a:extLst>
          </p:cNvPr>
          <p:cNvSpPr/>
          <p:nvPr/>
        </p:nvSpPr>
        <p:spPr>
          <a:xfrm>
            <a:off x="8126082" y="1345221"/>
            <a:ext cx="3165895" cy="224787"/>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7043561"/>
      </p:ext>
    </p:extLst>
  </p:cSld>
  <p:clrMapOvr>
    <a:masterClrMapping/>
  </p:clrMapOvr>
  <mc:AlternateContent xmlns:mc="http://schemas.openxmlformats.org/markup-compatibility/2006" xmlns:p14="http://schemas.microsoft.com/office/powerpoint/2010/main">
    <mc:Choice Requires="p14">
      <p:transition spd="slow" p14:dur="2000" advTm="46376"/>
    </mc:Choice>
    <mc:Fallback xmlns="" xmlns:a16="http://schemas.microsoft.com/office/drawing/2014/main">
      <p:transition spd="slow" advTm="46376"/>
    </mc:Fallback>
  </mc:AlternateContent>
  <p:extLst>
    <p:ext uri="{3A86A75C-4F4B-4683-9AE1-C65F6400EC91}">
      <p14:laserTraceLst xmlns:p14="http://schemas.microsoft.com/office/powerpoint/2010/main">
        <p14:tracePtLst>
          <p14:tracePt t="4131" x="10904538" y="1300163"/>
          <p14:tracePt t="4136" x="10891838" y="1287463"/>
          <p14:tracePt t="4143" x="10879138" y="1274763"/>
          <p14:tracePt t="4155" x="10866438" y="1274763"/>
          <p14:tracePt t="4159" x="10852150" y="1262063"/>
          <p14:tracePt t="4167" x="10826750" y="1249363"/>
          <p14:tracePt t="4175" x="10814050" y="1249363"/>
          <p14:tracePt t="4187" x="10788650" y="1236663"/>
          <p14:tracePt t="4191" x="10750550" y="1223963"/>
          <p14:tracePt t="4200" x="10712450" y="1211263"/>
          <p14:tracePt t="4207" x="10687050" y="1211263"/>
          <p14:tracePt t="4215" x="10623550" y="1198563"/>
          <p14:tracePt t="4222" x="10598150" y="1185863"/>
          <p14:tracePt t="4233" x="10521950" y="1173163"/>
          <p14:tracePt t="4239" x="10444163" y="1160463"/>
          <p14:tracePt t="4246" x="10355263" y="1147763"/>
          <p14:tracePt t="4255" x="10279063" y="1135063"/>
          <p14:tracePt t="4264" x="10190163" y="1122363"/>
          <p14:tracePt t="4270" x="10101263" y="1096963"/>
          <p14:tracePt t="4278" x="9998075" y="1084263"/>
          <p14:tracePt t="4287" x="9909175" y="1057275"/>
          <p14:tracePt t="4295" x="9794875" y="1031875"/>
          <p14:tracePt t="4302" x="9678988" y="1019175"/>
          <p14:tracePt t="4310" x="9564688" y="993775"/>
          <p14:tracePt t="4318" x="9450388" y="981075"/>
          <p14:tracePt t="4327" x="9348788" y="981075"/>
          <p14:tracePt t="4334" x="9258300" y="981075"/>
          <p14:tracePt t="4344" x="9220200" y="981075"/>
          <p14:tracePt t="4355" x="9144000" y="981075"/>
          <p14:tracePt t="4361" x="9067800" y="981075"/>
          <p14:tracePt t="4369" x="9004300" y="981075"/>
          <p14:tracePt t="4376" x="8966200" y="993775"/>
          <p14:tracePt t="4391" x="8901113" y="993775"/>
          <p14:tracePt t="4393" x="8824913" y="1019175"/>
          <p14:tracePt t="4400" x="8786813" y="1031875"/>
          <p14:tracePt t="4408" x="8697913" y="1057275"/>
          <p14:tracePt t="4419" x="8596313" y="1084263"/>
          <p14:tracePt t="4424" x="8543925" y="1096963"/>
          <p14:tracePt t="4432" x="8429625" y="1122363"/>
          <p14:tracePt t="4441" x="8366125" y="1147763"/>
          <p14:tracePt t="4450" x="8226425" y="1173163"/>
          <p14:tracePt t="4457" x="8161338" y="1185863"/>
          <p14:tracePt t="4464" x="8034338" y="1223963"/>
          <p14:tracePt t="4473" x="7970838" y="1236663"/>
          <p14:tracePt t="4480" x="7894638" y="1249363"/>
          <p14:tracePt t="4489" x="7778750" y="1287463"/>
          <p14:tracePt t="4496" x="7727950" y="1300163"/>
          <p14:tracePt t="4505" x="7639050" y="1350963"/>
          <p14:tracePt t="4512" x="7600950" y="1376363"/>
          <p14:tracePt t="4520" x="7550150" y="1414463"/>
          <p14:tracePt t="4528" x="7524750" y="1439863"/>
          <p14:tracePt t="4536" x="7499350" y="1465263"/>
          <p14:tracePt t="4544" x="7473950" y="1504950"/>
          <p14:tracePt t="4552" x="7448550" y="1530350"/>
          <p14:tracePt t="4560" x="7435850" y="1543050"/>
          <p14:tracePt t="4571" x="7408863" y="1593850"/>
          <p14:tracePt t="4576" x="7408863" y="1606550"/>
          <p14:tracePt t="4584" x="7396163" y="1631950"/>
          <p14:tracePt t="4592" x="7383463" y="1657350"/>
          <p14:tracePt t="4600" x="7370763" y="1695450"/>
          <p14:tracePt t="4609" x="7358063" y="1720850"/>
          <p14:tracePt t="4616" x="7358063" y="1746250"/>
          <p14:tracePt t="4626" x="7358063" y="1771650"/>
          <p14:tracePt t="4633" x="7345363" y="1822450"/>
          <p14:tracePt t="4640" x="7345363" y="1847850"/>
          <p14:tracePt t="4651" x="7345363" y="1885950"/>
          <p14:tracePt t="4658" x="7345363" y="1911350"/>
          <p14:tracePt t="4666" x="7358063" y="1951038"/>
          <p14:tracePt t="4674" x="7383463" y="2014538"/>
          <p14:tracePt t="4683" x="7408863" y="2052638"/>
          <p14:tracePt t="4690" x="7435850" y="2090738"/>
          <p14:tracePt t="4698" x="7486650" y="2154238"/>
          <p14:tracePt t="4706" x="7550150" y="2230438"/>
          <p14:tracePt t="4714" x="7588250" y="2268538"/>
          <p14:tracePt t="4722" x="7677150" y="2344738"/>
          <p14:tracePt t="4730" x="7778750" y="2422525"/>
          <p14:tracePt t="4739" x="7843838" y="2460625"/>
          <p14:tracePt t="4746" x="7970838" y="2524125"/>
          <p14:tracePt t="4754" x="8110538" y="2600325"/>
          <p14:tracePt t="4762" x="8174038" y="2625725"/>
          <p14:tracePt t="4770" x="8328025" y="2701925"/>
          <p14:tracePt t="4778" x="8404225" y="2727325"/>
          <p14:tracePt t="4786" x="8556625" y="2778125"/>
          <p14:tracePt t="4794" x="8621713" y="2805113"/>
          <p14:tracePt t="4802" x="8761413" y="2843213"/>
          <p14:tracePt t="4810" x="8837613" y="2855913"/>
          <p14:tracePt t="4818" x="8966200" y="2894013"/>
          <p14:tracePt t="4826" x="9042400" y="2906713"/>
          <p14:tracePt t="4834" x="9182100" y="2932113"/>
          <p14:tracePt t="4842" x="9258300" y="2932113"/>
          <p14:tracePt t="4854" x="9412288" y="2957513"/>
          <p14:tracePt t="4858" x="9488488" y="2957513"/>
          <p14:tracePt t="4867" x="9640888" y="2957513"/>
          <p14:tracePt t="4874" x="9731375" y="2957513"/>
          <p14:tracePt t="4885" x="9807575" y="2957513"/>
          <p14:tracePt t="4890" x="9998075" y="2932113"/>
          <p14:tracePt t="4899" x="10086975" y="2919413"/>
          <p14:tracePt t="4908" x="10190163" y="2906713"/>
          <p14:tracePt t="4916" x="10380663" y="2855913"/>
          <p14:tracePt t="4922" x="10469563" y="2830513"/>
          <p14:tracePt t="4932" x="10560050" y="2805113"/>
          <p14:tracePt t="4940" x="10648950" y="2778125"/>
          <p14:tracePt t="4949" x="10826750" y="2714625"/>
          <p14:tracePt t="4956" x="10891838" y="2676525"/>
          <p14:tracePt t="4965" x="10993438" y="2625725"/>
          <p14:tracePt t="4976" x="11069638" y="2562225"/>
          <p14:tracePt t="4983" x="11120438" y="2524125"/>
          <p14:tracePt t="4989" x="11158538" y="2473325"/>
          <p14:tracePt t="4996" x="11196638" y="2435225"/>
          <p14:tracePt t="5004" x="11209338" y="2397125"/>
          <p14:tracePt t="5019" x="11234738" y="2371725"/>
          <p14:tracePt t="5030" x="11249025" y="2319338"/>
          <p14:tracePt t="5036" x="11261725" y="2293938"/>
          <p14:tracePt t="5044" x="11261725" y="2268538"/>
          <p14:tracePt t="5053" x="11261725" y="2255838"/>
          <p14:tracePt t="5060" x="11274425" y="2230438"/>
          <p14:tracePt t="5070" x="11274425" y="2205038"/>
          <p14:tracePt t="5076" x="11287125" y="2179638"/>
          <p14:tracePt t="5084" x="11287125" y="2141538"/>
          <p14:tracePt t="5092" x="11287125" y="2103438"/>
          <p14:tracePt t="5101" x="11299825" y="2065338"/>
          <p14:tracePt t="5108" x="11299825" y="2039938"/>
          <p14:tracePt t="5116" x="11312525" y="1989138"/>
          <p14:tracePt t="5124" x="11312525" y="1963738"/>
          <p14:tracePt t="5133" x="11312525" y="1911350"/>
          <p14:tracePt t="5140" x="11312525" y="1885950"/>
          <p14:tracePt t="5149" x="11312525" y="1822450"/>
          <p14:tracePt t="5156" x="11312525" y="1797050"/>
          <p14:tracePt t="5164" x="11312525" y="1758950"/>
          <p14:tracePt t="5172" x="11299825" y="1720850"/>
          <p14:tracePt t="5180" x="11287125" y="1695450"/>
          <p14:tracePt t="5190" x="11274425" y="1670050"/>
          <p14:tracePt t="5198" x="11249025" y="1644650"/>
          <p14:tracePt t="5206" x="11222038" y="1606550"/>
          <p14:tracePt t="5214" x="11196638" y="1581150"/>
          <p14:tracePt t="5222" x="11171238" y="1555750"/>
          <p14:tracePt t="5230" x="11133138" y="1517650"/>
          <p14:tracePt t="5239" x="11095038" y="1490663"/>
          <p14:tracePt t="5246" x="11044238" y="1465263"/>
          <p14:tracePt t="5254" x="11006138" y="1439863"/>
          <p14:tracePt t="5262" x="10980738" y="1427163"/>
          <p14:tracePt t="5270" x="10942638" y="1414463"/>
          <p14:tracePt t="5278" x="10891838" y="1389063"/>
          <p14:tracePt t="5287" x="10839450" y="1376363"/>
          <p14:tracePt t="5294" x="10814050" y="1363663"/>
          <p14:tracePt t="5302" x="10750550" y="1338263"/>
          <p14:tracePt t="5310" x="10725150" y="1338263"/>
          <p14:tracePt t="5320" x="10661650" y="1312863"/>
          <p14:tracePt t="5326" x="10585450" y="1300163"/>
          <p14:tracePt t="5334" x="10521950" y="1287463"/>
          <p14:tracePt t="5342" x="10418763" y="1262063"/>
          <p14:tracePt t="5351" x="10355263" y="1249363"/>
          <p14:tracePt t="5358" x="10279063" y="1236663"/>
          <p14:tracePt t="5366" x="10190163" y="1223963"/>
          <p14:tracePt t="5374" x="10101263" y="1211263"/>
          <p14:tracePt t="5382" x="10010775" y="1211263"/>
          <p14:tracePt t="5390" x="9921875" y="1198563"/>
          <p14:tracePt t="5398" x="9820275" y="1185863"/>
          <p14:tracePt t="5406" x="9731375" y="1185863"/>
          <p14:tracePt t="5414" x="9640888" y="1185863"/>
          <p14:tracePt t="5422" x="9551988" y="1185863"/>
          <p14:tracePt t="5430" x="9501188" y="1185863"/>
          <p14:tracePt t="5439" x="9412288" y="1185863"/>
          <p14:tracePt t="5447" x="9309100" y="1185863"/>
          <p14:tracePt t="5454" x="9207500" y="1198563"/>
          <p14:tracePt t="5462" x="9169400" y="1198563"/>
          <p14:tracePt t="5470" x="9067800" y="1211263"/>
          <p14:tracePt t="5480" x="8966200" y="1223963"/>
          <p14:tracePt t="5486" x="8913813" y="1236663"/>
          <p14:tracePt t="5494" x="8824913" y="1249363"/>
          <p14:tracePt t="5504" x="8736013" y="1262063"/>
          <p14:tracePt t="5512" x="8672513" y="1287463"/>
          <p14:tracePt t="5520" x="8609013" y="1300163"/>
          <p14:tracePt t="5528" x="8543925" y="1325563"/>
          <p14:tracePt t="5538" x="8493125" y="1338263"/>
          <p14:tracePt t="5544" x="8429625" y="1350963"/>
          <p14:tracePt t="5552" x="8378825" y="1363663"/>
          <p14:tracePt t="5560" x="8328025" y="1376363"/>
          <p14:tracePt t="5572" x="8289925" y="1389063"/>
          <p14:tracePt t="5576" x="8264525" y="1401763"/>
          <p14:tracePt t="5584" x="8226425" y="1414463"/>
          <p14:tracePt t="5592" x="8201025" y="1427163"/>
          <p14:tracePt t="5600" x="8161338" y="1439863"/>
          <p14:tracePt t="5608" x="8148638" y="1452563"/>
          <p14:tracePt t="5617" x="8110538" y="1465263"/>
          <p14:tracePt t="5624" x="8085138" y="1477963"/>
          <p14:tracePt t="5632" x="8072438" y="1490663"/>
          <p14:tracePt t="5640" x="8059738" y="1504950"/>
          <p14:tracePt t="5649" x="8034338" y="1530350"/>
          <p14:tracePt t="5656" x="8021638" y="1543050"/>
          <p14:tracePt t="5664" x="8008938" y="1568450"/>
          <p14:tracePt t="5673" x="7996238" y="1581150"/>
          <p14:tracePt t="5680" x="7970838" y="1619250"/>
          <p14:tracePt t="5688" x="7958138" y="1631950"/>
          <p14:tracePt t="5696" x="7945438" y="1670050"/>
          <p14:tracePt t="5704" x="7932738" y="1682750"/>
          <p14:tracePt t="5712" x="7907338" y="1720850"/>
          <p14:tracePt t="5720" x="7894638" y="1746250"/>
          <p14:tracePt t="5729" x="7869238" y="1797050"/>
          <p14:tracePt t="5736" x="7869238" y="1809750"/>
          <p14:tracePt t="5744" x="7856538" y="1835150"/>
          <p14:tracePt t="5752" x="7831138" y="1873250"/>
          <p14:tracePt t="5762" x="7831138" y="1885950"/>
          <p14:tracePt t="5768" x="7818438" y="1924050"/>
          <p14:tracePt t="5778" x="7818438" y="1938338"/>
          <p14:tracePt t="5786" x="7804150" y="1951038"/>
          <p14:tracePt t="5794" x="7804150" y="1976438"/>
          <p14:tracePt t="5803" x="7804150" y="1989138"/>
          <p14:tracePt t="5810" x="7804150" y="2001838"/>
          <p14:tracePt t="5818" x="7804150" y="2039938"/>
          <p14:tracePt t="5826" x="7804150" y="2052638"/>
          <p14:tracePt t="5835" x="7804150" y="2065338"/>
          <p14:tracePt t="5842" x="7804150" y="2078038"/>
          <p14:tracePt t="5850" x="7804150" y="2103438"/>
          <p14:tracePt t="5858" x="7804150" y="2116138"/>
          <p14:tracePt t="5867" x="7804150" y="2128838"/>
          <p14:tracePt t="5875" x="7804150" y="2141538"/>
          <p14:tracePt t="5882" x="7818438" y="2166938"/>
          <p14:tracePt t="5890" x="7831138" y="2179638"/>
          <p14:tracePt t="5898" x="7843838" y="2205038"/>
          <p14:tracePt t="5906" x="7843838" y="2217738"/>
          <p14:tracePt t="5914" x="7856538" y="2230438"/>
          <p14:tracePt t="5923" x="7881938" y="2281238"/>
          <p14:tracePt t="5930" x="7894638" y="2293938"/>
          <p14:tracePt t="5941" x="7920038" y="2319338"/>
          <p14:tracePt t="5960" x="7958138" y="2371725"/>
          <p14:tracePt t="5963" x="7970838" y="2397125"/>
          <p14:tracePt t="5970" x="7996238" y="2422525"/>
          <p14:tracePt t="5978" x="8059738" y="2486025"/>
          <p14:tracePt t="5986" x="8097838" y="2524125"/>
          <p14:tracePt t="5996" x="8135938" y="2549525"/>
          <p14:tracePt t="6002" x="8174038" y="2587625"/>
          <p14:tracePt t="6010" x="8226425" y="2613025"/>
          <p14:tracePt t="6018" x="8277225" y="2638425"/>
          <p14:tracePt t="6026" x="8315325" y="2663825"/>
          <p14:tracePt t="6035" x="8366125" y="2689225"/>
          <p14:tracePt t="6043" x="8429625" y="2701925"/>
          <p14:tracePt t="6050" x="8556625" y="2740025"/>
          <p14:tracePt t="6060" x="8634413" y="2740025"/>
          <p14:tracePt t="6072" x="8774113" y="2740025"/>
          <p14:tracePt t="6076" x="8850313" y="2740025"/>
          <p14:tracePt t="6085" x="8978900" y="2740025"/>
          <p14:tracePt t="6093" x="9105900" y="2727325"/>
          <p14:tracePt t="6102" x="9232900" y="2714625"/>
          <p14:tracePt t="6109" x="9374188" y="2701925"/>
          <p14:tracePt t="6117" x="9526588" y="2689225"/>
          <p14:tracePt t="6125" x="9602788" y="2689225"/>
          <p14:tracePt t="6133" x="9756775" y="2676525"/>
          <p14:tracePt t="6141" x="9883775" y="2676525"/>
          <p14:tracePt t="6148" x="10010775" y="2676525"/>
          <p14:tracePt t="6157" x="10074275" y="2676525"/>
          <p14:tracePt t="6165" x="10202863" y="2663825"/>
          <p14:tracePt t="6173" x="10253663" y="2663825"/>
          <p14:tracePt t="6182" x="10355263" y="2663825"/>
          <p14:tracePt t="6190" x="10431463" y="2651125"/>
          <p14:tracePt t="6196" x="10469563" y="2651125"/>
          <p14:tracePt t="6204" x="10534650" y="2638425"/>
          <p14:tracePt t="6212" x="10560050" y="2625725"/>
          <p14:tracePt t="6220" x="10585450" y="2625725"/>
          <p14:tracePt t="6228" x="10598150" y="2613025"/>
          <p14:tracePt t="6260" x="10610850" y="2600325"/>
          <p14:tracePt t="6341" x="10610850" y="2587625"/>
          <p14:tracePt t="6384" x="0" y="0"/>
        </p14:tracePtLst>
        <p14:tracePtLst>
          <p14:tracePt t="15348" x="8926513" y="1006475"/>
          <p14:tracePt t="15354" x="8926513" y="1019175"/>
          <p14:tracePt t="15360" x="8913813" y="1044575"/>
          <p14:tracePt t="15369" x="8901113" y="1057275"/>
          <p14:tracePt t="15377" x="8901113" y="1069975"/>
          <p14:tracePt t="15382" x="8888413" y="1084263"/>
          <p14:tracePt t="15393" x="8888413" y="1096963"/>
          <p14:tracePt t="15400" x="8875713" y="1096963"/>
          <p14:tracePt t="15416" x="8875713" y="1109663"/>
          <p14:tracePt t="15424" x="8863013" y="1109663"/>
          <p14:tracePt t="15432" x="8850313" y="1135063"/>
          <p14:tracePt t="15441" x="8837613" y="1147763"/>
          <p14:tracePt t="15448" x="8799513" y="1185863"/>
          <p14:tracePt t="15456" x="8774113" y="1236663"/>
          <p14:tracePt t="15466" x="8761413" y="1274763"/>
          <p14:tracePt t="15472" x="8723313" y="1363663"/>
          <p14:tracePt t="15480" x="8672513" y="1452563"/>
          <p14:tracePt t="15488" x="8659813" y="1490663"/>
          <p14:tracePt t="15496" x="8596313" y="1593850"/>
          <p14:tracePt t="15504" x="8569325" y="1644650"/>
          <p14:tracePt t="15512" x="8518525" y="1746250"/>
          <p14:tracePt t="15525" x="8493125" y="1797050"/>
          <p14:tracePt t="15528" x="8455025" y="1898650"/>
          <p14:tracePt t="15536" x="8442325" y="1963738"/>
          <p14:tracePt t="15544" x="8429625" y="2090738"/>
          <p14:tracePt t="15561" x="8429625" y="2230438"/>
          <p14:tracePt t="15568" x="8429625" y="2359025"/>
          <p14:tracePt t="15577" x="8442325" y="2422525"/>
          <p14:tracePt t="15584" x="8467725" y="2511425"/>
          <p14:tracePt t="15592" x="8493125" y="2562225"/>
          <p14:tracePt t="15600" x="8531225" y="2587625"/>
          <p14:tracePt t="15615" x="8556625" y="2613025"/>
          <p14:tracePt t="15617" x="8596313" y="2613025"/>
          <p14:tracePt t="15624" x="8647113" y="2613025"/>
          <p14:tracePt t="15634" x="8710613" y="2587625"/>
          <p14:tracePt t="15642" x="8799513" y="2549525"/>
          <p14:tracePt t="15650" x="8863013" y="2524125"/>
          <p14:tracePt t="15658" x="8951913" y="2473325"/>
          <p14:tracePt t="15666" x="9029700" y="2422525"/>
          <p14:tracePt t="15674" x="9080500" y="2384425"/>
          <p14:tracePt t="15682" x="9144000" y="2332038"/>
          <p14:tracePt t="15690" x="9182100" y="2293938"/>
          <p14:tracePt t="15698" x="9220200" y="2255838"/>
          <p14:tracePt t="15707" x="9245600" y="2205038"/>
          <p14:tracePt t="15714" x="9271000" y="2179638"/>
          <p14:tracePt t="15722" x="9283700" y="2128838"/>
          <p14:tracePt t="15730" x="9296400" y="2078038"/>
          <p14:tracePt t="15738" x="9309100" y="2027238"/>
          <p14:tracePt t="15746" x="9321800" y="1963738"/>
          <p14:tracePt t="15754" x="9321800" y="1911350"/>
          <p14:tracePt t="15762" x="9336088" y="1873250"/>
          <p14:tracePt t="15770" x="9348788" y="1835150"/>
          <p14:tracePt t="15778" x="9374188" y="1797050"/>
          <p14:tracePt t="15786" x="9386888" y="1771650"/>
          <p14:tracePt t="15794" x="9386888" y="1758950"/>
          <p14:tracePt t="15802" x="9399588" y="1746250"/>
          <p14:tracePt t="15811" x="9399588" y="1733550"/>
          <p14:tracePt t="15818" x="9412288" y="1720850"/>
          <p14:tracePt t="15826" x="9412288" y="1708150"/>
          <p14:tracePt t="15834" x="9412288" y="1695450"/>
          <p14:tracePt t="15843" x="9412288" y="1682750"/>
          <p14:tracePt t="15850" x="9412288" y="1670050"/>
          <p14:tracePt t="15858" x="9412288" y="1657350"/>
          <p14:tracePt t="15932" x="0" y="0"/>
        </p14:tracePtLst>
        <p14:tracePtLst>
          <p14:tracePt t="16326" x="10585450" y="1530350"/>
          <p14:tracePt t="16331" x="10572750" y="1530350"/>
          <p14:tracePt t="16342" x="10560050" y="1530350"/>
          <p14:tracePt t="16347" x="10547350" y="1530350"/>
          <p14:tracePt t="16355" x="10534650" y="1530350"/>
          <p14:tracePt t="16363" x="10521950" y="1530350"/>
          <p14:tracePt t="16374" x="10509250" y="1530350"/>
          <p14:tracePt t="16379" x="10496550" y="1543050"/>
          <p14:tracePt t="16387" x="10469563" y="1555750"/>
          <p14:tracePt t="16395" x="10431463" y="1555750"/>
          <p14:tracePt t="16404" x="10406063" y="1568450"/>
          <p14:tracePt t="16411" x="10380663" y="1581150"/>
          <p14:tracePt t="16419" x="10329863" y="1606550"/>
          <p14:tracePt t="16427" x="10291763" y="1619250"/>
          <p14:tracePt t="16435" x="10253663" y="1644650"/>
          <p14:tracePt t="16443" x="10202863" y="1682750"/>
          <p14:tracePt t="16451" x="10164763" y="1708150"/>
          <p14:tracePt t="16461" x="10113963" y="1746250"/>
          <p14:tracePt t="16467" x="10074275" y="1784350"/>
          <p14:tracePt t="16479" x="10023475" y="1822450"/>
          <p14:tracePt t="16483" x="9998075" y="1873250"/>
          <p14:tracePt t="16497" x="9959975" y="1911350"/>
          <p14:tracePt t="16500" x="9934575" y="1951038"/>
          <p14:tracePt t="16511" x="9921875" y="1976438"/>
          <p14:tracePt t="16517" x="9909175" y="2014538"/>
          <p14:tracePt t="16529" x="9896475" y="2065338"/>
          <p14:tracePt t="16533" x="9883775" y="2103438"/>
          <p14:tracePt t="16543" x="9871075" y="2128838"/>
          <p14:tracePt t="16549" x="9871075" y="2166938"/>
          <p14:tracePt t="16558" x="9871075" y="2217738"/>
          <p14:tracePt t="16565" x="9871075" y="2243138"/>
          <p14:tracePt t="16577" x="9871075" y="2293938"/>
          <p14:tracePt t="16581" x="9883775" y="2332038"/>
          <p14:tracePt t="16589" x="9883775" y="2359025"/>
          <p14:tracePt t="16597" x="9896475" y="2397125"/>
          <p14:tracePt t="16606" x="9909175" y="2409825"/>
          <p14:tracePt t="16613" x="9921875" y="2447925"/>
          <p14:tracePt t="16621" x="9934575" y="2460625"/>
          <p14:tracePt t="16629" x="9959975" y="2498725"/>
          <p14:tracePt t="16638" x="9972675" y="2524125"/>
          <p14:tracePt t="16645" x="10010775" y="2562225"/>
          <p14:tracePt t="16653" x="10036175" y="2587625"/>
          <p14:tracePt t="16661" x="10061575" y="2613025"/>
          <p14:tracePt t="16669" x="10126663" y="2651125"/>
          <p14:tracePt t="16677" x="10164763" y="2663825"/>
          <p14:tracePt t="16685" x="10240963" y="2689225"/>
          <p14:tracePt t="16693" x="10304463" y="2714625"/>
          <p14:tracePt t="16701" x="10367963" y="2714625"/>
          <p14:tracePt t="16709" x="10393363" y="2727325"/>
          <p14:tracePt t="16717" x="10444163" y="2727325"/>
          <p14:tracePt t="16725" x="10469563" y="2727325"/>
          <p14:tracePt t="16733" x="10509250" y="2727325"/>
          <p14:tracePt t="16744" x="10521950" y="2727325"/>
          <p14:tracePt t="16749" x="10547350" y="2714625"/>
          <p14:tracePt t="16761" x="10560050" y="2689225"/>
          <p14:tracePt t="16767" x="10560050" y="2663825"/>
          <p14:tracePt t="16776" x="10572750" y="2613025"/>
          <p14:tracePt t="16783" x="10585450" y="2549525"/>
          <p14:tracePt t="16795" x="10585450" y="2486025"/>
          <p14:tracePt t="16799" x="10585450" y="2409825"/>
          <p14:tracePt t="16809" x="10585450" y="2332038"/>
          <p14:tracePt t="16815" x="10585450" y="2255838"/>
          <p14:tracePt t="16827" x="10585450" y="2205038"/>
          <p14:tracePt t="16831" x="10585450" y="2141538"/>
          <p14:tracePt t="16839" x="10585450" y="2090738"/>
          <p14:tracePt t="16847" x="10585450" y="2039938"/>
          <p14:tracePt t="16855" x="10572750" y="2001838"/>
          <p14:tracePt t="16863" x="10560050" y="1963738"/>
          <p14:tracePt t="16871" x="10534650" y="1911350"/>
          <p14:tracePt t="16879" x="10521950" y="1885950"/>
          <p14:tracePt t="16887" x="10509250" y="1847850"/>
          <p14:tracePt t="16895" x="10469563" y="1809750"/>
          <p14:tracePt t="16903" x="10456863" y="1784350"/>
          <p14:tracePt t="16911" x="10418763" y="1758950"/>
          <p14:tracePt t="16919" x="10406063" y="1746250"/>
          <p14:tracePt t="16931" x="10380663" y="1733550"/>
          <p14:tracePt t="16935" x="10380663" y="1720850"/>
          <p14:tracePt t="17026" x="10367963" y="1720850"/>
          <p14:tracePt t="17096" x="0" y="0"/>
        </p14:tracePtLst>
        <p14:tracePtLst>
          <p14:tracePt t="24286" x="9959975" y="2384425"/>
          <p14:tracePt t="24292" x="9858375" y="2409825"/>
          <p14:tracePt t="24298" x="9769475" y="2422525"/>
          <p14:tracePt t="24306" x="9678988" y="2435225"/>
          <p14:tracePt t="24313" x="9590088" y="2447925"/>
          <p14:tracePt t="24323" x="9488488" y="2460625"/>
          <p14:tracePt t="24329" x="9450388" y="2473325"/>
          <p14:tracePt t="24338" x="9374188" y="2486025"/>
          <p14:tracePt t="24344" x="9296400" y="2498725"/>
          <p14:tracePt t="24354" x="9258300" y="2511425"/>
          <p14:tracePt t="24361" x="9194800" y="2524125"/>
          <p14:tracePt t="24369" x="9144000" y="2524125"/>
          <p14:tracePt t="24377" x="9118600" y="2524125"/>
          <p14:tracePt t="24386" x="9080500" y="2536825"/>
          <p14:tracePt t="24393" x="9055100" y="2536825"/>
          <p14:tracePt t="24400" x="9017000" y="2536825"/>
          <p14:tracePt t="24408" x="8966200" y="2536825"/>
          <p14:tracePt t="24417" x="8939213" y="2536825"/>
          <p14:tracePt t="24425" x="8901113" y="2536825"/>
          <p14:tracePt t="24433" x="8875713" y="2536825"/>
          <p14:tracePt t="24442" x="8837613" y="2536825"/>
          <p14:tracePt t="24449" x="8812213" y="2549525"/>
          <p14:tracePt t="24457" x="8786813" y="2549525"/>
          <p14:tracePt t="24465" x="8748713" y="2562225"/>
          <p14:tracePt t="24473" x="8723313" y="2562225"/>
          <p14:tracePt t="24481" x="8685213" y="2587625"/>
          <p14:tracePt t="24495" x="8672513" y="2587625"/>
          <p14:tracePt t="24499" x="8647113" y="2600325"/>
          <p14:tracePt t="24508" x="8609013" y="2613025"/>
          <p14:tracePt t="24514" x="8583613" y="2613025"/>
          <p14:tracePt t="24527" x="8569325" y="2625725"/>
          <p14:tracePt t="24530" x="8531225" y="2638425"/>
          <p14:tracePt t="24540" x="8518525" y="2638425"/>
          <p14:tracePt t="24546" x="8518525" y="2651125"/>
          <p14:tracePt t="24557" x="8505825" y="2651125"/>
          <p14:tracePt t="24562" x="8505825" y="2663825"/>
          <p14:tracePt t="24572" x="8493125" y="2663825"/>
          <p14:tracePt t="24578" x="8493125" y="2676525"/>
          <p14:tracePt t="24590" x="8493125" y="2689225"/>
          <p14:tracePt t="24594" x="8480425" y="2689225"/>
          <p14:tracePt t="24602" x="8480425" y="2701925"/>
          <p14:tracePt t="24610" x="8480425" y="2714625"/>
          <p14:tracePt t="24619" x="8467725" y="2727325"/>
          <p14:tracePt t="24634" x="8467725" y="2740025"/>
          <p14:tracePt t="24642" x="8467725" y="2752725"/>
          <p14:tracePt t="24659" x="8467725" y="2765425"/>
          <p14:tracePt t="24674" x="8467725" y="2778125"/>
          <p14:tracePt t="24683" x="8480425" y="2778125"/>
          <p14:tracePt t="24691" x="8493125" y="2805113"/>
          <p14:tracePt t="24698" x="8505825" y="2817813"/>
          <p14:tracePt t="24706" x="8518525" y="2817813"/>
          <p14:tracePt t="24715" x="8556625" y="2830513"/>
          <p14:tracePt t="24722" x="8596313" y="2855913"/>
          <p14:tracePt t="24730" x="8647113" y="2881313"/>
          <p14:tracePt t="24738" x="8723313" y="2894013"/>
          <p14:tracePt t="24746" x="8812213" y="2919413"/>
          <p14:tracePt t="24754" x="8888413" y="2932113"/>
          <p14:tracePt t="24762" x="9004300" y="2957513"/>
          <p14:tracePt t="24770" x="9093200" y="2970213"/>
          <p14:tracePt t="24780" x="9194800" y="2982913"/>
          <p14:tracePt t="24786" x="9309100" y="2995613"/>
          <p14:tracePt t="24797" x="9437688" y="3021013"/>
          <p14:tracePt t="24805" x="9551988" y="3033713"/>
          <p14:tracePt t="24812" x="9678988" y="3033713"/>
          <p14:tracePt t="24823" x="9769475" y="3033713"/>
          <p14:tracePt t="24828" x="9896475" y="3033713"/>
          <p14:tracePt t="24837" x="9985375" y="3033713"/>
          <p14:tracePt t="24844" x="10101263" y="3033713"/>
          <p14:tracePt t="24853" x="10177463" y="3021013"/>
          <p14:tracePt t="24860" x="10253663" y="3008313"/>
          <p14:tracePt t="24869" x="10367963" y="2982913"/>
          <p14:tracePt t="24876" x="10444163" y="2970213"/>
          <p14:tracePt t="24885" x="10521950" y="2957513"/>
          <p14:tracePt t="24892" x="10585450" y="2944813"/>
          <p14:tracePt t="24900" x="10648950" y="2932113"/>
          <p14:tracePt t="24908" x="10712450" y="2906713"/>
          <p14:tracePt t="24918" x="10763250" y="2894013"/>
          <p14:tracePt t="24924" x="10814050" y="2868613"/>
          <p14:tracePt t="24942" x="10891838" y="2843213"/>
          <p14:tracePt t="24950" x="10929938" y="2830513"/>
          <p14:tracePt t="24956" x="10968038" y="2805113"/>
          <p14:tracePt t="24964" x="11006138" y="2792413"/>
          <p14:tracePt t="24972" x="11018838" y="2792413"/>
          <p14:tracePt t="24981" x="11044238" y="2765425"/>
          <p14:tracePt t="24988" x="11069638" y="2752725"/>
          <p14:tracePt t="24996" x="11082338" y="2740025"/>
          <p14:tracePt t="25004" x="11095038" y="2727325"/>
          <p14:tracePt t="25028" x="11095038" y="2714625"/>
          <p14:tracePt t="25044" x="11095038" y="2701925"/>
          <p14:tracePt t="25060" x="11095038" y="2689225"/>
          <p14:tracePt t="25086" x="11095038" y="2676525"/>
          <p14:tracePt t="25102" x="11082338" y="2676525"/>
          <p14:tracePt t="25110" x="11082338" y="2663825"/>
          <p14:tracePt t="25118" x="11069638" y="2663825"/>
          <p14:tracePt t="25127" x="11056938" y="2651125"/>
          <p14:tracePt t="25134" x="11044238" y="2638425"/>
          <p14:tracePt t="25143" x="11031538" y="2638425"/>
          <p14:tracePt t="25150" x="10980738" y="2613025"/>
          <p14:tracePt t="25159" x="10955338" y="2613025"/>
          <p14:tracePt t="25166" x="10929938" y="2600325"/>
          <p14:tracePt t="25174" x="10852150" y="2587625"/>
          <p14:tracePt t="25182" x="10814050" y="2574925"/>
          <p14:tracePt t="25191" x="10763250" y="2562225"/>
          <p14:tracePt t="25198" x="10712450" y="2549525"/>
          <p14:tracePt t="25206" x="10598150" y="2536825"/>
          <p14:tracePt t="25214" x="10547350" y="2524125"/>
          <p14:tracePt t="25222" x="10483850" y="2524125"/>
          <p14:tracePt t="25230" x="10380663" y="2511425"/>
          <p14:tracePt t="25243" x="10317163" y="2498725"/>
          <p14:tracePt t="25249" x="10266363" y="2498725"/>
          <p14:tracePt t="25254" x="10202863" y="2486025"/>
          <p14:tracePt t="25262" x="10152063" y="2486025"/>
          <p14:tracePt t="25272" x="10023475" y="2473325"/>
          <p14:tracePt t="25279" x="9959975" y="2460625"/>
          <p14:tracePt t="25286" x="9896475" y="2447925"/>
          <p14:tracePt t="25294" x="9820275" y="2447925"/>
          <p14:tracePt t="25302" x="9756775" y="2435225"/>
          <p14:tracePt t="25311" x="9678988" y="2422525"/>
          <p14:tracePt t="25318" x="9513888" y="2409825"/>
          <p14:tracePt t="25326" x="9437688" y="2409825"/>
          <p14:tracePt t="25334" x="9361488" y="2409825"/>
          <p14:tracePt t="25342" x="9283700" y="2409825"/>
          <p14:tracePt t="25352" x="9207500" y="2409825"/>
          <p14:tracePt t="25360" x="9131300" y="2409825"/>
          <p14:tracePt t="25368" x="9067800" y="2409825"/>
          <p14:tracePt t="25376" x="8991600" y="2409825"/>
          <p14:tracePt t="25382" x="8875713" y="2422525"/>
          <p14:tracePt t="25392" x="8824913" y="2435225"/>
          <p14:tracePt t="25402" x="8761413" y="2447925"/>
          <p14:tracePt t="25408" x="8710613" y="2460625"/>
          <p14:tracePt t="25418" x="8659813" y="2473325"/>
          <p14:tracePt t="25424" x="8621713" y="2486025"/>
          <p14:tracePt t="25433" x="8583613" y="2498725"/>
          <p14:tracePt t="25441" x="8531225" y="2511425"/>
          <p14:tracePt t="25451" x="8493125" y="2524125"/>
          <p14:tracePt t="25456" x="8455025" y="2536825"/>
          <p14:tracePt t="25464" x="8416925" y="2549525"/>
          <p14:tracePt t="25472" x="8391525" y="2562225"/>
          <p14:tracePt t="25481" x="8366125" y="2562225"/>
          <p14:tracePt t="25488" x="8340725" y="2574925"/>
          <p14:tracePt t="25496" x="8328025" y="2587625"/>
          <p14:tracePt t="25504" x="8315325" y="2587625"/>
          <p14:tracePt t="25512" x="8302625" y="2600325"/>
          <p14:tracePt t="25520" x="8289925" y="2600325"/>
          <p14:tracePt t="25528" x="8289925" y="2613025"/>
          <p14:tracePt t="25536" x="8277225" y="2613025"/>
          <p14:tracePt t="25544" x="8277225" y="2625725"/>
          <p14:tracePt t="25552" x="8264525" y="2625725"/>
          <p14:tracePt t="25560" x="8264525" y="2638425"/>
          <p14:tracePt t="25568" x="8264525" y="2651125"/>
          <p14:tracePt t="25576" x="8251825" y="2651125"/>
          <p14:tracePt t="25584" x="8251825" y="2663825"/>
          <p14:tracePt t="25592" x="8251825" y="2676525"/>
          <p14:tracePt t="25601" x="8251825" y="2689225"/>
          <p14:tracePt t="25618" x="8251825" y="2701925"/>
          <p14:tracePt t="25635" x="8251825" y="2714625"/>
          <p14:tracePt t="25642" x="8251825" y="2727325"/>
          <p14:tracePt t="25658" x="8251825" y="2740025"/>
          <p14:tracePt t="25666" x="8251825" y="2752725"/>
          <p14:tracePt t="25674" x="8264525" y="2765425"/>
          <p14:tracePt t="25682" x="8289925" y="2778125"/>
          <p14:tracePt t="25691" x="8315325" y="2805113"/>
          <p14:tracePt t="25698" x="8340725" y="2817813"/>
          <p14:tracePt t="25706" x="8366125" y="2830513"/>
          <p14:tracePt t="25714" x="8404225" y="2843213"/>
          <p14:tracePt t="25722" x="8480425" y="2868613"/>
          <p14:tracePt t="25730" x="8543925" y="2894013"/>
          <p14:tracePt t="25738" x="8621713" y="2906713"/>
          <p14:tracePt t="25746" x="8710613" y="2919413"/>
          <p14:tracePt t="25754" x="8799513" y="2932113"/>
          <p14:tracePt t="25762" x="8837613" y="2932113"/>
          <p14:tracePt t="25770" x="8939213" y="2944813"/>
          <p14:tracePt t="25778" x="9029700" y="2970213"/>
          <p14:tracePt t="25787" x="9131300" y="2982913"/>
          <p14:tracePt t="25794" x="9182100" y="2982913"/>
          <p14:tracePt t="25802" x="9296400" y="2982913"/>
          <p14:tracePt t="25810" x="9412288" y="2982913"/>
          <p14:tracePt t="25818" x="9475788" y="2982913"/>
          <p14:tracePt t="25826" x="9602788" y="2982913"/>
          <p14:tracePt t="25836" x="9666288" y="2982913"/>
          <p14:tracePt t="25843" x="9782175" y="2982913"/>
          <p14:tracePt t="25850" x="9845675" y="2970213"/>
          <p14:tracePt t="25858" x="9959975" y="2957513"/>
          <p14:tracePt t="25866" x="10023475" y="2944813"/>
          <p14:tracePt t="25874" x="10139363" y="2919413"/>
          <p14:tracePt t="25882" x="10240963" y="2906713"/>
          <p14:tracePt t="25890" x="10291763" y="2894013"/>
          <p14:tracePt t="25898" x="10342563" y="2881313"/>
          <p14:tracePt t="25906" x="10444163" y="2855913"/>
          <p14:tracePt t="25916" x="10483850" y="2843213"/>
          <p14:tracePt t="25922" x="10560050" y="2817813"/>
          <p14:tracePt t="25932" x="10598150" y="2805113"/>
          <p14:tracePt t="25943" x="10636250" y="2792413"/>
          <p14:tracePt t="25946" x="10687050" y="2765425"/>
          <p14:tracePt t="25956" x="10712450" y="2752725"/>
          <p14:tracePt t="25964" x="10725150" y="2740025"/>
          <p14:tracePt t="25972" x="10763250" y="2714625"/>
          <p14:tracePt t="25980" x="10775950" y="2701925"/>
          <p14:tracePt t="25988" x="10788650" y="2689225"/>
          <p14:tracePt t="25996" x="10814050" y="2663825"/>
          <p14:tracePt t="26004" x="10826750" y="2651125"/>
          <p14:tracePt t="26012" x="10839450" y="2651125"/>
          <p14:tracePt t="26020" x="10852150" y="2638425"/>
          <p14:tracePt t="26028" x="10852150" y="2625725"/>
          <p14:tracePt t="26044" x="10866438" y="2625725"/>
          <p14:tracePt t="26068" x="10866438" y="2613025"/>
          <p14:tracePt t="26271" x="0" y="0"/>
        </p14:tracePtLst>
        <p14:tracePtLst>
          <p14:tracePt t="29842" x="11287125" y="1300163"/>
          <p14:tracePt t="29948" x="11287125" y="1287463"/>
          <p14:tracePt t="29970" x="11274425" y="1287463"/>
          <p14:tracePt t="29978" x="11274425" y="1274763"/>
          <p14:tracePt t="29986" x="11249025" y="1274763"/>
          <p14:tracePt t="29996" x="11234738" y="1262063"/>
          <p14:tracePt t="30002" x="11222038" y="1249363"/>
          <p14:tracePt t="30012" x="11196638" y="1249363"/>
          <p14:tracePt t="30018" x="11145838" y="1236663"/>
          <p14:tracePt t="30029" x="11107738" y="1223963"/>
          <p14:tracePt t="30036" x="11069638" y="1211263"/>
          <p14:tracePt t="30044" x="11031538" y="1211263"/>
          <p14:tracePt t="30052" x="10980738" y="1198563"/>
          <p14:tracePt t="30060" x="10917238" y="1185863"/>
          <p14:tracePt t="30068" x="10879138" y="1173163"/>
          <p14:tracePt t="30076" x="10814050" y="1173163"/>
          <p14:tracePt t="30084" x="10763250" y="1160463"/>
          <p14:tracePt t="30092" x="10687050" y="1147763"/>
          <p14:tracePt t="30101" x="10636250" y="1135063"/>
          <p14:tracePt t="30108" x="10572750" y="1122363"/>
          <p14:tracePt t="30118" x="10509250" y="1122363"/>
          <p14:tracePt t="30125" x="10444163" y="1109663"/>
          <p14:tracePt t="30135" x="10329863" y="1096963"/>
          <p14:tracePt t="30140" x="10240963" y="1084263"/>
          <p14:tracePt t="30150" x="10164763" y="1084263"/>
          <p14:tracePt t="30156" x="10074275" y="1084263"/>
          <p14:tracePt t="30166" x="10023475" y="1069975"/>
          <p14:tracePt t="30172" x="9934575" y="1069975"/>
          <p14:tracePt t="30182" x="9858375" y="1069975"/>
          <p14:tracePt t="30188" x="9782175" y="1069975"/>
          <p14:tracePt t="30198" x="9691688" y="1069975"/>
          <p14:tracePt t="30204" x="9615488" y="1069975"/>
          <p14:tracePt t="30212" x="9577388" y="1069975"/>
          <p14:tracePt t="30220" x="9501188" y="1069975"/>
          <p14:tracePt t="30229" x="9437688" y="1069975"/>
          <p14:tracePt t="30236" x="9399588" y="1069975"/>
          <p14:tracePt t="30244" x="9321800" y="1069975"/>
          <p14:tracePt t="30252" x="9258300" y="1069975"/>
          <p14:tracePt t="30262" x="9232900" y="1069975"/>
          <p14:tracePt t="30270" x="9169400" y="1084263"/>
          <p14:tracePt t="30276" x="9118600" y="1084263"/>
          <p14:tracePt t="30284" x="9093200" y="1084263"/>
          <p14:tracePt t="30292" x="9042400" y="1096963"/>
          <p14:tracePt t="30303" x="9017000" y="1096963"/>
          <p14:tracePt t="30309" x="8966200" y="1096963"/>
          <p14:tracePt t="30321" x="8939213" y="1096963"/>
          <p14:tracePt t="30326" x="8888413" y="1096963"/>
          <p14:tracePt t="30337" x="8850313" y="1096963"/>
          <p14:tracePt t="30342" x="8824913" y="1096963"/>
          <p14:tracePt t="30351" x="8748713" y="1096963"/>
          <p14:tracePt t="30358" x="8723313" y="1096963"/>
          <p14:tracePt t="30368" x="8647113" y="1096963"/>
          <p14:tracePt t="30375" x="8621713" y="1096963"/>
          <p14:tracePt t="30382" x="8596313" y="1096963"/>
          <p14:tracePt t="30390" x="8543925" y="1096963"/>
          <p14:tracePt t="30400" x="8505825" y="1096963"/>
          <p14:tracePt t="30406" x="8480425" y="1096963"/>
          <p14:tracePt t="30414" x="8416925" y="1096963"/>
          <p14:tracePt t="30422" x="8391525" y="1096963"/>
          <p14:tracePt t="30431" x="8353425" y="1096963"/>
          <p14:tracePt t="30438" x="8289925" y="1096963"/>
          <p14:tracePt t="30446" x="8251825" y="1096963"/>
          <p14:tracePt t="30456" x="8213725" y="1109663"/>
          <p14:tracePt t="30464" x="8123238" y="1109663"/>
          <p14:tracePt t="30470" x="8085138" y="1122363"/>
          <p14:tracePt t="30478" x="8047038" y="1122363"/>
          <p14:tracePt t="30486" x="7996238" y="1135063"/>
          <p14:tracePt t="30494" x="7958138" y="1135063"/>
          <p14:tracePt t="30502" x="7881938" y="1147763"/>
          <p14:tracePt t="30510" x="7843838" y="1147763"/>
          <p14:tracePt t="30518" x="7804150" y="1160463"/>
          <p14:tracePt t="30526" x="7766050" y="1160463"/>
          <p14:tracePt t="30534" x="7740650" y="1160463"/>
          <p14:tracePt t="30543" x="7689850" y="1173163"/>
          <p14:tracePt t="30550" x="7664450" y="1173163"/>
          <p14:tracePt t="30558" x="7626350" y="1173163"/>
          <p14:tracePt t="30566" x="7613650" y="1185863"/>
          <p14:tracePt t="30576" x="7588250" y="1185863"/>
          <p14:tracePt t="30587" x="7562850" y="1185863"/>
          <p14:tracePt t="30592" x="7537450" y="1198563"/>
          <p14:tracePt t="30598" x="7499350" y="1198563"/>
          <p14:tracePt t="30606" x="7473950" y="1198563"/>
          <p14:tracePt t="30616" x="7461250" y="1198563"/>
          <p14:tracePt t="30625" x="7448550" y="1211263"/>
          <p14:tracePt t="30634" x="7435850" y="1211263"/>
          <p14:tracePt t="30640" x="7421563" y="1223963"/>
          <p14:tracePt t="30650" x="7396163" y="1223963"/>
          <p14:tracePt t="30657" x="7383463" y="1236663"/>
          <p14:tracePt t="30667" x="7370763" y="1249363"/>
          <p14:tracePt t="30672" x="7358063" y="1249363"/>
          <p14:tracePt t="30680" x="7332663" y="1262063"/>
          <p14:tracePt t="30688" x="7307263" y="1287463"/>
          <p14:tracePt t="30696" x="7281863" y="1312863"/>
          <p14:tracePt t="30704" x="7269163" y="1325563"/>
          <p14:tracePt t="30712" x="7256463" y="1338263"/>
          <p14:tracePt t="30720" x="7243763" y="1350963"/>
          <p14:tracePt t="30728" x="7231063" y="1363663"/>
          <p14:tracePt t="30736" x="7218363" y="1363663"/>
          <p14:tracePt t="30744" x="7205663" y="1376363"/>
          <p14:tracePt t="30760" x="7205663" y="1389063"/>
          <p14:tracePt t="30800" x="7192963" y="1389063"/>
          <p14:tracePt t="30817" x="7192963" y="1401763"/>
          <p14:tracePt t="30898" x="7192963" y="1414463"/>
          <p14:tracePt t="30922" x="7192963" y="1427163"/>
          <p14:tracePt t="30938" x="7205663" y="1439863"/>
          <p14:tracePt t="30954" x="7205663" y="1452563"/>
          <p14:tracePt t="30962" x="7218363" y="1452563"/>
          <p14:tracePt t="30970" x="7218363" y="1465263"/>
          <p14:tracePt t="30986" x="7231063" y="1465263"/>
          <p14:tracePt t="31002" x="7231063" y="1477963"/>
          <p14:tracePt t="31026" x="7243763" y="1490663"/>
          <p14:tracePt t="31042" x="7256463" y="1504950"/>
          <p14:tracePt t="31067" x="7269163" y="1504950"/>
          <p14:tracePt t="31077" x="7269163" y="1517650"/>
          <p14:tracePt t="31084" x="7281863" y="1517650"/>
          <p14:tracePt t="31091" x="7294563" y="1517650"/>
          <p14:tracePt t="31099" x="7294563" y="1530350"/>
          <p14:tracePt t="31117" x="7319963" y="1530350"/>
          <p14:tracePt t="31122" x="7332663" y="1543050"/>
          <p14:tracePt t="31131" x="7345363" y="1555750"/>
          <p14:tracePt t="31139" x="7370763" y="1568450"/>
          <p14:tracePt t="31150" x="7396163" y="1581150"/>
          <p14:tracePt t="31164" x="7421563" y="1581150"/>
          <p14:tracePt t="31170" x="7448550" y="1593850"/>
          <p14:tracePt t="31180" x="7486650" y="1606550"/>
          <p14:tracePt t="31188" x="7524750" y="1606550"/>
          <p14:tracePt t="31197" x="7562850" y="1619250"/>
          <p14:tracePt t="31212" x="7600950" y="1631950"/>
          <p14:tracePt t="31221" x="7639050" y="1631950"/>
          <p14:tracePt t="31228" x="7689850" y="1644650"/>
          <p14:tracePt t="31236" x="7740650" y="1644650"/>
          <p14:tracePt t="31253" x="7791450" y="1644650"/>
          <p14:tracePt t="31260" x="7843838" y="1657350"/>
          <p14:tracePt t="31268" x="7894638" y="1657350"/>
          <p14:tracePt t="31286" x="7932738" y="1657350"/>
          <p14:tracePt t="31293" x="7983538" y="1657350"/>
          <p14:tracePt t="31300" x="8034338" y="1657350"/>
          <p14:tracePt t="31311" x="8072438" y="1657350"/>
          <p14:tracePt t="31326" x="8123238" y="1657350"/>
          <p14:tracePt t="31332" x="8174038" y="1644650"/>
          <p14:tracePt t="31340" x="8226425" y="1644650"/>
          <p14:tracePt t="31357" x="8277225" y="1644650"/>
          <p14:tracePt t="31364" x="8328025" y="1644650"/>
          <p14:tracePt t="31372" x="8391525" y="1644650"/>
          <p14:tracePt t="31389" x="8442325" y="1644650"/>
          <p14:tracePt t="31396" x="8505825" y="1644650"/>
          <p14:tracePt t="31404" x="8583613" y="1644650"/>
          <p14:tracePt t="31416" x="8647113" y="1644650"/>
          <p14:tracePt t="31428" x="8723313" y="1644650"/>
          <p14:tracePt t="31438" x="8799513" y="1644650"/>
          <p14:tracePt t="31447" x="8875713" y="1644650"/>
          <p14:tracePt t="31454" x="8966200" y="1657350"/>
          <p14:tracePt t="31462" x="9055100" y="1657350"/>
          <p14:tracePt t="31470" x="9131300" y="1657350"/>
          <p14:tracePt t="31478" x="9220200" y="1657350"/>
          <p14:tracePt t="31486" x="9296400" y="1657350"/>
          <p14:tracePt t="31494" x="9386888" y="1657350"/>
          <p14:tracePt t="31502" x="9463088" y="1657350"/>
          <p14:tracePt t="31510" x="9526588" y="1657350"/>
          <p14:tracePt t="31518" x="9602788" y="1644650"/>
          <p14:tracePt t="31526" x="9666288" y="1644650"/>
          <p14:tracePt t="31544" x="9718675" y="1631950"/>
          <p14:tracePt t="31563" x="9832975" y="1619250"/>
          <p14:tracePt t="31566" x="9883775" y="1606550"/>
          <p14:tracePt t="31577" x="9947275" y="1593850"/>
          <p14:tracePt t="31583" x="9998075" y="1593850"/>
          <p14:tracePt t="31590" x="10048875" y="1581150"/>
          <p14:tracePt t="31598" x="10086975" y="1581150"/>
          <p14:tracePt t="31606" x="10139363" y="1581150"/>
          <p14:tracePt t="31619" x="10190163" y="1568450"/>
          <p14:tracePt t="31622" x="10240963" y="1555750"/>
          <p14:tracePt t="31630" x="10291763" y="1543050"/>
          <p14:tracePt t="31638" x="10342563" y="1530350"/>
          <p14:tracePt t="31649" x="10380663" y="1517650"/>
          <p14:tracePt t="31662" x="10431463" y="1490663"/>
          <p14:tracePt t="31670" x="10456863" y="1477963"/>
          <p14:tracePt t="31681" x="10496550" y="1452563"/>
          <p14:tracePt t="31686" x="10534650" y="1439863"/>
          <p14:tracePt t="31694" x="10560050" y="1414463"/>
          <p14:tracePt t="31702" x="10585450" y="1401763"/>
          <p14:tracePt t="31712" x="10610850" y="1376363"/>
          <p14:tracePt t="31720" x="10623550" y="1363663"/>
          <p14:tracePt t="31734" x="10648950" y="1350963"/>
          <p14:tracePt t="31743" x="10648950" y="1338263"/>
          <p14:tracePt t="31752" x="10661650" y="1325563"/>
          <p14:tracePt t="31760" x="10674350" y="1325563"/>
          <p14:tracePt t="31769" x="10674350" y="1312863"/>
          <p14:tracePt t="31777" x="10674350" y="1300163"/>
          <p14:tracePt t="31785" x="10674350" y="1287463"/>
          <p14:tracePt t="31793" x="10687050" y="1262063"/>
          <p14:tracePt t="31800" x="10687050" y="1249363"/>
          <p14:tracePt t="31810" x="10699750" y="1223963"/>
          <p14:tracePt t="31816" x="10699750" y="1211263"/>
          <p14:tracePt t="31827" x="10699750" y="1198563"/>
          <p14:tracePt t="31832" x="10699750" y="1173163"/>
          <p14:tracePt t="31840" x="10699750" y="1160463"/>
          <p14:tracePt t="31848" x="10699750" y="1135063"/>
          <p14:tracePt t="31856" x="10699750" y="1122363"/>
          <p14:tracePt t="31864" x="10699750" y="1109663"/>
          <p14:tracePt t="31872" x="10699750" y="1096963"/>
          <p14:tracePt t="31880" x="10699750" y="1084263"/>
          <p14:tracePt t="31888" x="10699750" y="1069975"/>
          <p14:tracePt t="31896" x="10687050" y="1069975"/>
          <p14:tracePt t="31904" x="10687050" y="1057275"/>
          <p14:tracePt t="31912" x="10674350" y="1057275"/>
          <p14:tracePt t="31920" x="10674350" y="1044575"/>
          <p14:tracePt t="31938" x="10661650" y="1044575"/>
          <p14:tracePt t="31946" x="10648950" y="1031875"/>
          <p14:tracePt t="31961" x="10623550" y="1006475"/>
          <p14:tracePt t="31970" x="10598150" y="993775"/>
          <p14:tracePt t="31977" x="10585450" y="981075"/>
          <p14:tracePt t="31984" x="10572750" y="981075"/>
          <p14:tracePt t="31993" x="10560050" y="968375"/>
          <p14:tracePt t="32000" x="10547350" y="968375"/>
          <p14:tracePt t="32010" x="10534650" y="955675"/>
          <p14:tracePt t="32017" x="10521950" y="955675"/>
          <p14:tracePt t="32027" x="10509250" y="955675"/>
          <p14:tracePt t="32032" x="10496550" y="955675"/>
          <p14:tracePt t="32043" x="10483850" y="955675"/>
          <p14:tracePt t="32050" x="10469563" y="942975"/>
          <p14:tracePt t="32060" x="10456863" y="942975"/>
          <p14:tracePt t="32066" x="10444163" y="942975"/>
          <p14:tracePt t="32075" x="10431463" y="942975"/>
          <p14:tracePt t="32082" x="10418763" y="942975"/>
          <p14:tracePt t="32090" x="10406063" y="942975"/>
          <p14:tracePt t="32098" x="10380663" y="930275"/>
          <p14:tracePt t="32106" x="10367963" y="930275"/>
          <p14:tracePt t="32114" x="10342563" y="930275"/>
          <p14:tracePt t="32122" x="10304463" y="930275"/>
          <p14:tracePt t="32130" x="10279063" y="930275"/>
          <p14:tracePt t="32138" x="10253663" y="917575"/>
          <p14:tracePt t="32146" x="10228263" y="917575"/>
          <p14:tracePt t="32154" x="10190163" y="904875"/>
          <p14:tracePt t="32162" x="10164763" y="904875"/>
          <p14:tracePt t="32170" x="10126663" y="904875"/>
          <p14:tracePt t="32179" x="10101263" y="892175"/>
          <p14:tracePt t="32186" x="10061575" y="892175"/>
          <p14:tracePt t="32196" x="10036175" y="892175"/>
          <p14:tracePt t="32202" x="9998075" y="892175"/>
          <p14:tracePt t="32211" x="9985375" y="892175"/>
          <p14:tracePt t="32218" x="9959975" y="892175"/>
          <p14:tracePt t="32227" x="9934575" y="892175"/>
          <p14:tracePt t="32235" x="9909175" y="892175"/>
          <p14:tracePt t="32243" x="9896475" y="892175"/>
          <p14:tracePt t="32250" x="9871075" y="892175"/>
          <p14:tracePt t="32260" x="9832975" y="892175"/>
          <p14:tracePt t="32268" x="9807575" y="892175"/>
          <p14:tracePt t="32276" x="9769475" y="892175"/>
          <p14:tracePt t="32282" x="9718675" y="892175"/>
          <p14:tracePt t="32293" x="9704388" y="892175"/>
          <p14:tracePt t="32298" x="9640888" y="892175"/>
          <p14:tracePt t="32306" x="9615488" y="892175"/>
          <p14:tracePt t="32316" x="9564688" y="892175"/>
          <p14:tracePt t="32327" x="9551988" y="892175"/>
          <p14:tracePt t="32333" x="9501188" y="892175"/>
          <p14:tracePt t="32340" x="9488488" y="892175"/>
          <p14:tracePt t="32348" x="9450388" y="892175"/>
          <p14:tracePt t="32356" x="9437688" y="892175"/>
          <p14:tracePt t="32364" x="9399588" y="892175"/>
          <p14:tracePt t="32372" x="9386888" y="892175"/>
          <p14:tracePt t="32380" x="9361488" y="892175"/>
          <p14:tracePt t="32388" x="9321800" y="892175"/>
          <p14:tracePt t="32396" x="9296400" y="892175"/>
          <p14:tracePt t="32404" x="9271000" y="892175"/>
          <p14:tracePt t="32412" x="9207500" y="904875"/>
          <p14:tracePt t="32420" x="9182100" y="904875"/>
          <p14:tracePt t="32428" x="9118600" y="917575"/>
          <p14:tracePt t="32438" x="9080500" y="917575"/>
          <p14:tracePt t="32444" x="9042400" y="917575"/>
          <p14:tracePt t="32452" x="9004300" y="930275"/>
          <p14:tracePt t="32462" x="8926513" y="930275"/>
          <p14:tracePt t="32469" x="8888413" y="942975"/>
          <p14:tracePt t="32476" x="8863013" y="942975"/>
          <p14:tracePt t="32484" x="8824913" y="955675"/>
          <p14:tracePt t="32492" x="8761413" y="968375"/>
          <p14:tracePt t="32500" x="8736013" y="968375"/>
          <p14:tracePt t="32509" x="8697913" y="981075"/>
          <p14:tracePt t="32516" x="8672513" y="981075"/>
          <p14:tracePt t="32526" x="8609013" y="1006475"/>
          <p14:tracePt t="32532" x="8569325" y="1019175"/>
          <p14:tracePt t="32540" x="8543925" y="1031875"/>
          <p14:tracePt t="32548" x="8505825" y="1044575"/>
          <p14:tracePt t="32556" x="8480425" y="1057275"/>
          <p14:tracePt t="32564" x="8404225" y="1084263"/>
          <p14:tracePt t="32572" x="8366125" y="1109663"/>
          <p14:tracePt t="32580" x="8328025" y="1135063"/>
          <p14:tracePt t="32592" x="8289925" y="1147763"/>
          <p14:tracePt t="32598" x="8251825" y="1173163"/>
          <p14:tracePt t="32607" x="8213725" y="1198563"/>
          <p14:tracePt t="32614" x="8174038" y="1223963"/>
          <p14:tracePt t="32622" x="8097838" y="1249363"/>
          <p14:tracePt t="32630" x="8072438" y="1262063"/>
          <p14:tracePt t="32641" x="8034338" y="1274763"/>
          <p14:tracePt t="32646" x="8008938" y="1287463"/>
          <p14:tracePt t="32654" x="7996238" y="1300163"/>
          <p14:tracePt t="32662" x="7970838" y="1312863"/>
          <p14:tracePt t="32670" x="7958138" y="1312863"/>
          <p14:tracePt t="32678" x="7945438" y="1325563"/>
          <p14:tracePt t="32686" x="7932738" y="1325563"/>
          <p14:tracePt t="32694" x="7932738" y="1338263"/>
          <p14:tracePt t="32702" x="7920038" y="1338263"/>
          <p14:tracePt t="32718" x="7920038" y="1350963"/>
          <p14:tracePt t="32726" x="7907338" y="1350963"/>
          <p14:tracePt t="32734" x="7907338" y="1363663"/>
          <p14:tracePt t="32742" x="7894638" y="1363663"/>
          <p14:tracePt t="32759" x="7894638" y="1376363"/>
          <p14:tracePt t="32766" x="7881938" y="1389063"/>
          <p14:tracePt t="32782" x="7881938" y="1401763"/>
          <p14:tracePt t="32798" x="7869238" y="1401763"/>
          <p14:tracePt t="32806" x="7869238" y="1414463"/>
          <p14:tracePt t="32822" x="7869238" y="1427163"/>
          <p14:tracePt t="32847" x="7869238" y="1439863"/>
          <p14:tracePt t="32876" x="7869238" y="1452563"/>
          <p14:tracePt t="32879" x="7869238" y="1465263"/>
          <p14:tracePt t="32896" x="7881938" y="1477963"/>
          <p14:tracePt t="32905" x="7894638" y="1477963"/>
          <p14:tracePt t="32912" x="7894638" y="1490663"/>
          <p14:tracePt t="32921" x="7907338" y="1504950"/>
          <p14:tracePt t="32929" x="7920038" y="1517650"/>
          <p14:tracePt t="32936" x="7932738" y="1530350"/>
          <p14:tracePt t="32945" x="7958138" y="1530350"/>
          <p14:tracePt t="32964" x="8021638" y="1568450"/>
          <p14:tracePt t="32969" x="8047038" y="1581150"/>
          <p14:tracePt t="32977" x="8072438" y="1581150"/>
          <p14:tracePt t="32985" x="8110538" y="1593850"/>
          <p14:tracePt t="32995" x="8148638" y="1593850"/>
          <p14:tracePt t="33001" x="8201025" y="1606550"/>
          <p14:tracePt t="33011" x="8239125" y="1606550"/>
          <p14:tracePt t="33017" x="8277225" y="1619250"/>
          <p14:tracePt t="33029" x="8328025" y="1619250"/>
          <p14:tracePt t="33034" x="8378825" y="1619250"/>
          <p14:tracePt t="33041" x="8467725" y="1631950"/>
          <p14:tracePt t="33049" x="8531225" y="1644650"/>
          <p14:tracePt t="33057" x="8583613" y="1644650"/>
          <p14:tracePt t="33064" x="8634413" y="1657350"/>
          <p14:tracePt t="33073" x="8672513" y="1657350"/>
          <p14:tracePt t="33081" x="8786813" y="1670050"/>
          <p14:tracePt t="33089" x="8837613" y="1670050"/>
          <p14:tracePt t="33097" x="8888413" y="1682750"/>
          <p14:tracePt t="33105" x="8939213" y="1682750"/>
          <p14:tracePt t="33112" x="9042400" y="1682750"/>
          <p14:tracePt t="33122" x="9093200" y="1695450"/>
          <p14:tracePt t="33128" x="9144000" y="1695450"/>
          <p14:tracePt t="33139" x="9194800" y="1708150"/>
          <p14:tracePt t="33145" x="9245600" y="1708150"/>
          <p14:tracePt t="33153" x="9348788" y="1720850"/>
          <p14:tracePt t="33161" x="9412288" y="1720850"/>
          <p14:tracePt t="33171" x="9475788" y="1720850"/>
          <p14:tracePt t="33179" x="9551988" y="1720850"/>
          <p14:tracePt t="33187" x="9704388" y="1720850"/>
          <p14:tracePt t="33195" x="9769475" y="1720850"/>
          <p14:tracePt t="33202" x="9896475" y="1720850"/>
          <p14:tracePt t="33212" x="10036175" y="1720850"/>
          <p14:tracePt t="33218" x="10101263" y="1720850"/>
          <p14:tracePt t="33228" x="10240963" y="1720850"/>
          <p14:tracePt t="33235" x="10304463" y="1708150"/>
          <p14:tracePt t="33244" x="10431463" y="1708150"/>
          <p14:tracePt t="33251" x="10483850" y="1695450"/>
          <p14:tracePt t="33261" x="10585450" y="1682750"/>
          <p14:tracePt t="33267" x="10636250" y="1682750"/>
          <p14:tracePt t="33278" x="10712450" y="1657350"/>
          <p14:tracePt t="33283" x="10750550" y="1644650"/>
          <p14:tracePt t="33292" x="10826750" y="1619250"/>
          <p14:tracePt t="33299" x="10866438" y="1593850"/>
          <p14:tracePt t="33309" x="10891838" y="1581150"/>
          <p14:tracePt t="33315" x="10942638" y="1555750"/>
          <p14:tracePt t="33325" x="10980738" y="1543050"/>
          <p14:tracePt t="33331" x="11018838" y="1530350"/>
          <p14:tracePt t="33340" x="11044238" y="1517650"/>
          <p14:tracePt t="33347" x="11069638" y="1504950"/>
          <p14:tracePt t="33357" x="11082338" y="1490663"/>
          <p14:tracePt t="33363" x="11095038" y="1490663"/>
          <p14:tracePt t="33371" x="11107738" y="1490663"/>
          <p14:tracePt t="33380" x="11120438" y="1477963"/>
          <p14:tracePt t="33387" x="11133138" y="1477963"/>
          <p14:tracePt t="33407" x="11145838" y="1477963"/>
          <p14:tracePt t="33411" x="11145838" y="1465263"/>
          <p14:tracePt t="33451" x="11158538" y="1465263"/>
          <p14:tracePt t="33661" x="0" y="0"/>
        </p14:tracePtLst>
        <p14:tracePtLst>
          <p14:tracePt t="35975" x="9513888" y="1262063"/>
          <p14:tracePt t="36053" x="9501188" y="1262063"/>
          <p14:tracePt t="36061" x="9488488" y="1262063"/>
          <p14:tracePt t="36069" x="9475788" y="1249363"/>
          <p14:tracePt t="36077" x="9463088" y="1249363"/>
          <p14:tracePt t="36090" x="9450388" y="1236663"/>
          <p14:tracePt t="36093" x="9437688" y="1236663"/>
          <p14:tracePt t="36107" x="9399588" y="1223963"/>
          <p14:tracePt t="36111" x="9386888" y="1223963"/>
          <p14:tracePt t="36120" x="9374188" y="1223963"/>
          <p14:tracePt t="36127" x="9361488" y="1223963"/>
          <p14:tracePt t="36138" x="9309100" y="1211263"/>
          <p14:tracePt t="36143" x="9245600" y="1198563"/>
          <p14:tracePt t="36152" x="9169400" y="1185863"/>
          <p14:tracePt t="36160" x="9105900" y="1173163"/>
          <p14:tracePt t="36168" x="9004300" y="1173163"/>
          <p14:tracePt t="36175" x="8913813" y="1160463"/>
          <p14:tracePt t="36182" x="8837613" y="1160463"/>
          <p14:tracePt t="36191" x="8748713" y="1160463"/>
          <p14:tracePt t="36199" x="8634413" y="1160463"/>
          <p14:tracePt t="36207" x="8543925" y="1160463"/>
          <p14:tracePt t="36214" x="8467725" y="1173163"/>
          <p14:tracePt t="36222" x="8391525" y="1185863"/>
          <p14:tracePt t="36230" x="8315325" y="1211263"/>
          <p14:tracePt t="36238" x="8239125" y="1223963"/>
          <p14:tracePt t="36246" x="8174038" y="1249363"/>
          <p14:tracePt t="36254" x="8123238" y="1262063"/>
          <p14:tracePt t="36262" x="8072438" y="1287463"/>
          <p14:tracePt t="36270" x="8021638" y="1312863"/>
          <p14:tracePt t="36278" x="8008938" y="1312863"/>
          <p14:tracePt t="36286" x="7958138" y="1338263"/>
          <p14:tracePt t="36295" x="7920038" y="1363663"/>
          <p14:tracePt t="36302" x="7869238" y="1389063"/>
          <p14:tracePt t="36310" x="7856538" y="1401763"/>
          <p14:tracePt t="36318" x="7804150" y="1427163"/>
          <p14:tracePt t="36326" x="7766050" y="1452563"/>
          <p14:tracePt t="36334" x="7753350" y="1465263"/>
          <p14:tracePt t="36342" x="7727950" y="1477963"/>
          <p14:tracePt t="36350" x="7715250" y="1490663"/>
          <p14:tracePt t="36392" x="7715250" y="1504950"/>
          <p14:tracePt t="36408" x="7727950" y="1517650"/>
          <p14:tracePt t="36416" x="7753350" y="1543050"/>
          <p14:tracePt t="36424" x="7766050" y="1568450"/>
          <p14:tracePt t="36432" x="7791450" y="1581150"/>
          <p14:tracePt t="36440" x="7843838" y="1631950"/>
          <p14:tracePt t="36448" x="7881938" y="1657350"/>
          <p14:tracePt t="36456" x="7958138" y="1708150"/>
          <p14:tracePt t="36466" x="8008938" y="1720850"/>
          <p14:tracePt t="36472" x="8110538" y="1758950"/>
          <p14:tracePt t="36480" x="8174038" y="1771650"/>
          <p14:tracePt t="36488" x="8277225" y="1771650"/>
          <p14:tracePt t="36497" x="8340725" y="1771650"/>
          <p14:tracePt t="36504" x="8442325" y="1733550"/>
          <p14:tracePt t="36512" x="8505825" y="1708150"/>
          <p14:tracePt t="36520" x="8556625" y="1670050"/>
          <p14:tracePt t="36528" x="8609013" y="1619250"/>
          <p14:tracePt t="36536" x="8659813" y="1568450"/>
          <p14:tracePt t="36544" x="8710613" y="1504950"/>
          <p14:tracePt t="36552" x="8736013" y="1465263"/>
          <p14:tracePt t="36562" x="8761413" y="1427163"/>
          <p14:tracePt t="36568" x="8774113" y="1401763"/>
          <p14:tracePt t="36577" x="8786813" y="1376363"/>
          <p14:tracePt t="36584" x="8799513" y="1363663"/>
          <p14:tracePt t="36592" x="8812213" y="1350963"/>
          <p14:tracePt t="36600" x="8812213" y="1338263"/>
          <p14:tracePt t="36609" x="8824913" y="1325563"/>
          <p14:tracePt t="36616" x="8824913" y="1312863"/>
          <p14:tracePt t="36640" x="8824913" y="1300163"/>
          <p14:tracePt t="36666" x="8824913" y="1287463"/>
          <p14:tracePt t="36674" x="8812213" y="1287463"/>
          <p14:tracePt t="36682" x="8812213" y="1274763"/>
          <p14:tracePt t="36691" x="8786813" y="1262063"/>
          <p14:tracePt t="36698" x="8761413" y="1262063"/>
          <p14:tracePt t="36706" x="8710613" y="1236663"/>
          <p14:tracePt t="36714" x="8685213" y="1223963"/>
          <p14:tracePt t="36722" x="8609013" y="1211263"/>
          <p14:tracePt t="36730" x="8556625" y="1198563"/>
          <p14:tracePt t="36738" x="8480425" y="1185863"/>
          <p14:tracePt t="36746" x="8429625" y="1173163"/>
          <p14:tracePt t="36754" x="8328025" y="1160463"/>
          <p14:tracePt t="36764" x="8277225" y="1147763"/>
          <p14:tracePt t="36770" x="8174038" y="1147763"/>
          <p14:tracePt t="36778" x="8123238" y="1147763"/>
          <p14:tracePt t="36786" x="8085138" y="1147763"/>
          <p14:tracePt t="36795" x="8008938" y="1147763"/>
          <p14:tracePt t="36802" x="7970838" y="1147763"/>
          <p14:tracePt t="36810" x="7932738" y="1147763"/>
          <p14:tracePt t="36818" x="7869238" y="1147763"/>
          <p14:tracePt t="36826" x="7856538" y="1147763"/>
          <p14:tracePt t="36835" x="7804150" y="1147763"/>
          <p14:tracePt t="36842" x="7791450" y="1147763"/>
          <p14:tracePt t="36852" x="7778750" y="1160463"/>
          <p14:tracePt t="36859" x="7766050" y="1160463"/>
          <p14:tracePt t="36932" x="0" y="0"/>
        </p14:tracePtLst>
        <p14:tracePtLst>
          <p14:tracePt t="37408" x="9871075" y="1147763"/>
          <p14:tracePt t="37420" x="9858375" y="1160463"/>
          <p14:tracePt t="37426" x="9845675" y="1173163"/>
          <p14:tracePt t="37434" x="9832975" y="1185863"/>
          <p14:tracePt t="37443" x="9807575" y="1198563"/>
          <p14:tracePt t="37450" x="9794875" y="1211263"/>
          <p14:tracePt t="37463" x="9769475" y="1223963"/>
          <p14:tracePt t="37467" x="9756775" y="1236663"/>
          <p14:tracePt t="37475" x="9731375" y="1249363"/>
          <p14:tracePt t="37482" x="9704388" y="1262063"/>
          <p14:tracePt t="37495" x="9691688" y="1274763"/>
          <p14:tracePt t="37498" x="9678988" y="1287463"/>
          <p14:tracePt t="37512" x="9666288" y="1300163"/>
          <p14:tracePt t="37517" x="9666288" y="1312863"/>
          <p14:tracePt t="37524" x="9666288" y="1325563"/>
          <p14:tracePt t="37540" x="9666288" y="1338263"/>
          <p14:tracePt t="37548" x="9666288" y="1350963"/>
          <p14:tracePt t="37556" x="9666288" y="1363663"/>
          <p14:tracePt t="37564" x="9666288" y="1389063"/>
          <p14:tracePt t="37572" x="9678988" y="1401763"/>
          <p14:tracePt t="37580" x="9691688" y="1414463"/>
          <p14:tracePt t="37588" x="9718675" y="1427163"/>
          <p14:tracePt t="37596" x="9769475" y="1452563"/>
          <p14:tracePt t="37604" x="9832975" y="1477963"/>
          <p14:tracePt t="37613" x="9883775" y="1477963"/>
          <p14:tracePt t="37620" x="9998075" y="1504950"/>
          <p14:tracePt t="37628" x="10113963" y="1517650"/>
          <p14:tracePt t="37636" x="10190163" y="1530350"/>
          <p14:tracePt t="37646" x="10317163" y="1530350"/>
          <p14:tracePt t="37652" x="10406063" y="1530350"/>
          <p14:tracePt t="37660" x="10496550" y="1530350"/>
          <p14:tracePt t="37668" x="10610850" y="1517650"/>
          <p14:tracePt t="37676" x="10674350" y="1504950"/>
          <p14:tracePt t="37686" x="10712450" y="1490663"/>
          <p14:tracePt t="37693" x="10750550" y="1465263"/>
          <p14:tracePt t="37700" x="10763250" y="1452563"/>
          <p14:tracePt t="37711" x="10775950" y="1427163"/>
          <p14:tracePt t="37716" x="10775950" y="1414463"/>
          <p14:tracePt t="37726" x="10775950" y="1389063"/>
          <p14:tracePt t="37732" x="10775950" y="1376363"/>
          <p14:tracePt t="37740" x="10788650" y="1350963"/>
          <p14:tracePt t="37748" x="10788650" y="1338263"/>
          <p14:tracePt t="37764" x="10788650" y="1325563"/>
          <p14:tracePt t="37772" x="10788650" y="1312863"/>
          <p14:tracePt t="37789" x="10788650" y="1300163"/>
          <p14:tracePt t="37798" x="10788650" y="1287463"/>
          <p14:tracePt t="37814" x="10775950" y="1274763"/>
          <p14:tracePt t="37822" x="10750550" y="1262063"/>
          <p14:tracePt t="37830" x="10712450" y="1236663"/>
          <p14:tracePt t="37838" x="10674350" y="1223963"/>
          <p14:tracePt t="37847" x="10623550" y="1211263"/>
          <p14:tracePt t="37854" x="10560050" y="1198563"/>
          <p14:tracePt t="37862" x="10496550" y="1185863"/>
          <p14:tracePt t="37870" x="10431463" y="1173163"/>
          <p14:tracePt t="37882" x="10367963" y="1173163"/>
          <p14:tracePt t="37886" x="10317163" y="1173163"/>
          <p14:tracePt t="37894" x="10253663" y="1173163"/>
          <p14:tracePt t="37902" x="10202863" y="1173163"/>
          <p14:tracePt t="37911" x="10152063" y="1185863"/>
          <p14:tracePt t="37918" x="10113963" y="1198563"/>
          <p14:tracePt t="37926" x="10074275" y="1211263"/>
          <p14:tracePt t="37934" x="10036175" y="1236663"/>
          <p14:tracePt t="37945" x="10023475" y="1249363"/>
          <p14:tracePt t="37950" x="9998075" y="1262063"/>
          <p14:tracePt t="37961" x="9972675" y="1287463"/>
          <p14:tracePt t="37966" x="9947275" y="1300163"/>
          <p14:tracePt t="37974" x="9934575" y="1312863"/>
          <p14:tracePt t="37982" x="9921875" y="1312863"/>
          <p14:tracePt t="37990" x="9921875" y="1325563"/>
          <p14:tracePt t="37998" x="9909175" y="1325563"/>
          <p14:tracePt t="38080" x="0" y="0"/>
        </p14:tracePtLst>
      </p14:laserTrace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B0C91-7A3B-4893-BFA1-4F72D9EBF144}"/>
              </a:ext>
            </a:extLst>
          </p:cNvPr>
          <p:cNvSpPr>
            <a:spLocks noGrp="1"/>
          </p:cNvSpPr>
          <p:nvPr>
            <p:ph type="title"/>
          </p:nvPr>
        </p:nvSpPr>
        <p:spPr/>
        <p:txBody>
          <a:bodyPr/>
          <a:lstStyle/>
          <a:p>
            <a:r>
              <a:rPr lang="en-US" dirty="0"/>
              <a:t>Modificación de los parámetros específicos del modelo</a:t>
            </a:r>
            <a:br>
              <a:rPr lang="en-US" dirty="0"/>
            </a:br>
            <a:br>
              <a:rPr lang="en-US" dirty="0"/>
            </a:br>
            <a:br>
              <a:rPr lang="en-US" dirty="0"/>
            </a:br>
            <a:br>
              <a:rPr lang="en-US" dirty="0"/>
            </a:br>
            <a:r>
              <a:rPr lang="en-US" i="1" dirty="0"/>
              <a:t>R-Híbrido</a:t>
            </a:r>
          </a:p>
        </p:txBody>
      </p:sp>
      <p:sp>
        <p:nvSpPr>
          <p:cNvPr id="3" name="Content Placeholder 2">
            <a:extLst>
              <a:ext uri="{FF2B5EF4-FFF2-40B4-BE49-F238E27FC236}">
                <a16:creationId xmlns:a16="http://schemas.microsoft.com/office/drawing/2014/main" id="{EFE9B8D2-6F69-41D2-9F47-9F6E5E6D8589}"/>
              </a:ext>
            </a:extLst>
          </p:cNvPr>
          <p:cNvSpPr>
            <a:spLocks noGrp="1"/>
          </p:cNvSpPr>
          <p:nvPr>
            <p:ph sz="half" idx="1"/>
          </p:nvPr>
        </p:nvSpPr>
        <p:spPr>
          <a:xfrm>
            <a:off x="3453063" y="868680"/>
            <a:ext cx="3889569" cy="5120640"/>
          </a:xfrm>
        </p:spPr>
        <p:txBody>
          <a:bodyPr>
            <a:normAutofit fontScale="92500"/>
          </a:bodyPr>
          <a:lstStyle/>
          <a:p>
            <a:r>
              <a:rPr lang="en-US" sz="2800" dirty="0"/>
              <a:t>Límites en la generación de curvas</a:t>
            </a:r>
          </a:p>
          <a:p>
            <a:pPr lvl="1"/>
            <a:r>
              <a:rPr lang="en-US" sz="2400" dirty="0"/>
              <a:t>Rango del pulso inicial de infección («Límites:»)</a:t>
            </a:r>
          </a:p>
          <a:p>
            <a:pPr lvl="1"/>
            <a:r>
              <a:rPr lang="en-US" sz="2400" dirty="0"/>
              <a:t>Cuatro parámetros del modelo logístico</a:t>
            </a:r>
          </a:p>
          <a:p>
            <a:pPr lvl="1"/>
            <a:r>
              <a:rPr lang="en-US" sz="2400" dirty="0"/>
              <a:t>Año de inicio de la epidemia</a:t>
            </a:r>
          </a:p>
          <a:p>
            <a:pPr lvl="1"/>
            <a:r>
              <a:rPr lang="en-US" sz="2400" dirty="0"/>
              <a:t>Valores de recorrido aleatorio</a:t>
            </a:r>
          </a:p>
          <a:p>
            <a:pPr lvl="1"/>
            <a:r>
              <a:rPr lang="en-US" sz="2400" dirty="0"/>
              <a:t>Optimización del uso</a:t>
            </a:r>
          </a:p>
          <a:p>
            <a:r>
              <a:rPr lang="en-US" sz="2600" dirty="0"/>
              <a:t>Solo los usuarios avanzados deben cambiar estos parámetros</a:t>
            </a:r>
          </a:p>
          <a:p>
            <a:pPr lvl="1"/>
            <a:endParaRPr lang="en-US" dirty="0"/>
          </a:p>
        </p:txBody>
      </p:sp>
      <p:pic>
        <p:nvPicPr>
          <p:cNvPr id="5" name="Content Placeholder 4">
            <a:extLst>
              <a:ext uri="{FF2B5EF4-FFF2-40B4-BE49-F238E27FC236}">
                <a16:creationId xmlns:a16="http://schemas.microsoft.com/office/drawing/2014/main" id="{425CE5AE-74AE-4E3F-B059-B8B230EC9C16}"/>
              </a:ext>
            </a:extLst>
          </p:cNvPr>
          <p:cNvPicPr>
            <a:picLocks noGrp="1" noChangeAspect="1"/>
          </p:cNvPicPr>
          <p:nvPr>
            <p:ph sz="half" idx="2"/>
          </p:nvPr>
        </p:nvPicPr>
        <p:blipFill>
          <a:blip r:embed="rId3"/>
          <a:stretch>
            <a:fillRect/>
          </a:stretch>
        </p:blipFill>
        <p:spPr>
          <a:xfrm>
            <a:off x="7342632" y="309710"/>
            <a:ext cx="4329419" cy="3215539"/>
          </a:xfrm>
          <a:prstGeom prst="rect">
            <a:avLst/>
          </a:prstGeom>
          <a:ln w="28575">
            <a:solidFill>
              <a:schemeClr val="accent5">
                <a:lumMod val="75000"/>
              </a:schemeClr>
            </a:solidFill>
          </a:ln>
        </p:spPr>
      </p:pic>
      <p:pic>
        <p:nvPicPr>
          <p:cNvPr id="6" name="Picture 5">
            <a:extLst>
              <a:ext uri="{FF2B5EF4-FFF2-40B4-BE49-F238E27FC236}">
                <a16:creationId xmlns:a16="http://schemas.microsoft.com/office/drawing/2014/main" id="{BB8741DC-9770-47AD-9F2E-D93540501A8F}"/>
              </a:ext>
            </a:extLst>
          </p:cNvPr>
          <p:cNvPicPr>
            <a:picLocks noChangeAspect="1"/>
          </p:cNvPicPr>
          <p:nvPr/>
        </p:nvPicPr>
        <p:blipFill>
          <a:blip r:embed="rId4"/>
          <a:stretch>
            <a:fillRect/>
          </a:stretch>
        </p:blipFill>
        <p:spPr>
          <a:xfrm>
            <a:off x="7342632" y="3625296"/>
            <a:ext cx="4329419" cy="2968006"/>
          </a:xfrm>
          <a:prstGeom prst="rect">
            <a:avLst/>
          </a:prstGeom>
          <a:ln w="28575">
            <a:solidFill>
              <a:schemeClr val="accent5">
                <a:lumMod val="75000"/>
              </a:schemeClr>
            </a:solidFill>
          </a:ln>
        </p:spPr>
      </p:pic>
      <p:pic>
        <p:nvPicPr>
          <p:cNvPr id="7" name="Picture 6">
            <a:extLst>
              <a:ext uri="{FF2B5EF4-FFF2-40B4-BE49-F238E27FC236}">
                <a16:creationId xmlns:a16="http://schemas.microsoft.com/office/drawing/2014/main" id="{4F70AF89-E2DE-4D05-BBE4-483D3A30EF14}"/>
              </a:ext>
            </a:extLst>
          </p:cNvPr>
          <p:cNvPicPr>
            <a:picLocks noChangeAspect="1"/>
          </p:cNvPicPr>
          <p:nvPr/>
        </p:nvPicPr>
        <p:blipFill>
          <a:blip r:embed="rId5"/>
          <a:stretch>
            <a:fillRect/>
          </a:stretch>
        </p:blipFill>
        <p:spPr>
          <a:xfrm>
            <a:off x="0" y="520698"/>
            <a:ext cx="3433864" cy="265115"/>
          </a:xfrm>
          <a:prstGeom prst="rect">
            <a:avLst/>
          </a:prstGeom>
        </p:spPr>
      </p:pic>
    </p:spTree>
    <p:extLst>
      <p:ext uri="{BB962C8B-B14F-4D97-AF65-F5344CB8AC3E}">
        <p14:creationId xmlns:p14="http://schemas.microsoft.com/office/powerpoint/2010/main" val="3161818966"/>
      </p:ext>
    </p:extLst>
  </p:cSld>
  <p:clrMapOvr>
    <a:masterClrMapping/>
  </p:clrMapOvr>
  <mc:AlternateContent xmlns:mc="http://schemas.openxmlformats.org/markup-compatibility/2006" xmlns:p14="http://schemas.microsoft.com/office/powerpoint/2010/main">
    <mc:Choice Requires="p14">
      <p:transition spd="slow" p14:dur="2000" advTm="128047"/>
    </mc:Choice>
    <mc:Fallback xmlns="" xmlns:a16="http://schemas.microsoft.com/office/drawing/2014/main">
      <p:transition spd="slow" advTm="128047"/>
    </mc:Fallback>
  </mc:AlternateContent>
  <p:extLst>
    <p:ext uri="{3A86A75C-4F4B-4683-9AE1-C65F6400EC91}">
      <p14:laserTraceLst xmlns:p14="http://schemas.microsoft.com/office/powerpoint/2010/main">
        <p14:tracePtLst>
          <p14:tracePt t="4706" x="10955338" y="344488"/>
          <p14:tracePt t="4733" x="10968038" y="344488"/>
          <p14:tracePt t="4783" x="10980738" y="344488"/>
          <p14:tracePt t="4807" x="10993438" y="344488"/>
          <p14:tracePt t="4847" x="10980738" y="344488"/>
          <p14:tracePt t="4857" x="10968038" y="344488"/>
          <p14:tracePt t="4863" x="10955338" y="344488"/>
          <p14:tracePt t="4871" x="10942638" y="344488"/>
          <p14:tracePt t="4879" x="10917238" y="344488"/>
          <p14:tracePt t="4888" x="10891838" y="344488"/>
          <p14:tracePt t="4895" x="10852150" y="344488"/>
          <p14:tracePt t="4903" x="10801350" y="344488"/>
          <p14:tracePt t="4920" x="10623550" y="357188"/>
          <p14:tracePt t="4927" x="10521950" y="357188"/>
          <p14:tracePt t="4935" x="10406063" y="357188"/>
          <p14:tracePt t="4943" x="10228263" y="357188"/>
          <p14:tracePt t="4952" x="10086975" y="357188"/>
          <p14:tracePt t="4959" x="9934575" y="357188"/>
          <p14:tracePt t="4967" x="9769475" y="357188"/>
          <p14:tracePt t="4975" x="9628188" y="357188"/>
          <p14:tracePt t="4983" x="9488488" y="369888"/>
          <p14:tracePt t="4994" x="9348788" y="382588"/>
          <p14:tracePt t="5001" x="9207500" y="407988"/>
          <p14:tracePt t="5009" x="9067800" y="433388"/>
          <p14:tracePt t="5016" x="8913813" y="458788"/>
          <p14:tracePt t="5028" x="8837613" y="471488"/>
          <p14:tracePt t="5034" x="8672513" y="496888"/>
          <p14:tracePt t="5041" x="8505825" y="522288"/>
          <p14:tracePt t="5049" x="8340725" y="547688"/>
          <p14:tracePt t="5059" x="8251825" y="560388"/>
          <p14:tracePt t="5066" x="8085138" y="585788"/>
          <p14:tracePt t="5073" x="7920038" y="623888"/>
          <p14:tracePt t="5083" x="7831138" y="636588"/>
          <p14:tracePt t="5090" x="7664450" y="676275"/>
          <p14:tracePt t="5098" x="7512050" y="714375"/>
          <p14:tracePt t="5105" x="7448550" y="727075"/>
          <p14:tracePt t="5113" x="7319963" y="765175"/>
          <p14:tracePt t="5125" x="7269163" y="790575"/>
          <p14:tracePt t="5129" x="7205663" y="841375"/>
          <p14:tracePt t="5137" x="7154863" y="892175"/>
          <p14:tracePt t="5145" x="7104063" y="942975"/>
          <p14:tracePt t="5154" x="7078663" y="1006475"/>
          <p14:tracePt t="5161" x="7065963" y="1069975"/>
          <p14:tracePt t="5169" x="7053263" y="1160463"/>
          <p14:tracePt t="5177" x="7053263" y="1198563"/>
          <p14:tracePt t="5186" x="7078663" y="1338263"/>
          <p14:tracePt t="5193" x="7104063" y="1439863"/>
          <p14:tracePt t="5201" x="7142163" y="1530350"/>
          <p14:tracePt t="5209" x="7180263" y="1619250"/>
          <p14:tracePt t="5218" x="7243763" y="1733550"/>
          <p14:tracePt t="5225" x="7294563" y="1835150"/>
          <p14:tracePt t="5234" x="7358063" y="1938338"/>
          <p14:tracePt t="5241" x="7421563" y="2039938"/>
          <p14:tracePt t="5249" x="7473950" y="2128838"/>
          <p14:tracePt t="5257" x="7537450" y="2205038"/>
          <p14:tracePt t="5266" x="7626350" y="2306638"/>
          <p14:tracePt t="5273" x="7727950" y="2397125"/>
          <p14:tracePt t="5283" x="7804150" y="2473325"/>
          <p14:tracePt t="5291" x="7907338" y="2549525"/>
          <p14:tracePt t="5297" x="8008938" y="2638425"/>
          <p14:tracePt t="5307" x="8148638" y="2740025"/>
          <p14:tracePt t="5316" x="8289925" y="2843213"/>
          <p14:tracePt t="5321" x="8455025" y="2932113"/>
          <p14:tracePt t="5332" x="8569325" y="3008313"/>
          <p14:tracePt t="5339" x="8761413" y="3097213"/>
          <p14:tracePt t="5347" x="8888413" y="3160713"/>
          <p14:tracePt t="5357" x="9093200" y="3225800"/>
          <p14:tracePt t="5363" x="9245600" y="3276600"/>
          <p14:tracePt t="5371" x="9399588" y="3314700"/>
          <p14:tracePt t="5379" x="9551988" y="3340100"/>
          <p14:tracePt t="5388" x="9718675" y="3378200"/>
          <p14:tracePt t="5395" x="9959975" y="3416300"/>
          <p14:tracePt t="5403" x="10113963" y="3429000"/>
          <p14:tracePt t="5411" x="10253663" y="3441700"/>
          <p14:tracePt t="5420" x="10393363" y="3441700"/>
          <p14:tracePt t="5427" x="10534650" y="3441700"/>
          <p14:tracePt t="5435" x="10598150" y="3416300"/>
          <p14:tracePt t="5443" x="10725150" y="3378200"/>
          <p14:tracePt t="5452" x="10839450" y="3327400"/>
          <p14:tracePt t="5459" x="10942638" y="3263900"/>
          <p14:tracePt t="5467" x="11056938" y="3186113"/>
          <p14:tracePt t="5475" x="11145838" y="3097213"/>
          <p14:tracePt t="5484" x="11234738" y="3008313"/>
          <p14:tracePt t="5491" x="11274425" y="2957513"/>
          <p14:tracePt t="5499" x="11337925" y="2855913"/>
          <p14:tracePt t="5507" x="11363325" y="2805113"/>
          <p14:tracePt t="5517" x="11426825" y="2701925"/>
          <p14:tracePt t="5523" x="11490325" y="2587625"/>
          <p14:tracePt t="5531" x="11515725" y="2524125"/>
          <p14:tracePt t="5539" x="11579225" y="2409825"/>
          <p14:tracePt t="5548" x="11604625" y="2344738"/>
          <p14:tracePt t="5555" x="11657013" y="2230438"/>
          <p14:tracePt t="5562" x="11682413" y="2166938"/>
          <p14:tracePt t="5570" x="11707813" y="2052638"/>
          <p14:tracePt t="5579" x="11720513" y="2001838"/>
          <p14:tracePt t="5587" x="11745913" y="1885950"/>
          <p14:tracePt t="5597" x="11745913" y="1822450"/>
          <p14:tracePt t="5603" x="11745913" y="1708150"/>
          <p14:tracePt t="5613" x="11745913" y="1644650"/>
          <p14:tracePt t="5618" x="11720513" y="1530350"/>
          <p14:tracePt t="5628" x="11707813" y="1477963"/>
          <p14:tracePt t="5637" x="11682413" y="1427163"/>
          <p14:tracePt t="5645" x="11644313" y="1312863"/>
          <p14:tracePt t="5653" x="11617325" y="1262063"/>
          <p14:tracePt t="5661" x="11579225" y="1223963"/>
          <p14:tracePt t="5669" x="11503025" y="1122363"/>
          <p14:tracePt t="5677" x="11452225" y="1084263"/>
          <p14:tracePt t="5686" x="11337925" y="993775"/>
          <p14:tracePt t="5693" x="11234738" y="930275"/>
          <p14:tracePt t="5700" x="11171238" y="904875"/>
          <p14:tracePt t="5709" x="11044238" y="828675"/>
          <p14:tracePt t="5718" x="10891838" y="765175"/>
          <p14:tracePt t="5725" x="10814050" y="727075"/>
          <p14:tracePt t="5733" x="10648950" y="663575"/>
          <p14:tracePt t="5741" x="10483850" y="598488"/>
          <p14:tracePt t="5749" x="10406063" y="573088"/>
          <p14:tracePt t="5757" x="10253663" y="522288"/>
          <p14:tracePt t="5765" x="10101263" y="484188"/>
          <p14:tracePt t="5773" x="10010775" y="471488"/>
          <p14:tracePt t="5781" x="9858375" y="446088"/>
          <p14:tracePt t="5789" x="9782175" y="433388"/>
          <p14:tracePt t="5797" x="9640888" y="407988"/>
          <p14:tracePt t="5805" x="9564688" y="395288"/>
          <p14:tracePt t="5813" x="9412288" y="382588"/>
          <p14:tracePt t="5821" x="9336088" y="382588"/>
          <p14:tracePt t="5829" x="9258300" y="382588"/>
          <p14:tracePt t="5837" x="9093200" y="382588"/>
          <p14:tracePt t="5845" x="9017000" y="382588"/>
          <p14:tracePt t="5853" x="8850313" y="395288"/>
          <p14:tracePt t="5861" x="8774113" y="407988"/>
          <p14:tracePt t="5869" x="8685213" y="433388"/>
          <p14:tracePt t="5877" x="8518525" y="484188"/>
          <p14:tracePt t="5885" x="8429625" y="509588"/>
          <p14:tracePt t="5893" x="8340725" y="547688"/>
          <p14:tracePt t="5905" x="8148638" y="636588"/>
          <p14:tracePt t="5911" x="8059738" y="688975"/>
          <p14:tracePt t="5919" x="7983538" y="752475"/>
          <p14:tracePt t="5925" x="7791450" y="892175"/>
          <p14:tracePt t="5937" x="7715250" y="955675"/>
          <p14:tracePt t="5943" x="7562850" y="1096963"/>
          <p14:tracePt t="5967" x="7307263" y="1363663"/>
          <p14:tracePt t="5975" x="7218363" y="1490663"/>
          <p14:tracePt t="5983" x="7180263" y="1555750"/>
          <p14:tracePt t="5991" x="7129463" y="1670050"/>
          <p14:tracePt t="6000" x="7104063" y="1771650"/>
          <p14:tracePt t="6007" x="7091363" y="1873250"/>
          <p14:tracePt t="6015" x="7091363" y="1989138"/>
          <p14:tracePt t="6023" x="7104063" y="2116138"/>
          <p14:tracePt t="6032" x="7129463" y="2179638"/>
          <p14:tracePt t="6039" x="7192963" y="2344738"/>
          <p14:tracePt t="6047" x="7243763" y="2460625"/>
          <p14:tracePt t="6055" x="7319963" y="2574925"/>
          <p14:tracePt t="6063" x="7370763" y="2651125"/>
          <p14:tracePt t="6071" x="7461250" y="2765425"/>
          <p14:tracePt t="6079" x="7562850" y="2881313"/>
          <p14:tracePt t="6095" x="7651750" y="2957513"/>
          <p14:tracePt t="6104" x="7869238" y="3122613"/>
          <p14:tracePt t="6111" x="8047038" y="3225800"/>
          <p14:tracePt t="6119" x="8174038" y="3302000"/>
          <p14:tracePt t="6127" x="8315325" y="3352800"/>
          <p14:tracePt t="6135" x="8467725" y="3416300"/>
          <p14:tracePt t="6143" x="8621713" y="3454400"/>
          <p14:tracePt t="6151" x="8786813" y="3479800"/>
          <p14:tracePt t="6159" x="8966200" y="3505200"/>
          <p14:tracePt t="6167" x="9169400" y="3505200"/>
          <p14:tracePt t="6177" x="9374188" y="3505200"/>
          <p14:tracePt t="6182" x="9602788" y="3479800"/>
          <p14:tracePt t="6193" x="9820275" y="3441700"/>
          <p14:tracePt t="6198" x="10048875" y="3390900"/>
          <p14:tracePt t="6209" x="10164763" y="3365500"/>
          <p14:tracePt t="6217" x="10367963" y="3302000"/>
          <p14:tracePt t="6225" x="10547350" y="3238500"/>
          <p14:tracePt t="6233" x="10737850" y="3160713"/>
          <p14:tracePt t="6241" x="10839450" y="3109913"/>
          <p14:tracePt t="6249" x="10917238" y="3071813"/>
          <p14:tracePt t="6257" x="10993438" y="3033713"/>
          <p14:tracePt t="6266" x="11044238" y="2995613"/>
          <p14:tracePt t="6273" x="11069638" y="2970213"/>
          <p14:tracePt t="6282" x="11082338" y="2957513"/>
          <p14:tracePt t="6298" x="11082338" y="2944813"/>
          <p14:tracePt t="6347" x="11082338" y="2932113"/>
          <p14:tracePt t="6353" x="11082338" y="2919413"/>
          <p14:tracePt t="6369" x="0" y="0"/>
        </p14:tracePtLst>
        <p14:tracePtLst>
          <p14:tracePt t="11873" x="10139363" y="1325563"/>
          <p14:tracePt t="11879" x="10139363" y="1312863"/>
          <p14:tracePt t="11943" x="10139363" y="1300163"/>
          <p14:tracePt t="11999" x="10126663" y="1300163"/>
          <p14:tracePt t="12008" x="10113963" y="1300163"/>
          <p14:tracePt t="12016" x="10101263" y="1287463"/>
          <p14:tracePt t="12025" x="10061575" y="1287463"/>
          <p14:tracePt t="12031" x="10036175" y="1287463"/>
          <p14:tracePt t="12041" x="9985375" y="1274763"/>
          <p14:tracePt t="12047" x="9921875" y="1262063"/>
          <p14:tracePt t="12057" x="9858375" y="1262063"/>
          <p14:tracePt t="12063" x="9794875" y="1249363"/>
          <p14:tracePt t="12073" x="9704388" y="1249363"/>
          <p14:tracePt t="12081" x="9666288" y="1236663"/>
          <p14:tracePt t="12090" x="9577388" y="1236663"/>
          <p14:tracePt t="12097" x="9475788" y="1223963"/>
          <p14:tracePt t="12105" x="9424988" y="1223963"/>
          <p14:tracePt t="12114" x="9321800" y="1223963"/>
          <p14:tracePt t="12121" x="9207500" y="1223963"/>
          <p14:tracePt t="12129" x="9169400" y="1223963"/>
          <p14:tracePt t="12137" x="9067800" y="1223963"/>
          <p14:tracePt t="12147" x="8991600" y="1236663"/>
          <p14:tracePt t="12153" x="8939213" y="1236663"/>
          <p14:tracePt t="12161" x="8850313" y="1249363"/>
          <p14:tracePt t="12169" x="8799513" y="1249363"/>
          <p14:tracePt t="12181" x="8710613" y="1262063"/>
          <p14:tracePt t="12185" x="8659813" y="1262063"/>
          <p14:tracePt t="12193" x="8556625" y="1274763"/>
          <p14:tracePt t="12201" x="8505825" y="1274763"/>
          <p14:tracePt t="12213" x="8378825" y="1274763"/>
          <p14:tracePt t="12217" x="8315325" y="1274763"/>
          <p14:tracePt t="12225" x="8251825" y="1287463"/>
          <p14:tracePt t="12233" x="8123238" y="1287463"/>
          <p14:tracePt t="12244" x="8072438" y="1287463"/>
          <p14:tracePt t="12250" x="7970838" y="1287463"/>
          <p14:tracePt t="12257" x="7920038" y="1300163"/>
          <p14:tracePt t="12266" x="7856538" y="1300163"/>
          <p14:tracePt t="12273" x="7831138" y="1312863"/>
          <p14:tracePt t="12281" x="7804150" y="1325563"/>
          <p14:tracePt t="12292" x="7791450" y="1325563"/>
          <p14:tracePt t="12313" x="7791450" y="1338263"/>
          <p14:tracePt t="12356" x="7791450" y="1350963"/>
          <p14:tracePt t="12363" x="7778750" y="1350963"/>
          <p14:tracePt t="12371" x="7778750" y="1363663"/>
          <p14:tracePt t="12380" x="7778750" y="1376363"/>
          <p14:tracePt t="12388" x="7778750" y="1389063"/>
          <p14:tracePt t="12403" x="7791450" y="1401763"/>
          <p14:tracePt t="12413" x="7791450" y="1414463"/>
          <p14:tracePt t="12420" x="7804150" y="1427163"/>
          <p14:tracePt t="12427" x="7818438" y="1439863"/>
          <p14:tracePt t="12435" x="7831138" y="1452563"/>
          <p14:tracePt t="12447" x="7869238" y="1477963"/>
          <p14:tracePt t="12452" x="7894638" y="1490663"/>
          <p14:tracePt t="12459" x="7932738" y="1504950"/>
          <p14:tracePt t="12467" x="7970838" y="1517650"/>
          <p14:tracePt t="12479" x="8008938" y="1530350"/>
          <p14:tracePt t="12483" x="8059738" y="1543050"/>
          <p14:tracePt t="12491" x="8110538" y="1555750"/>
          <p14:tracePt t="12499" x="8174038" y="1568450"/>
          <p14:tracePt t="12510" x="8226425" y="1581150"/>
          <p14:tracePt t="12516" x="8289925" y="1593850"/>
          <p14:tracePt t="12523" x="8353425" y="1606550"/>
          <p14:tracePt t="12531" x="8391525" y="1606550"/>
          <p14:tracePt t="12541" x="8455025" y="1619250"/>
          <p14:tracePt t="12547" x="8531225" y="1619250"/>
          <p14:tracePt t="12555" x="8609013" y="1631950"/>
          <p14:tracePt t="12563" x="8647113" y="1631950"/>
          <p14:tracePt t="12571" x="8736013" y="1631950"/>
          <p14:tracePt t="12579" x="8837613" y="1631950"/>
          <p14:tracePt t="12587" x="8875713" y="1631950"/>
          <p14:tracePt t="12595" x="8991600" y="1644650"/>
          <p14:tracePt t="12603" x="9093200" y="1644650"/>
          <p14:tracePt t="12613" x="9156700" y="1644650"/>
          <p14:tracePt t="12619" x="9283700" y="1644650"/>
          <p14:tracePt t="12629" x="9361488" y="1644650"/>
          <p14:tracePt t="12637" x="9488488" y="1657350"/>
          <p14:tracePt t="12646" x="9551988" y="1657350"/>
          <p14:tracePt t="12653" x="9678988" y="1670050"/>
          <p14:tracePt t="12661" x="9744075" y="1670050"/>
          <p14:tracePt t="12669" x="9871075" y="1670050"/>
          <p14:tracePt t="12679" x="9934575" y="1670050"/>
          <p14:tracePt t="12685" x="9998075" y="1670050"/>
          <p14:tracePt t="12695" x="10101263" y="1670050"/>
          <p14:tracePt t="12701" x="10152063" y="1670050"/>
          <p14:tracePt t="12709" x="10253663" y="1670050"/>
          <p14:tracePt t="12717" x="10304463" y="1670050"/>
          <p14:tracePt t="12725" x="10355263" y="1657350"/>
          <p14:tracePt t="12733" x="10456863" y="1644650"/>
          <p14:tracePt t="12741" x="10509250" y="1631950"/>
          <p14:tracePt t="12749" x="10560050" y="1619250"/>
          <p14:tracePt t="12757" x="10636250" y="1593850"/>
          <p14:tracePt t="12766" x="10674350" y="1581150"/>
          <p14:tracePt t="12773" x="10712450" y="1568450"/>
          <p14:tracePt t="12781" x="10763250" y="1530350"/>
          <p14:tracePt t="12789" x="10775950" y="1517650"/>
          <p14:tracePt t="12797" x="10788650" y="1504950"/>
          <p14:tracePt t="12805" x="10801350" y="1504950"/>
          <p14:tracePt t="12813" x="10801350" y="1477963"/>
          <p14:tracePt t="12821" x="10801350" y="1465263"/>
          <p14:tracePt t="12829" x="10801350" y="1452563"/>
          <p14:tracePt t="12852" x="10801350" y="1439863"/>
          <p14:tracePt t="12861" x="10814050" y="1439863"/>
          <p14:tracePt t="12869" x="10814050" y="1427163"/>
          <p14:tracePt t="12878" x="10814050" y="1414463"/>
          <p14:tracePt t="12885" x="10814050" y="1401763"/>
          <p14:tracePt t="12901" x="10814050" y="1389063"/>
          <p14:tracePt t="12911" x="10801350" y="1389063"/>
          <p14:tracePt t="12919" x="10801350" y="1376363"/>
          <p14:tracePt t="12927" x="10801350" y="1363663"/>
          <p14:tracePt t="12935" x="10788650" y="1350963"/>
          <p14:tracePt t="12943" x="10788650" y="1338263"/>
          <p14:tracePt t="12951" x="10775950" y="1338263"/>
          <p14:tracePt t="12968" x="10750550" y="1312863"/>
          <p14:tracePt t="12975" x="10737850" y="1300163"/>
          <p14:tracePt t="12982" x="10725150" y="1300163"/>
          <p14:tracePt t="12991" x="10699750" y="1287463"/>
          <p14:tracePt t="12999" x="10687050" y="1287463"/>
          <p14:tracePt t="13007" x="10674350" y="1274763"/>
          <p14:tracePt t="13023" x="10661650" y="1274763"/>
          <p14:tracePt t="13039" x="10661650" y="1262063"/>
          <p14:tracePt t="13047" x="10648950" y="1262063"/>
          <p14:tracePt t="13055" x="10636250" y="1262063"/>
          <p14:tracePt t="13063" x="10623550" y="1249363"/>
          <p14:tracePt t="13070" x="10610850" y="1249363"/>
          <p14:tracePt t="13079" x="10598150" y="1236663"/>
          <p14:tracePt t="13087" x="10572750" y="1236663"/>
          <p14:tracePt t="13094" x="10547350" y="1223963"/>
          <p14:tracePt t="13104" x="10521950" y="1211263"/>
          <p14:tracePt t="13111" x="10496550" y="1211263"/>
          <p14:tracePt t="13118" x="10456863" y="1198563"/>
          <p14:tracePt t="13127" x="10431463" y="1185863"/>
          <p14:tracePt t="13135" x="10393363" y="1185863"/>
          <p14:tracePt t="13143" x="10380663" y="1185863"/>
          <p14:tracePt t="13151" x="10355263" y="1173163"/>
          <p14:tracePt t="13159" x="10342563" y="1173163"/>
          <p14:tracePt t="13168" x="10329863" y="1173163"/>
          <p14:tracePt t="13175" x="10317163" y="1173163"/>
          <p14:tracePt t="13183" x="10291763" y="1173163"/>
          <p14:tracePt t="13193" x="10279063" y="1160463"/>
          <p14:tracePt t="13199" x="10266363" y="1160463"/>
          <p14:tracePt t="13209" x="10253663" y="1160463"/>
          <p14:tracePt t="13217" x="10240963" y="1160463"/>
          <p14:tracePt t="13225" x="10228263" y="1160463"/>
          <p14:tracePt t="13232" x="10215563" y="1160463"/>
          <p14:tracePt t="13241" x="10202863" y="1160463"/>
          <p14:tracePt t="13249" x="10190163" y="1147763"/>
          <p14:tracePt t="13257" x="10177463" y="1147763"/>
          <p14:tracePt t="13265" x="10152063" y="1147763"/>
          <p14:tracePt t="13273" x="10139363" y="1147763"/>
          <p14:tracePt t="13281" x="10113963" y="1147763"/>
          <p14:tracePt t="13289" x="10101263" y="1147763"/>
          <p14:tracePt t="13297" x="10074275" y="1147763"/>
          <p14:tracePt t="13305" x="10061575" y="1147763"/>
          <p14:tracePt t="13313" x="10036175" y="1135063"/>
          <p14:tracePt t="13321" x="10023475" y="1135063"/>
          <p14:tracePt t="13329" x="10010775" y="1135063"/>
          <p14:tracePt t="13345" x="9998075" y="1135063"/>
          <p14:tracePt t="13353" x="9985375" y="1135063"/>
          <p14:tracePt t="13361" x="9959975" y="1135063"/>
          <p14:tracePt t="13369" x="9947275" y="1135063"/>
          <p14:tracePt t="13377" x="9921875" y="1135063"/>
          <p14:tracePt t="13385" x="9883775" y="1122363"/>
          <p14:tracePt t="13394" x="9858375" y="1122363"/>
          <p14:tracePt t="13401" x="9832975" y="1122363"/>
          <p14:tracePt t="13408" x="9782175" y="1122363"/>
          <p14:tracePt t="13417" x="9756775" y="1122363"/>
          <p14:tracePt t="13425" x="9731375" y="1122363"/>
          <p14:tracePt t="13434" x="9718675" y="1122363"/>
          <p14:tracePt t="13442" x="9691688" y="1122363"/>
          <p14:tracePt t="13449" x="9678988" y="1122363"/>
          <p14:tracePt t="13456" x="9666288" y="1122363"/>
          <p14:tracePt t="13467" x="9653588" y="1122363"/>
          <p14:tracePt t="13474" x="9640888" y="1122363"/>
          <p14:tracePt t="13482" x="9628188" y="1122363"/>
          <p14:tracePt t="13491" x="9602788" y="1122363"/>
          <p14:tracePt t="13499" x="9577388" y="1122363"/>
          <p14:tracePt t="13507" x="9551988" y="1122363"/>
          <p14:tracePt t="13515" x="9488488" y="1109663"/>
          <p14:tracePt t="13523" x="9450388" y="1109663"/>
          <p14:tracePt t="13531" x="9374188" y="1109663"/>
          <p14:tracePt t="13539" x="9336088" y="1109663"/>
          <p14:tracePt t="13547" x="9258300" y="1109663"/>
          <p14:tracePt t="13555" x="9220200" y="1109663"/>
          <p14:tracePt t="13563" x="9156700" y="1109663"/>
          <p14:tracePt t="13571" x="9131300" y="1109663"/>
          <p14:tracePt t="13579" x="9093200" y="1109663"/>
          <p14:tracePt t="13587" x="9029700" y="1122363"/>
          <p14:tracePt t="13596" x="8991600" y="1122363"/>
          <p14:tracePt t="13603" x="8939213" y="1135063"/>
          <p14:tracePt t="13611" x="8913813" y="1135063"/>
          <p14:tracePt t="13619" x="8875713" y="1147763"/>
          <p14:tracePt t="13627" x="8824913" y="1147763"/>
          <p14:tracePt t="13635" x="8786813" y="1160463"/>
          <p14:tracePt t="13643" x="8748713" y="1160463"/>
          <p14:tracePt t="13651" x="8685213" y="1185863"/>
          <p14:tracePt t="13659" x="8647113" y="1185863"/>
          <p14:tracePt t="13669" x="8621713" y="1198563"/>
          <p14:tracePt t="13676" x="8569325" y="1211263"/>
          <p14:tracePt t="13683" x="8543925" y="1223963"/>
          <p14:tracePt t="13691" x="8531225" y="1236663"/>
          <p14:tracePt t="13702" x="8505825" y="1236663"/>
          <p14:tracePt t="13707" x="8480425" y="1249363"/>
          <p14:tracePt t="13716" x="8467725" y="1249363"/>
          <p14:tracePt t="13723" x="8467725" y="1262063"/>
          <p14:tracePt t="13731" x="8455025" y="1262063"/>
          <p14:tracePt t="13739" x="8442325" y="1274763"/>
          <p14:tracePt t="13747" x="8429625" y="1287463"/>
          <p14:tracePt t="13757" x="8416925" y="1300163"/>
          <p14:tracePt t="13768" x="8416925" y="1312863"/>
          <p14:tracePt t="13773" x="8416925" y="1325563"/>
          <p14:tracePt t="13779" x="8404225" y="1338263"/>
          <p14:tracePt t="13789" x="8404225" y="1350963"/>
          <p14:tracePt t="13798" x="8404225" y="1363663"/>
          <p14:tracePt t="13805" x="8404225" y="1376363"/>
          <p14:tracePt t="13813" x="8404225" y="1389063"/>
          <p14:tracePt t="13821" x="8404225" y="1401763"/>
          <p14:tracePt t="13829" x="8416925" y="1414463"/>
          <p14:tracePt t="13837" x="8416925" y="1427163"/>
          <p14:tracePt t="13845" x="8429625" y="1439863"/>
          <p14:tracePt t="13853" x="8442325" y="1452563"/>
          <p14:tracePt t="13861" x="8455025" y="1465263"/>
          <p14:tracePt t="13869" x="8480425" y="1477963"/>
          <p14:tracePt t="13877" x="8505825" y="1490663"/>
          <p14:tracePt t="13885" x="8543925" y="1504950"/>
          <p14:tracePt t="13893" x="8583613" y="1530350"/>
          <p14:tracePt t="13901" x="8634413" y="1543050"/>
          <p14:tracePt t="13909" x="8697913" y="1555750"/>
          <p14:tracePt t="13918" x="8850313" y="1593850"/>
          <p14:tracePt t="13925" x="8926513" y="1593850"/>
          <p14:tracePt t="13935" x="9004300" y="1606550"/>
          <p14:tracePt t="13941" x="9080500" y="1619250"/>
          <p14:tracePt t="13950" x="9156700" y="1631950"/>
          <p14:tracePt t="13957" x="9321800" y="1644650"/>
          <p14:tracePt t="13967" x="9399588" y="1657350"/>
          <p14:tracePt t="13986" x="9564688" y="1670050"/>
          <p14:tracePt t="13990" x="9691688" y="1670050"/>
          <p14:tracePt t="13998" x="9769475" y="1670050"/>
          <p14:tracePt t="14005" x="9832975" y="1670050"/>
          <p14:tracePt t="14013" x="9959975" y="1670050"/>
          <p14:tracePt t="14021" x="10023475" y="1670050"/>
          <p14:tracePt t="14030" x="10086975" y="1670050"/>
          <p14:tracePt t="14037" x="10202863" y="1644650"/>
          <p14:tracePt t="14045" x="10266363" y="1644650"/>
          <p14:tracePt t="14055" x="10317163" y="1631950"/>
          <p14:tracePt t="14065" x="10444163" y="1619250"/>
          <p14:tracePt t="14071" x="10496550" y="1606550"/>
          <p14:tracePt t="14079" x="10560050" y="1606550"/>
          <p14:tracePt t="14087" x="10661650" y="1593850"/>
          <p14:tracePt t="14096" x="10712450" y="1593850"/>
          <p14:tracePt t="14103" x="10763250" y="1581150"/>
          <p14:tracePt t="14111" x="10852150" y="1568450"/>
          <p14:tracePt t="14119" x="10891838" y="1555750"/>
          <p14:tracePt t="14127" x="10955338" y="1543050"/>
          <p14:tracePt t="14135" x="10980738" y="1530350"/>
          <p14:tracePt t="14143" x="10993438" y="1517650"/>
          <p14:tracePt t="14151" x="11006138" y="1504950"/>
          <p14:tracePt t="14159" x="11044238" y="1477963"/>
          <p14:tracePt t="14169" x="11056938" y="1465263"/>
          <p14:tracePt t="14179" x="11069638" y="1452563"/>
          <p14:tracePt t="14188" x="11082338" y="1439863"/>
          <p14:tracePt t="14195" x="11095038" y="1427163"/>
          <p14:tracePt t="14203" x="11095038" y="1414463"/>
          <p14:tracePt t="14227" x="11107738" y="1401763"/>
          <p14:tracePt t="14299" x="11107738" y="1389063"/>
          <p14:tracePt t="14462" x="0" y="0"/>
        </p14:tracePtLst>
        <p14:tracePtLst>
          <p14:tracePt t="20361" x="10393363" y="2128838"/>
          <p14:tracePt t="20405" x="10380663" y="2128838"/>
          <p14:tracePt t="20416" x="10367963" y="2128838"/>
          <p14:tracePt t="20433" x="10342563" y="2128838"/>
          <p14:tracePt t="20437" x="10304463" y="2128838"/>
          <p14:tracePt t="20447" x="10266363" y="2128838"/>
          <p14:tracePt t="20463" x="10215563" y="2128838"/>
          <p14:tracePt t="20471" x="10177463" y="2128838"/>
          <p14:tracePt t="20479" x="10113963" y="2154238"/>
          <p14:tracePt t="20487" x="10036175" y="2154238"/>
          <p14:tracePt t="20495" x="9959975" y="2154238"/>
          <p14:tracePt t="20503" x="9858375" y="2154238"/>
          <p14:tracePt t="20511" x="9744075" y="2154238"/>
          <p14:tracePt t="20519" x="9640888" y="2141538"/>
          <p14:tracePt t="20527" x="9513888" y="2128838"/>
          <p14:tracePt t="20538" x="9374188" y="2116138"/>
          <p14:tracePt t="20543" x="9283700" y="2116138"/>
          <p14:tracePt t="20551" x="9156700" y="2116138"/>
          <p14:tracePt t="20559" x="9029700" y="2116138"/>
          <p14:tracePt t="20571" x="8926513" y="2116138"/>
          <p14:tracePt t="20575" x="8850313" y="2116138"/>
          <p14:tracePt t="20583" x="8774113" y="2116138"/>
          <p14:tracePt t="20591" x="8697913" y="2128838"/>
          <p14:tracePt t="20603" x="8634413" y="2141538"/>
          <p14:tracePt t="20606" x="8569325" y="2154238"/>
          <p14:tracePt t="20615" x="8531225" y="2166938"/>
          <p14:tracePt t="20623" x="8467725" y="2166938"/>
          <p14:tracePt t="20636" x="8429625" y="2179638"/>
          <p14:tracePt t="20639" x="8366125" y="2205038"/>
          <p14:tracePt t="20647" x="8315325" y="2217738"/>
          <p14:tracePt t="20655" x="8264525" y="2230438"/>
          <p14:tracePt t="20666" x="8213725" y="2230438"/>
          <p14:tracePt t="20671" x="8110538" y="2243138"/>
          <p14:tracePt t="20693" x="8047038" y="2243138"/>
          <p14:tracePt t="20699" x="7983538" y="2243138"/>
          <p14:tracePt t="20711" x="7843838" y="2268538"/>
          <p14:tracePt t="20715" x="7804150" y="2268538"/>
          <p14:tracePt t="20726" x="7778750" y="2281238"/>
          <p14:tracePt t="20733" x="7740650" y="2293938"/>
          <p14:tracePt t="20742" x="7715250" y="2293938"/>
          <p14:tracePt t="20749" x="7702550" y="2306638"/>
          <p14:tracePt t="20759" x="7689850" y="2319338"/>
          <p14:tracePt t="20765" x="7677150" y="2319338"/>
          <p14:tracePt t="20781" x="7677150" y="2332038"/>
          <p14:tracePt t="20797" x="7677150" y="2344738"/>
          <p14:tracePt t="20805" x="7677150" y="2359025"/>
          <p14:tracePt t="20813" x="7677150" y="2371725"/>
          <p14:tracePt t="20821" x="7702550" y="2397125"/>
          <p14:tracePt t="20829" x="7715250" y="2422525"/>
          <p14:tracePt t="20836" x="7727950" y="2435225"/>
          <p14:tracePt t="20845" x="7753350" y="2473325"/>
          <p14:tracePt t="20853" x="7766050" y="2498725"/>
          <p14:tracePt t="20860" x="7804150" y="2536825"/>
          <p14:tracePt t="20869" x="7831138" y="2562225"/>
          <p14:tracePt t="20876" x="7881938" y="2600325"/>
          <p14:tracePt t="20885" x="7920038" y="2625725"/>
          <p14:tracePt t="20893" x="7958138" y="2651125"/>
          <p14:tracePt t="20901" x="8034338" y="2689225"/>
          <p14:tracePt t="20909" x="8072438" y="2701925"/>
          <p14:tracePt t="20918" x="8148638" y="2740025"/>
          <p14:tracePt t="20928" x="8201025" y="2752725"/>
          <p14:tracePt t="20935" x="8239125" y="2765425"/>
          <p14:tracePt t="20940" x="8340725" y="2792413"/>
          <p14:tracePt t="20951" x="8391525" y="2805113"/>
          <p14:tracePt t="20958" x="8493125" y="2830513"/>
          <p14:tracePt t="20965" x="8543925" y="2843213"/>
          <p14:tracePt t="20986" x="8774113" y="2881313"/>
          <p14:tracePt t="20991" x="8824913" y="2881313"/>
          <p14:tracePt t="20997" x="8951913" y="2906713"/>
          <p14:tracePt t="21007" x="9029700" y="2919413"/>
          <p14:tracePt t="21015" x="9169400" y="2932113"/>
          <p14:tracePt t="21023" x="9245600" y="2932113"/>
          <p14:tracePt t="21031" x="9386888" y="2944813"/>
          <p14:tracePt t="21039" x="9463088" y="2957513"/>
          <p14:tracePt t="21047" x="9615488" y="2957513"/>
          <p14:tracePt t="21055" x="9704388" y="2970213"/>
          <p14:tracePt t="21063" x="9883775" y="2970213"/>
          <p14:tracePt t="21071" x="9972675" y="2970213"/>
          <p14:tracePt t="21079" x="10061575" y="2970213"/>
          <p14:tracePt t="21086" x="10253663" y="2970213"/>
          <p14:tracePt t="21095" x="10355263" y="2970213"/>
          <p14:tracePt t="21103" x="10572750" y="2970213"/>
          <p14:tracePt t="21111" x="10687050" y="2970213"/>
          <p14:tracePt t="21119" x="10788650" y="2970213"/>
          <p14:tracePt t="21128" x="10993438" y="2957513"/>
          <p14:tracePt t="21135" x="11095038" y="2944813"/>
          <p14:tracePt t="21143" x="11183938" y="2932113"/>
          <p14:tracePt t="21151" x="11350625" y="2906713"/>
          <p14:tracePt t="21159" x="11414125" y="2894013"/>
          <p14:tracePt t="21167" x="11477625" y="2881313"/>
          <p14:tracePt t="21177" x="11591925" y="2855913"/>
          <p14:tracePt t="21183" x="11644313" y="2830513"/>
          <p14:tracePt t="21190" x="11733213" y="2805113"/>
          <p14:tracePt t="21202" x="11771313" y="2778125"/>
          <p14:tracePt t="21207" x="11809413" y="2765425"/>
          <p14:tracePt t="21215" x="11860213" y="2727325"/>
          <p14:tracePt t="21223" x="11885613" y="2714625"/>
          <p14:tracePt t="21231" x="11898313" y="2689225"/>
          <p14:tracePt t="21239" x="11911013" y="2689225"/>
          <p14:tracePt t="21247" x="11911013" y="2676525"/>
          <p14:tracePt t="21255" x="11911013" y="2663825"/>
          <p14:tracePt t="21263" x="11923713" y="2663825"/>
          <p14:tracePt t="21271" x="11923713" y="2651125"/>
          <p14:tracePt t="21287" x="11923713" y="2638425"/>
          <p14:tracePt t="21297" x="11923713" y="2625725"/>
          <p14:tracePt t="21303" x="11923713" y="2613025"/>
          <p14:tracePt t="21314" x="11923713" y="2600325"/>
          <p14:tracePt t="21321" x="11923713" y="2574925"/>
          <p14:tracePt t="21329" x="11923713" y="2562225"/>
          <p14:tracePt t="21337" x="11923713" y="2536825"/>
          <p14:tracePt t="21345" x="11898313" y="2511425"/>
          <p14:tracePt t="21353" x="11872913" y="2486025"/>
          <p14:tracePt t="21362" x="11860213" y="2460625"/>
          <p14:tracePt t="21369" x="11822113" y="2435225"/>
          <p14:tracePt t="21377" x="11771313" y="2397125"/>
          <p14:tracePt t="21386" x="11733213" y="2384425"/>
          <p14:tracePt t="21393" x="11682413" y="2359025"/>
          <p14:tracePt t="21401" x="11644313" y="2344738"/>
          <p14:tracePt t="21409" x="11579225" y="2319338"/>
          <p14:tracePt t="21418" x="11541125" y="2306638"/>
          <p14:tracePt t="21425" x="11452225" y="2293938"/>
          <p14:tracePt t="21434" x="11376025" y="2281238"/>
          <p14:tracePt t="21440" x="11337925" y="2268538"/>
          <p14:tracePt t="21451" x="11261725" y="2255838"/>
          <p14:tracePt t="21457" x="11234738" y="2255838"/>
          <p14:tracePt t="21465" x="11209338" y="2243138"/>
          <p14:tracePt t="21473" x="11158538" y="2243138"/>
          <p14:tracePt t="21481" x="11120438" y="2243138"/>
          <p14:tracePt t="21488" x="11056938" y="2243138"/>
          <p14:tracePt t="21497" x="11018838" y="2243138"/>
          <p14:tracePt t="21505" x="10980738" y="2243138"/>
          <p14:tracePt t="21516" x="10879138" y="2243138"/>
          <p14:tracePt t="21521" x="10826750" y="2243138"/>
          <p14:tracePt t="21529" x="10763250" y="2243138"/>
          <p14:tracePt t="21537" x="10623550" y="2243138"/>
          <p14:tracePt t="21547" x="10509250" y="2243138"/>
          <p14:tracePt t="21553" x="10380663" y="2243138"/>
          <p14:tracePt t="21563" x="10317163" y="2243138"/>
          <p14:tracePt t="21569" x="10190163" y="2243138"/>
          <p14:tracePt t="21579" x="10061575" y="2255838"/>
          <p14:tracePt t="21586" x="9998075" y="2255838"/>
          <p14:tracePt t="21595" x="9883775" y="2281238"/>
          <p14:tracePt t="21603" x="9794875" y="2293938"/>
          <p14:tracePt t="21611" x="9744075" y="2293938"/>
          <p14:tracePt t="21618" x="9653588" y="2306638"/>
          <p14:tracePt t="21627" x="9615488" y="2319338"/>
          <p14:tracePt t="21635" x="9526588" y="2332038"/>
          <p14:tracePt t="21643" x="9488488" y="2344738"/>
          <p14:tracePt t="21651" x="9412288" y="2359025"/>
          <p14:tracePt t="21659" x="9361488" y="2371725"/>
          <p14:tracePt t="21667" x="9271000" y="2384425"/>
          <p14:tracePt t="21675" x="9220200" y="2397125"/>
          <p14:tracePt t="21686" x="9131300" y="2409825"/>
          <p14:tracePt t="21691" x="9080500" y="2422525"/>
          <p14:tracePt t="21701" x="8991600" y="2435225"/>
          <p14:tracePt t="21707" x="8951913" y="2447925"/>
          <p14:tracePt t="21715" x="8913813" y="2460625"/>
          <p14:tracePt t="21723" x="8837613" y="2473325"/>
          <p14:tracePt t="21734" x="8812213" y="2473325"/>
          <p14:tracePt t="21741" x="8774113" y="2486025"/>
          <p14:tracePt t="21747" x="8748713" y="2486025"/>
          <p14:tracePt t="21755" x="8723313" y="2486025"/>
          <p14:tracePt t="21771" x="8710613" y="2486025"/>
          <p14:tracePt t="21779" x="8710613" y="2498725"/>
          <p14:tracePt t="21876" x="8710613" y="2511425"/>
          <p14:tracePt t="21893" x="8710613" y="2524125"/>
          <p14:tracePt t="21902" x="8710613" y="2536825"/>
          <p14:tracePt t="21909" x="8710613" y="2549525"/>
          <p14:tracePt t="21917" x="8710613" y="2562225"/>
          <p14:tracePt t="21924" x="8723313" y="2574925"/>
          <p14:tracePt t="21935" x="8748713" y="2600325"/>
          <p14:tracePt t="21940" x="8774113" y="2625725"/>
          <p14:tracePt t="21951" x="8812213" y="2651125"/>
          <p14:tracePt t="21956" x="8863013" y="2663825"/>
          <p14:tracePt t="21966" x="8913813" y="2689225"/>
          <p14:tracePt t="21984" x="9055100" y="2714625"/>
          <p14:tracePt t="21988" x="9131300" y="2727325"/>
          <p14:tracePt t="21997" x="9232900" y="2727325"/>
          <p14:tracePt t="22005" x="9283700" y="2727325"/>
          <p14:tracePt t="22012" x="9386888" y="2727325"/>
          <p14:tracePt t="22021" x="9501188" y="2727325"/>
          <p14:tracePt t="22028" x="9551988" y="2727325"/>
          <p14:tracePt t="22036" x="9678988" y="2727325"/>
          <p14:tracePt t="22044" x="9807575" y="2727325"/>
          <p14:tracePt t="22052" x="9871075" y="2727325"/>
          <p14:tracePt t="22061" x="9985375" y="2740025"/>
          <p14:tracePt t="22069" x="10101263" y="2740025"/>
          <p14:tracePt t="22077" x="10152063" y="2740025"/>
          <p14:tracePt t="22085" x="10253663" y="2740025"/>
          <p14:tracePt t="22093" x="10291763" y="2740025"/>
          <p14:tracePt t="22101" x="10367963" y="2740025"/>
          <p14:tracePt t="22109" x="10406063" y="2740025"/>
          <p14:tracePt t="22117" x="10456863" y="2740025"/>
          <p14:tracePt t="22125" x="10483850" y="2740025"/>
          <p14:tracePt t="22135" x="10534650" y="2752725"/>
          <p14:tracePt t="22143" x="10547350" y="2752725"/>
          <p14:tracePt t="22151" x="10560050" y="2752725"/>
          <p14:tracePt t="22159" x="10572750" y="2752725"/>
          <p14:tracePt t="22167" x="10585450" y="2752725"/>
          <p14:tracePt t="22288" x="0" y="0"/>
        </p14:tracePtLst>
        <p14:tracePtLst>
          <p14:tracePt t="28070" x="9769475" y="1439863"/>
          <p14:tracePt t="28073" x="9756775" y="1439863"/>
          <p14:tracePt t="28086" x="9731375" y="1439863"/>
          <p14:tracePt t="28090" x="9718675" y="1439863"/>
          <p14:tracePt t="28096" x="9691688" y="1439863"/>
          <p14:tracePt t="28105" x="9666288" y="1427163"/>
          <p14:tracePt t="28113" x="9640888" y="1427163"/>
          <p14:tracePt t="28120" x="9615488" y="1414463"/>
          <p14:tracePt t="28132" x="9577388" y="1414463"/>
          <p14:tracePt t="28139" x="9539288" y="1401763"/>
          <p14:tracePt t="28153" x="9501188" y="1401763"/>
          <p14:tracePt t="28154" x="9463088" y="1401763"/>
          <p14:tracePt t="28160" x="9361488" y="1401763"/>
          <p14:tracePt t="28171" x="9309100" y="1401763"/>
          <p14:tracePt t="28183" x="9258300" y="1401763"/>
          <p14:tracePt t="28186" x="9207500" y="1401763"/>
          <p14:tracePt t="28196" x="9144000" y="1401763"/>
          <p14:tracePt t="28203" x="9080500" y="1414463"/>
          <p14:tracePt t="28213" x="9029700" y="1414463"/>
          <p14:tracePt t="28218" x="8966200" y="1427163"/>
          <p14:tracePt t="28227" x="8888413" y="1427163"/>
          <p14:tracePt t="28234" x="8824913" y="1439863"/>
          <p14:tracePt t="28242" x="8761413" y="1439863"/>
          <p14:tracePt t="28250" x="8685213" y="1439863"/>
          <p14:tracePt t="28260" x="8621713" y="1439863"/>
          <p14:tracePt t="28267" x="8543925" y="1439863"/>
          <p14:tracePt t="28274" x="8467725" y="1439863"/>
          <p14:tracePt t="28283" x="8391525" y="1439863"/>
          <p14:tracePt t="28291" x="8315325" y="1439863"/>
          <p14:tracePt t="28299" x="8251825" y="1439863"/>
          <p14:tracePt t="28307" x="8186738" y="1439863"/>
          <p14:tracePt t="28315" x="8123238" y="1439863"/>
          <p14:tracePt t="28323" x="8059738" y="1439863"/>
          <p14:tracePt t="28330" x="8008938" y="1439863"/>
          <p14:tracePt t="28340" x="7970838" y="1439863"/>
          <p14:tracePt t="28347" x="7920038" y="1439863"/>
          <p14:tracePt t="28354" x="7894638" y="1439863"/>
          <p14:tracePt t="28363" x="7856538" y="1439863"/>
          <p14:tracePt t="28370" x="7818438" y="1439863"/>
          <p14:tracePt t="28379" x="7778750" y="1439863"/>
          <p14:tracePt t="28387" x="7740650" y="1452563"/>
          <p14:tracePt t="28395" x="7702550" y="1465263"/>
          <p14:tracePt t="28402" x="7664450" y="1477963"/>
          <p14:tracePt t="28415" x="7613650" y="1477963"/>
          <p14:tracePt t="28421" x="7575550" y="1490663"/>
          <p14:tracePt t="28429" x="7524750" y="1504950"/>
          <p14:tracePt t="28437" x="7486650" y="1517650"/>
          <p14:tracePt t="28446" x="7448550" y="1543050"/>
          <p14:tracePt t="28453" x="7408863" y="1555750"/>
          <p14:tracePt t="28461" x="7396163" y="1568450"/>
          <p14:tracePt t="28469" x="7370763" y="1593850"/>
          <p14:tracePt t="28478" x="7358063" y="1606550"/>
          <p14:tracePt t="28485" x="7345363" y="1631950"/>
          <p14:tracePt t="28493" x="7332663" y="1657350"/>
          <p14:tracePt t="28501" x="7319963" y="1682750"/>
          <p14:tracePt t="28510" x="7307263" y="1733550"/>
          <p14:tracePt t="28517" x="7307263" y="1758950"/>
          <p14:tracePt t="28525" x="7294563" y="1797050"/>
          <p14:tracePt t="28533" x="7294563" y="1822450"/>
          <p14:tracePt t="28541" x="7281863" y="1860550"/>
          <p14:tracePt t="28549" x="7281863" y="1885950"/>
          <p14:tracePt t="28557" x="7269163" y="1924050"/>
          <p14:tracePt t="28565" x="7269163" y="2001838"/>
          <p14:tracePt t="28573" x="7269163" y="2039938"/>
          <p14:tracePt t="28580" x="7269163" y="2090738"/>
          <p14:tracePt t="28590" x="7269163" y="2128838"/>
          <p14:tracePt t="28597" x="7269163" y="2166938"/>
          <p14:tracePt t="28605" x="7269163" y="2205038"/>
          <p14:tracePt t="28612" x="7269163" y="2243138"/>
          <p14:tracePt t="28621" x="7281863" y="2281238"/>
          <p14:tracePt t="28629" x="7307263" y="2319338"/>
          <p14:tracePt t="28639" x="7319963" y="2344738"/>
          <p14:tracePt t="28646" x="7345363" y="2384425"/>
          <p14:tracePt t="28653" x="7383463" y="2409825"/>
          <p14:tracePt t="28663" x="7408863" y="2447925"/>
          <p14:tracePt t="28669" x="7448550" y="2486025"/>
          <p14:tracePt t="28680" x="7486650" y="2511425"/>
          <p14:tracePt t="28685" x="7575550" y="2574925"/>
          <p14:tracePt t="28693" x="7626350" y="2587625"/>
          <p14:tracePt t="28700" x="7689850" y="2613025"/>
          <p14:tracePt t="28710" x="7753350" y="2625725"/>
          <p14:tracePt t="28717" x="7831138" y="2638425"/>
          <p14:tracePt t="28727" x="7907338" y="2651125"/>
          <p14:tracePt t="28735" x="7983538" y="2663825"/>
          <p14:tracePt t="28744" x="8135938" y="2676525"/>
          <p14:tracePt t="28751" x="8264525" y="2689225"/>
          <p14:tracePt t="28759" x="8391525" y="2701925"/>
          <p14:tracePt t="28767" x="8531225" y="2701925"/>
          <p14:tracePt t="28774" x="8685213" y="2714625"/>
          <p14:tracePt t="28783" x="8863013" y="2714625"/>
          <p14:tracePt t="28790" x="9042400" y="2714625"/>
          <p14:tracePt t="28799" x="9220200" y="2714625"/>
          <p14:tracePt t="28807" x="9399588" y="2714625"/>
          <p14:tracePt t="28815" x="9577388" y="2701925"/>
          <p14:tracePt t="28823" x="9666288" y="2701925"/>
          <p14:tracePt t="28831" x="9858375" y="2689225"/>
          <p14:tracePt t="28838" x="10036175" y="2663825"/>
          <p14:tracePt t="28847" x="10202863" y="2651125"/>
          <p14:tracePt t="28855" x="10279063" y="2638425"/>
          <p14:tracePt t="28862" x="10418763" y="2600325"/>
          <p14:tracePt t="28871" x="10547350" y="2549525"/>
          <p14:tracePt t="28879" x="10610850" y="2511425"/>
          <p14:tracePt t="28887" x="10687050" y="2447925"/>
          <p14:tracePt t="28895" x="10750550" y="2384425"/>
          <p14:tracePt t="28903" x="10826750" y="2293938"/>
          <p14:tracePt t="28911" x="10852150" y="2255838"/>
          <p14:tracePt t="28919" x="10891838" y="2205038"/>
          <p14:tracePt t="28927" x="10917238" y="2141538"/>
          <p14:tracePt t="28935" x="10929938" y="2090738"/>
          <p14:tracePt t="28943" x="10942638" y="2052638"/>
          <p14:tracePt t="28950" x="10942638" y="2014538"/>
          <p14:tracePt t="28959" x="10942638" y="1976438"/>
          <p14:tracePt t="28969" x="10942638" y="1963738"/>
          <p14:tracePt t="28975" x="10942638" y="1938338"/>
          <p14:tracePt t="28985" x="10917238" y="1911350"/>
          <p14:tracePt t="28991" x="10904538" y="1885950"/>
          <p14:tracePt t="29001" x="10891838" y="1873250"/>
          <p14:tracePt t="29012" x="10866438" y="1835150"/>
          <p14:tracePt t="29017" x="10852150" y="1809750"/>
          <p14:tracePt t="29025" x="10814050" y="1771650"/>
          <p14:tracePt t="29033" x="10763250" y="1733550"/>
          <p14:tracePt t="29043" x="10737850" y="1708150"/>
          <p14:tracePt t="29049" x="10674350" y="1670050"/>
          <p14:tracePt t="29057" x="10636250" y="1657350"/>
          <p14:tracePt t="29065" x="10560050" y="1619250"/>
          <p14:tracePt t="29074" x="10509250" y="1593850"/>
          <p14:tracePt t="29080" x="10406063" y="1555750"/>
          <p14:tracePt t="29089" x="10342563" y="1530350"/>
          <p14:tracePt t="29097" x="10228263" y="1504950"/>
          <p14:tracePt t="29105" x="10152063" y="1477963"/>
          <p14:tracePt t="29113" x="10086975" y="1465263"/>
          <p14:tracePt t="29121" x="9934575" y="1439863"/>
          <p14:tracePt t="29129" x="9858375" y="1427163"/>
          <p14:tracePt t="29137" x="9704388" y="1414463"/>
          <p14:tracePt t="29145" x="9615488" y="1401763"/>
          <p14:tracePt t="29153" x="9526588" y="1401763"/>
          <p14:tracePt t="29161" x="9348788" y="1389063"/>
          <p14:tracePt t="29169" x="9245600" y="1376363"/>
          <p14:tracePt t="29177" x="9156700" y="1376363"/>
          <p14:tracePt t="29184" x="8978900" y="1376363"/>
          <p14:tracePt t="29193" x="8875713" y="1376363"/>
          <p14:tracePt t="29201" x="8786813" y="1376363"/>
          <p14:tracePt t="29209" x="8697913" y="1389063"/>
          <p14:tracePt t="29217" x="8505825" y="1414463"/>
          <p14:tracePt t="29225" x="8429625" y="1427163"/>
          <p14:tracePt t="29233" x="8340725" y="1439863"/>
          <p14:tracePt t="29241" x="8174038" y="1477963"/>
          <p14:tracePt t="29249" x="8085138" y="1490663"/>
          <p14:tracePt t="29257" x="7996238" y="1517650"/>
          <p14:tracePt t="29267" x="7894638" y="1530350"/>
          <p14:tracePt t="29272" x="7791450" y="1555750"/>
          <p14:tracePt t="29281" x="7600950" y="1581150"/>
          <p14:tracePt t="29290" x="7499350" y="1593850"/>
          <p14:tracePt t="29299" x="7408863" y="1606550"/>
          <p14:tracePt t="29309" x="7332663" y="1619250"/>
          <p14:tracePt t="29314" x="7218363" y="1644650"/>
          <p14:tracePt t="29323" x="7129463" y="1670050"/>
          <p14:tracePt t="29330" x="7078663" y="1708150"/>
          <p14:tracePt t="29339" x="7038975" y="1733550"/>
          <p14:tracePt t="29346" x="7000875" y="1758950"/>
          <p14:tracePt t="29355" x="6988175" y="1784350"/>
          <p14:tracePt t="29362" x="6975475" y="1822450"/>
          <p14:tracePt t="29371" x="6962775" y="1847850"/>
          <p14:tracePt t="29379" x="6962775" y="1873250"/>
          <p14:tracePt t="29387" x="6950075" y="1924050"/>
          <p14:tracePt t="29395" x="6950075" y="1963738"/>
          <p14:tracePt t="29403" x="6950075" y="2001838"/>
          <p14:tracePt t="29411" x="6962775" y="2039938"/>
          <p14:tracePt t="29418" x="6975475" y="2090738"/>
          <p14:tracePt t="29427" x="6988175" y="2128838"/>
          <p14:tracePt t="29434" x="7026275" y="2192338"/>
          <p14:tracePt t="29443" x="7053263" y="2230438"/>
          <p14:tracePt t="29453" x="7065963" y="2255838"/>
          <p14:tracePt t="29459" x="7104063" y="2293938"/>
          <p14:tracePt t="29467" x="7129463" y="2319338"/>
          <p14:tracePt t="29474" x="7180263" y="2359025"/>
          <p14:tracePt t="29482" x="7231063" y="2384425"/>
          <p14:tracePt t="29490" x="7294563" y="2422525"/>
          <p14:tracePt t="29498" x="7332663" y="2435225"/>
          <p14:tracePt t="29506" x="7421563" y="2473325"/>
          <p14:tracePt t="29515" x="7524750" y="2498725"/>
          <p14:tracePt t="29523" x="7677150" y="2549525"/>
          <p14:tracePt t="29531" x="7804150" y="2574925"/>
          <p14:tracePt t="29539" x="7932738" y="2600325"/>
          <p14:tracePt t="29547" x="8072438" y="2613025"/>
          <p14:tracePt t="29556" x="8239125" y="2625725"/>
          <p14:tracePt t="29562" x="8404225" y="2638425"/>
          <p14:tracePt t="29575" x="8569325" y="2638425"/>
          <p14:tracePt t="29581" x="8748713" y="2625725"/>
          <p14:tracePt t="29589" x="8951913" y="2600325"/>
          <p14:tracePt t="29597" x="9144000" y="2574925"/>
          <p14:tracePt t="29604" x="9336088" y="2549525"/>
          <p14:tracePt t="29613" x="9526588" y="2511425"/>
          <p14:tracePt t="29621" x="9718675" y="2486025"/>
          <p14:tracePt t="29629" x="9820275" y="2473325"/>
          <p14:tracePt t="29637" x="9985375" y="2460625"/>
          <p14:tracePt t="29645" x="10139363" y="2447925"/>
          <p14:tracePt t="29653" x="10279063" y="2435225"/>
          <p14:tracePt t="29660" x="10342563" y="2435225"/>
          <p14:tracePt t="29668" x="10431463" y="2422525"/>
          <p14:tracePt t="29677" x="10521950" y="2422525"/>
          <p14:tracePt t="29684" x="10560050" y="2422525"/>
          <p14:tracePt t="29693" x="10585450" y="2422525"/>
          <p14:tracePt t="29829" x="0" y="0"/>
        </p14:tracePtLst>
        <p14:tracePtLst>
          <p14:tracePt t="37371" x="10126663" y="2217738"/>
          <p14:tracePt t="37381" x="10113963" y="2217738"/>
          <p14:tracePt t="37408" x="10113963" y="2230438"/>
          <p14:tracePt t="37413" x="10101263" y="2230438"/>
          <p14:tracePt t="37440" x="10086975" y="2230438"/>
          <p14:tracePt t="37461" x="10074275" y="2243138"/>
          <p14:tracePt t="37477" x="10061575" y="2243138"/>
          <p14:tracePt t="37488" x="10048875" y="2243138"/>
          <p14:tracePt t="37496" x="10023475" y="2255838"/>
          <p14:tracePt t="37503" x="10010775" y="2255838"/>
          <p14:tracePt t="37513" x="9998075" y="2255838"/>
          <p14:tracePt t="37519" x="9972675" y="2268538"/>
          <p14:tracePt t="37527" x="9959975" y="2268538"/>
          <p14:tracePt t="37536" x="9934575" y="2268538"/>
          <p14:tracePt t="37543" x="9909175" y="2268538"/>
          <p14:tracePt t="37552" x="9883775" y="2281238"/>
          <p14:tracePt t="37559" x="9820275" y="2281238"/>
          <p14:tracePt t="37570" x="9794875" y="2281238"/>
          <p14:tracePt t="37575" x="9704388" y="2293938"/>
          <p14:tracePt t="37583" x="9653588" y="2293938"/>
          <p14:tracePt t="37591" x="9602788" y="2293938"/>
          <p14:tracePt t="37599" x="9488488" y="2306638"/>
          <p14:tracePt t="37607" x="9437688" y="2306638"/>
          <p14:tracePt t="37615" x="9374188" y="2306638"/>
          <p14:tracePt t="37623" x="9232900" y="2319338"/>
          <p14:tracePt t="37631" x="9169400" y="2319338"/>
          <p14:tracePt t="37639" x="9105900" y="2319338"/>
          <p14:tracePt t="37647" x="8966200" y="2332038"/>
          <p14:tracePt t="37656" x="8888413" y="2332038"/>
          <p14:tracePt t="37663" x="8812213" y="2344738"/>
          <p14:tracePt t="37671" x="8647113" y="2359025"/>
          <p14:tracePt t="37679" x="8569325" y="2371725"/>
          <p14:tracePt t="37690" x="8493125" y="2384425"/>
          <p14:tracePt t="37697" x="8404225" y="2397125"/>
          <p14:tracePt t="37704" x="8251825" y="2422525"/>
          <p14:tracePt t="37711" x="8174038" y="2447925"/>
          <p14:tracePt t="37722" x="8110538" y="2460625"/>
          <p14:tracePt t="37728" x="8034338" y="2473325"/>
          <p14:tracePt t="37735" x="7970838" y="2486025"/>
          <p14:tracePt t="37743" x="7843838" y="2498725"/>
          <p14:tracePt t="37753" x="7791450" y="2511425"/>
          <p14:tracePt t="37762" x="7727950" y="2511425"/>
          <p14:tracePt t="37769" x="7677150" y="2524125"/>
          <p14:tracePt t="37777" x="7626350" y="2524125"/>
          <p14:tracePt t="37785" x="7575550" y="2536825"/>
          <p14:tracePt t="37793" x="7537450" y="2536825"/>
          <p14:tracePt t="37802" x="7461250" y="2549525"/>
          <p14:tracePt t="37809" x="7421563" y="2562225"/>
          <p14:tracePt t="37817" x="7383463" y="2574925"/>
          <p14:tracePt t="37825" x="7358063" y="2587625"/>
          <p14:tracePt t="37833" x="7332663" y="2600325"/>
          <p14:tracePt t="37841" x="7307263" y="2613025"/>
          <p14:tracePt t="37849" x="7294563" y="2625725"/>
          <p14:tracePt t="37858" x="7281863" y="2638425"/>
          <p14:tracePt t="37865" x="7269163" y="2651125"/>
          <p14:tracePt t="37873" x="7256463" y="2663825"/>
          <p14:tracePt t="37881" x="7256463" y="2689225"/>
          <p14:tracePt t="37891" x="7256463" y="2714625"/>
          <p14:tracePt t="37897" x="7256463" y="2740025"/>
          <p14:tracePt t="37905" x="7243763" y="2765425"/>
          <p14:tracePt t="37913" x="7243763" y="2805113"/>
          <p14:tracePt t="37923" x="7243763" y="2817813"/>
          <p14:tracePt t="37929" x="7243763" y="2843213"/>
          <p14:tracePt t="37937" x="7243763" y="2855913"/>
          <p14:tracePt t="37945" x="7243763" y="2868613"/>
          <p14:tracePt t="37953" x="7243763" y="2894013"/>
          <p14:tracePt t="37963" x="7256463" y="2919413"/>
          <p14:tracePt t="37970" x="7269163" y="2944813"/>
          <p14:tracePt t="37977" x="7281863" y="2970213"/>
          <p14:tracePt t="37985" x="7294563" y="2982913"/>
          <p14:tracePt t="37993" x="7319963" y="3008313"/>
          <p14:tracePt t="38002" x="7345363" y="3021013"/>
          <p14:tracePt t="38009" x="7370763" y="3059113"/>
          <p14:tracePt t="38017" x="7435850" y="3097213"/>
          <p14:tracePt t="38025" x="7486650" y="3122613"/>
          <p14:tracePt t="38033" x="7550150" y="3160713"/>
          <p14:tracePt t="38045" x="7626350" y="3186113"/>
          <p14:tracePt t="38049" x="7715250" y="3225800"/>
          <p14:tracePt t="38061" x="7804150" y="3251200"/>
          <p14:tracePt t="38067" x="7907338" y="3276600"/>
          <p14:tracePt t="38075" x="8034338" y="3302000"/>
          <p14:tracePt t="38083" x="8148638" y="3327400"/>
          <p14:tracePt t="38092" x="8289925" y="3340100"/>
          <p14:tracePt t="38099" x="8416925" y="3352800"/>
          <p14:tracePt t="38107" x="8493125" y="3352800"/>
          <p14:tracePt t="38115" x="8647113" y="3352800"/>
          <p14:tracePt t="38125" x="8799513" y="3352800"/>
          <p14:tracePt t="38131" x="8966200" y="3352800"/>
          <p14:tracePt t="38139" x="9042400" y="3352800"/>
          <p14:tracePt t="38147" x="9194800" y="3352800"/>
          <p14:tracePt t="38157" x="9348788" y="3340100"/>
          <p14:tracePt t="38163" x="9424988" y="3327400"/>
          <p14:tracePt t="38171" x="9551988" y="3327400"/>
          <p14:tracePt t="38179" x="9615488" y="3314700"/>
          <p14:tracePt t="38188" x="9756775" y="3314700"/>
          <p14:tracePt t="38194" x="9896475" y="3314700"/>
          <p14:tracePt t="38203" x="9972675" y="3314700"/>
          <p14:tracePt t="38211" x="10113963" y="3314700"/>
          <p14:tracePt t="38219" x="10177463" y="3314700"/>
          <p14:tracePt t="38227" x="10304463" y="3302000"/>
          <p14:tracePt t="38234" x="10380663" y="3302000"/>
          <p14:tracePt t="38242" x="10509250" y="3276600"/>
          <p14:tracePt t="38252" x="10585450" y="3263900"/>
          <p14:tracePt t="38258" x="10648950" y="3251200"/>
          <p14:tracePt t="38267" x="10788650" y="3211513"/>
          <p14:tracePt t="38275" x="10866438" y="3198813"/>
          <p14:tracePt t="38282" x="11006138" y="3148013"/>
          <p14:tracePt t="38291" x="11069638" y="3122613"/>
          <p14:tracePt t="38299" x="11145838" y="3097213"/>
          <p14:tracePt t="38307" x="11287125" y="3046413"/>
          <p14:tracePt t="38315" x="11350625" y="3021013"/>
          <p14:tracePt t="38325" x="11439525" y="2982913"/>
          <p14:tracePt t="38330" x="11477625" y="2957513"/>
          <p14:tracePt t="38343" x="11528425" y="2919413"/>
          <p14:tracePt t="38347" x="11566525" y="2894013"/>
          <p14:tracePt t="38356" x="11579225" y="2868613"/>
          <p14:tracePt t="38365" x="11591925" y="2855913"/>
          <p14:tracePt t="38373" x="11591925" y="2830513"/>
          <p14:tracePt t="38380" x="11591925" y="2817813"/>
          <p14:tracePt t="38389" x="11591925" y="2792413"/>
          <p14:tracePt t="38396" x="11579225" y="2765425"/>
          <p14:tracePt t="38404" x="11566525" y="2740025"/>
          <p14:tracePt t="38412" x="11553825" y="2714625"/>
          <p14:tracePt t="38421" x="11528425" y="2701925"/>
          <p14:tracePt t="38429" x="11515725" y="2689225"/>
          <p14:tracePt t="38437" x="11503025" y="2663825"/>
          <p14:tracePt t="38445" x="11490325" y="2663825"/>
          <p14:tracePt t="38453" x="11477625" y="2651125"/>
          <p14:tracePt t="38461" x="11452225" y="2638425"/>
          <p14:tracePt t="38469" x="11439525" y="2625725"/>
          <p14:tracePt t="38479" x="11414125" y="2613025"/>
          <p14:tracePt t="38485" x="11376025" y="2600325"/>
          <p14:tracePt t="38493" x="11337925" y="2587625"/>
          <p14:tracePt t="38501" x="11274425" y="2574925"/>
          <p14:tracePt t="38509" x="11249025" y="2562225"/>
          <p14:tracePt t="38517" x="11183938" y="2549525"/>
          <p14:tracePt t="38524" x="11107738" y="2524125"/>
          <p14:tracePt t="38533" x="11056938" y="2524125"/>
          <p14:tracePt t="38541" x="10968038" y="2511425"/>
          <p14:tracePt t="38549" x="10917238" y="2498725"/>
          <p14:tracePt t="38557" x="10801350" y="2486025"/>
          <p14:tracePt t="38565" x="10687050" y="2473325"/>
          <p14:tracePt t="38575" x="10623550" y="2473325"/>
          <p14:tracePt t="38581" x="10496550" y="2473325"/>
          <p14:tracePt t="38588" x="10431463" y="2473325"/>
          <p14:tracePt t="38597" x="10317163" y="2473325"/>
          <p14:tracePt t="38606" x="10253663" y="2473325"/>
          <p14:tracePt t="38612" x="10126663" y="2460625"/>
          <p14:tracePt t="38623" x="10048875" y="2460625"/>
          <p14:tracePt t="38629" x="9985375" y="2460625"/>
          <p14:tracePt t="38638" x="9832975" y="2460625"/>
          <p14:tracePt t="38647" x="9756775" y="2460625"/>
          <p14:tracePt t="38654" x="9602788" y="2460625"/>
          <p14:tracePt t="38663" x="9526588" y="2460625"/>
          <p14:tracePt t="38670" x="9437688" y="2460625"/>
          <p14:tracePt t="38678" x="9258300" y="2460625"/>
          <p14:tracePt t="38687" x="9169400" y="2460625"/>
          <p14:tracePt t="38694" x="9080500" y="2460625"/>
          <p14:tracePt t="38702" x="8901113" y="2473325"/>
          <p14:tracePt t="38718" x="8824913" y="2473325"/>
          <p14:tracePt t="38723" x="8659813" y="2498725"/>
          <p14:tracePt t="38730" x="8583613" y="2511425"/>
          <p14:tracePt t="38739" x="8505825" y="2524125"/>
          <p14:tracePt t="38747" x="8366125" y="2549525"/>
          <p14:tracePt t="38754" x="8302625" y="2562225"/>
          <p14:tracePt t="38763" x="8239125" y="2574925"/>
          <p14:tracePt t="38770" x="8174038" y="2587625"/>
          <p14:tracePt t="38778" x="8047038" y="2613025"/>
          <p14:tracePt t="38787" x="7983538" y="2625725"/>
          <p14:tracePt t="38795" x="7932738" y="2638425"/>
          <p14:tracePt t="38803" x="7869238" y="2663825"/>
          <p14:tracePt t="38811" x="7804150" y="2676525"/>
          <p14:tracePt t="38819" x="7702550" y="2701925"/>
          <p14:tracePt t="38827" x="7651750" y="2714625"/>
          <p14:tracePt t="38837" x="7600950" y="2727325"/>
          <p14:tracePt t="38845" x="7562850" y="2740025"/>
          <p14:tracePt t="38853" x="7512050" y="2765425"/>
          <p14:tracePt t="38859" x="7486650" y="2778125"/>
          <p14:tracePt t="38867" x="7461250" y="2792413"/>
          <p14:tracePt t="38875" x="7448550" y="2792413"/>
          <p14:tracePt t="38883" x="7435850" y="2805113"/>
          <p14:tracePt t="38891" x="7435850" y="2817813"/>
          <p14:tracePt t="38899" x="7421563" y="2830513"/>
          <p14:tracePt t="38909" x="7408863" y="2843213"/>
          <p14:tracePt t="38923" x="7408863" y="2855913"/>
          <p14:tracePt t="38933" x="7408863" y="2868613"/>
          <p14:tracePt t="38941" x="7408863" y="2881313"/>
          <p14:tracePt t="38950" x="7408863" y="2894013"/>
          <p14:tracePt t="38957" x="7408863" y="2906713"/>
          <p14:tracePt t="38973" x="7408863" y="2919413"/>
          <p14:tracePt t="38981" x="7408863" y="2944813"/>
          <p14:tracePt t="38991" x="7421563" y="2970213"/>
          <p14:tracePt t="38997" x="7435850" y="2995613"/>
          <p14:tracePt t="39005" x="7448550" y="3021013"/>
          <p14:tracePt t="39013" x="7486650" y="3059113"/>
          <p14:tracePt t="39021" x="7512050" y="3084513"/>
          <p14:tracePt t="39029" x="7537450" y="3097213"/>
          <p14:tracePt t="39037" x="7562850" y="3122613"/>
          <p14:tracePt t="39045" x="7626350" y="3148013"/>
          <p14:tracePt t="39054" x="7664450" y="3160713"/>
          <p14:tracePt t="39061" x="7702550" y="3186113"/>
          <p14:tracePt t="39069" x="7740650" y="3198813"/>
          <p14:tracePt t="39077" x="7856538" y="3225800"/>
          <p14:tracePt t="39088" x="7907338" y="3238500"/>
          <p14:tracePt t="39093" x="8008938" y="3276600"/>
          <p14:tracePt t="39104" x="8123238" y="3302000"/>
          <p14:tracePt t="39109" x="8186738" y="3314700"/>
          <p14:tracePt t="39119" x="8328025" y="3340100"/>
          <p14:tracePt t="39145" x="8391525" y="3352800"/>
          <p14:tracePt t="39153" x="8863013" y="3441700"/>
          <p14:tracePt t="39161" x="8939213" y="3454400"/>
          <p14:tracePt t="39173" x="9105900" y="3492500"/>
          <p14:tracePt t="39184" x="9258300" y="3517900"/>
          <p14:tracePt t="39191" x="9348788" y="3530600"/>
          <p14:tracePt t="39198" x="9501188" y="3543300"/>
          <p14:tracePt t="39207" x="9577388" y="3556000"/>
          <p14:tracePt t="39216" x="9653588" y="3556000"/>
          <p14:tracePt t="39223" x="9820275" y="3568700"/>
          <p14:tracePt t="39231" x="9896475" y="3568700"/>
          <p14:tracePt t="39239" x="9972675" y="3568700"/>
          <p14:tracePt t="39247" x="10126663" y="3556000"/>
          <p14:tracePt t="39255" x="10202863" y="3556000"/>
          <p14:tracePt t="39263" x="10291763" y="3543300"/>
          <p14:tracePt t="39271" x="10456863" y="3517900"/>
          <p14:tracePt t="39279" x="10547350" y="3505200"/>
          <p14:tracePt t="39287" x="10636250" y="3492500"/>
          <p14:tracePt t="39295" x="10737850" y="3479800"/>
          <p14:tracePt t="39307" x="10942638" y="3467100"/>
          <p14:tracePt t="39312" x="11031538" y="3454400"/>
          <p14:tracePt t="39322" x="11120438" y="3441700"/>
          <p14:tracePt t="39327" x="11196638" y="3429000"/>
          <p14:tracePt t="39343" x="11401425" y="3390900"/>
          <p14:tracePt t="39355" x="11439525" y="3378200"/>
          <p14:tracePt t="39359" x="11464925" y="3378200"/>
          <p14:tracePt t="39471" x="11464925" y="3365500"/>
          <p14:tracePt t="39746" x="0" y="0"/>
        </p14:tracePtLst>
        <p14:tracePtLst>
          <p14:tracePt t="43741" x="11503025" y="2549525"/>
          <p14:tracePt t="43825" x="11503025" y="2536825"/>
          <p14:tracePt t="43841" x="11490325" y="2536825"/>
          <p14:tracePt t="43849" x="11477625" y="2524125"/>
          <p14:tracePt t="43857" x="11464925" y="2524125"/>
          <p14:tracePt t="43865" x="11426825" y="2511425"/>
          <p14:tracePt t="43874" x="11376025" y="2498725"/>
          <p14:tracePt t="43881" x="11299825" y="2473325"/>
          <p14:tracePt t="43889" x="11261725" y="2473325"/>
          <p14:tracePt t="43904" x="11183938" y="2460625"/>
          <p14:tracePt t="43907" x="11133138" y="2447925"/>
          <p14:tracePt t="43914" x="11044238" y="2447925"/>
          <p14:tracePt t="43921" x="10968038" y="2447925"/>
          <p14:tracePt t="43932" x="10929938" y="2447925"/>
          <p14:tracePt t="43937" x="10879138" y="2447925"/>
          <p14:tracePt t="43947" x="10852150" y="2447925"/>
          <p14:tracePt t="43955" x="10826750" y="2473325"/>
          <p14:tracePt t="43971" x="10801350" y="2498725"/>
          <p14:tracePt t="43979" x="10788650" y="2511425"/>
          <p14:tracePt t="43987" x="10788650" y="2524125"/>
          <p14:tracePt t="43996" x="10788650" y="2549525"/>
          <p14:tracePt t="44003" x="10775950" y="2574925"/>
          <p14:tracePt t="44011" x="10775950" y="2587625"/>
          <p14:tracePt t="44019" x="10775950" y="2613025"/>
          <p14:tracePt t="44027" x="10775950" y="2625725"/>
          <p14:tracePt t="44038" x="10775950" y="2638425"/>
          <p14:tracePt t="44053" x="10775950" y="2651125"/>
          <p14:tracePt t="44059" x="10775950" y="2663825"/>
          <p14:tracePt t="44067" x="10788650" y="2676525"/>
          <p14:tracePt t="44075" x="10801350" y="2689225"/>
          <p14:tracePt t="44083" x="10814050" y="2701925"/>
          <p14:tracePt t="44092" x="10839450" y="2740025"/>
          <p14:tracePt t="44099" x="10866438" y="2765425"/>
          <p14:tracePt t="44107" x="10904538" y="2792413"/>
          <p14:tracePt t="44115" x="10980738" y="2843213"/>
          <p14:tracePt t="44123" x="11044238" y="2868613"/>
          <p14:tracePt t="44131" x="11069638" y="2881313"/>
          <p14:tracePt t="44139" x="11133138" y="2894013"/>
          <p14:tracePt t="44147" x="11183938" y="2906713"/>
          <p14:tracePt t="44155" x="11209338" y="2906713"/>
          <p14:tracePt t="44163" x="11261725" y="2894013"/>
          <p14:tracePt t="44171" x="11312525" y="2868613"/>
          <p14:tracePt t="44179" x="11337925" y="2855913"/>
          <p14:tracePt t="44187" x="11376025" y="2830513"/>
          <p14:tracePt t="44195" x="11414125" y="2792413"/>
          <p14:tracePt t="44204" x="11426825" y="2778125"/>
          <p14:tracePt t="44213" x="11464925" y="2752725"/>
          <p14:tracePt t="44219" x="11464925" y="2727325"/>
          <p14:tracePt t="44227" x="11490325" y="2701925"/>
          <p14:tracePt t="44237" x="11503025" y="2689225"/>
          <p14:tracePt t="44246" x="11515725" y="2676525"/>
          <p14:tracePt t="44264" x="11515725" y="2663825"/>
          <p14:tracePt t="44277" x="11515725" y="2651125"/>
          <p14:tracePt t="44301" x="11515725" y="2638425"/>
          <p14:tracePt t="44309" x="11515725" y="2625725"/>
          <p14:tracePt t="44325" x="11515725" y="2613025"/>
          <p14:tracePt t="44341" x="11515725" y="2600325"/>
          <p14:tracePt t="44349" x="11503025" y="2587625"/>
          <p14:tracePt t="44357" x="11490325" y="2587625"/>
          <p14:tracePt t="44365" x="11490325" y="2574925"/>
          <p14:tracePt t="44375" x="11477625" y="2574925"/>
          <p14:tracePt t="44381" x="11452225" y="2574925"/>
          <p14:tracePt t="44389" x="11452225" y="2562225"/>
          <p14:tracePt t="44397" x="11439525" y="2562225"/>
          <p14:tracePt t="44469" x="11426825" y="2562225"/>
          <p14:tracePt t="44501" x="11426825" y="2574925"/>
          <p14:tracePt t="44552" x="0" y="0"/>
        </p14:tracePtLst>
        <p14:tracePtLst>
          <p14:tracePt t="47915" x="11196638" y="2765425"/>
          <p14:tracePt t="47919" x="11183938" y="2752725"/>
          <p14:tracePt t="47926" x="11158538" y="2740025"/>
          <p14:tracePt t="47933" x="11133138" y="2740025"/>
          <p14:tracePt t="47941" x="11120438" y="2740025"/>
          <p14:tracePt t="47951" x="11095038" y="2740025"/>
          <p14:tracePt t="47957" x="11069638" y="2740025"/>
          <p14:tracePt t="47971" x="11056938" y="2727325"/>
          <p14:tracePt t="47973" x="11044238" y="2727325"/>
          <p14:tracePt t="47983" x="11018838" y="2727325"/>
          <p14:tracePt t="47989" x="11006138" y="2727325"/>
          <p14:tracePt t="47999" x="10980738" y="2727325"/>
          <p14:tracePt t="48007" x="10968038" y="2727325"/>
          <p14:tracePt t="48015" x="10955338" y="2727325"/>
          <p14:tracePt t="48023" x="10917238" y="2727325"/>
          <p14:tracePt t="48031" x="10904538" y="2727325"/>
          <p14:tracePt t="48039" x="10879138" y="2727325"/>
          <p14:tracePt t="48047" x="10866438" y="2727325"/>
          <p14:tracePt t="48057" x="10839450" y="2727325"/>
          <p14:tracePt t="48063" x="10814050" y="2740025"/>
          <p14:tracePt t="48071" x="10788650" y="2740025"/>
          <p14:tracePt t="48079" x="10775950" y="2740025"/>
          <p14:tracePt t="48093" x="10763250" y="2752725"/>
          <p14:tracePt t="48096" x="10750550" y="2752725"/>
          <p14:tracePt t="48106" x="10737850" y="2752725"/>
          <p14:tracePt t="48111" x="10725150" y="2765425"/>
          <p14:tracePt t="48122" x="10712450" y="2778125"/>
          <p14:tracePt t="48127" x="10699750" y="2778125"/>
          <p14:tracePt t="48136" x="10699750" y="2792413"/>
          <p14:tracePt t="48143" x="10687050" y="2792413"/>
          <p14:tracePt t="48154" x="10674350" y="2805113"/>
          <p14:tracePt t="48167" x="10661650" y="2817813"/>
          <p14:tracePt t="48175" x="10648950" y="2830513"/>
          <p14:tracePt t="48191" x="10648950" y="2843213"/>
          <p14:tracePt t="48207" x="10648950" y="2855913"/>
          <p14:tracePt t="48215" x="10648950" y="2868613"/>
          <p14:tracePt t="48231" x="10648950" y="2881313"/>
          <p14:tracePt t="48239" x="10648950" y="2894013"/>
          <p14:tracePt t="48249" x="10648950" y="2906713"/>
          <p14:tracePt t="48265" x="10648950" y="2919413"/>
          <p14:tracePt t="48274" x="10648950" y="2932113"/>
          <p14:tracePt t="48281" x="10661650" y="2944813"/>
          <p14:tracePt t="48294" x="10674350" y="2957513"/>
          <p14:tracePt t="48297" x="10687050" y="2970213"/>
          <p14:tracePt t="48305" x="10712450" y="2982913"/>
          <p14:tracePt t="48313" x="10737850" y="2995613"/>
          <p14:tracePt t="48322" x="10775950" y="3008313"/>
          <p14:tracePt t="48329" x="10814050" y="3021013"/>
          <p14:tracePt t="48337" x="10866438" y="3021013"/>
          <p14:tracePt t="48345" x="10917238" y="3033713"/>
          <p14:tracePt t="48355" x="10980738" y="3033713"/>
          <p14:tracePt t="48360" x="11031538" y="3033713"/>
          <p14:tracePt t="48373" x="11082338" y="3033713"/>
          <p14:tracePt t="48376" x="11133138" y="3033713"/>
          <p14:tracePt t="48386" x="11183938" y="3033713"/>
          <p14:tracePt t="48392" x="11234738" y="3033713"/>
          <p14:tracePt t="48400" x="11261725" y="3021013"/>
          <p14:tracePt t="48408" x="11299825" y="3008313"/>
          <p14:tracePt t="48419" x="11312525" y="2995613"/>
          <p14:tracePt t="48425" x="11337925" y="2995613"/>
          <p14:tracePt t="48433" x="11350625" y="2982913"/>
          <p14:tracePt t="48441" x="11363325" y="2982913"/>
          <p14:tracePt t="48465" x="11376025" y="2970213"/>
          <p14:tracePt t="48621" x="0" y="0"/>
        </p14:tracePtLst>
        <p14:tracePtLst>
          <p14:tracePt t="51224" x="11414125" y="3059113"/>
          <p14:tracePt t="51290" x="11426825" y="3059113"/>
          <p14:tracePt t="51316" x="11426825" y="3046413"/>
          <p14:tracePt t="51401" x="11426825" y="3033713"/>
          <p14:tracePt t="51409" x="11414125" y="3033713"/>
          <p14:tracePt t="51433" x="11414125" y="3021013"/>
          <p14:tracePt t="51443" x="11401425" y="3021013"/>
          <p14:tracePt t="51456" x="11388725" y="3021013"/>
          <p14:tracePt t="51460" x="11388725" y="3008313"/>
          <p14:tracePt t="51467" x="11376025" y="3008313"/>
          <p14:tracePt t="51475" x="11350625" y="2995613"/>
          <p14:tracePt t="51485" x="11337925" y="2995613"/>
          <p14:tracePt t="51491" x="11312525" y="2982913"/>
          <p14:tracePt t="51499" x="11299825" y="2982913"/>
          <p14:tracePt t="51510" x="11274425" y="2982913"/>
          <p14:tracePt t="51516" x="11261725" y="2982913"/>
          <p14:tracePt t="51523" x="11222038" y="2970213"/>
          <p14:tracePt t="51531" x="11209338" y="2970213"/>
          <p14:tracePt t="51541" x="11171238" y="2970213"/>
          <p14:tracePt t="51548" x="11145838" y="2970213"/>
          <p14:tracePt t="51556" x="11133138" y="2970213"/>
          <p14:tracePt t="51563" x="11107738" y="2970213"/>
          <p14:tracePt t="51571" x="11095038" y="2970213"/>
          <p14:tracePt t="51579" x="11082338" y="2970213"/>
          <p14:tracePt t="51589" x="11056938" y="2970213"/>
          <p14:tracePt t="51595" x="11044238" y="2970213"/>
          <p14:tracePt t="51605" x="11031538" y="2970213"/>
          <p14:tracePt t="51611" x="11018838" y="2970213"/>
          <p14:tracePt t="51624" x="10993438" y="2970213"/>
          <p14:tracePt t="51630" x="10980738" y="2970213"/>
          <p14:tracePt t="51636" x="10968038" y="2970213"/>
          <p14:tracePt t="51643" x="10917238" y="2957513"/>
          <p14:tracePt t="51654" x="10904538" y="2957513"/>
          <p14:tracePt t="51660" x="10879138" y="2957513"/>
          <p14:tracePt t="51667" x="10852150" y="2957513"/>
          <p14:tracePt t="51675" x="10839450" y="2957513"/>
          <p14:tracePt t="51688" x="10788650" y="2944813"/>
          <p14:tracePt t="51691" x="10763250" y="2944813"/>
          <p14:tracePt t="51699" x="10750550" y="2944813"/>
          <p14:tracePt t="51709" x="10725150" y="2944813"/>
          <p14:tracePt t="51716" x="10712450" y="2944813"/>
          <p14:tracePt t="51725" x="10699750" y="2944813"/>
          <p14:tracePt t="51731" x="10661650" y="2944813"/>
          <p14:tracePt t="51741" x="10648950" y="2957513"/>
          <p14:tracePt t="51760" x="10636250" y="2957513"/>
          <p14:tracePt t="51765" x="10623550" y="2957513"/>
          <p14:tracePt t="51773" x="10610850" y="2970213"/>
          <p14:tracePt t="51790" x="10598150" y="2970213"/>
          <p14:tracePt t="51797" x="10585450" y="2970213"/>
          <p14:tracePt t="51813" x="10572750" y="2982913"/>
          <p14:tracePt t="51822" x="10560050" y="2982913"/>
          <p14:tracePt t="51829" x="10560050" y="2995613"/>
          <p14:tracePt t="51837" x="10547350" y="2995613"/>
          <p14:tracePt t="51845" x="10534650" y="2995613"/>
          <p14:tracePt t="51859" x="10521950" y="3008313"/>
          <p14:tracePt t="51861" x="10509250" y="3021013"/>
          <p14:tracePt t="51877" x="10496550" y="3021013"/>
          <p14:tracePt t="51893" x="10496550" y="3033713"/>
          <p14:tracePt t="51909" x="10483850" y="3033713"/>
          <p14:tracePt t="51925" x="10483850" y="3046413"/>
          <p14:tracePt t="51933" x="10469563" y="3046413"/>
          <p14:tracePt t="51941" x="10469563" y="3059113"/>
          <p14:tracePt t="51957" x="10456863" y="3071813"/>
          <p14:tracePt t="51971" x="10456863" y="3084513"/>
          <p14:tracePt t="51983" x="10456863" y="3097213"/>
          <p14:tracePt t="52009" x="10456863" y="3109913"/>
          <p14:tracePt t="52047" x="10456863" y="3122613"/>
          <p14:tracePt t="52063" x="10456863" y="3135313"/>
          <p14:tracePt t="52073" x="10456863" y="3148013"/>
          <p14:tracePt t="52088" x="10469563" y="3160713"/>
          <p14:tracePt t="52095" x="10483850" y="3173413"/>
          <p14:tracePt t="52108" x="10496550" y="3186113"/>
          <p14:tracePt t="52111" x="10509250" y="3198813"/>
          <p14:tracePt t="52121" x="10534650" y="3211513"/>
          <p14:tracePt t="52127" x="10547350" y="3225800"/>
          <p14:tracePt t="52135" x="10572750" y="3238500"/>
          <p14:tracePt t="52142" x="10585450" y="3238500"/>
          <p14:tracePt t="52153" x="10636250" y="3263900"/>
          <p14:tracePt t="52160" x="10648950" y="3276600"/>
          <p14:tracePt t="52166" x="10674350" y="3276600"/>
          <p14:tracePt t="52174" x="10725150" y="3302000"/>
          <p14:tracePt t="52184" x="10763250" y="3314700"/>
          <p14:tracePt t="52191" x="10788650" y="3314700"/>
          <p14:tracePt t="52199" x="10852150" y="3340100"/>
          <p14:tracePt t="52207" x="10891838" y="3352800"/>
          <p14:tracePt t="52215" x="10929938" y="3365500"/>
          <p14:tracePt t="52223" x="10993438" y="3378200"/>
          <p14:tracePt t="52231" x="11018838" y="3390900"/>
          <p14:tracePt t="52239" x="11056938" y="3403600"/>
          <p14:tracePt t="52246" x="11120438" y="3416300"/>
          <p14:tracePt t="52254" x="11145838" y="3416300"/>
          <p14:tracePt t="52262" x="11171238" y="3429000"/>
          <p14:tracePt t="52272" x="11196638" y="3429000"/>
          <p14:tracePt t="52279" x="11249025" y="3429000"/>
          <p14:tracePt t="52288" x="11274425" y="3429000"/>
          <p14:tracePt t="52297" x="11287125" y="3429000"/>
          <p14:tracePt t="52304" x="11312525" y="3429000"/>
          <p14:tracePt t="52312" x="11325225" y="3429000"/>
          <p14:tracePt t="52321" x="11363325" y="3429000"/>
          <p14:tracePt t="52328" x="11376025" y="3429000"/>
          <p14:tracePt t="52337" x="11388725" y="3429000"/>
          <p14:tracePt t="52344" x="11401425" y="3429000"/>
          <p14:tracePt t="52354" x="11426825" y="3416300"/>
          <p14:tracePt t="52360" x="11439525" y="3416300"/>
          <p14:tracePt t="52371" x="11490325" y="3403600"/>
          <p14:tracePt t="52376" x="11503025" y="3390900"/>
          <p14:tracePt t="52384" x="11528425" y="3378200"/>
          <p14:tracePt t="52392" x="11553825" y="3378200"/>
          <p14:tracePt t="52400" x="11566525" y="3365500"/>
          <p14:tracePt t="52408" x="11579225" y="3352800"/>
          <p14:tracePt t="52417" x="11591925" y="3340100"/>
          <p14:tracePt t="52425" x="11604625" y="3340100"/>
          <p14:tracePt t="52433" x="11617325" y="3314700"/>
          <p14:tracePt t="52440" x="11631613" y="3302000"/>
          <p14:tracePt t="52449" x="11644313" y="3289300"/>
          <p14:tracePt t="52456" x="11644313" y="3263900"/>
          <p14:tracePt t="52465" x="11657013" y="3251200"/>
          <p14:tracePt t="52472" x="11657013" y="3238500"/>
          <p14:tracePt t="52481" x="11657013" y="3225800"/>
          <p14:tracePt t="52488" x="11657013" y="3198813"/>
          <p14:tracePt t="52496" x="11657013" y="3186113"/>
          <p14:tracePt t="52504" x="11657013" y="3173413"/>
          <p14:tracePt t="52513" x="11657013" y="3148013"/>
          <p14:tracePt t="52521" x="11657013" y="3135313"/>
          <p14:tracePt t="52529" x="11644313" y="3122613"/>
          <p14:tracePt t="52538" x="11631613" y="3097213"/>
          <p14:tracePt t="52545" x="11617325" y="3084513"/>
          <p14:tracePt t="52555" x="11591925" y="3071813"/>
          <p14:tracePt t="52560" x="11579225" y="3071813"/>
          <p14:tracePt t="52571" x="11553825" y="3071813"/>
          <p14:tracePt t="52577" x="11541125" y="3059113"/>
          <p14:tracePt t="52587" x="11528425" y="3059113"/>
          <p14:tracePt t="52594" x="11515725" y="3059113"/>
          <p14:tracePt t="52604" x="11503025" y="3059113"/>
          <p14:tracePt t="52610" x="11490325" y="3059113"/>
          <p14:tracePt t="52620" x="11464925" y="3059113"/>
          <p14:tracePt t="52626" x="11452225" y="3059113"/>
          <p14:tracePt t="52635" x="11426825" y="3059113"/>
          <p14:tracePt t="52643" x="11401425" y="3059113"/>
          <p14:tracePt t="52651" x="11388725" y="3046413"/>
          <p14:tracePt t="52659" x="11376025" y="3046413"/>
          <p14:tracePt t="52667" x="11363325" y="3046413"/>
          <p14:tracePt t="52675" x="11350625" y="3046413"/>
          <p14:tracePt t="52690" x="11337925" y="3046413"/>
          <p14:tracePt t="52707" x="11325225" y="3046413"/>
          <p14:tracePt t="52714" x="11312525" y="3046413"/>
          <p14:tracePt t="52723" x="11299825" y="3046413"/>
          <p14:tracePt t="52738" x="11274425" y="3046413"/>
          <p14:tracePt t="52755" x="11261725" y="3046413"/>
          <p14:tracePt t="52764" x="11249025" y="3046413"/>
          <p14:tracePt t="52771" x="11222038" y="3046413"/>
          <p14:tracePt t="52779" x="11196638" y="3046413"/>
          <p14:tracePt t="52789" x="11158538" y="3046413"/>
          <p14:tracePt t="52795" x="11145838" y="3046413"/>
          <p14:tracePt t="52804" x="11107738" y="3059113"/>
          <p14:tracePt t="52810" x="11082338" y="3059113"/>
          <p14:tracePt t="52819" x="11069638" y="3059113"/>
          <p14:tracePt t="52827" x="11018838" y="3059113"/>
          <p14:tracePt t="52835" x="10993438" y="3059113"/>
          <p14:tracePt t="52845" x="10980738" y="3059113"/>
          <p14:tracePt t="52851" x="10929938" y="3071813"/>
          <p14:tracePt t="52861" x="10904538" y="3071813"/>
          <p14:tracePt t="52867" x="10879138" y="3071813"/>
          <p14:tracePt t="52876" x="10839450" y="3084513"/>
          <p14:tracePt t="52885" x="10826750" y="3084513"/>
          <p14:tracePt t="52892" x="10814050" y="3084513"/>
          <p14:tracePt t="52901" x="10801350" y="3097213"/>
          <p14:tracePt t="52909" x="10788650" y="3109913"/>
          <p14:tracePt t="52917" x="10775950" y="3109913"/>
          <p14:tracePt t="52925" x="10763250" y="3122613"/>
          <p14:tracePt t="52933" x="10750550" y="3135313"/>
          <p14:tracePt t="52949" x="10737850" y="3148013"/>
          <p14:tracePt t="52956" x="10737850" y="3160713"/>
          <p14:tracePt t="52965" x="10725150" y="3160713"/>
          <p14:tracePt t="52972" x="10725150" y="3173413"/>
          <p14:tracePt t="52980" x="10712450" y="3186113"/>
          <p14:tracePt t="52989" x="10712450" y="3198813"/>
          <p14:tracePt t="52997" x="10712450" y="3211513"/>
          <p14:tracePt t="53004" x="10712450" y="3225800"/>
          <p14:tracePt t="53012" x="10712450" y="3238500"/>
          <p14:tracePt t="53020" x="10712450" y="3251200"/>
          <p14:tracePt t="53029" x="10712450" y="3263900"/>
          <p14:tracePt t="53038" x="10712450" y="3276600"/>
          <p14:tracePt t="53044" x="10712450" y="3289300"/>
          <p14:tracePt t="53053" x="10725150" y="3302000"/>
          <p14:tracePt t="53060" x="10725150" y="3314700"/>
          <p14:tracePt t="53070" x="10737850" y="3327400"/>
          <p14:tracePt t="53077" x="10750550" y="3340100"/>
          <p14:tracePt t="53085" x="10775950" y="3352800"/>
          <p14:tracePt t="53092" x="10788650" y="3365500"/>
          <p14:tracePt t="53101" x="10801350" y="3365500"/>
          <p14:tracePt t="53109" x="10852150" y="3390900"/>
          <p14:tracePt t="53117" x="10879138" y="3403600"/>
          <p14:tracePt t="53125" x="10917238" y="3416300"/>
          <p14:tracePt t="53133" x="10955338" y="3429000"/>
          <p14:tracePt t="53141" x="10993438" y="3441700"/>
          <p14:tracePt t="53152" x="11044238" y="3441700"/>
          <p14:tracePt t="53158" x="11082338" y="3454400"/>
          <p14:tracePt t="53165" x="11133138" y="3467100"/>
          <p14:tracePt t="53175" x="11183938" y="3467100"/>
          <p14:tracePt t="53184" x="11222038" y="3467100"/>
          <p14:tracePt t="53190" x="11274425" y="3479800"/>
          <p14:tracePt t="53199" x="11312525" y="3479800"/>
          <p14:tracePt t="53207" x="11350625" y="3479800"/>
          <p14:tracePt t="53215" x="11376025" y="3479800"/>
          <p14:tracePt t="53223" x="11414125" y="3479800"/>
          <p14:tracePt t="53231" x="11439525" y="3479800"/>
          <p14:tracePt t="53239" x="11477625" y="3467100"/>
          <p14:tracePt t="53247" x="11503025" y="3454400"/>
          <p14:tracePt t="53255" x="11541125" y="3454400"/>
          <p14:tracePt t="53262" x="11566525" y="3441700"/>
          <p14:tracePt t="53271" x="11604625" y="3429000"/>
          <p14:tracePt t="53279" x="11631613" y="3416300"/>
          <p14:tracePt t="53288" x="11657013" y="3416300"/>
          <p14:tracePt t="53294" x="11682413" y="3403600"/>
          <p14:tracePt t="53305" x="11707813" y="3390900"/>
          <p14:tracePt t="53310" x="11720513" y="3390900"/>
          <p14:tracePt t="53320" x="11745913" y="3378200"/>
          <p14:tracePt t="53326" x="11758613" y="3365500"/>
          <p14:tracePt t="53345" x="11771313" y="3365500"/>
          <p14:tracePt t="53351" x="11771313" y="3352800"/>
          <p14:tracePt t="53359" x="11784013" y="3352800"/>
          <p14:tracePt t="53367" x="11784013" y="3340100"/>
          <p14:tracePt t="53374" x="11796713" y="3340100"/>
          <p14:tracePt t="53390" x="11796713" y="3327400"/>
          <p14:tracePt t="53415" x="11809413" y="3327400"/>
          <p14:tracePt t="53617" x="0" y="0"/>
        </p14:tracePtLst>
        <p14:tracePtLst>
          <p14:tracePt t="67337" x="9245600" y="3327400"/>
          <p14:tracePt t="67341" x="9232900" y="3314700"/>
          <p14:tracePt t="67349" x="9220200" y="3302000"/>
          <p14:tracePt t="67357" x="9207500" y="3289300"/>
          <p14:tracePt t="67365" x="9194800" y="3276600"/>
          <p14:tracePt t="67373" x="9169400" y="3263900"/>
          <p14:tracePt t="67382" x="9144000" y="3251200"/>
          <p14:tracePt t="67389" x="9105900" y="3225800"/>
          <p14:tracePt t="67398" x="9055100" y="3211513"/>
          <p14:tracePt t="67414" x="9004300" y="3198813"/>
          <p14:tracePt t="67420" x="8939213" y="3173413"/>
          <p14:tracePt t="67431" x="8863013" y="3160713"/>
          <p14:tracePt t="67438" x="8786813" y="3135313"/>
          <p14:tracePt t="67444" x="8710613" y="3122613"/>
          <p14:tracePt t="67452" x="8621713" y="3109913"/>
          <p14:tracePt t="67463" x="8543925" y="3097213"/>
          <p14:tracePt t="67468" x="8467725" y="3097213"/>
          <p14:tracePt t="67478" x="8378825" y="3084513"/>
          <p14:tracePt t="67487" x="8302625" y="3084513"/>
          <p14:tracePt t="67495" x="8213725" y="3084513"/>
          <p14:tracePt t="67502" x="8123238" y="3084513"/>
          <p14:tracePt t="67519" x="8047038" y="3084513"/>
          <p14:tracePt t="67527" x="7970838" y="3084513"/>
          <p14:tracePt t="67535" x="7894638" y="3084513"/>
          <p14:tracePt t="67543" x="7818438" y="3097213"/>
          <p14:tracePt t="67550" x="7740650" y="3097213"/>
          <p14:tracePt t="67559" x="7664450" y="3109913"/>
          <p14:tracePt t="67566" x="7600950" y="3122613"/>
          <p14:tracePt t="67574" x="7524750" y="3135313"/>
          <p14:tracePt t="67582" x="7473950" y="3148013"/>
          <p14:tracePt t="67590" x="7408863" y="3160713"/>
          <p14:tracePt t="67599" x="7358063" y="3173413"/>
          <p14:tracePt t="67607" x="7319963" y="3186113"/>
          <p14:tracePt t="67614" x="7294563" y="3198813"/>
          <p14:tracePt t="67622" x="7281863" y="3225800"/>
          <p14:tracePt t="67630" x="7256463" y="3263900"/>
          <p14:tracePt t="67638" x="7243763" y="3276600"/>
          <p14:tracePt t="67647" x="7243763" y="3289300"/>
          <p14:tracePt t="67655" x="7243763" y="3314700"/>
          <p14:tracePt t="67662" x="7243763" y="3340100"/>
          <p14:tracePt t="67673" x="7243763" y="3352800"/>
          <p14:tracePt t="67678" x="7243763" y="3378200"/>
          <p14:tracePt t="67687" x="7269163" y="3416300"/>
          <p14:tracePt t="67695" x="7294563" y="3441700"/>
          <p14:tracePt t="67702" x="7319963" y="3467100"/>
          <p14:tracePt t="67710" x="7370763" y="3505200"/>
          <p14:tracePt t="67718" x="7421563" y="3530600"/>
          <p14:tracePt t="67727" x="7473950" y="3556000"/>
          <p14:tracePt t="67734" x="7588250" y="3594100"/>
          <p14:tracePt t="67742" x="7715250" y="3632200"/>
          <p14:tracePt t="67751" x="7843838" y="3671888"/>
          <p14:tracePt t="67761" x="7996238" y="3697288"/>
          <p14:tracePt t="67768" x="8110538" y="3722688"/>
          <p14:tracePt t="67776" x="8302625" y="3760788"/>
          <p14:tracePt t="67784" x="8505825" y="3798888"/>
          <p14:tracePt t="67797" x="8659813" y="3824288"/>
          <p14:tracePt t="67805" x="8978900" y="3875088"/>
          <p14:tracePt t="67813" x="9144000" y="3900488"/>
          <p14:tracePt t="67822" x="9412288" y="3938588"/>
          <p14:tracePt t="67829" x="9590088" y="3963988"/>
          <p14:tracePt t="67839" x="9756775" y="3989388"/>
          <p14:tracePt t="67844" x="9921875" y="4002088"/>
          <p14:tracePt t="67855" x="10086975" y="4002088"/>
          <p14:tracePt t="67860" x="10342563" y="4002088"/>
          <p14:tracePt t="67870" x="10496550" y="4002088"/>
          <p14:tracePt t="67876" x="10636250" y="4002088"/>
          <p14:tracePt t="67887" x="10712450" y="3989388"/>
          <p14:tracePt t="67895" x="10852150" y="3951288"/>
          <p14:tracePt t="67900" x="10980738" y="3925888"/>
          <p14:tracePt t="67909" x="11107738" y="3887788"/>
          <p14:tracePt t="67919" x="11209338" y="3849688"/>
          <p14:tracePt t="67924" x="11312525" y="3811588"/>
          <p14:tracePt t="67932" x="11350625" y="3786188"/>
          <p14:tracePt t="67940" x="11414125" y="3760788"/>
          <p14:tracePt t="67949" x="11477625" y="3735388"/>
          <p14:tracePt t="67957" x="11503025" y="3709988"/>
          <p14:tracePt t="67972" x="11515725" y="3671888"/>
          <p14:tracePt t="67980" x="11515725" y="3659188"/>
          <p14:tracePt t="67989" x="11515725" y="3646488"/>
          <p14:tracePt t="67996" x="11515725" y="3632200"/>
          <p14:tracePt t="68004" x="11503025" y="3619500"/>
          <p14:tracePt t="68013" x="11490325" y="3594100"/>
          <p14:tracePt t="68021" x="11464925" y="3581400"/>
          <p14:tracePt t="68028" x="11439525" y="3556000"/>
          <p14:tracePt t="68040" x="11401425" y="3543300"/>
          <p14:tracePt t="68044" x="11363325" y="3517900"/>
          <p14:tracePt t="68057" x="11299825" y="3492500"/>
          <p14:tracePt t="68063" x="11249025" y="3467100"/>
          <p14:tracePt t="68071" x="11196638" y="3454400"/>
          <p14:tracePt t="68079" x="11133138" y="3429000"/>
          <p14:tracePt t="68088" x="11069638" y="3416300"/>
          <p14:tracePt t="68095" x="10980738" y="3390900"/>
          <p14:tracePt t="68103" x="10904538" y="3365500"/>
          <p14:tracePt t="68111" x="10814050" y="3340100"/>
          <p14:tracePt t="68120" x="10725150" y="3327400"/>
          <p14:tracePt t="68127" x="10623550" y="3314700"/>
          <p14:tracePt t="68135" x="10509250" y="3289300"/>
          <p14:tracePt t="68143" x="10367963" y="3263900"/>
          <p14:tracePt t="68150" x="10240963" y="3238500"/>
          <p14:tracePt t="68159" x="10086975" y="3211513"/>
          <p14:tracePt t="68166" x="9934575" y="3186113"/>
          <p14:tracePt t="68175" x="9794875" y="3160713"/>
          <p14:tracePt t="68182" x="9653588" y="3135313"/>
          <p14:tracePt t="68190" x="9463088" y="3122613"/>
          <p14:tracePt t="68199" x="9361488" y="3109913"/>
          <p14:tracePt t="68207" x="9207500" y="3097213"/>
          <p14:tracePt t="68214" x="9055100" y="3084513"/>
          <p14:tracePt t="68223" x="8913813" y="3084513"/>
          <p14:tracePt t="68231" x="8824913" y="3084513"/>
          <p14:tracePt t="68239" x="8685213" y="3084513"/>
          <p14:tracePt t="68251" x="8596313" y="3084513"/>
          <p14:tracePt t="68259" x="8416925" y="3109913"/>
          <p14:tracePt t="68267" x="8328025" y="3122613"/>
          <p14:tracePt t="68274" x="8239125" y="3135313"/>
          <p14:tracePt t="68283" x="8161338" y="3148013"/>
          <p14:tracePt t="68291" x="8059738" y="3160713"/>
          <p14:tracePt t="68299" x="7970838" y="3173413"/>
          <p14:tracePt t="68307" x="7881938" y="3186113"/>
          <p14:tracePt t="68318" x="7791450" y="3198813"/>
          <p14:tracePt t="68323" x="7702550" y="3225800"/>
          <p14:tracePt t="68332" x="7600950" y="3238500"/>
          <p14:tracePt t="68340" x="7512050" y="3251200"/>
          <p14:tracePt t="68350" x="7408863" y="3263900"/>
          <p14:tracePt t="68356" x="7319963" y="3289300"/>
          <p14:tracePt t="68365" x="7243763" y="3314700"/>
          <p14:tracePt t="68372" x="7218363" y="3327400"/>
          <p14:tracePt t="68383" x="7167563" y="3365500"/>
          <p14:tracePt t="68389" x="7129463" y="3403600"/>
          <p14:tracePt t="68397" x="7104063" y="3429000"/>
          <p14:tracePt t="68405" x="7091363" y="3467100"/>
          <p14:tracePt t="68414" x="7091363" y="3492500"/>
          <p14:tracePt t="68421" x="7091363" y="3505200"/>
          <p14:tracePt t="68433" x="7091363" y="3517900"/>
          <p14:tracePt t="68441" x="7104063" y="3543300"/>
          <p14:tracePt t="68448" x="7116763" y="3568700"/>
          <p14:tracePt t="68456" x="7142163" y="3594100"/>
          <p14:tracePt t="68465" x="7154863" y="3606800"/>
          <p14:tracePt t="68474" x="7205663" y="3646488"/>
          <p14:tracePt t="68480" x="7256463" y="3684588"/>
          <p14:tracePt t="68489" x="7319963" y="3709988"/>
          <p14:tracePt t="68497" x="7408863" y="3735388"/>
          <p14:tracePt t="68508" x="7512050" y="3760788"/>
          <p14:tracePt t="68513" x="7588250" y="3773488"/>
          <p14:tracePt t="68521" x="7740650" y="3798888"/>
          <p14:tracePt t="68529" x="7856538" y="3824288"/>
          <p14:tracePt t="68540" x="8059738" y="3849688"/>
          <p14:tracePt t="68545" x="8201025" y="3862388"/>
          <p14:tracePt t="68554" x="8467725" y="3887788"/>
          <p14:tracePt t="68561" x="8647113" y="3900488"/>
          <p14:tracePt t="68568" x="8837613" y="3900488"/>
          <p14:tracePt t="68578" x="9042400" y="3900488"/>
          <p14:tracePt t="68584" x="9245600" y="3913188"/>
          <p14:tracePt t="68595" x="9450388" y="3913188"/>
          <p14:tracePt t="68600" x="9640888" y="3913188"/>
          <p14:tracePt t="68611" x="9820275" y="3900488"/>
          <p14:tracePt t="68618" x="9998075" y="3875088"/>
          <p14:tracePt t="68626" x="10164763" y="3849688"/>
          <p14:tracePt t="68634" x="10304463" y="3824288"/>
          <p14:tracePt t="68644" x="10431463" y="3798888"/>
          <p14:tracePt t="68650" x="10534650" y="3786188"/>
          <p14:tracePt t="68658" x="10636250" y="3760788"/>
          <p14:tracePt t="68666" x="10712450" y="3760788"/>
          <p14:tracePt t="68675" x="10750550" y="3748088"/>
          <p14:tracePt t="68682" x="10788650" y="3748088"/>
          <p14:tracePt t="68690" x="10814050" y="3748088"/>
          <p14:tracePt t="68698" x="10826750" y="3748088"/>
          <p14:tracePt t="68944" x="0" y="0"/>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FD4C1EB-6CB4-4265-9564-5FFE1D3400F0}"/>
              </a:ext>
            </a:extLst>
          </p:cNvPr>
          <p:cNvPicPr>
            <a:picLocks noChangeAspect="1"/>
          </p:cNvPicPr>
          <p:nvPr/>
        </p:nvPicPr>
        <p:blipFill>
          <a:blip r:embed="rId3"/>
          <a:stretch>
            <a:fillRect/>
          </a:stretch>
        </p:blipFill>
        <p:spPr>
          <a:xfrm>
            <a:off x="8185734" y="3334742"/>
            <a:ext cx="3949462" cy="2487810"/>
          </a:xfrm>
          <a:prstGeom prst="rect">
            <a:avLst/>
          </a:prstGeom>
        </p:spPr>
      </p:pic>
      <p:pic>
        <p:nvPicPr>
          <p:cNvPr id="11" name="Picture 10">
            <a:extLst>
              <a:ext uri="{FF2B5EF4-FFF2-40B4-BE49-F238E27FC236}">
                <a16:creationId xmlns:a16="http://schemas.microsoft.com/office/drawing/2014/main" id="{0FF860DD-22D1-48A8-B403-E1CB4E714C4C}"/>
              </a:ext>
            </a:extLst>
          </p:cNvPr>
          <p:cNvPicPr>
            <a:picLocks noChangeAspect="1"/>
          </p:cNvPicPr>
          <p:nvPr/>
        </p:nvPicPr>
        <p:blipFill>
          <a:blip r:embed="rId4"/>
          <a:stretch>
            <a:fillRect/>
          </a:stretch>
        </p:blipFill>
        <p:spPr>
          <a:xfrm>
            <a:off x="8185734" y="843383"/>
            <a:ext cx="3949461" cy="2487810"/>
          </a:xfrm>
          <a:prstGeom prst="rect">
            <a:avLst/>
          </a:prstGeom>
        </p:spPr>
      </p:pic>
      <p:sp>
        <p:nvSpPr>
          <p:cNvPr id="2" name="Title 1">
            <a:extLst>
              <a:ext uri="{FF2B5EF4-FFF2-40B4-BE49-F238E27FC236}">
                <a16:creationId xmlns:a16="http://schemas.microsoft.com/office/drawing/2014/main" id="{16C1F02A-5354-43D2-9ED5-6053BE1AA6B9}"/>
              </a:ext>
            </a:extLst>
          </p:cNvPr>
          <p:cNvSpPr>
            <a:spLocks noGrp="1"/>
          </p:cNvSpPr>
          <p:nvPr>
            <p:ph type="title"/>
          </p:nvPr>
        </p:nvSpPr>
        <p:spPr/>
        <p:txBody>
          <a:bodyPr/>
          <a:lstStyle/>
          <a:p>
            <a:r>
              <a:rPr lang="en-US" dirty="0"/>
              <a:t>Resumen general del EPP</a:t>
            </a:r>
          </a:p>
        </p:txBody>
      </p:sp>
      <p:sp>
        <p:nvSpPr>
          <p:cNvPr id="3" name="Content Placeholder 2">
            <a:extLst>
              <a:ext uri="{FF2B5EF4-FFF2-40B4-BE49-F238E27FC236}">
                <a16:creationId xmlns:a16="http://schemas.microsoft.com/office/drawing/2014/main" id="{E6BBBC29-D753-42D6-A657-99F4FC694B16}"/>
              </a:ext>
            </a:extLst>
          </p:cNvPr>
          <p:cNvSpPr>
            <a:spLocks noGrp="1"/>
          </p:cNvSpPr>
          <p:nvPr>
            <p:ph sz="half" idx="1"/>
          </p:nvPr>
        </p:nvSpPr>
        <p:spPr>
          <a:xfrm>
            <a:off x="3632247" y="881326"/>
            <a:ext cx="4721611" cy="5120640"/>
          </a:xfrm>
        </p:spPr>
        <p:txBody>
          <a:bodyPr>
            <a:normAutofit lnSpcReduction="10000"/>
          </a:bodyPr>
          <a:lstStyle/>
          <a:p>
            <a:r>
              <a:rPr lang="en-US" dirty="0"/>
              <a:t>Comience con datos sobre la prevalencia del VIH</a:t>
            </a:r>
          </a:p>
          <a:p>
            <a:pPr lvl="1"/>
            <a:r>
              <a:rPr lang="en-US" dirty="0"/>
              <a:t>Entre las poblaciones clave</a:t>
            </a:r>
          </a:p>
          <a:p>
            <a:pPr lvl="1"/>
            <a:r>
              <a:rPr lang="en-US" dirty="0"/>
              <a:t>Entre las mujeres embarazadas Para los hombres y mujeres que no pertenecen a las poblaciones clave</a:t>
            </a:r>
          </a:p>
          <a:p>
            <a:r>
              <a:rPr lang="en-US" dirty="0"/>
              <a:t>Objetivo del EPP:</a:t>
            </a:r>
          </a:p>
          <a:p>
            <a:pPr lvl="1"/>
            <a:r>
              <a:rPr lang="en-US" dirty="0"/>
              <a:t>Ajustar un modelo epidémico a los datos de prevalencia</a:t>
            </a:r>
          </a:p>
          <a:p>
            <a:pPr lvl="2"/>
            <a:r>
              <a:rPr lang="en-US" dirty="0"/>
              <a:t>Supuestos sobre la supervivencia natural</a:t>
            </a:r>
          </a:p>
          <a:p>
            <a:pPr lvl="2"/>
            <a:r>
              <a:rPr lang="en-US" dirty="0"/>
              <a:t>Impactos del tratamiento antirretroviral en la supervivencia</a:t>
            </a:r>
          </a:p>
          <a:p>
            <a:pPr lvl="2"/>
            <a:r>
              <a:rPr lang="en-US" dirty="0"/>
              <a:t>Rotación</a:t>
            </a:r>
          </a:p>
          <a:p>
            <a:pPr lvl="1"/>
            <a:r>
              <a:rPr lang="en-US" dirty="0"/>
              <a:t>Estimar las tendencias históricas de incidencia que dan lugar a la prevalencia observada</a:t>
            </a:r>
          </a:p>
          <a:p>
            <a:pPr lvl="1"/>
            <a:r>
              <a:rPr lang="en-US" dirty="0"/>
              <a:t>Generar proyecciones a corto plazo (5 años) de esta tendencia para Spectrum</a:t>
            </a:r>
          </a:p>
        </p:txBody>
      </p:sp>
      <p:sp>
        <p:nvSpPr>
          <p:cNvPr id="9" name="TextBox 8">
            <a:extLst>
              <a:ext uri="{FF2B5EF4-FFF2-40B4-BE49-F238E27FC236}">
                <a16:creationId xmlns:a16="http://schemas.microsoft.com/office/drawing/2014/main" id="{C8E511FB-D341-41AB-B480-B3FDF92062E2}"/>
              </a:ext>
            </a:extLst>
          </p:cNvPr>
          <p:cNvSpPr txBox="1"/>
          <p:nvPr/>
        </p:nvSpPr>
        <p:spPr>
          <a:xfrm>
            <a:off x="3632247" y="6031476"/>
            <a:ext cx="7986482" cy="307777"/>
          </a:xfrm>
          <a:prstGeom prst="rect">
            <a:avLst/>
          </a:prstGeom>
          <a:noFill/>
        </p:spPr>
        <p:txBody>
          <a:bodyPr wrap="none" rtlCol="0">
            <a:spAutoFit/>
          </a:bodyPr>
          <a:lstStyle/>
          <a:p>
            <a:r>
              <a:rPr lang="en-US" sz="1400" dirty="0">
                <a:solidFill>
                  <a:schemeClr val="accent1">
                    <a:lumMod val="50000"/>
                  </a:schemeClr>
                </a:solidFill>
              </a:rPr>
              <a:t>Manual de Spectrum: </a:t>
            </a:r>
            <a:r>
              <a:rPr lang="en-US" sz="1400" dirty="0">
                <a:solidFill>
                  <a:schemeClr val="accent1">
                    <a:lumMod val="50000"/>
                  </a:schemeClr>
                </a:solidFill>
                <a:hlinkClick r:id="rId5"/>
              </a:rPr>
              <a:t>https://www.avenirhealth.org/Download/Spectrum/Manuals/SpectrumManualS.pdf</a:t>
            </a:r>
            <a:endParaRPr lang="en-US" sz="1400" dirty="0">
              <a:solidFill>
                <a:schemeClr val="accent1">
                  <a:lumMod val="50000"/>
                </a:schemeClr>
              </a:solidFill>
            </a:endParaRPr>
          </a:p>
        </p:txBody>
      </p:sp>
    </p:spTree>
    <p:extLst>
      <p:ext uri="{BB962C8B-B14F-4D97-AF65-F5344CB8AC3E}">
        <p14:creationId xmlns:p14="http://schemas.microsoft.com/office/powerpoint/2010/main" val="4245697460"/>
      </p:ext>
    </p:extLst>
  </p:cSld>
  <p:clrMapOvr>
    <a:masterClrMapping/>
  </p:clrMapOvr>
  <mc:AlternateContent xmlns:mc="http://schemas.openxmlformats.org/markup-compatibility/2006" xmlns:p14="http://schemas.microsoft.com/office/powerpoint/2010/main">
    <mc:Choice Requires="p14">
      <p:transition spd="slow" p14:dur="2000" advTm="109940"/>
    </mc:Choice>
    <mc:Fallback xmlns="" xmlns:a16="http://schemas.microsoft.com/office/drawing/2014/main" xmlns:ahyp="http://schemas.microsoft.com/office/drawing/2018/hyperlinkcolor">
      <p:transition spd="slow" advTm="109940"/>
    </mc:Fallback>
  </mc:AlternateContent>
  <p:extLst>
    <p:ext uri="{3A86A75C-4F4B-4683-9AE1-C65F6400EC91}">
      <p14:laserTraceLst xmlns:p14="http://schemas.microsoft.com/office/powerpoint/2010/main">
        <p14:tracePtLst>
          <p14:tracePt t="51943" x="9577388" y="2498725"/>
          <p14:tracePt t="51945" x="9615488" y="2371725"/>
          <p14:tracePt t="51948" x="9640888" y="2306638"/>
          <p14:tracePt t="51957" x="9653588" y="2255838"/>
          <p14:tracePt t="51963" x="9678988" y="2205038"/>
          <p14:tracePt t="51975" x="9691688" y="2166938"/>
          <p14:tracePt t="51980" x="9704388" y="2141538"/>
          <p14:tracePt t="51991" x="9718675" y="2103438"/>
          <p14:tracePt t="51996" x="9744075" y="2052638"/>
          <p14:tracePt t="52008" x="9756775" y="2001838"/>
          <p14:tracePt t="52011" x="9756775" y="1976438"/>
          <p14:tracePt t="52023" x="9769475" y="1924050"/>
          <p14:tracePt t="52027" x="9782175" y="1885950"/>
          <p14:tracePt t="52037" x="9794875" y="1860550"/>
          <p14:tracePt t="52043" x="9807575" y="1835150"/>
          <p14:tracePt t="52055" x="9820275" y="1809750"/>
          <p14:tracePt t="52059" x="9832975" y="1797050"/>
          <p14:tracePt t="52068" x="9845675" y="1771650"/>
          <p14:tracePt t="52075" x="9858375" y="1758950"/>
          <p14:tracePt t="52083" x="9883775" y="1733550"/>
          <p14:tracePt t="52091" x="9896475" y="1720850"/>
          <p14:tracePt t="52103" x="9909175" y="1708150"/>
          <p14:tracePt t="52107" x="9921875" y="1708150"/>
          <p14:tracePt t="52116" x="9934575" y="1695450"/>
          <p14:tracePt t="52123" x="9947275" y="1682750"/>
          <p14:tracePt t="52135" x="9959975" y="1670050"/>
          <p14:tracePt t="52139" x="9972675" y="1670050"/>
          <p14:tracePt t="52147" x="9985375" y="1657350"/>
          <p14:tracePt t="52155" x="9998075" y="1657350"/>
          <p14:tracePt t="52164" x="10010775" y="1644650"/>
          <p14:tracePt t="52179" x="10023475" y="1644650"/>
          <p14:tracePt t="52187" x="10036175" y="1644650"/>
          <p14:tracePt t="52197" x="10048875" y="1644650"/>
          <p14:tracePt t="52203" x="10061575" y="1644650"/>
          <p14:tracePt t="52211" x="10074275" y="1631950"/>
          <p14:tracePt t="52221" x="10101263" y="1631950"/>
          <p14:tracePt t="52229" x="10126663" y="1631950"/>
          <p14:tracePt t="52237" x="10139363" y="1631950"/>
          <p14:tracePt t="52246" x="10164763" y="1619250"/>
          <p14:tracePt t="52253" x="10177463" y="1619250"/>
          <p14:tracePt t="52261" x="10190163" y="1619250"/>
          <p14:tracePt t="52269" x="10215563" y="1619250"/>
          <p14:tracePt t="52277" x="10228263" y="1619250"/>
          <p14:tracePt t="52285" x="10240963" y="1619250"/>
          <p14:tracePt t="52293" x="10253663" y="1619250"/>
          <p14:tracePt t="52301" x="10266363" y="1619250"/>
          <p14:tracePt t="52309" x="10279063" y="1619250"/>
          <p14:tracePt t="52317" x="10291763" y="1619250"/>
          <p14:tracePt t="52325" x="10304463" y="1631950"/>
          <p14:tracePt t="52333" x="10317163" y="1644650"/>
          <p14:tracePt t="52341" x="10329863" y="1644650"/>
          <p14:tracePt t="52349" x="10342563" y="1657350"/>
          <p14:tracePt t="52357" x="10355263" y="1670050"/>
          <p14:tracePt t="52366" x="10380663" y="1682750"/>
          <p14:tracePt t="52373" x="10406063" y="1708150"/>
          <p14:tracePt t="52385" x="10418763" y="1720850"/>
          <p14:tracePt t="52391" x="10456863" y="1746250"/>
          <p14:tracePt t="52396" x="10483850" y="1758950"/>
          <p14:tracePt t="52405" x="10509250" y="1784350"/>
          <p14:tracePt t="52416" x="10534650" y="1809750"/>
          <p14:tracePt t="52421" x="10560050" y="1835150"/>
          <p14:tracePt t="52431" x="10585450" y="1860550"/>
          <p14:tracePt t="52436" x="10623550" y="1885950"/>
          <p14:tracePt t="52448" x="10648950" y="1911350"/>
          <p14:tracePt t="52453" x="10661650" y="1924050"/>
          <p14:tracePt t="52461" x="10687050" y="1938338"/>
          <p14:tracePt t="52468" x="10712450" y="1963738"/>
          <p14:tracePt t="52478" x="10750550" y="1989138"/>
          <p14:tracePt t="52484" x="10775950" y="2014538"/>
          <p14:tracePt t="52496" x="10788650" y="2027238"/>
          <p14:tracePt t="52500" x="10826750" y="2039938"/>
          <p14:tracePt t="52511" x="10852150" y="2065338"/>
          <p14:tracePt t="52519" x="10866438" y="2065338"/>
          <p14:tracePt t="52526" x="10891838" y="2078038"/>
          <p14:tracePt t="52535" x="10904538" y="2078038"/>
          <p14:tracePt t="52542" x="10917238" y="2090738"/>
          <p14:tracePt t="52551" x="10929938" y="2090738"/>
          <p14:tracePt t="52558" x="10942638" y="2090738"/>
          <p14:tracePt t="52566" x="10955338" y="2103438"/>
          <p14:tracePt t="52574" x="10968038" y="2103438"/>
          <p14:tracePt t="52582" x="10993438" y="2103438"/>
          <p14:tracePt t="52590" x="11006138" y="2116138"/>
          <p14:tracePt t="52599" x="11031538" y="2116138"/>
          <p14:tracePt t="52608" x="11044238" y="2128838"/>
          <p14:tracePt t="52620" x="11082338" y="2128838"/>
          <p14:tracePt t="52626" x="11120438" y="2128838"/>
          <p14:tracePt t="52635" x="11145838" y="2141538"/>
          <p14:tracePt t="52642" x="11183938" y="2141538"/>
          <p14:tracePt t="52651" x="11209338" y="2141538"/>
          <p14:tracePt t="52659" x="11234738" y="2141538"/>
          <p14:tracePt t="52666" x="11299825" y="2141538"/>
          <p14:tracePt t="52674" x="11325225" y="2154238"/>
          <p14:tracePt t="52683" x="11350625" y="2154238"/>
          <p14:tracePt t="52690" x="11401425" y="2154238"/>
          <p14:tracePt t="52698" x="11426825" y="2154238"/>
          <p14:tracePt t="52708" x="11452225" y="2154238"/>
          <p14:tracePt t="52715" x="11490325" y="2154238"/>
          <p14:tracePt t="52722" x="11503025" y="2154238"/>
          <p14:tracePt t="52730" x="11515725" y="2154238"/>
          <p14:tracePt t="52738" x="11528425" y="2154238"/>
          <p14:tracePt t="53538" x="0" y="0"/>
        </p14:tracePtLst>
        <p14:tracePtLst>
          <p14:tracePt t="56699" x="9653588" y="5022850"/>
          <p14:tracePt t="56702" x="9653588" y="4972050"/>
          <p14:tracePt t="56711" x="9653588" y="4919663"/>
          <p14:tracePt t="56715" x="9653588" y="4856163"/>
          <p14:tracePt t="56723" x="9653588" y="4805363"/>
          <p14:tracePt t="56731" x="9640888" y="4741863"/>
          <p14:tracePt t="56741" x="9628188" y="4678363"/>
          <p14:tracePt t="56747" x="9615488" y="4614863"/>
          <p14:tracePt t="56755" x="9602788" y="4551363"/>
          <p14:tracePt t="56763" x="9577388" y="4473575"/>
          <p14:tracePt t="56771" x="9577388" y="4435475"/>
          <p14:tracePt t="56780" x="9551988" y="4371975"/>
          <p14:tracePt t="56789" x="9539288" y="4321175"/>
          <p14:tracePt t="56795" x="9526588" y="4270375"/>
          <p14:tracePt t="56803" x="9526588" y="4257675"/>
          <p14:tracePt t="56814" x="9513888" y="4219575"/>
          <p14:tracePt t="56823" x="9513888" y="4206875"/>
          <p14:tracePt t="56830" x="9501188" y="4168775"/>
          <p14:tracePt t="56837" x="9501188" y="4130675"/>
          <p14:tracePt t="56848" x="9501188" y="4105275"/>
          <p14:tracePt t="56854" x="9488488" y="4052888"/>
          <p14:tracePt t="56861" x="9488488" y="4027488"/>
          <p14:tracePt t="56869" x="9488488" y="3976688"/>
          <p14:tracePt t="56881" x="9475788" y="3951288"/>
          <p14:tracePt t="56885" x="9475788" y="3887788"/>
          <p14:tracePt t="56893" x="9475788" y="3862388"/>
          <p14:tracePt t="56903" x="9475788" y="3811588"/>
          <p14:tracePt t="56910" x="9475788" y="3786188"/>
          <p14:tracePt t="56917" x="9475788" y="3735388"/>
          <p14:tracePt t="56925" x="9475788" y="3709988"/>
          <p14:tracePt t="56933" x="9475788" y="3697288"/>
          <p14:tracePt t="56951" x="9488488" y="3632200"/>
          <p14:tracePt t="56958" x="9501188" y="3606800"/>
          <p14:tracePt t="56965" x="9513888" y="3581400"/>
          <p14:tracePt t="56975" x="9526588" y="3556000"/>
          <p14:tracePt t="56981" x="9539288" y="3556000"/>
          <p14:tracePt t="56990" x="9551988" y="3543300"/>
          <p14:tracePt t="57029" x="9564688" y="3543300"/>
          <p14:tracePt t="57053" x="9577388" y="3543300"/>
          <p14:tracePt t="57061" x="9590088" y="3543300"/>
          <p14:tracePt t="57070" x="9590088" y="3556000"/>
          <p14:tracePt t="57076" x="9602788" y="3568700"/>
          <p14:tracePt t="57085" x="9615488" y="3581400"/>
          <p14:tracePt t="57093" x="9640888" y="3606800"/>
          <p14:tracePt t="57103" x="9653588" y="3632200"/>
          <p14:tracePt t="57111" x="9678988" y="3671888"/>
          <p14:tracePt t="57119" x="9691688" y="3709988"/>
          <p14:tracePt t="57127" x="9731375" y="3760788"/>
          <p14:tracePt t="57135" x="9744075" y="3798888"/>
          <p14:tracePt t="57145" x="9769475" y="3811588"/>
          <p14:tracePt t="57151" x="9782175" y="3849688"/>
          <p14:tracePt t="57160" x="9807575" y="3887788"/>
          <p14:tracePt t="57167" x="9820275" y="3913188"/>
          <p14:tracePt t="57178" x="9832975" y="3925888"/>
          <p14:tracePt t="57183" x="9845675" y="3951288"/>
          <p14:tracePt t="57192" x="9845675" y="3963988"/>
          <p14:tracePt t="57199" x="9858375" y="3989388"/>
          <p14:tracePt t="57209" x="9871075" y="4014788"/>
          <p14:tracePt t="57215" x="9883775" y="4040188"/>
          <p14:tracePt t="57223" x="9883775" y="4052888"/>
          <p14:tracePt t="57231" x="9896475" y="4079875"/>
          <p14:tracePt t="57239" x="9909175" y="4092575"/>
          <p14:tracePt t="57247" x="9921875" y="4130675"/>
          <p14:tracePt t="57257" x="9934575" y="4168775"/>
          <p14:tracePt t="57263" x="9947275" y="4194175"/>
          <p14:tracePt t="57271" x="9972675" y="4244975"/>
          <p14:tracePt t="57279" x="9998075" y="4270375"/>
          <p14:tracePt t="57287" x="10036175" y="4321175"/>
          <p14:tracePt t="57295" x="10048875" y="4359275"/>
          <p14:tracePt t="57303" x="10086975" y="4397375"/>
          <p14:tracePt t="57313" x="10113963" y="4422775"/>
          <p14:tracePt t="57319" x="10139363" y="4473575"/>
          <p14:tracePt t="57327" x="10164763" y="4486275"/>
          <p14:tracePt t="57336" x="10177463" y="4498975"/>
          <p14:tracePt t="57349" x="10202863" y="4538663"/>
          <p14:tracePt t="57355" x="10215563" y="4551363"/>
          <p14:tracePt t="57364" x="10240963" y="4576763"/>
          <p14:tracePt t="57371" x="10266363" y="4602163"/>
          <p14:tracePt t="57381" x="10291763" y="4614863"/>
          <p14:tracePt t="57386" x="10304463" y="4627563"/>
          <p14:tracePt t="57399" x="10329863" y="4652963"/>
          <p14:tracePt t="57403" x="10342563" y="4665663"/>
          <p14:tracePt t="57413" x="10355263" y="4665663"/>
          <p14:tracePt t="57420" x="10367963" y="4678363"/>
          <p14:tracePt t="57431" x="10393363" y="4678363"/>
          <p14:tracePt t="57437" x="10406063" y="4691063"/>
          <p14:tracePt t="57445" x="10418763" y="4691063"/>
          <p14:tracePt t="57453" x="10431463" y="4691063"/>
          <p14:tracePt t="57460" x="10444163" y="4691063"/>
          <p14:tracePt t="57470" x="10456863" y="4691063"/>
          <p14:tracePt t="57477" x="10469563" y="4691063"/>
          <p14:tracePt t="57485" x="10496550" y="4691063"/>
          <p14:tracePt t="57493" x="10521950" y="4691063"/>
          <p14:tracePt t="57502" x="10560050" y="4678363"/>
          <p14:tracePt t="57508" x="10585450" y="4665663"/>
          <p14:tracePt t="57516" x="10610850" y="4665663"/>
          <p14:tracePt t="57524" x="10648950" y="4652963"/>
          <p14:tracePt t="57534" x="10674350" y="4640263"/>
          <p14:tracePt t="57540" x="10712450" y="4640263"/>
          <p14:tracePt t="57548" x="10750550" y="4627563"/>
          <p14:tracePt t="57556" x="10775950" y="4627563"/>
          <p14:tracePt t="57567" x="10814050" y="4627563"/>
          <p14:tracePt t="57573" x="10852150" y="4627563"/>
          <p14:tracePt t="57581" x="10891838" y="4627563"/>
          <p14:tracePt t="57589" x="10929938" y="4627563"/>
          <p14:tracePt t="57599" x="10968038" y="4627563"/>
          <p14:tracePt t="57604" x="11006138" y="4627563"/>
          <p14:tracePt t="57613" x="11044238" y="4627563"/>
          <p14:tracePt t="57620" x="11069638" y="4627563"/>
          <p14:tracePt t="57630" x="11095038" y="4627563"/>
          <p14:tracePt t="57636" x="11107738" y="4627563"/>
          <p14:tracePt t="57805" x="11120438" y="4627563"/>
          <p14:tracePt t="57848" x="0" y="0"/>
        </p14:tracePtLst>
      </p14:laserTraceLst>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87861-5753-42B5-A2CC-154A215756B9}"/>
              </a:ext>
            </a:extLst>
          </p:cNvPr>
          <p:cNvSpPr>
            <a:spLocks noGrp="1"/>
          </p:cNvSpPr>
          <p:nvPr>
            <p:ph type="title"/>
          </p:nvPr>
        </p:nvSpPr>
        <p:spPr>
          <a:xfrm>
            <a:off x="252918" y="1123837"/>
            <a:ext cx="3148650" cy="4601183"/>
          </a:xfrm>
        </p:spPr>
        <p:txBody>
          <a:bodyPr/>
          <a:lstStyle/>
          <a:p>
            <a:r>
              <a:rPr lang="en-US" dirty="0"/>
              <a:t>Establecimiento de condiciones sobre la prevalencia</a:t>
            </a:r>
            <a:br>
              <a:rPr lang="en-US" dirty="0"/>
            </a:br>
            <a:endParaRPr lang="en-US" dirty="0"/>
          </a:p>
        </p:txBody>
      </p:sp>
      <p:sp>
        <p:nvSpPr>
          <p:cNvPr id="3" name="Content Placeholder 2">
            <a:extLst>
              <a:ext uri="{FF2B5EF4-FFF2-40B4-BE49-F238E27FC236}">
                <a16:creationId xmlns:a16="http://schemas.microsoft.com/office/drawing/2014/main" id="{C3C4FD0C-A236-4C27-98BD-93C622012AE7}"/>
              </a:ext>
            </a:extLst>
          </p:cNvPr>
          <p:cNvSpPr>
            <a:spLocks noGrp="1"/>
          </p:cNvSpPr>
          <p:nvPr>
            <p:ph sz="half" idx="1"/>
          </p:nvPr>
        </p:nvSpPr>
        <p:spPr>
          <a:xfrm>
            <a:off x="3867911" y="439496"/>
            <a:ext cx="7464811" cy="1368682"/>
          </a:xfrm>
        </p:spPr>
        <p:txBody>
          <a:bodyPr/>
          <a:lstStyle/>
          <a:p>
            <a:r>
              <a:rPr lang="en-US" dirty="0"/>
              <a:t>A veces, al ajustar, es posible que vea algunas curvas finales remuestreadas que son claramente imposibles desde el punto de vista epidemiológico.</a:t>
            </a:r>
          </a:p>
        </p:txBody>
      </p:sp>
      <p:pic>
        <p:nvPicPr>
          <p:cNvPr id="6" name="Picture 3">
            <a:extLst>
              <a:ext uri="{FF2B5EF4-FFF2-40B4-BE49-F238E27FC236}">
                <a16:creationId xmlns:a16="http://schemas.microsoft.com/office/drawing/2014/main" id="{1C135F45-E2FE-4844-9E46-EB91A20417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0609" y="1621817"/>
            <a:ext cx="4739300" cy="4414822"/>
          </a:xfrm>
          <a:prstGeom prst="rect">
            <a:avLst/>
          </a:prstGeom>
          <a:noFill/>
          <a:ln w="31750">
            <a:solidFill>
              <a:schemeClr val="accent5">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8216263"/>
      </p:ext>
    </p:extLst>
  </p:cSld>
  <p:clrMapOvr>
    <a:masterClrMapping/>
  </p:clrMapOvr>
  <mc:AlternateContent xmlns:mc="http://schemas.openxmlformats.org/markup-compatibility/2006" xmlns:p14="http://schemas.microsoft.com/office/powerpoint/2010/main">
    <mc:Choice Requires="p14">
      <p:transition spd="slow" p14:dur="2000" advTm="66609"/>
    </mc:Choice>
    <mc:Fallback xmlns="" xmlns:a16="http://schemas.microsoft.com/office/drawing/2014/main" xmlns:a14="http://schemas.microsoft.com/office/drawing/2010/main">
      <p:transition spd="slow" advTm="66609"/>
    </mc:Fallback>
  </mc:AlternateContent>
  <p:extLst>
    <p:ext uri="{3A86A75C-4F4B-4683-9AE1-C65F6400EC91}">
      <p14:laserTraceLst xmlns:p14="http://schemas.microsoft.com/office/powerpoint/2010/main">
        <p14:tracePtLst>
          <p14:tracePt t="12612" x="6846888" y="5284788"/>
          <p14:tracePt t="12615" x="6870700" y="5272088"/>
          <p14:tracePt t="12623" x="6907213" y="5237163"/>
          <p14:tracePt t="12631" x="6931025" y="5213350"/>
          <p14:tracePt t="12639" x="6954838" y="5176838"/>
          <p14:tracePt t="12647" x="7002463" y="5116513"/>
          <p14:tracePt t="12655" x="7026275" y="5068888"/>
          <p14:tracePt t="12663" x="7051675" y="5032375"/>
          <p14:tracePt t="12671" x="7086600" y="4935538"/>
          <p14:tracePt t="12679" x="7110413" y="4887913"/>
          <p14:tracePt t="12687" x="7135813" y="4768850"/>
          <p14:tracePt t="12695" x="7146925" y="4708525"/>
          <p14:tracePt t="12703" x="7170738" y="4564063"/>
          <p14:tracePt t="12711" x="7170738" y="4492625"/>
          <p14:tracePt t="12719" x="7183438" y="4371975"/>
          <p14:tracePt t="12728" x="7183438" y="4251325"/>
          <p14:tracePt t="12735" x="7183438" y="4132263"/>
          <p14:tracePt t="12743" x="7183438" y="4035425"/>
          <p14:tracePt t="12751" x="7183438" y="3927475"/>
          <p14:tracePt t="12762" x="7183438" y="3879850"/>
          <p14:tracePt t="12767" x="7183438" y="3771900"/>
          <p14:tracePt t="12775" x="7183438" y="3687763"/>
          <p14:tracePt t="12783" x="7183438" y="3590925"/>
          <p14:tracePt t="12796" x="7183438" y="3530600"/>
          <p14:tracePt t="12799" x="7170738" y="3422650"/>
          <p14:tracePt t="12807" x="7159625" y="3362325"/>
          <p14:tracePt t="12815" x="7135813" y="3243263"/>
          <p14:tracePt t="12825" x="7110413" y="3135313"/>
          <p14:tracePt t="12831" x="7099300" y="3074988"/>
          <p14:tracePt t="12839" x="7086600" y="2978150"/>
          <p14:tracePt t="12847" x="7075488" y="2930525"/>
          <p14:tracePt t="12860" x="7075488" y="2859088"/>
          <p14:tracePt t="12863" x="7075488" y="2822575"/>
          <p14:tracePt t="12874" x="7086600" y="2774950"/>
          <p14:tracePt t="12881" x="7086600" y="2751138"/>
          <p14:tracePt t="12891" x="7099300" y="2690813"/>
          <p14:tracePt t="12897" x="7099300" y="2667000"/>
          <p14:tracePt t="12905" x="7110413" y="2630488"/>
          <p14:tracePt t="12913" x="7110413" y="2557463"/>
          <p14:tracePt t="12921" x="7110413" y="2474913"/>
          <p14:tracePt t="12929" x="7110413" y="2438400"/>
          <p14:tracePt t="12937" x="7099300" y="2354263"/>
          <p14:tracePt t="12945" x="7099300" y="2281238"/>
          <p14:tracePt t="12961" x="7086600" y="2162175"/>
          <p14:tracePt t="12969" x="7086600" y="2114550"/>
          <p14:tracePt t="12977" x="7099300" y="2089150"/>
          <p14:tracePt t="12985" x="7110413" y="2041525"/>
          <p14:tracePt t="12993" x="7123113" y="2005013"/>
          <p14:tracePt t="13001" x="7123113" y="1981200"/>
          <p14:tracePt t="13010" x="7135813" y="1933575"/>
          <p14:tracePt t="13017" x="7159625" y="1885950"/>
          <p14:tracePt t="13025" x="7170738" y="1873250"/>
          <p14:tracePt t="13033" x="7183438" y="1825625"/>
          <p14:tracePt t="13041" x="7194550" y="1765300"/>
          <p14:tracePt t="13049" x="7207250" y="1728788"/>
          <p14:tracePt t="13057" x="7243763" y="1670050"/>
          <p14:tracePt t="13065" x="7254875" y="1633538"/>
          <p14:tracePt t="13073" x="7278688" y="1562100"/>
          <p14:tracePt t="13081" x="7302500" y="1512888"/>
          <p14:tracePt t="13090" x="7339013" y="1441450"/>
          <p14:tracePt t="13097" x="7362825" y="1417638"/>
          <p14:tracePt t="13106" x="7386638" y="1368425"/>
          <p14:tracePt t="13113" x="7412038" y="1344613"/>
          <p14:tracePt t="13122" x="7435850" y="1320800"/>
          <p14:tracePt t="13129" x="7446963" y="1296988"/>
          <p14:tracePt t="13137" x="7459663" y="1285875"/>
          <p14:tracePt t="13147" x="7470775" y="1273175"/>
          <p14:tracePt t="13155" x="7483475" y="1273175"/>
          <p14:tracePt t="13190" x="7494588" y="1273175"/>
          <p14:tracePt t="13195" x="7494588" y="1285875"/>
          <p14:tracePt t="13203" x="7519988" y="1309688"/>
          <p14:tracePt t="13211" x="7531100" y="1309688"/>
          <p14:tracePt t="13221" x="7567613" y="1333500"/>
          <p14:tracePt t="13227" x="7591425" y="1357313"/>
          <p14:tracePt t="13235" x="7604125" y="1357313"/>
          <p14:tracePt t="13243" x="7639050" y="1368425"/>
          <p14:tracePt t="13251" x="7651750" y="1381125"/>
          <p14:tracePt t="13261" x="7662863" y="1381125"/>
          <p14:tracePt t="13267" x="7662863" y="1393825"/>
          <p14:tracePt t="13291" x="7675563" y="1404938"/>
          <p14:tracePt t="13299" x="7688263" y="1428750"/>
          <p14:tracePt t="13308" x="7688263" y="1441450"/>
          <p14:tracePt t="13315" x="7712075" y="1501775"/>
          <p14:tracePt t="13323" x="7723188" y="1525588"/>
          <p14:tracePt t="13331" x="7735888" y="1562100"/>
          <p14:tracePt t="13339" x="7759700" y="1633538"/>
          <p14:tracePt t="13347" x="7772400" y="1670050"/>
          <p14:tracePt t="13355" x="7807325" y="1741488"/>
          <p14:tracePt t="13365" x="7831138" y="1778000"/>
          <p14:tracePt t="13371" x="7854950" y="1801813"/>
          <p14:tracePt t="13379" x="7880350" y="1849438"/>
          <p14:tracePt t="13389" x="7891463" y="1873250"/>
          <p14:tracePt t="13395" x="7904163" y="1885950"/>
          <p14:tracePt t="13403" x="7927975" y="1922463"/>
          <p14:tracePt t="13412" x="7939088" y="1933575"/>
          <p14:tracePt t="13422" x="7939088" y="1946275"/>
          <p14:tracePt t="13429" x="7951788" y="1957388"/>
          <p14:tracePt t="13435" x="7964488" y="2005013"/>
          <p14:tracePt t="13445" x="7975600" y="2041525"/>
          <p14:tracePt t="13453" x="7988300" y="2089150"/>
          <p14:tracePt t="13462" x="7999413" y="2138363"/>
          <p14:tracePt t="13469" x="8012113" y="2173288"/>
          <p14:tracePt t="13477" x="8012113" y="2222500"/>
          <p14:tracePt t="13486" x="8023225" y="2270125"/>
          <p14:tracePt t="13493" x="8035925" y="2317750"/>
          <p14:tracePt t="13501" x="8035925" y="2365375"/>
          <p14:tracePt t="13510" x="8048625" y="2414588"/>
          <p14:tracePt t="13518" x="8048625" y="2462213"/>
          <p14:tracePt t="13525" x="8072438" y="2498725"/>
          <p14:tracePt t="13533" x="8072438" y="2509838"/>
          <p14:tracePt t="13543" x="8083550" y="2533650"/>
          <p14:tracePt t="13551" x="8096250" y="2557463"/>
          <p14:tracePt t="13557" x="8107363" y="2582863"/>
          <p14:tracePt t="13565" x="8120063" y="2606675"/>
          <p14:tracePt t="13573" x="8132763" y="2617788"/>
          <p14:tracePt t="13581" x="8143875" y="2641600"/>
          <p14:tracePt t="13589" x="8156575" y="2678113"/>
          <p14:tracePt t="13597" x="8156575" y="2701925"/>
          <p14:tracePt t="13605" x="8167688" y="2738438"/>
          <p14:tracePt t="13613" x="8180388" y="2786063"/>
          <p14:tracePt t="13621" x="8191500" y="2833688"/>
          <p14:tracePt t="13629" x="8204200" y="2894013"/>
          <p14:tracePt t="13637" x="8215313" y="2954338"/>
          <p14:tracePt t="13645" x="8228013" y="3051175"/>
          <p14:tracePt t="13653" x="8240713" y="3122613"/>
          <p14:tracePt t="13662" x="8251825" y="3219450"/>
          <p14:tracePt t="13669" x="8264525" y="3278188"/>
          <p14:tracePt t="13679" x="8275638" y="3338513"/>
          <p14:tracePt t="13686" x="8288338" y="3411538"/>
          <p14:tracePt t="13693" x="8299450" y="3459163"/>
          <p14:tracePt t="13701" x="8312150" y="3506788"/>
          <p14:tracePt t="13710" x="8312150" y="3543300"/>
          <p14:tracePt t="13719" x="8324850" y="3579813"/>
          <p14:tracePt t="13727" x="8335963" y="3614738"/>
          <p14:tracePt t="13735" x="8335963" y="3638550"/>
          <p14:tracePt t="13743" x="8348663" y="3663950"/>
          <p14:tracePt t="13751" x="8359775" y="3698875"/>
          <p14:tracePt t="13760" x="8383588" y="3735388"/>
          <p14:tracePt t="13767" x="8408988" y="3771900"/>
          <p14:tracePt t="13775" x="8420100" y="3795713"/>
          <p14:tracePt t="13784" x="8443913" y="3830638"/>
          <p14:tracePt t="13791" x="8480425" y="3867150"/>
          <p14:tracePt t="13799" x="8516938" y="3914775"/>
          <p14:tracePt t="13806" x="8540750" y="3940175"/>
          <p14:tracePt t="13815" x="8588375" y="3987800"/>
          <p14:tracePt t="13823" x="8636000" y="4048125"/>
          <p14:tracePt t="13830" x="8659813" y="4071938"/>
          <p14:tracePt t="13838" x="8709025" y="4132263"/>
          <p14:tracePt t="13847" x="8732838" y="4156075"/>
          <p14:tracePt t="13855" x="8780463" y="4216400"/>
          <p14:tracePt t="13862" x="8840788" y="4264025"/>
          <p14:tracePt t="13870" x="8864600" y="4287838"/>
          <p14:tracePt t="13879" x="8912225" y="4335463"/>
          <p14:tracePt t="13886" x="8948738" y="4359275"/>
          <p14:tracePt t="13894" x="8996363" y="4383088"/>
          <p14:tracePt t="13903" x="9009063" y="4395788"/>
          <p14:tracePt t="13911" x="9045575" y="4408488"/>
          <p14:tracePt t="13918" x="9045575" y="4419600"/>
          <p14:tracePt t="14180" x="9045575" y="4408488"/>
          <p14:tracePt t="14196" x="9045575" y="4395788"/>
          <p14:tracePt t="14217" x="9045575" y="4383088"/>
          <p14:tracePt t="14221" x="0" y="0"/>
        </p14:tracePtLst>
        <p14:tracePtLst>
          <p14:tracePt t="22303" x="6894513" y="5489575"/>
          <p14:tracePt t="22317" x="6907213" y="5489575"/>
          <p14:tracePt t="22333" x="6918325" y="5489575"/>
          <p14:tracePt t="22381" x="6931025" y="5489575"/>
          <p14:tracePt t="22437" x="6942138" y="5489575"/>
          <p14:tracePt t="22471" x="6954838" y="5489575"/>
          <p14:tracePt t="22496" x="6967538" y="5489575"/>
          <p14:tracePt t="22519" x="6978650" y="5489575"/>
          <p14:tracePt t="22544" x="6991350" y="5489575"/>
          <p14:tracePt t="22575" x="7002463" y="5489575"/>
          <p14:tracePt t="22583" x="7015163" y="5489575"/>
          <p14:tracePt t="22607" x="7026275" y="5489575"/>
          <p14:tracePt t="22615" x="7038975" y="5489575"/>
          <p14:tracePt t="22639" x="7051675" y="5489575"/>
          <p14:tracePt t="22655" x="7062788" y="5489575"/>
          <p14:tracePt t="22663" x="7075488" y="5489575"/>
          <p14:tracePt t="22679" x="7075488" y="5476875"/>
          <p14:tracePt t="22687" x="7099300" y="5476875"/>
          <p14:tracePt t="22695" x="7110413" y="5464175"/>
          <p14:tracePt t="22711" x="7135813" y="5453063"/>
          <p14:tracePt t="22719" x="7146925" y="5453063"/>
          <p14:tracePt t="22737" x="7159625" y="5440363"/>
          <p14:tracePt t="22743" x="7170738" y="5440363"/>
          <p14:tracePt t="22753" x="7183438" y="5440363"/>
          <p14:tracePt t="22777" x="7194550" y="5429250"/>
          <p14:tracePt t="22800" x="7207250" y="5429250"/>
          <p14:tracePt t="22808" x="7218363" y="5429250"/>
          <p14:tracePt t="22825" x="7231063" y="5416550"/>
          <p14:tracePt t="22832" x="7243763" y="5416550"/>
          <p14:tracePt t="22848" x="7254875" y="5405438"/>
          <p14:tracePt t="22858" x="7267575" y="5405438"/>
          <p14:tracePt t="22864" x="7291388" y="5392738"/>
          <p14:tracePt t="22880" x="7302500" y="5380038"/>
          <p14:tracePt t="22889" x="7327900" y="5368925"/>
          <p14:tracePt t="22904" x="7339013" y="5368925"/>
          <p14:tracePt t="22912" x="7351713" y="5356225"/>
          <p14:tracePt t="22922" x="7362825" y="5356225"/>
          <p14:tracePt t="22936" x="7375525" y="5345113"/>
          <p14:tracePt t="22945" x="7386638" y="5345113"/>
          <p14:tracePt t="22961" x="7399338" y="5332413"/>
          <p14:tracePt t="22968" x="7412038" y="5321300"/>
          <p14:tracePt t="22984" x="7435850" y="5308600"/>
          <p14:tracePt t="22993" x="7459663" y="5295900"/>
          <p14:tracePt t="23002" x="7470775" y="5284788"/>
          <p14:tracePt t="23016" x="7483475" y="5284788"/>
          <p14:tracePt t="23028" x="7494588" y="5272088"/>
          <p14:tracePt t="23043" x="7507288" y="5260975"/>
          <p14:tracePt t="23050" x="7519988" y="5260975"/>
          <p14:tracePt t="23076" x="7531100" y="5248275"/>
          <p14:tracePt t="23098" x="7543800" y="5248275"/>
          <p14:tracePt t="23114" x="7554913" y="5248275"/>
          <p14:tracePt t="23130" x="7554913" y="5237163"/>
          <p14:tracePt t="23139" x="7567613" y="5237163"/>
          <p14:tracePt t="23154" x="7578725" y="5224463"/>
          <p14:tracePt t="23162" x="7591425" y="5224463"/>
          <p14:tracePt t="23171" x="7591425" y="5213350"/>
          <p14:tracePt t="23178" x="7604125" y="5213350"/>
          <p14:tracePt t="23195" x="7615238" y="5200650"/>
          <p14:tracePt t="23210" x="7627938" y="5187950"/>
          <p14:tracePt t="23227" x="7639050" y="5187950"/>
          <p14:tracePt t="23234" x="7639050" y="5176838"/>
          <p14:tracePt t="23243" x="7651750" y="5176838"/>
          <p14:tracePt t="23252" x="7651750" y="5164138"/>
          <p14:tracePt t="23259" x="7662863" y="5164138"/>
          <p14:tracePt t="23266" x="7662863" y="5153025"/>
          <p14:tracePt t="23274" x="7675563" y="5153025"/>
          <p14:tracePt t="23283" x="7688263" y="5140325"/>
          <p14:tracePt t="23298" x="7699375" y="5140325"/>
          <p14:tracePt t="23309" x="7699375" y="5129213"/>
          <p14:tracePt t="23318" x="7712075" y="5129213"/>
          <p14:tracePt t="23324" x="7735888" y="5116513"/>
          <p14:tracePt t="23332" x="7747000" y="5103813"/>
          <p14:tracePt t="23349" x="7759700" y="5103813"/>
          <p14:tracePt t="23356" x="7759700" y="5092700"/>
          <p14:tracePt t="23364" x="7772400" y="5092700"/>
          <p14:tracePt t="23380" x="7783513" y="5080000"/>
          <p14:tracePt t="23388" x="7796213" y="5080000"/>
          <p14:tracePt t="23396" x="7796213" y="5068888"/>
          <p14:tracePt t="23404" x="7807325" y="5068888"/>
          <p14:tracePt t="23428" x="7820025" y="5056188"/>
          <p14:tracePt t="23517" x="7831138" y="5056188"/>
          <p14:tracePt t="23540" x="7843838" y="5056188"/>
          <p14:tracePt t="23549" x="7843838" y="5045075"/>
          <p14:tracePt t="23556" x="7854950" y="5045075"/>
          <p14:tracePt t="23582" x="7867650" y="5045075"/>
          <p14:tracePt t="23590" x="7867650" y="5032375"/>
          <p14:tracePt t="23598" x="7880350" y="5032375"/>
          <p14:tracePt t="23622" x="7891463" y="5019675"/>
          <p14:tracePt t="23703" x="7904163" y="5019675"/>
          <p14:tracePt t="23815" x="7915275" y="5008563"/>
          <p14:tracePt t="23830" x="7927975" y="5008563"/>
          <p14:tracePt t="23838" x="7939088" y="4995863"/>
          <p14:tracePt t="23848" x="7951788" y="4995863"/>
          <p14:tracePt t="23855" x="7964488" y="4984750"/>
          <p14:tracePt t="23865" x="7975600" y="4984750"/>
          <p14:tracePt t="23872" x="7988300" y="4984750"/>
          <p14:tracePt t="23888" x="7999413" y="4984750"/>
          <p14:tracePt t="23945" x="8012113" y="4984750"/>
          <p14:tracePt t="23980" x="8023225" y="4972050"/>
          <p14:tracePt t="24000" x="8035925" y="4972050"/>
          <p14:tracePt t="24056" x="8048625" y="4972050"/>
          <p14:tracePt t="24080" x="8059738" y="4972050"/>
          <p14:tracePt t="24089" x="8072438" y="4972050"/>
          <p14:tracePt t="24106" x="8083550" y="4960938"/>
          <p14:tracePt t="24113" x="8096250" y="4960938"/>
          <p14:tracePt t="24120" x="8107363" y="4960938"/>
          <p14:tracePt t="24137" x="8120063" y="4960938"/>
          <p14:tracePt t="24144" x="8132763" y="4960938"/>
          <p14:tracePt t="24153" x="8143875" y="4960938"/>
          <p14:tracePt t="24162" x="8156575" y="4948238"/>
          <p14:tracePt t="24179" x="8167688" y="4948238"/>
          <p14:tracePt t="24194" x="8180388" y="4948238"/>
          <p14:tracePt t="24211" x="8191500" y="4948238"/>
          <p14:tracePt t="24250" x="8204200" y="4948238"/>
          <p14:tracePt t="24258" x="8204200" y="4935538"/>
          <p14:tracePt t="24266" x="8215313" y="4935538"/>
          <p14:tracePt t="24290" x="8228013" y="4935538"/>
          <p14:tracePt t="24298" x="8240713" y="4935538"/>
          <p14:tracePt t="24308" x="8251825" y="4924425"/>
          <p14:tracePt t="24315" x="8264525" y="4924425"/>
          <p14:tracePt t="24342" x="8275638" y="4924425"/>
          <p14:tracePt t="24371" x="8288338" y="4911725"/>
          <p14:tracePt t="24386" x="8299450" y="4911725"/>
          <p14:tracePt t="24419" x="8312150" y="4911725"/>
          <p14:tracePt t="24443" x="8324850" y="4900613"/>
          <p14:tracePt t="24484" x="8335963" y="4900613"/>
          <p14:tracePt t="24524" x="8348663" y="4900613"/>
          <p14:tracePt t="24540" x="8359775" y="4900613"/>
          <p14:tracePt t="24557" x="8372475" y="4900613"/>
          <p14:tracePt t="24573" x="8383588" y="4900613"/>
          <p14:tracePt t="24580" x="8396288" y="4887913"/>
          <p14:tracePt t="24588" x="8408988" y="4887913"/>
          <p14:tracePt t="24606" x="8420100" y="4887913"/>
          <p14:tracePt t="24612" x="8432800" y="4887913"/>
          <p14:tracePt t="24629" x="8443913" y="4887913"/>
          <p14:tracePt t="24638" x="8456613" y="4887913"/>
          <p14:tracePt t="24645" x="8467725" y="4887913"/>
          <p14:tracePt t="24660" x="8480425" y="4887913"/>
          <p14:tracePt t="24670" x="8493125" y="4887913"/>
          <p14:tracePt t="24684" x="8504238" y="4876800"/>
          <p14:tracePt t="24693" x="8528050" y="4876800"/>
          <p14:tracePt t="24700" x="8540750" y="4876800"/>
          <p14:tracePt t="24720" x="8551863" y="4876800"/>
          <p14:tracePt t="24729" x="8564563" y="4876800"/>
          <p14:tracePt t="24738" x="8575675" y="4876800"/>
          <p14:tracePt t="24754" x="8588375" y="4876800"/>
          <p14:tracePt t="24762" x="8612188" y="4876800"/>
          <p14:tracePt t="24771" x="8624888" y="4876800"/>
          <p14:tracePt t="24786" x="8648700" y="4876800"/>
          <p14:tracePt t="24794" x="8672513" y="4876800"/>
          <p14:tracePt t="24810" x="8685213" y="4876800"/>
          <p14:tracePt t="24818" x="8696325" y="4876800"/>
          <p14:tracePt t="24827" x="8709025" y="4876800"/>
          <p14:tracePt t="24882" x="8720138" y="4876800"/>
          <p14:tracePt t="24898" x="8720138" y="4887913"/>
          <p14:tracePt t="24906" x="8732838" y="4887913"/>
          <p14:tracePt t="24922" x="8743950" y="4887913"/>
          <p14:tracePt t="24930" x="8756650" y="4887913"/>
          <p14:tracePt t="24938" x="8769350" y="4887913"/>
          <p14:tracePt t="24962" x="8780463" y="4887913"/>
          <p14:tracePt t="24986" x="8793163" y="4887913"/>
          <p14:tracePt t="25010" x="8804275" y="4887913"/>
          <p14:tracePt t="25020" x="8828088" y="4900613"/>
          <p14:tracePt t="25036" x="8840788" y="4900613"/>
          <p14:tracePt t="25044" x="8853488" y="4911725"/>
          <p14:tracePt t="25060" x="8877300" y="4911725"/>
          <p14:tracePt t="25068" x="8888413" y="4924425"/>
          <p14:tracePt t="25077" x="8901113" y="4924425"/>
          <p14:tracePt t="25093" x="8912225" y="4924425"/>
          <p14:tracePt t="25100" x="8924925" y="4935538"/>
          <p14:tracePt t="25116" x="8936038" y="4935538"/>
          <p14:tracePt t="25124" x="8948738" y="4935538"/>
          <p14:tracePt t="25133" x="8961438" y="4948238"/>
          <p14:tracePt t="25148" x="8972550" y="4948238"/>
          <p14:tracePt t="25172" x="8985250" y="4960938"/>
          <p14:tracePt t="25180" x="8996363" y="4960938"/>
          <p14:tracePt t="25188" x="9020175" y="4972050"/>
          <p14:tracePt t="25204" x="9032875" y="4972050"/>
          <p14:tracePt t="25213" x="9045575" y="4972050"/>
          <p14:tracePt t="25229" x="9056688" y="4972050"/>
          <p14:tracePt t="25245" x="9069388" y="4972050"/>
          <p14:tracePt t="25260" x="9069388" y="4984750"/>
          <p14:tracePt t="25284" x="9080500" y="4984750"/>
          <p14:tracePt t="25296" x="9093200" y="4995863"/>
          <p14:tracePt t="25302" x="9104313" y="4995863"/>
          <p14:tracePt t="25318" x="9117013" y="4995863"/>
          <p14:tracePt t="25327" x="9117013" y="5008563"/>
          <p14:tracePt t="25334" x="9129713" y="5008563"/>
          <p14:tracePt t="25342" x="9140825" y="5008563"/>
          <p14:tracePt t="25350" x="9153525" y="5008563"/>
          <p14:tracePt t="25358" x="9153525" y="5019675"/>
          <p14:tracePt t="25374" x="9164638" y="5019675"/>
          <p14:tracePt t="25383" x="9164638" y="5032375"/>
          <p14:tracePt t="25390" x="9177338" y="5032375"/>
          <p14:tracePt t="25398" x="9188450" y="5032375"/>
          <p14:tracePt t="25406" x="9188450" y="5045075"/>
          <p14:tracePt t="25414" x="9201150" y="5045075"/>
          <p14:tracePt t="25422" x="9213850" y="5045075"/>
          <p14:tracePt t="25430" x="9224963" y="5045075"/>
          <p14:tracePt t="25438" x="9224963" y="5056188"/>
          <p14:tracePt t="25446" x="9237663" y="5056188"/>
          <p14:tracePt t="25454" x="9248775" y="5056188"/>
          <p14:tracePt t="25470" x="9248775" y="5068888"/>
          <p14:tracePt t="25479" x="9261475" y="5068888"/>
          <p14:tracePt t="25502" x="9272588" y="5068888"/>
          <p14:tracePt t="25534" x="9285288" y="5068888"/>
          <p14:tracePt t="25542" x="9285288" y="5080000"/>
          <p14:tracePt t="25550" x="9296400" y="5080000"/>
          <p14:tracePt t="25558" x="9309100" y="5092700"/>
          <p14:tracePt t="25566" x="9321800" y="5103813"/>
          <p14:tracePt t="25576" x="9345613" y="5116513"/>
          <p14:tracePt t="25582" x="9380538" y="5129213"/>
          <p14:tracePt t="25593" x="9393238" y="5140325"/>
          <p14:tracePt t="25601" x="9405938" y="5140325"/>
          <p14:tracePt t="25632" x="9417050" y="5153025"/>
          <p14:tracePt t="25664" x="9429750" y="5153025"/>
          <p14:tracePt t="25721" x="9429750" y="5164138"/>
          <p14:tracePt t="25731" x="9440863" y="5164138"/>
          <p14:tracePt t="25745" x="9453563" y="5176838"/>
          <p14:tracePt t="25769" x="9464675" y="5187950"/>
          <p14:tracePt t="25778" x="9477375" y="5187950"/>
          <p14:tracePt t="25796" x="9490075" y="5200650"/>
          <p14:tracePt t="25800" x="9501188" y="5200650"/>
          <p14:tracePt t="25817" x="9513888" y="5213350"/>
          <p14:tracePt t="25833" x="9525000" y="5213350"/>
          <p14:tracePt t="25841" x="9537700" y="5213350"/>
          <p14:tracePt t="25849" x="9537700" y="5224463"/>
          <p14:tracePt t="25857" x="9548813" y="5224463"/>
          <p14:tracePt t="25867" x="9561513" y="5224463"/>
          <p14:tracePt t="25873" x="9574213" y="5237163"/>
          <p14:tracePt t="25883" x="9585325" y="5237163"/>
          <p14:tracePt t="25892" x="9598025" y="5237163"/>
          <p14:tracePt t="25899" x="9609138" y="5248275"/>
          <p14:tracePt t="25907" x="9632950" y="5248275"/>
          <p14:tracePt t="25915" x="9645650" y="5260975"/>
          <p14:tracePt t="25930" x="9656763" y="5260975"/>
          <p14:tracePt t="26455" x="0" y="0"/>
        </p14:tracePtLst>
        <p14:tracePtLst>
          <p14:tracePt t="31221" x="7278688" y="4816475"/>
          <p14:tracePt t="31225" x="7194550" y="4803775"/>
          <p14:tracePt t="31233" x="7135813" y="4803775"/>
          <p14:tracePt t="31241" x="7075488" y="4803775"/>
          <p14:tracePt t="31249" x="7015163" y="4803775"/>
          <p14:tracePt t="31257" x="6954838" y="4803775"/>
          <p14:tracePt t="31265" x="6931025" y="4803775"/>
          <p14:tracePt t="31278" x="6870700" y="4816475"/>
          <p14:tracePt t="31285" x="6810375" y="4840288"/>
          <p14:tracePt t="31295" x="6762750" y="4852988"/>
          <p14:tracePt t="31301" x="6715125" y="4864100"/>
          <p14:tracePt t="31309" x="6691313" y="4876800"/>
          <p14:tracePt t="31317" x="6665913" y="4887913"/>
          <p14:tracePt t="31325" x="6630988" y="4900613"/>
          <p14:tracePt t="31333" x="6618288" y="4911725"/>
          <p14:tracePt t="31341" x="6618288" y="4924425"/>
          <p14:tracePt t="31349" x="6607175" y="4924425"/>
          <p14:tracePt t="31357" x="6607175" y="4935538"/>
          <p14:tracePt t="31365" x="6607175" y="4948238"/>
          <p14:tracePt t="31381" x="6607175" y="4960938"/>
          <p14:tracePt t="31391" x="6607175" y="4972050"/>
          <p14:tracePt t="31397" x="6607175" y="4984750"/>
          <p14:tracePt t="31407" x="6607175" y="5008563"/>
          <p14:tracePt t="31415" x="6607175" y="5032375"/>
          <p14:tracePt t="31423" x="6618288" y="5068888"/>
          <p14:tracePt t="31431" x="6642100" y="5103813"/>
          <p14:tracePt t="31439" x="6665913" y="5140325"/>
          <p14:tracePt t="31449" x="6726238" y="5200650"/>
          <p14:tracePt t="31455" x="6786563" y="5248275"/>
          <p14:tracePt t="31463" x="6858000" y="5295900"/>
          <p14:tracePt t="31471" x="6942138" y="5332413"/>
          <p14:tracePt t="31481" x="7051675" y="5368925"/>
          <p14:tracePt t="31487" x="7146925" y="5392738"/>
          <p14:tracePt t="31496" x="7267575" y="5416550"/>
          <p14:tracePt t="31504" x="7362825" y="5416550"/>
          <p14:tracePt t="31512" x="7446963" y="5416550"/>
          <p14:tracePt t="31519" x="7543800" y="5416550"/>
          <p14:tracePt t="31529" x="7627938" y="5405438"/>
          <p14:tracePt t="31537" x="7688263" y="5392738"/>
          <p14:tracePt t="31543" x="7723188" y="5368925"/>
          <p14:tracePt t="31551" x="7772400" y="5345113"/>
          <p14:tracePt t="31559" x="7807325" y="5321300"/>
          <p14:tracePt t="31569" x="7831138" y="5308600"/>
          <p14:tracePt t="31575" x="7843838" y="5295900"/>
          <p14:tracePt t="31583" x="7854950" y="5284788"/>
          <p14:tracePt t="31591" x="7867650" y="5272088"/>
          <p14:tracePt t="31607" x="7867650" y="5260975"/>
          <p14:tracePt t="31623" x="7880350" y="5248275"/>
          <p14:tracePt t="31631" x="7880350" y="5237163"/>
          <p14:tracePt t="31639" x="7880350" y="5224463"/>
          <p14:tracePt t="31649" x="7891463" y="5224463"/>
          <p14:tracePt t="31655" x="7891463" y="5213350"/>
          <p14:tracePt t="31663" x="7904163" y="5200650"/>
          <p14:tracePt t="31673" x="7904163" y="5187950"/>
          <p14:tracePt t="31678" x="7915275" y="5176838"/>
          <p14:tracePt t="31689" x="7915275" y="5164138"/>
          <p14:tracePt t="31698" x="7915275" y="5153025"/>
          <p14:tracePt t="31705" x="7927975" y="5140325"/>
          <p14:tracePt t="31712" x="7927975" y="5116513"/>
          <p14:tracePt t="31720" x="7927975" y="5103813"/>
          <p14:tracePt t="31730" x="7927975" y="5092700"/>
          <p14:tracePt t="31736" x="7915275" y="5068888"/>
          <p14:tracePt t="31744" x="7904163" y="5045075"/>
          <p14:tracePt t="31752" x="7891463" y="5032375"/>
          <p14:tracePt t="31761" x="7867650" y="5019675"/>
          <p14:tracePt t="31768" x="7854950" y="4995863"/>
          <p14:tracePt t="31776" x="7807325" y="4984750"/>
          <p14:tracePt t="31784" x="7747000" y="4960938"/>
          <p14:tracePt t="31793" x="7712075" y="4948238"/>
          <p14:tracePt t="31800" x="7639050" y="4935538"/>
          <p14:tracePt t="31808" x="7604125" y="4924425"/>
          <p14:tracePt t="31816" x="7507288" y="4911725"/>
          <p14:tracePt t="31824" x="7459663" y="4900613"/>
          <p14:tracePt t="31832" x="7362825" y="4887913"/>
          <p14:tracePt t="31840" x="7302500" y="4887913"/>
          <p14:tracePt t="31848" x="7194550" y="4876800"/>
          <p14:tracePt t="31856" x="7146925" y="4876800"/>
          <p14:tracePt t="31865" x="7038975" y="4876800"/>
          <p14:tracePt t="31872" x="6991350" y="4876800"/>
          <p14:tracePt t="31880" x="6907213" y="4887913"/>
          <p14:tracePt t="31888" x="6858000" y="4887913"/>
          <p14:tracePt t="31897" x="6810375" y="4900613"/>
          <p14:tracePt t="31904" x="6738938" y="4911725"/>
          <p14:tracePt t="31912" x="6702425" y="4924425"/>
          <p14:tracePt t="31920" x="6665913" y="4935538"/>
          <p14:tracePt t="31929" x="6607175" y="4972050"/>
          <p14:tracePt t="31936" x="6581775" y="4984750"/>
          <p14:tracePt t="31944" x="6546850" y="4995863"/>
          <p14:tracePt t="31954" x="6534150" y="5019675"/>
          <p14:tracePt t="31965" x="6510338" y="5045075"/>
          <p14:tracePt t="31970" x="6486525" y="5056188"/>
          <p14:tracePt t="31979" x="6486525" y="5068888"/>
          <p14:tracePt t="31986" x="6462713" y="5080000"/>
          <p14:tracePt t="31994" x="6450013" y="5103813"/>
          <p14:tracePt t="32002" x="6438900" y="5116513"/>
          <p14:tracePt t="32011" x="6426200" y="5129213"/>
          <p14:tracePt t="32018" x="6415088" y="5153025"/>
          <p14:tracePt t="32029" x="6415088" y="5164138"/>
          <p14:tracePt t="32034" x="6415088" y="5187950"/>
          <p14:tracePt t="32043" x="6415088" y="5213350"/>
          <p14:tracePt t="32050" x="6415088" y="5248275"/>
          <p14:tracePt t="32058" x="6415088" y="5272088"/>
          <p14:tracePt t="32066" x="6415088" y="5308600"/>
          <p14:tracePt t="32074" x="6426200" y="5332413"/>
          <p14:tracePt t="32082" x="6450013" y="5368925"/>
          <p14:tracePt t="32090" x="6473825" y="5405438"/>
          <p14:tracePt t="32111" x="6546850" y="5453063"/>
          <p14:tracePt t="32114" x="6581775" y="5476875"/>
          <p14:tracePt t="32122" x="6642100" y="5500688"/>
          <p14:tracePt t="32130" x="6691313" y="5524500"/>
          <p14:tracePt t="32138" x="6775450" y="5548313"/>
          <p14:tracePt t="32146" x="6834188" y="5561013"/>
          <p14:tracePt t="32154" x="6967538" y="5584825"/>
          <p14:tracePt t="32163" x="7086600" y="5597525"/>
          <p14:tracePt t="32170" x="7146925" y="5597525"/>
          <p14:tracePt t="32178" x="7254875" y="5597525"/>
          <p14:tracePt t="32186" x="7362825" y="5597525"/>
          <p14:tracePt t="32195" x="7423150" y="5597525"/>
          <p14:tracePt t="32202" x="7470775" y="5572125"/>
          <p14:tracePt t="32211" x="7483475" y="5548313"/>
          <p14:tracePt t="32218" x="7494588" y="5537200"/>
          <p14:tracePt t="32228" x="7507288" y="5513388"/>
          <p14:tracePt t="32234" x="7507288" y="5476875"/>
          <p14:tracePt t="32244" x="7519988" y="5453063"/>
          <p14:tracePt t="32250" x="7519988" y="5440363"/>
          <p14:tracePt t="32263" x="7519988" y="5416550"/>
          <p14:tracePt t="32266" x="7531100" y="5392738"/>
          <p14:tracePt t="32278" x="7531100" y="5380038"/>
          <p14:tracePt t="32284" x="7531100" y="5368925"/>
          <p14:tracePt t="32295" x="7531100" y="5356225"/>
          <p14:tracePt t="32300" x="7543800" y="5345113"/>
          <p14:tracePt t="32308" x="7543800" y="5332413"/>
          <p14:tracePt t="32316" x="7543800" y="5321300"/>
          <p14:tracePt t="32332" x="7543800" y="5308600"/>
          <p14:tracePt t="32348" x="7543800" y="5295900"/>
          <p14:tracePt t="32372" x="7543800" y="5284788"/>
          <p14:tracePt t="32388" x="7531100" y="5284788"/>
          <p14:tracePt t="32421" x="0" y="0"/>
        </p14:tracePtLst>
        <p14:tracePtLst>
          <p14:tracePt t="47047" x="6870700" y="5500688"/>
          <p14:tracePt t="47051" x="6883400" y="5489575"/>
          <p14:tracePt t="47058" x="6883400" y="5476875"/>
          <p14:tracePt t="47066" x="6883400" y="5464175"/>
          <p14:tracePt t="47074" x="6894513" y="5440363"/>
          <p14:tracePt t="47084" x="6907213" y="5416550"/>
          <p14:tracePt t="47092" x="6918325" y="5356225"/>
          <p14:tracePt t="47100" x="6931025" y="5308600"/>
          <p14:tracePt t="47108" x="6954838" y="5248275"/>
          <p14:tracePt t="47116" x="6967538" y="5200650"/>
          <p14:tracePt t="47124" x="7002463" y="5140325"/>
          <p14:tracePt t="47132" x="7015163" y="5103813"/>
          <p14:tracePt t="47140" x="7038975" y="5019675"/>
          <p14:tracePt t="47148" x="7075488" y="4948238"/>
          <p14:tracePt t="47156" x="7099300" y="4864100"/>
          <p14:tracePt t="47164" x="7110413" y="4816475"/>
          <p14:tracePt t="47172" x="7146925" y="4719638"/>
          <p14:tracePt t="47180" x="7159625" y="4672013"/>
          <p14:tracePt t="47188" x="7194550" y="4551363"/>
          <p14:tracePt t="47196" x="7218363" y="4432300"/>
          <p14:tracePt t="47204" x="7231063" y="4383088"/>
          <p14:tracePt t="47212" x="7254875" y="4264025"/>
          <p14:tracePt t="47220" x="7254875" y="4203700"/>
          <p14:tracePt t="47228" x="7267575" y="4083050"/>
          <p14:tracePt t="47236" x="7267575" y="4035425"/>
          <p14:tracePt t="47246" x="7267575" y="3927475"/>
          <p14:tracePt t="47252" x="7267575" y="3867150"/>
          <p14:tracePt t="47260" x="7267575" y="3759200"/>
          <p14:tracePt t="47268" x="7267575" y="3698875"/>
          <p14:tracePt t="47277" x="7254875" y="3579813"/>
          <p14:tracePt t="47285" x="7254875" y="3519488"/>
          <p14:tracePt t="47293" x="7243763" y="3398838"/>
          <p14:tracePt t="47301" x="7243763" y="3338513"/>
          <p14:tracePt t="47310" x="7243763" y="3290888"/>
          <p14:tracePt t="47316" x="7243763" y="3170238"/>
          <p14:tracePt t="47324" x="7254875" y="3122613"/>
          <p14:tracePt t="47332" x="7267575" y="3074988"/>
          <p14:tracePt t="47342" x="7278688" y="2978150"/>
          <p14:tracePt t="47348" x="7278688" y="2930525"/>
          <p14:tracePt t="47358" x="7291388" y="2882900"/>
          <p14:tracePt t="47364" x="7315200" y="2774950"/>
          <p14:tracePt t="47377" x="7327900" y="2725738"/>
          <p14:tracePt t="47383" x="7339013" y="2678113"/>
          <p14:tracePt t="47390" x="7362825" y="2630488"/>
          <p14:tracePt t="47396" x="7386638" y="2533650"/>
          <p14:tracePt t="47407" x="7399338" y="2498725"/>
          <p14:tracePt t="47414" x="7412038" y="2449513"/>
          <p14:tracePt t="47422" x="7412038" y="2414588"/>
          <p14:tracePt t="47430" x="7435850" y="2341563"/>
          <p14:tracePt t="47439" x="7446963" y="2281238"/>
          <p14:tracePt t="47447" x="7459663" y="2246313"/>
          <p14:tracePt t="47455" x="7470775" y="2198688"/>
          <p14:tracePt t="47462" x="7483475" y="2149475"/>
          <p14:tracePt t="47470" x="7507288" y="2101850"/>
          <p14:tracePt t="47479" x="7519988" y="2065338"/>
          <p14:tracePt t="47486" x="7531100" y="2017713"/>
          <p14:tracePt t="47494" x="7554913" y="1970088"/>
          <p14:tracePt t="47502" x="7567613" y="1946275"/>
          <p14:tracePt t="47510" x="7578725" y="1909763"/>
          <p14:tracePt t="47518" x="7591425" y="1897063"/>
          <p14:tracePt t="47527" x="7604125" y="1862138"/>
          <p14:tracePt t="47535" x="7615238" y="1838325"/>
          <p14:tracePt t="47542" x="7627938" y="1812925"/>
          <p14:tracePt t="47550" x="7639050" y="1778000"/>
          <p14:tracePt t="47558" x="7651750" y="1754188"/>
          <p14:tracePt t="47566" x="7662863" y="1728788"/>
          <p14:tracePt t="47574" x="7675563" y="1693863"/>
          <p14:tracePt t="47582" x="7688263" y="1670050"/>
          <p14:tracePt t="47590" x="7699375" y="1633538"/>
          <p14:tracePt t="47598" x="7712075" y="1597025"/>
          <p14:tracePt t="47607" x="7723188" y="1562100"/>
          <p14:tracePt t="47615" x="7735888" y="1525588"/>
          <p14:tracePt t="47622" x="7747000" y="1501775"/>
          <p14:tracePt t="47630" x="7759700" y="1501775"/>
          <p14:tracePt t="47640" x="7759700" y="1489075"/>
          <p14:tracePt t="47739" x="7759700" y="1501775"/>
          <p14:tracePt t="47744" x="7772400" y="1501775"/>
          <p14:tracePt t="47752" x="7772400" y="1512888"/>
          <p14:tracePt t="47760" x="7772400" y="1536700"/>
          <p14:tracePt t="47768" x="7783513" y="1562100"/>
          <p14:tracePt t="47776" x="7783513" y="1585913"/>
          <p14:tracePt t="47785" x="7796213" y="1620838"/>
          <p14:tracePt t="47795" x="7820025" y="1670050"/>
          <p14:tracePt t="47800" x="7831138" y="1717675"/>
          <p14:tracePt t="47808" x="7843838" y="1765300"/>
          <p14:tracePt t="47816" x="7880350" y="1838325"/>
          <p14:tracePt t="47825" x="7891463" y="1873250"/>
          <p14:tracePt t="47832" x="7904163" y="1922463"/>
          <p14:tracePt t="47840" x="7915275" y="1957388"/>
          <p14:tracePt t="47848" x="7927975" y="2017713"/>
          <p14:tracePt t="47857" x="7951788" y="2065338"/>
          <p14:tracePt t="47865" x="7964488" y="2138363"/>
          <p14:tracePt t="47872" x="7988300" y="2173288"/>
          <p14:tracePt t="47881" x="7999413" y="2233613"/>
          <p14:tracePt t="47888" x="8012113" y="2270125"/>
          <p14:tracePt t="47896" x="8035925" y="2317750"/>
          <p14:tracePt t="47904" x="8048625" y="2354263"/>
          <p14:tracePt t="47912" x="8059738" y="2390775"/>
          <p14:tracePt t="47920" x="8072438" y="2425700"/>
          <p14:tracePt t="47930" x="8083550" y="2462213"/>
          <p14:tracePt t="47938" x="8083550" y="2498725"/>
          <p14:tracePt t="47947" x="8096250" y="2533650"/>
          <p14:tracePt t="47952" x="8107363" y="2570163"/>
          <p14:tracePt t="47960" x="8107363" y="2606675"/>
          <p14:tracePt t="47971" x="8120063" y="2641600"/>
          <p14:tracePt t="47980" x="8132763" y="2690813"/>
          <p14:tracePt t="47986" x="8132763" y="2714625"/>
          <p14:tracePt t="47994" x="8143875" y="2762250"/>
          <p14:tracePt t="48003" x="8156575" y="2809875"/>
          <p14:tracePt t="48010" x="8167688" y="2846388"/>
          <p14:tracePt t="48018" x="8180388" y="2882900"/>
          <p14:tracePt t="48026" x="8191500" y="2930525"/>
          <p14:tracePt t="48035" x="8204200" y="2990850"/>
          <p14:tracePt t="48043" x="8215313" y="3027363"/>
          <p14:tracePt t="48050" x="8228013" y="3074988"/>
          <p14:tracePt t="48058" x="8240713" y="3122613"/>
          <p14:tracePt t="48068" x="8264525" y="3159125"/>
          <p14:tracePt t="48074" x="8275638" y="3206750"/>
          <p14:tracePt t="48082" x="8288338" y="3254375"/>
          <p14:tracePt t="48090" x="8299450" y="3290888"/>
          <p14:tracePt t="48098" x="8324850" y="3338513"/>
          <p14:tracePt t="48106" x="8335963" y="3387725"/>
          <p14:tracePt t="48114" x="8335963" y="3411538"/>
          <p14:tracePt t="48122" x="8348663" y="3459163"/>
          <p14:tracePt t="48131" x="8372475" y="3519488"/>
          <p14:tracePt t="48138" x="8383588" y="3567113"/>
          <p14:tracePt t="48148" x="8396288" y="3590925"/>
          <p14:tracePt t="48154" x="8420100" y="3627438"/>
          <p14:tracePt t="48164" x="8432800" y="3663950"/>
          <p14:tracePt t="48171" x="8443913" y="3698875"/>
          <p14:tracePt t="48180" x="8456613" y="3735388"/>
          <p14:tracePt t="48187" x="8456613" y="3759200"/>
          <p14:tracePt t="48194" x="8467725" y="3783013"/>
          <p14:tracePt t="48202" x="8480425" y="3795713"/>
          <p14:tracePt t="48210" x="8480425" y="3819525"/>
          <p14:tracePt t="48221" x="8493125" y="3830638"/>
          <p14:tracePt t="48227" x="8504238" y="3856038"/>
          <p14:tracePt t="48234" x="8516938" y="3879850"/>
          <p14:tracePt t="48244" x="8528050" y="3903663"/>
          <p14:tracePt t="48252" x="8540750" y="3927475"/>
          <p14:tracePt t="48260" x="8551863" y="3951288"/>
          <p14:tracePt t="48268" x="8564563" y="3975100"/>
          <p14:tracePt t="48277" x="8575675" y="3998913"/>
          <p14:tracePt t="48285" x="8588375" y="4024313"/>
          <p14:tracePt t="48293" x="8588375" y="4048125"/>
          <p14:tracePt t="48301" x="8601075" y="4071938"/>
          <p14:tracePt t="48309" x="8612188" y="4083050"/>
          <p14:tracePt t="48317" x="8612188" y="4106863"/>
          <p14:tracePt t="48325" x="8624888" y="4132263"/>
          <p14:tracePt t="48334" x="8636000" y="4167188"/>
          <p14:tracePt t="48340" x="8648700" y="4191000"/>
          <p14:tracePt t="48349" x="8659813" y="4216400"/>
          <p14:tracePt t="48356" x="8659813" y="4240213"/>
          <p14:tracePt t="48365" x="8672513" y="4264025"/>
          <p14:tracePt t="48372" x="8685213" y="4287838"/>
          <p14:tracePt t="48380" x="8696325" y="4324350"/>
          <p14:tracePt t="48388" x="8709025" y="4335463"/>
          <p14:tracePt t="48399" x="8709025" y="4348163"/>
          <p14:tracePt t="48404" x="8720138" y="4359275"/>
          <p14:tracePt t="48412" x="8732838" y="4383088"/>
          <p14:tracePt t="48420" x="8743950" y="4395788"/>
          <p14:tracePt t="48429" x="8756650" y="4419600"/>
          <p14:tracePt t="48436" x="8780463" y="4443413"/>
          <p14:tracePt t="48444" x="8804275" y="4467225"/>
          <p14:tracePt t="48452" x="8816975" y="4492625"/>
          <p14:tracePt t="48460" x="8840788" y="4503738"/>
          <p14:tracePt t="48468" x="8864600" y="4540250"/>
          <p14:tracePt t="48476" x="8877300" y="4551363"/>
          <p14:tracePt t="48484" x="8888413" y="4564063"/>
          <p14:tracePt t="48492" x="8901113" y="4587875"/>
          <p14:tracePt t="48502" x="8924925" y="4611688"/>
          <p14:tracePt t="48508" x="8936038" y="4635500"/>
          <p14:tracePt t="48518" x="8961438" y="4684713"/>
          <p14:tracePt t="48526" x="8972550" y="4708525"/>
          <p14:tracePt t="48534" x="8996363" y="4743450"/>
          <p14:tracePt t="48542" x="9032875" y="4779963"/>
          <p14:tracePt t="48550" x="9045575" y="4816475"/>
          <p14:tracePt t="48558" x="9069388" y="4840288"/>
          <p14:tracePt t="48566" x="9093200" y="4852988"/>
          <p14:tracePt t="48574" x="9104313" y="4876800"/>
          <p14:tracePt t="48582" x="9117013" y="4887913"/>
          <p14:tracePt t="48590" x="9140825" y="4911725"/>
          <p14:tracePt t="48598" x="9153525" y="4911725"/>
          <p14:tracePt t="48606" x="9164638" y="4924425"/>
          <p14:tracePt t="48614" x="9188450" y="4935538"/>
          <p14:tracePt t="48623" x="9201150" y="4948238"/>
          <p14:tracePt t="48631" x="9224963" y="4960938"/>
          <p14:tracePt t="48638" x="9237663" y="4972050"/>
          <p14:tracePt t="48646" x="9248775" y="4972050"/>
          <p14:tracePt t="48654" x="9261475" y="4984750"/>
          <p14:tracePt t="48665" x="9272588" y="4984750"/>
          <p14:tracePt t="48671" x="9285288" y="4995863"/>
          <p14:tracePt t="48695" x="9296400" y="5008563"/>
          <p14:tracePt t="48710" x="9309100" y="5019675"/>
          <p14:tracePt t="48718" x="9332913" y="5032375"/>
          <p14:tracePt t="48731" x="9345613" y="5045075"/>
          <p14:tracePt t="48734" x="9356725" y="5045075"/>
          <p14:tracePt t="48742" x="9356725" y="5056188"/>
          <p14:tracePt t="48751" x="9380538" y="5068888"/>
          <p14:tracePt t="48759" x="9393238" y="5068888"/>
          <p14:tracePt t="48766" x="9405938" y="5068888"/>
          <p14:tracePt t="48774" x="9417050" y="5068888"/>
          <p14:tracePt t="48993" x="0" y="0"/>
        </p14:tracePtLst>
      </p14:laserTraceLst>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A46640CF-33F0-45EE-B7BD-82CF10616289}"/>
              </a:ext>
            </a:extLst>
          </p:cNvPr>
          <p:cNvPicPr>
            <a:picLocks noGrp="1" noChangeAspect="1"/>
          </p:cNvPicPr>
          <p:nvPr>
            <p:ph sz="half" idx="2"/>
          </p:nvPr>
        </p:nvPicPr>
        <p:blipFill>
          <a:blip r:embed="rId3"/>
          <a:stretch>
            <a:fillRect/>
          </a:stretch>
        </p:blipFill>
        <p:spPr>
          <a:xfrm>
            <a:off x="3617609" y="1609619"/>
            <a:ext cx="3008033" cy="4319970"/>
          </a:xfrm>
          <a:prstGeom prst="rect">
            <a:avLst/>
          </a:prstGeom>
          <a:ln w="34925">
            <a:solidFill>
              <a:schemeClr val="accent5"/>
            </a:solidFill>
          </a:ln>
        </p:spPr>
      </p:pic>
      <p:sp>
        <p:nvSpPr>
          <p:cNvPr id="2" name="Title 1">
            <a:extLst>
              <a:ext uri="{FF2B5EF4-FFF2-40B4-BE49-F238E27FC236}">
                <a16:creationId xmlns:a16="http://schemas.microsoft.com/office/drawing/2014/main" id="{82B87861-5753-42B5-A2CC-154A215756B9}"/>
              </a:ext>
            </a:extLst>
          </p:cNvPr>
          <p:cNvSpPr>
            <a:spLocks noGrp="1"/>
          </p:cNvSpPr>
          <p:nvPr>
            <p:ph type="title"/>
          </p:nvPr>
        </p:nvSpPr>
        <p:spPr>
          <a:xfrm>
            <a:off x="252918" y="1123837"/>
            <a:ext cx="3163413" cy="4601183"/>
          </a:xfrm>
        </p:spPr>
        <p:txBody>
          <a:bodyPr/>
          <a:lstStyle/>
          <a:p>
            <a:r>
              <a:rPr lang="en-US" dirty="0"/>
              <a:t>Establecimiento de condiciones sobre la prevalencia</a:t>
            </a:r>
            <a:br>
              <a:rPr lang="en-US" dirty="0"/>
            </a:br>
            <a:br>
              <a:rPr lang="en-US" dirty="0"/>
            </a:br>
            <a:br>
              <a:rPr lang="en-US" dirty="0"/>
            </a:br>
            <a:r>
              <a:rPr lang="en-US" dirty="0"/>
              <a:t>Restricción de los ajustes</a:t>
            </a:r>
          </a:p>
        </p:txBody>
      </p:sp>
      <p:sp>
        <p:nvSpPr>
          <p:cNvPr id="3" name="Content Placeholder 2">
            <a:extLst>
              <a:ext uri="{FF2B5EF4-FFF2-40B4-BE49-F238E27FC236}">
                <a16:creationId xmlns:a16="http://schemas.microsoft.com/office/drawing/2014/main" id="{C3C4FD0C-A236-4C27-98BD-93C622012AE7}"/>
              </a:ext>
            </a:extLst>
          </p:cNvPr>
          <p:cNvSpPr>
            <a:spLocks noGrp="1"/>
          </p:cNvSpPr>
          <p:nvPr>
            <p:ph sz="half" idx="1"/>
          </p:nvPr>
        </p:nvSpPr>
        <p:spPr>
          <a:xfrm>
            <a:off x="3886199" y="169547"/>
            <a:ext cx="7464811" cy="1368682"/>
          </a:xfrm>
        </p:spPr>
        <p:txBody>
          <a:bodyPr/>
          <a:lstStyle/>
          <a:p>
            <a:r>
              <a:rPr lang="en-US" dirty="0"/>
              <a:t>Se aplican condiciones de prevalencia en EPP para eliminar estas curvas</a:t>
            </a:r>
          </a:p>
          <a:p>
            <a:r>
              <a:rPr lang="en-US" dirty="0"/>
              <a:t>Esto se hace en el panel central del cuadro de diálogo Parámetros del modelo.</a:t>
            </a:r>
          </a:p>
        </p:txBody>
      </p:sp>
      <p:grpSp>
        <p:nvGrpSpPr>
          <p:cNvPr id="17" name="Group 16">
            <a:extLst>
              <a:ext uri="{FF2B5EF4-FFF2-40B4-BE49-F238E27FC236}">
                <a16:creationId xmlns:a16="http://schemas.microsoft.com/office/drawing/2014/main" id="{350A201A-BB4D-4826-AD7E-DF6C43B5F19D}"/>
              </a:ext>
            </a:extLst>
          </p:cNvPr>
          <p:cNvGrpSpPr/>
          <p:nvPr/>
        </p:nvGrpSpPr>
        <p:grpSpPr>
          <a:xfrm>
            <a:off x="3617609" y="2685792"/>
            <a:ext cx="7990856" cy="1655596"/>
            <a:chOff x="3617609" y="2685792"/>
            <a:chExt cx="7990856" cy="1655596"/>
          </a:xfrm>
        </p:grpSpPr>
        <p:pic>
          <p:nvPicPr>
            <p:cNvPr id="7" name="Picture 6">
              <a:extLst>
                <a:ext uri="{FF2B5EF4-FFF2-40B4-BE49-F238E27FC236}">
                  <a16:creationId xmlns:a16="http://schemas.microsoft.com/office/drawing/2014/main" id="{6522AE88-A379-4F07-B1A2-799D5535FBA3}"/>
                </a:ext>
              </a:extLst>
            </p:cNvPr>
            <p:cNvPicPr>
              <a:picLocks noChangeAspect="1"/>
            </p:cNvPicPr>
            <p:nvPr/>
          </p:nvPicPr>
          <p:blipFill>
            <a:blip r:embed="rId4"/>
            <a:stretch>
              <a:fillRect/>
            </a:stretch>
          </p:blipFill>
          <p:spPr>
            <a:xfrm>
              <a:off x="6826919" y="2685792"/>
              <a:ext cx="4781546" cy="1655596"/>
            </a:xfrm>
            <a:prstGeom prst="rect">
              <a:avLst/>
            </a:prstGeom>
            <a:ln w="31750">
              <a:solidFill>
                <a:schemeClr val="accent5">
                  <a:lumMod val="75000"/>
                </a:schemeClr>
              </a:solidFill>
            </a:ln>
          </p:spPr>
        </p:pic>
        <p:grpSp>
          <p:nvGrpSpPr>
            <p:cNvPr id="14" name="Group 13">
              <a:extLst>
                <a:ext uri="{FF2B5EF4-FFF2-40B4-BE49-F238E27FC236}">
                  <a16:creationId xmlns:a16="http://schemas.microsoft.com/office/drawing/2014/main" id="{24603092-1DC4-4205-A876-24EDB22DC882}"/>
                </a:ext>
              </a:extLst>
            </p:cNvPr>
            <p:cNvGrpSpPr/>
            <p:nvPr/>
          </p:nvGrpSpPr>
          <p:grpSpPr>
            <a:xfrm>
              <a:off x="3617609" y="2780388"/>
              <a:ext cx="3209310" cy="1076717"/>
              <a:chOff x="3617609" y="2780388"/>
              <a:chExt cx="3209310" cy="1076717"/>
            </a:xfrm>
          </p:grpSpPr>
          <p:sp>
            <p:nvSpPr>
              <p:cNvPr id="10" name="Rectangle: Rounded Corners 9">
                <a:extLst>
                  <a:ext uri="{FF2B5EF4-FFF2-40B4-BE49-F238E27FC236}">
                    <a16:creationId xmlns:a16="http://schemas.microsoft.com/office/drawing/2014/main" id="{305F2DF9-0C56-4A7A-B0D9-9FCAB98C3B63}"/>
                  </a:ext>
                </a:extLst>
              </p:cNvPr>
              <p:cNvSpPr/>
              <p:nvPr/>
            </p:nvSpPr>
            <p:spPr>
              <a:xfrm>
                <a:off x="3617609" y="2780388"/>
                <a:ext cx="2947482" cy="1076717"/>
              </a:xfrm>
              <a:prstGeom prst="roundRect">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935680D0-22AC-4F00-8EF4-E88D986C150F}"/>
                  </a:ext>
                </a:extLst>
              </p:cNvPr>
              <p:cNvCxnSpPr>
                <a:cxnSpLocks/>
                <a:stCxn id="10" idx="3"/>
              </p:cNvCxnSpPr>
              <p:nvPr/>
            </p:nvCxnSpPr>
            <p:spPr>
              <a:xfrm>
                <a:off x="6565091" y="3318747"/>
                <a:ext cx="261828" cy="0"/>
              </a:xfrm>
              <a:prstGeom prst="straightConnector1">
                <a:avLst/>
              </a:prstGeom>
              <a:ln w="47625">
                <a:tailEnd type="triangle"/>
              </a:ln>
            </p:spPr>
            <p:style>
              <a:lnRef idx="1">
                <a:schemeClr val="accent6"/>
              </a:lnRef>
              <a:fillRef idx="0">
                <a:schemeClr val="accent6"/>
              </a:fillRef>
              <a:effectRef idx="0">
                <a:schemeClr val="accent6"/>
              </a:effectRef>
              <a:fontRef idx="minor">
                <a:schemeClr val="tx1"/>
              </a:fontRef>
            </p:style>
          </p:cxnSp>
        </p:grpSp>
      </p:grpSp>
    </p:spTree>
    <p:extLst>
      <p:ext uri="{BB962C8B-B14F-4D97-AF65-F5344CB8AC3E}">
        <p14:creationId xmlns:p14="http://schemas.microsoft.com/office/powerpoint/2010/main" val="3754894001"/>
      </p:ext>
    </p:extLst>
  </p:cSld>
  <p:clrMapOvr>
    <a:masterClrMapping/>
  </p:clrMapOvr>
  <mc:AlternateContent xmlns:mc="http://schemas.openxmlformats.org/markup-compatibility/2006" xmlns:p14="http://schemas.microsoft.com/office/powerpoint/2010/main">
    <mc:Choice Requires="p14">
      <p:transition spd="slow" p14:dur="2000" advTm="40356"/>
    </mc:Choice>
    <mc:Fallback xmlns="" xmlns:a16="http://schemas.microsoft.com/office/drawing/2014/main">
      <p:transition spd="slow" advTm="40356"/>
    </mc:Fallback>
  </mc:AlternateContent>
  <p:extLst>
    <p:ext uri="{3A86A75C-4F4B-4683-9AE1-C65F6400EC91}">
      <p14:laserTraceLst xmlns:p14="http://schemas.microsoft.com/office/powerpoint/2010/main">
        <p14:tracePtLst>
          <p14:tracePt t="1639" x="6210300" y="3806825"/>
          <p14:tracePt t="1651" x="6197600" y="3806825"/>
          <p14:tracePt t="1683" x="6186488" y="3806825"/>
          <p14:tracePt t="1692" x="6173788" y="3795713"/>
          <p14:tracePt t="1700" x="6173788" y="3783013"/>
          <p14:tracePt t="1707" x="6149975" y="3771900"/>
          <p14:tracePt t="1715" x="6137275" y="3771900"/>
          <p14:tracePt t="1724" x="6102350" y="3759200"/>
          <p14:tracePt t="1731" x="6042025" y="3735388"/>
          <p14:tracePt t="1745" x="6005513" y="3722688"/>
          <p14:tracePt t="1753" x="5921375" y="3698875"/>
          <p14:tracePt t="1761" x="5837238" y="3675063"/>
          <p14:tracePt t="1769" x="5789613" y="3663950"/>
          <p14:tracePt t="1777" x="5694363" y="3638550"/>
          <p14:tracePt t="1785" x="5645150" y="3627438"/>
          <p14:tracePt t="1793" x="5537200" y="3590925"/>
          <p14:tracePt t="1802" x="5476875" y="3579813"/>
          <p14:tracePt t="1809" x="5345113" y="3554413"/>
          <p14:tracePt t="1817" x="5284788" y="3554413"/>
          <p14:tracePt t="1826" x="5224463" y="3554413"/>
          <p14:tracePt t="1835" x="5068888" y="3554413"/>
          <p14:tracePt t="1842" x="4984750" y="3554413"/>
          <p14:tracePt t="1849" x="4889500" y="3554413"/>
          <p14:tracePt t="1857" x="4697413" y="3554413"/>
          <p14:tracePt t="1865" x="4600575" y="3567113"/>
          <p14:tracePt t="1874" x="4395788" y="3579813"/>
          <p14:tracePt t="1881" x="4300538" y="3590925"/>
          <p14:tracePt t="1889" x="4095750" y="3627438"/>
          <p14:tracePt t="1897" x="3987800" y="3638550"/>
          <p14:tracePt t="1905" x="3795713" y="3663950"/>
          <p14:tracePt t="1913" x="3698875" y="3687763"/>
          <p14:tracePt t="1921" x="3556000" y="3711575"/>
          <p14:tracePt t="1929" x="3459163" y="3735388"/>
          <p14:tracePt t="1937" x="3363913" y="3759200"/>
          <p14:tracePt t="1945" x="3314700" y="3771900"/>
          <p14:tracePt t="1953" x="3290888" y="3795713"/>
          <p14:tracePt t="1961" x="3290888" y="3806825"/>
          <p14:tracePt t="1969" x="3279775" y="3819525"/>
          <p14:tracePt t="1978" x="3279775" y="3830638"/>
          <p14:tracePt t="1985" x="3279775" y="3856038"/>
          <p14:tracePt t="1993" x="3279775" y="3890963"/>
          <p14:tracePt t="2001" x="3279775" y="3940175"/>
          <p14:tracePt t="2009" x="3279775" y="3987800"/>
          <p14:tracePt t="2020" x="3279775" y="4035425"/>
          <p14:tracePt t="2025" x="3267075" y="4083050"/>
          <p14:tracePt t="2035" x="3243263" y="4143375"/>
          <p14:tracePt t="2043" x="3230563" y="4179888"/>
          <p14:tracePt t="2051" x="3219450" y="4216400"/>
          <p14:tracePt t="2059" x="3206750" y="4240213"/>
          <p14:tracePt t="2067" x="3195638" y="4264025"/>
          <p14:tracePt t="2075" x="3195638" y="4287838"/>
          <p14:tracePt t="2083" x="3195638" y="4311650"/>
          <p14:tracePt t="2092" x="3195638" y="4335463"/>
          <p14:tracePt t="2099" x="3206750" y="4359275"/>
          <p14:tracePt t="2108" x="3243263" y="4408488"/>
          <p14:tracePt t="2115" x="3267075" y="4432300"/>
          <p14:tracePt t="2124" x="3290888" y="4456113"/>
          <p14:tracePt t="2132" x="3327400" y="4492625"/>
          <p14:tracePt t="2139" x="3351213" y="4516438"/>
          <p14:tracePt t="2147" x="3387725" y="4551363"/>
          <p14:tracePt t="2159" x="3422650" y="4576763"/>
          <p14:tracePt t="2167" x="3519488" y="4624388"/>
          <p14:tracePt t="2176" x="3590925" y="4659313"/>
          <p14:tracePt t="2183" x="3687763" y="4684713"/>
          <p14:tracePt t="2193" x="3795713" y="4708525"/>
          <p14:tracePt t="2199" x="3856038" y="4708525"/>
          <p14:tracePt t="2207" x="4000500" y="4719638"/>
          <p14:tracePt t="2215" x="4132263" y="4732338"/>
          <p14:tracePt t="2224" x="4287838" y="4743450"/>
          <p14:tracePt t="2232" x="4516438" y="4756150"/>
          <p14:tracePt t="2239" x="4613275" y="4756150"/>
          <p14:tracePt t="2247" x="4792663" y="4768850"/>
          <p14:tracePt t="2255" x="4973638" y="4779963"/>
          <p14:tracePt t="2265" x="5153025" y="4779963"/>
          <p14:tracePt t="2271" x="5321300" y="4792663"/>
          <p14:tracePt t="2279" x="5489575" y="4803775"/>
          <p14:tracePt t="2287" x="5610225" y="4816475"/>
          <p14:tracePt t="2297" x="5718175" y="4816475"/>
          <p14:tracePt t="2305" x="5837238" y="4816475"/>
          <p14:tracePt t="2311" x="5910263" y="4816475"/>
          <p14:tracePt t="2321" x="5957888" y="4816475"/>
          <p14:tracePt t="2332" x="6018213" y="4816475"/>
          <p14:tracePt t="2337" x="6042025" y="4816475"/>
          <p14:tracePt t="2345" x="6054725" y="4803775"/>
          <p14:tracePt t="2353" x="6065838" y="4803775"/>
          <p14:tracePt t="2363" x="6065838" y="4792663"/>
          <p14:tracePt t="2369" x="6078538" y="4792663"/>
          <p14:tracePt t="2377" x="6078538" y="4779963"/>
          <p14:tracePt t="2385" x="6078538" y="4768850"/>
          <p14:tracePt t="2397" x="6089650" y="4743450"/>
          <p14:tracePt t="2401" x="6089650" y="4732338"/>
          <p14:tracePt t="2409" x="6102350" y="4708525"/>
          <p14:tracePt t="2429" x="6126163" y="4684713"/>
          <p14:tracePt t="2449" x="6186488" y="4600575"/>
          <p14:tracePt t="2453" x="6210300" y="4564063"/>
          <p14:tracePt t="2462" x="6281738" y="4479925"/>
          <p14:tracePt t="2469" x="6318250" y="4432300"/>
          <p14:tracePt t="2477" x="6342063" y="4383088"/>
          <p14:tracePt t="2486" x="6365875" y="4348163"/>
          <p14:tracePt t="2496" x="6402388" y="4275138"/>
          <p14:tracePt t="2501" x="6402388" y="4227513"/>
          <p14:tracePt t="2509" x="6402388" y="4179888"/>
          <p14:tracePt t="2517" x="6402388" y="4119563"/>
          <p14:tracePt t="2526" x="6402388" y="4048125"/>
          <p14:tracePt t="2533" x="6402388" y="3975100"/>
          <p14:tracePt t="2541" x="6402388" y="3903663"/>
          <p14:tracePt t="2549" x="6402388" y="3856038"/>
          <p14:tracePt t="2557" x="6402388" y="3783013"/>
          <p14:tracePt t="2565" x="6402388" y="3735388"/>
          <p14:tracePt t="2574" x="6389688" y="3698875"/>
          <p14:tracePt t="2583" x="6378575" y="3663950"/>
          <p14:tracePt t="2589" x="6354763" y="3638550"/>
          <p14:tracePt t="2599" x="6354763" y="3614738"/>
          <p14:tracePt t="2607" x="6330950" y="3567113"/>
          <p14:tracePt t="2615" x="6318250" y="3554413"/>
          <p14:tracePt t="2625" x="6281738" y="3519488"/>
          <p14:tracePt t="2631" x="6257925" y="3506788"/>
          <p14:tracePt t="2639" x="6234113" y="3482975"/>
          <p14:tracePt t="2647" x="6197600" y="3470275"/>
          <p14:tracePt t="2655" x="6173788" y="3459163"/>
          <p14:tracePt t="2663" x="6137275" y="3446463"/>
          <p14:tracePt t="2671" x="6102350" y="3435350"/>
          <p14:tracePt t="2679" x="6054725" y="3435350"/>
          <p14:tracePt t="2687" x="6005513" y="3422650"/>
          <p14:tracePt t="2695" x="5945188" y="3411538"/>
          <p14:tracePt t="2703" x="5886450" y="3398838"/>
          <p14:tracePt t="2711" x="5861050" y="3398838"/>
          <p14:tracePt t="2719" x="5789613" y="3387725"/>
          <p14:tracePt t="2728" x="5718175" y="3375025"/>
          <p14:tracePt t="2735" x="5657850" y="3362325"/>
          <p14:tracePt t="2743" x="5584825" y="3351213"/>
          <p14:tracePt t="2751" x="5549900" y="3338513"/>
          <p14:tracePt t="2760" x="5489575" y="3327400"/>
          <p14:tracePt t="2768" x="5405438" y="3303588"/>
          <p14:tracePt t="2776" x="5357813" y="3290888"/>
          <p14:tracePt t="2783" x="5260975" y="3278188"/>
          <p14:tracePt t="2793" x="5153025" y="3267075"/>
          <p14:tracePt t="2799" x="5105400" y="3254375"/>
          <p14:tracePt t="2807" x="4984750" y="3243263"/>
          <p14:tracePt t="2815" x="4924425" y="3243263"/>
          <p14:tracePt t="2825" x="4792663" y="3243263"/>
          <p14:tracePt t="2831" x="4721225" y="3243263"/>
          <p14:tracePt t="2839" x="4576763" y="3243263"/>
          <p14:tracePt t="2847" x="4503738" y="3243263"/>
          <p14:tracePt t="2855" x="4360863" y="3254375"/>
          <p14:tracePt t="2865" x="4287838" y="3254375"/>
          <p14:tracePt t="2871" x="4156075" y="3278188"/>
          <p14:tracePt t="2881" x="4095750" y="3278188"/>
          <p14:tracePt t="2892" x="4000500" y="3303588"/>
          <p14:tracePt t="2897" x="3940175" y="3314700"/>
          <p14:tracePt t="2905" x="3879850" y="3327400"/>
          <p14:tracePt t="2913" x="3843338" y="3338513"/>
          <p14:tracePt t="2921" x="3795713" y="3362325"/>
          <p14:tracePt t="2929" x="3771900" y="3375025"/>
          <p14:tracePt t="2937" x="3735388" y="3387725"/>
          <p14:tracePt t="2945" x="3698875" y="3411538"/>
          <p14:tracePt t="2953" x="3675063" y="3435350"/>
          <p14:tracePt t="2961" x="3640138" y="3459163"/>
          <p14:tracePt t="2969" x="3603625" y="3482975"/>
          <p14:tracePt t="2977" x="3567113" y="3519488"/>
          <p14:tracePt t="2985" x="3532188" y="3554413"/>
          <p14:tracePt t="2994" x="3471863" y="3603625"/>
          <p14:tracePt t="3002" x="3411538" y="3651250"/>
          <p14:tracePt t="3010" x="3351213" y="3698875"/>
          <p14:tracePt t="3018" x="3290888" y="3759200"/>
          <p14:tracePt t="3025" x="3255963" y="3795713"/>
          <p14:tracePt t="3033" x="3206750" y="3856038"/>
          <p14:tracePt t="3041" x="3159125" y="3914775"/>
          <p14:tracePt t="3049" x="3111500" y="3975100"/>
          <p14:tracePt t="3058" x="3098800" y="4011613"/>
          <p14:tracePt t="3066" x="3087688" y="4071938"/>
          <p14:tracePt t="3074" x="3074988" y="4119563"/>
          <p14:tracePt t="3081" x="3074988" y="4143375"/>
          <p14:tracePt t="3089" x="3074988" y="4203700"/>
          <p14:tracePt t="3097" x="3074988" y="4251325"/>
          <p14:tracePt t="3105" x="3087688" y="4287838"/>
          <p14:tracePt t="3113" x="3098800" y="4311650"/>
          <p14:tracePt t="3122" x="3111500" y="4348163"/>
          <p14:tracePt t="3129" x="3122613" y="4371975"/>
          <p14:tracePt t="3137" x="3146425" y="4395788"/>
          <p14:tracePt t="3145" x="3171825" y="4432300"/>
          <p14:tracePt t="3155" x="3206750" y="4467225"/>
          <p14:tracePt t="3161" x="3243263" y="4503738"/>
          <p14:tracePt t="3171" x="3279775" y="4540250"/>
          <p14:tracePt t="3179" x="3338513" y="4587875"/>
          <p14:tracePt t="3193" x="3398838" y="4635500"/>
          <p14:tracePt t="3195" x="3519488" y="4695825"/>
          <p14:tracePt t="3203" x="3603625" y="4743450"/>
          <p14:tracePt t="3211" x="3675063" y="4779963"/>
          <p14:tracePt t="3221" x="3795713" y="4827588"/>
          <p14:tracePt t="3227" x="3927475" y="4876800"/>
          <p14:tracePt t="3235" x="4024313" y="4887913"/>
          <p14:tracePt t="3243" x="4168775" y="4911725"/>
          <p14:tracePt t="3251" x="4276725" y="4924425"/>
          <p14:tracePt t="3259" x="4384675" y="4935538"/>
          <p14:tracePt t="3267" x="4552950" y="4948238"/>
          <p14:tracePt t="3275" x="4660900" y="4948238"/>
          <p14:tracePt t="3283" x="4779963" y="4948238"/>
          <p14:tracePt t="3291" x="4900613" y="4948238"/>
          <p14:tracePt t="3299" x="5021263" y="4948238"/>
          <p14:tracePt t="3307" x="5129213" y="4948238"/>
          <p14:tracePt t="3315" x="5237163" y="4948238"/>
          <p14:tracePt t="3324" x="5345113" y="4948238"/>
          <p14:tracePt t="3331" x="5453063" y="4948238"/>
          <p14:tracePt t="3339" x="5537200" y="4948238"/>
          <p14:tracePt t="3347" x="5621338" y="4948238"/>
          <p14:tracePt t="3355" x="5657850" y="4935538"/>
          <p14:tracePt t="3363" x="5729288" y="4911725"/>
          <p14:tracePt t="3371" x="5789613" y="4887913"/>
          <p14:tracePt t="3379" x="5849938" y="4840288"/>
          <p14:tracePt t="3387" x="5873750" y="4816475"/>
          <p14:tracePt t="3395" x="5934075" y="4768850"/>
          <p14:tracePt t="3403" x="5994400" y="4719638"/>
          <p14:tracePt t="3411" x="6018213" y="4695825"/>
          <p14:tracePt t="3419" x="6078538" y="4635500"/>
          <p14:tracePt t="3427" x="6102350" y="4624388"/>
          <p14:tracePt t="3435" x="6137275" y="4587875"/>
          <p14:tracePt t="3443" x="6162675" y="4551363"/>
          <p14:tracePt t="3453" x="6173788" y="4551363"/>
          <p14:tracePt t="3459" x="6186488" y="4527550"/>
          <p14:tracePt t="3469" x="6197600" y="4527550"/>
          <p14:tracePt t="3976" x="6210300" y="4527550"/>
          <p14:tracePt t="4008" x="6221413" y="4527550"/>
          <p14:tracePt t="4065" x="0" y="0"/>
        </p14:tracePtLst>
        <p14:tracePtLst>
          <p14:tracePt t="14354" x="10871200" y="2917825"/>
          <p14:tracePt t="14358" x="10847388" y="2906713"/>
          <p14:tracePt t="14366" x="10821988" y="2894013"/>
          <p14:tracePt t="14376" x="10763250" y="2882900"/>
          <p14:tracePt t="14382" x="10737850" y="2870200"/>
          <p14:tracePt t="14390" x="10679113" y="2859088"/>
          <p14:tracePt t="14398" x="10618788" y="2859088"/>
          <p14:tracePt t="14410" x="10582275" y="2859088"/>
          <p14:tracePt t="14413" x="10558463" y="2859088"/>
          <p14:tracePt t="14422" x="10498138" y="2859088"/>
          <p14:tracePt t="14438" x="10474325" y="2859088"/>
          <p14:tracePt t="14446" x="10402888" y="2859088"/>
          <p14:tracePt t="14454" x="10293350" y="2859088"/>
          <p14:tracePt t="14462" x="10258425" y="2859088"/>
          <p14:tracePt t="14471" x="10221913" y="2870200"/>
          <p14:tracePt t="14477" x="10137775" y="2870200"/>
          <p14:tracePt t="14486" x="10090150" y="2882900"/>
          <p14:tracePt t="14494" x="10006013" y="2894013"/>
          <p14:tracePt t="14502" x="9958388" y="2894013"/>
          <p14:tracePt t="14510" x="9885363" y="2917825"/>
          <p14:tracePt t="14518" x="9850438" y="2930525"/>
          <p14:tracePt t="14528" x="9825038" y="2943225"/>
          <p14:tracePt t="14534" x="9766300" y="2978150"/>
          <p14:tracePt t="14545" x="9740900" y="2990850"/>
          <p14:tracePt t="14550" x="9669463" y="3027363"/>
          <p14:tracePt t="14560" x="9645650" y="3051175"/>
          <p14:tracePt t="14566" x="9609138" y="3074988"/>
          <p14:tracePt t="14576" x="9525000" y="3122613"/>
          <p14:tracePt t="14584" x="9490075" y="3159125"/>
          <p14:tracePt t="14593" x="9429750" y="3230563"/>
          <p14:tracePt t="14600" x="9393238" y="3267075"/>
          <p14:tracePt t="14608" x="9332913" y="3362325"/>
          <p14:tracePt t="14616" x="9296400" y="3422650"/>
          <p14:tracePt t="14624" x="9272588" y="3470275"/>
          <p14:tracePt t="14632" x="9224963" y="3590925"/>
          <p14:tracePt t="14640" x="9201150" y="3651250"/>
          <p14:tracePt t="14647" x="9177338" y="3783013"/>
          <p14:tracePt t="14656" x="9177338" y="3843338"/>
          <p14:tracePt t="14664" x="9177338" y="3963988"/>
          <p14:tracePt t="14673" x="9177338" y="4011613"/>
          <p14:tracePt t="14680" x="9188450" y="4059238"/>
          <p14:tracePt t="14688" x="9224963" y="4143375"/>
          <p14:tracePt t="14696" x="9261475" y="4191000"/>
          <p14:tracePt t="14707" x="9332913" y="4264025"/>
          <p14:tracePt t="14713" x="9380538" y="4300538"/>
          <p14:tracePt t="14722" x="9513888" y="4359275"/>
          <p14:tracePt t="14728" x="9585325" y="4383088"/>
          <p14:tracePt t="14738" x="9669463" y="4419600"/>
          <p14:tracePt t="14744" x="9850438" y="4467225"/>
          <p14:tracePt t="14752" x="9958388" y="4503738"/>
          <p14:tracePt t="14760" x="10185400" y="4540250"/>
          <p14:tracePt t="14769" x="10306050" y="4551363"/>
          <p14:tracePt t="14776" x="10521950" y="4576763"/>
          <p14:tracePt t="14785" x="10629900" y="4587875"/>
          <p14:tracePt t="14793" x="10821988" y="4587875"/>
          <p14:tracePt t="14800" x="10906125" y="4587875"/>
          <p14:tracePt t="14808" x="11063288" y="4587875"/>
          <p14:tracePt t="14817" x="11134725" y="4576763"/>
          <p14:tracePt t="14824" x="11266488" y="4551363"/>
          <p14:tracePt t="14834" x="11326813" y="4540250"/>
          <p14:tracePt t="14840" x="11423650" y="4503738"/>
          <p14:tracePt t="14850" x="11458575" y="4492625"/>
          <p14:tracePt t="14858" x="11531600" y="4456113"/>
          <p14:tracePt t="14866" x="11568113" y="4432300"/>
          <p14:tracePt t="14874" x="11626850" y="4371975"/>
          <p14:tracePt t="14882" x="11652250" y="4335463"/>
          <p14:tracePt t="14890" x="11676063" y="4251325"/>
          <p14:tracePt t="14898" x="11687175" y="4203700"/>
          <p14:tracePt t="14906" x="11687175" y="4095750"/>
          <p14:tracePt t="14914" x="11687175" y="4048125"/>
          <p14:tracePt t="14922" x="11676063" y="3951288"/>
          <p14:tracePt t="14930" x="11663363" y="3903663"/>
          <p14:tracePt t="14938" x="11626850" y="3806825"/>
          <p14:tracePt t="14946" x="11603038" y="3771900"/>
          <p14:tracePt t="14954" x="11555413" y="3698875"/>
          <p14:tracePt t="14962" x="11531600" y="3675063"/>
          <p14:tracePt t="14971" x="11495088" y="3627438"/>
          <p14:tracePt t="14978" x="11471275" y="3614738"/>
          <p14:tracePt t="14986" x="11447463" y="3579813"/>
          <p14:tracePt t="14995" x="11434763" y="3567113"/>
          <p14:tracePt t="15003" x="11423650" y="3554413"/>
          <p14:tracePt t="15010" x="11423650" y="3543300"/>
          <p14:tracePt t="15018" x="11410950" y="3530600"/>
          <p14:tracePt t="15026" x="11399838" y="3506788"/>
          <p14:tracePt t="15036" x="11399838" y="3495675"/>
          <p14:tracePt t="15043" x="11387138" y="3482975"/>
          <p14:tracePt t="15051" x="11363325" y="3459163"/>
          <p14:tracePt t="15058" x="11350625" y="3446463"/>
          <p14:tracePt t="15066" x="11339513" y="3446463"/>
          <p14:tracePt t="15074" x="11326813" y="3435350"/>
          <p14:tracePt t="15106" x="11315700" y="3435350"/>
          <p14:tracePt t="15188" x="11303000" y="3435350"/>
          <p14:tracePt t="15203" x="0" y="0"/>
        </p14:tracePtLst>
        <p14:tracePtLst>
          <p14:tracePt t="15573" x="8107363" y="3027363"/>
          <p14:tracePt t="15577" x="8048625" y="3014663"/>
          <p14:tracePt t="15585" x="7927975" y="2978150"/>
          <p14:tracePt t="15598" x="7880350" y="2967038"/>
          <p14:tracePt t="15601" x="7783513" y="2954338"/>
          <p14:tracePt t="15612" x="7675563" y="2954338"/>
          <p14:tracePt t="15618" x="7627938" y="2954338"/>
          <p14:tracePt t="15626" x="7519988" y="2954338"/>
          <p14:tracePt t="15633" x="7459663" y="2954338"/>
          <p14:tracePt t="15645" x="7339013" y="2954338"/>
          <p14:tracePt t="15650" x="7291388" y="2967038"/>
          <p14:tracePt t="15660" x="7231063" y="2978150"/>
          <p14:tracePt t="15678" x="7110413" y="3001963"/>
          <p14:tracePt t="15686" x="6931025" y="3051175"/>
          <p14:tracePt t="15697" x="6823075" y="3086100"/>
          <p14:tracePt t="15704" x="6762750" y="3098800"/>
          <p14:tracePt t="15710" x="6654800" y="3159125"/>
          <p14:tracePt t="15720" x="6607175" y="3182938"/>
          <p14:tracePt t="15729" x="6570663" y="3206750"/>
          <p14:tracePt t="15736" x="6497638" y="3278188"/>
          <p14:tracePt t="15744" x="6473825" y="3314700"/>
          <p14:tracePt t="15752" x="6450013" y="3351213"/>
          <p14:tracePt t="15763" x="6415088" y="3446463"/>
          <p14:tracePt t="15767" x="6389688" y="3495675"/>
          <p14:tracePt t="15776" x="6378575" y="3543300"/>
          <p14:tracePt t="15784" x="6378575" y="3603625"/>
          <p14:tracePt t="15793" x="6365875" y="3722688"/>
          <p14:tracePt t="15799" x="6365875" y="3783013"/>
          <p14:tracePt t="15808" x="6365875" y="3843338"/>
          <p14:tracePt t="15816" x="6365875" y="3890963"/>
          <p14:tracePt t="15824" x="6402388" y="4011613"/>
          <p14:tracePt t="15832" x="6415088" y="4071938"/>
          <p14:tracePt t="15840" x="6438900" y="4119563"/>
          <p14:tracePt t="15847" x="6462713" y="4179888"/>
          <p14:tracePt t="15856" x="6486525" y="4240213"/>
          <p14:tracePt t="15864" x="6570663" y="4348163"/>
          <p14:tracePt t="15872" x="6642100" y="4443413"/>
          <p14:tracePt t="15880" x="6726238" y="4540250"/>
          <p14:tracePt t="15888" x="6775450" y="4576763"/>
          <p14:tracePt t="15905" x="6978650" y="4768850"/>
          <p14:tracePt t="15912" x="7038975" y="4816475"/>
          <p14:tracePt t="15919" x="7170738" y="4911725"/>
          <p14:tracePt t="15928" x="7315200" y="4995863"/>
          <p14:tracePt t="15935" x="7386638" y="5045075"/>
          <p14:tracePt t="15944" x="7543800" y="5116513"/>
          <p14:tracePt t="15951" x="7639050" y="5140325"/>
          <p14:tracePt t="15962" x="7820025" y="5200650"/>
          <p14:tracePt t="15969" x="7915275" y="5224463"/>
          <p14:tracePt t="15976" x="8096250" y="5260975"/>
          <p14:tracePt t="15985" x="8191500" y="5284788"/>
          <p14:tracePt t="15993" x="8383588" y="5284788"/>
          <p14:tracePt t="16001" x="8480425" y="5284788"/>
          <p14:tracePt t="16018" x="8816975" y="5248275"/>
          <p14:tracePt t="16027" x="8961438" y="5200650"/>
          <p14:tracePt t="16035" x="9069388" y="5153025"/>
          <p14:tracePt t="16043" x="9177338" y="5092700"/>
          <p14:tracePt t="16049" x="9261475" y="5045075"/>
          <p14:tracePt t="16059" x="9356725" y="4948238"/>
          <p14:tracePt t="16073" x="9429750" y="4876800"/>
          <p14:tracePt t="16074" x="9490075" y="4803775"/>
          <p14:tracePt t="16085" x="9537700" y="4743450"/>
          <p14:tracePt t="16094" x="9598025" y="4672013"/>
          <p14:tracePt t="16101" x="9632950" y="4624388"/>
          <p14:tracePt t="16110" x="9645650" y="4600575"/>
          <p14:tracePt t="16118" x="9669463" y="4551363"/>
          <p14:tracePt t="16127" x="9682163" y="4527550"/>
          <p14:tracePt t="16134" x="9682163" y="4456113"/>
          <p14:tracePt t="16144" x="9682163" y="4408488"/>
          <p14:tracePt t="16150" x="9682163" y="4335463"/>
          <p14:tracePt t="16158" x="9669463" y="4227513"/>
          <p14:tracePt t="16166" x="9645650" y="4132263"/>
          <p14:tracePt t="16175" x="9609138" y="4035425"/>
          <p14:tracePt t="16194" x="9525000" y="3867150"/>
          <p14:tracePt t="16198" x="9464675" y="3783013"/>
          <p14:tracePt t="16206" x="9405938" y="3711575"/>
          <p14:tracePt t="16214" x="9345613" y="3651250"/>
          <p14:tracePt t="16223" x="9296400" y="3603625"/>
          <p14:tracePt t="16230" x="9261475" y="3590925"/>
          <p14:tracePt t="16238" x="9213850" y="3554413"/>
          <p14:tracePt t="16246" x="9177338" y="3519488"/>
          <p14:tracePt t="16257" x="9140825" y="3495675"/>
          <p14:tracePt t="16262" x="9117013" y="3482975"/>
          <p14:tracePt t="16272" x="9093200" y="3459163"/>
          <p14:tracePt t="16280" x="9056688" y="3446463"/>
          <p14:tracePt t="16289" x="9032875" y="3435350"/>
          <p14:tracePt t="16296" x="8972550" y="3411538"/>
          <p14:tracePt t="16304" x="8912225" y="3375025"/>
          <p14:tracePt t="16312" x="8840788" y="3362325"/>
          <p14:tracePt t="16323" x="8780463" y="3338513"/>
          <p14:tracePt t="16328" x="8709025" y="3327400"/>
          <p14:tracePt t="16336" x="8636000" y="3314700"/>
          <p14:tracePt t="16345" x="8564563" y="3314700"/>
          <p14:tracePt t="16352" x="8480425" y="3314700"/>
          <p14:tracePt t="16360" x="8408988" y="3314700"/>
          <p14:tracePt t="16367" x="8335963" y="3314700"/>
          <p14:tracePt t="16376" x="8312150" y="3314700"/>
          <p14:tracePt t="16384" x="8240713" y="3338513"/>
          <p14:tracePt t="16393" x="8167688" y="3351213"/>
          <p14:tracePt t="16400" x="8096250" y="3375025"/>
          <p14:tracePt t="16409" x="8072438" y="3375025"/>
          <p14:tracePt t="16416" x="7999413" y="3398838"/>
          <p14:tracePt t="16424" x="7951788" y="3422650"/>
          <p14:tracePt t="16432" x="7915275" y="3435350"/>
          <p14:tracePt t="16440" x="7880350" y="3446463"/>
          <p14:tracePt t="16448" x="7854950" y="3470275"/>
          <p14:tracePt t="16457" x="7843838" y="3470275"/>
          <p14:tracePt t="16464" x="7831138" y="3482975"/>
          <p14:tracePt t="16573" x="0" y="0"/>
        </p14:tracePtLst>
      </p14:laserTrace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70C77-F095-44E0-818D-B2907C217560}"/>
              </a:ext>
            </a:extLst>
          </p:cNvPr>
          <p:cNvSpPr>
            <a:spLocks noGrp="1"/>
          </p:cNvSpPr>
          <p:nvPr>
            <p:ph type="title"/>
          </p:nvPr>
        </p:nvSpPr>
        <p:spPr/>
        <p:txBody>
          <a:bodyPr/>
          <a:lstStyle/>
          <a:p>
            <a:r>
              <a:rPr lang="en-US" dirty="0"/>
              <a:t>Ejemplo de aplicación de las condiciones de prevalencia</a:t>
            </a:r>
          </a:p>
        </p:txBody>
      </p:sp>
      <p:grpSp>
        <p:nvGrpSpPr>
          <p:cNvPr id="10" name="Group 9">
            <a:extLst>
              <a:ext uri="{FF2B5EF4-FFF2-40B4-BE49-F238E27FC236}">
                <a16:creationId xmlns:a16="http://schemas.microsoft.com/office/drawing/2014/main" id="{7DF87207-93C1-4808-8D67-9EE6AF1A5F79}"/>
              </a:ext>
            </a:extLst>
          </p:cNvPr>
          <p:cNvGrpSpPr/>
          <p:nvPr/>
        </p:nvGrpSpPr>
        <p:grpSpPr>
          <a:xfrm>
            <a:off x="3659767" y="281626"/>
            <a:ext cx="8057642" cy="4752975"/>
            <a:chOff x="3479294" y="1123837"/>
            <a:chExt cx="8057642" cy="4752975"/>
          </a:xfrm>
        </p:grpSpPr>
        <p:pic>
          <p:nvPicPr>
            <p:cNvPr id="3" name="Picture 10">
              <a:extLst>
                <a:ext uri="{FF2B5EF4-FFF2-40B4-BE49-F238E27FC236}">
                  <a16:creationId xmlns:a16="http://schemas.microsoft.com/office/drawing/2014/main" id="{F52EA55A-EEB6-476A-90FD-D1B17C4074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9149" y="1866787"/>
              <a:ext cx="3887787" cy="401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7">
              <a:extLst>
                <a:ext uri="{FF2B5EF4-FFF2-40B4-BE49-F238E27FC236}">
                  <a16:creationId xmlns:a16="http://schemas.microsoft.com/office/drawing/2014/main" id="{C811286A-EB2A-4FB0-9C51-887AEBCE0D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9294" y="1812812"/>
              <a:ext cx="3890962" cy="401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8">
              <a:extLst>
                <a:ext uri="{FF2B5EF4-FFF2-40B4-BE49-F238E27FC236}">
                  <a16:creationId xmlns:a16="http://schemas.microsoft.com/office/drawing/2014/main" id="{6BD65AAE-37DA-4BA8-8913-F063D59F03E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215" r="3675"/>
            <a:stretch/>
          </p:blipFill>
          <p:spPr bwMode="auto">
            <a:xfrm>
              <a:off x="3946358" y="1123837"/>
              <a:ext cx="3164305" cy="612775"/>
            </a:xfrm>
            <a:prstGeom prst="rect">
              <a:avLst/>
            </a:prstGeom>
            <a:noFill/>
            <a:ln w="28575">
              <a:solidFill>
                <a:schemeClr val="accent5">
                  <a:lumMod val="7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9">
              <a:extLst>
                <a:ext uri="{FF2B5EF4-FFF2-40B4-BE49-F238E27FC236}">
                  <a16:creationId xmlns:a16="http://schemas.microsoft.com/office/drawing/2014/main" id="{8F9016C4-3AAF-4494-91BF-4469C60EC5E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357" r="4319"/>
            <a:stretch/>
          </p:blipFill>
          <p:spPr bwMode="auto">
            <a:xfrm>
              <a:off x="8080118" y="1123837"/>
              <a:ext cx="3164305" cy="612775"/>
            </a:xfrm>
            <a:prstGeom prst="rect">
              <a:avLst/>
            </a:prstGeom>
            <a:noFill/>
            <a:ln w="28575">
              <a:solidFill>
                <a:schemeClr val="accent5">
                  <a:lumMod val="75000"/>
                </a:schemeClr>
              </a:solidFill>
              <a:miter lim="800000"/>
              <a:headEnd/>
              <a:tailEnd/>
            </a:ln>
            <a:extLst>
              <a:ext uri="{909E8E84-426E-40DD-AFC4-6F175D3DCCD1}">
                <a14:hiddenFill xmlns:a14="http://schemas.microsoft.com/office/drawing/2010/main">
                  <a:solidFill>
                    <a:schemeClr val="accent1"/>
                  </a:solidFill>
                </a14:hiddenFill>
              </a:ext>
            </a:extLst>
          </p:spPr>
        </p:pic>
      </p:grpSp>
      <p:pic>
        <p:nvPicPr>
          <p:cNvPr id="11" name="Picture 3">
            <a:extLst>
              <a:ext uri="{FF2B5EF4-FFF2-40B4-BE49-F238E27FC236}">
                <a16:creationId xmlns:a16="http://schemas.microsoft.com/office/drawing/2014/main" id="{FDEBEA13-F70C-490D-A504-F1DA2FBE64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90586" y="4463456"/>
            <a:ext cx="2399180" cy="2234919"/>
          </a:xfrm>
          <a:prstGeom prst="rect">
            <a:avLst/>
          </a:prstGeom>
          <a:noFill/>
          <a:ln w="31750">
            <a:solidFill>
              <a:schemeClr val="accent5">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8797021"/>
      </p:ext>
    </p:extLst>
  </p:cSld>
  <p:clrMapOvr>
    <a:masterClrMapping/>
  </p:clrMapOvr>
  <mc:AlternateContent xmlns:mc="http://schemas.openxmlformats.org/markup-compatibility/2006" xmlns:p14="http://schemas.microsoft.com/office/powerpoint/2010/main">
    <mc:Choice Requires="p14">
      <p:transition spd="slow" p14:dur="2000" advTm="40956"/>
    </mc:Choice>
    <mc:Fallback xmlns="" xmlns:a16="http://schemas.microsoft.com/office/drawing/2014/main" xmlns:a14="http://schemas.microsoft.com/office/drawing/2010/main">
      <p:transition spd="slow" advTm="40956"/>
    </mc:Fallback>
  </mc:AlternateContent>
  <p:extLst>
    <p:ext uri="{3A86A75C-4F4B-4683-9AE1-C65F6400EC91}">
      <p14:laserTraceLst xmlns:p14="http://schemas.microsoft.com/office/powerpoint/2010/main">
        <p14:tracePtLst>
          <p14:tracePt t="4208" x="6570663" y="144463"/>
          <p14:tracePt t="4219" x="6557963" y="144463"/>
          <p14:tracePt t="4230" x="6546850" y="144463"/>
          <p14:tracePt t="4238" x="6534150" y="144463"/>
          <p14:tracePt t="4246" x="6523038" y="144463"/>
          <p14:tracePt t="4253" x="6510338" y="144463"/>
          <p14:tracePt t="4262" x="6486525" y="144463"/>
          <p14:tracePt t="4270" x="6462713" y="131763"/>
          <p14:tracePt t="4277" x="6438900" y="131763"/>
          <p14:tracePt t="4285" x="6378575" y="131763"/>
          <p14:tracePt t="4293" x="6330950" y="120650"/>
          <p14:tracePt t="4301" x="6281738" y="120650"/>
          <p14:tracePt t="4309" x="6221413" y="120650"/>
          <p14:tracePt t="4318" x="6162675" y="120650"/>
          <p14:tracePt t="4325" x="6137275" y="120650"/>
          <p14:tracePt t="4333" x="6078538" y="107950"/>
          <p14:tracePt t="4341" x="6005513" y="107950"/>
          <p14:tracePt t="4350" x="5934075" y="96838"/>
          <p14:tracePt t="4357" x="5897563" y="96838"/>
          <p14:tracePt t="4366" x="5826125" y="84138"/>
          <p14:tracePt t="4373" x="5753100" y="84138"/>
          <p14:tracePt t="4382" x="5705475" y="84138"/>
          <p14:tracePt t="4389" x="5621338" y="84138"/>
          <p14:tracePt t="4398" x="5584825" y="84138"/>
          <p14:tracePt t="4405" x="5500688" y="84138"/>
          <p14:tracePt t="4415" x="5453063" y="84138"/>
          <p14:tracePt t="4421" x="5357813" y="84138"/>
          <p14:tracePt t="4430" x="5273675" y="84138"/>
          <p14:tracePt t="4437" x="5237163" y="84138"/>
          <p14:tracePt t="4446" x="5165725" y="84138"/>
          <p14:tracePt t="4455" x="5129213" y="96838"/>
          <p14:tracePt t="4461" x="5092700" y="96838"/>
          <p14:tracePt t="4471" x="5032375" y="107950"/>
          <p14:tracePt t="4479" x="4997450" y="120650"/>
          <p14:tracePt t="4487" x="4948238" y="131763"/>
          <p14:tracePt t="4495" x="4924425" y="131763"/>
          <p14:tracePt t="4503" x="4900613" y="131763"/>
          <p14:tracePt t="4512" x="4852988" y="144463"/>
          <p14:tracePt t="4519" x="4829175" y="144463"/>
          <p14:tracePt t="4527" x="4805363" y="155575"/>
          <p14:tracePt t="4535" x="4745038" y="155575"/>
          <p14:tracePt t="4545" x="4708525" y="168275"/>
          <p14:tracePt t="4552" x="4684713" y="168275"/>
          <p14:tracePt t="4559" x="4613275" y="179388"/>
          <p14:tracePt t="4568" x="4576763" y="192088"/>
          <p14:tracePt t="4577" x="4552950" y="192088"/>
          <p14:tracePt t="4583" x="4492625" y="192088"/>
          <p14:tracePt t="4591" x="4456113" y="204788"/>
          <p14:tracePt t="4599" x="4419600" y="204788"/>
          <p14:tracePt t="4608" x="4395788" y="204788"/>
          <p14:tracePt t="4616" x="4337050" y="204788"/>
          <p14:tracePt t="4623" x="4311650" y="215900"/>
          <p14:tracePt t="4631" x="4287838" y="215900"/>
          <p14:tracePt t="4639" x="4264025" y="228600"/>
          <p14:tracePt t="4648" x="4240213" y="228600"/>
          <p14:tracePt t="4655" x="4227513" y="239713"/>
          <p14:tracePt t="4664" x="4203700" y="252413"/>
          <p14:tracePt t="4671" x="4203700" y="263525"/>
          <p14:tracePt t="4679" x="4192588" y="263525"/>
          <p14:tracePt t="4690" x="4179888" y="276225"/>
          <p14:tracePt t="4695" x="4179888" y="288925"/>
          <p14:tracePt t="4703" x="4168775" y="288925"/>
          <p14:tracePt t="4711" x="4156075" y="312738"/>
          <p14:tracePt t="4720" x="4143375" y="312738"/>
          <p14:tracePt t="4729" x="4143375" y="323850"/>
          <p14:tracePt t="4735" x="4132263" y="336550"/>
          <p14:tracePt t="4745" x="4119563" y="347663"/>
          <p14:tracePt t="4753" x="4108450" y="360363"/>
          <p14:tracePt t="4761" x="4095750" y="373063"/>
          <p14:tracePt t="4769" x="4095750" y="384175"/>
          <p14:tracePt t="4777" x="4084638" y="396875"/>
          <p14:tracePt t="4785" x="4084638" y="407988"/>
          <p14:tracePt t="4793" x="4071938" y="420688"/>
          <p14:tracePt t="4801" x="4071938" y="431800"/>
          <p14:tracePt t="4810" x="4071938" y="455613"/>
          <p14:tracePt t="4817" x="4071938" y="468313"/>
          <p14:tracePt t="4826" x="4071938" y="481013"/>
          <p14:tracePt t="4834" x="4071938" y="492125"/>
          <p14:tracePt t="4843" x="4071938" y="515938"/>
          <p14:tracePt t="4849" x="4071938" y="528638"/>
          <p14:tracePt t="4857" x="4071938" y="552450"/>
          <p14:tracePt t="4866" x="4071938" y="565150"/>
          <p14:tracePt t="4875" x="4084638" y="588963"/>
          <p14:tracePt t="4881" x="4095750" y="600075"/>
          <p14:tracePt t="4889" x="4108450" y="623888"/>
          <p14:tracePt t="4897" x="4119563" y="649288"/>
          <p14:tracePt t="4905" x="4132263" y="673100"/>
          <p14:tracePt t="4914" x="4156075" y="684213"/>
          <p14:tracePt t="4922" x="4179888" y="708025"/>
          <p14:tracePt t="4929" x="4203700" y="720725"/>
          <p14:tracePt t="4938" x="4240213" y="744538"/>
          <p14:tracePt t="4945" x="4287838" y="757238"/>
          <p14:tracePt t="4953" x="4324350" y="781050"/>
          <p14:tracePt t="4961" x="4384675" y="792163"/>
          <p14:tracePt t="4970" x="4445000" y="804863"/>
          <p14:tracePt t="4977" x="4516438" y="815975"/>
          <p14:tracePt t="4985" x="4576763" y="815975"/>
          <p14:tracePt t="4993" x="4637088" y="828675"/>
          <p14:tracePt t="5001" x="4684713" y="828675"/>
          <p14:tracePt t="5009" x="4732338" y="841375"/>
          <p14:tracePt t="5017" x="4829175" y="852488"/>
          <p14:tracePt t="5027" x="4876800" y="852488"/>
          <p14:tracePt t="5033" x="4913313" y="865188"/>
          <p14:tracePt t="5043" x="4960938" y="865188"/>
          <p14:tracePt t="5051" x="5008563" y="876300"/>
          <p14:tracePt t="5059" x="5045075" y="876300"/>
          <p14:tracePt t="5067" x="5092700" y="889000"/>
          <p14:tracePt t="5075" x="5176838" y="900113"/>
          <p14:tracePt t="5083" x="5213350" y="912813"/>
          <p14:tracePt t="5091" x="5260975" y="912813"/>
          <p14:tracePt t="5099" x="5321300" y="925513"/>
          <p14:tracePt t="5107" x="5381625" y="925513"/>
          <p14:tracePt t="5116" x="5441950" y="925513"/>
          <p14:tracePt t="5123" x="5500688" y="925513"/>
          <p14:tracePt t="5131" x="5561013" y="925513"/>
          <p14:tracePt t="5139" x="5621338" y="912813"/>
          <p14:tracePt t="5148" x="5694363" y="900113"/>
          <p14:tracePt t="5155" x="5826125" y="876300"/>
          <p14:tracePt t="5166" x="5886450" y="865188"/>
          <p14:tracePt t="5174" x="5945188" y="852488"/>
          <p14:tracePt t="5180" x="6005513" y="828675"/>
          <p14:tracePt t="5188" x="6065838" y="815975"/>
          <p14:tracePt t="5195" x="6102350" y="804863"/>
          <p14:tracePt t="5206" x="6137275" y="781050"/>
          <p14:tracePt t="5211" x="6197600" y="757238"/>
          <p14:tracePt t="5219" x="6221413" y="744538"/>
          <p14:tracePt t="5227" x="6234113" y="744538"/>
          <p14:tracePt t="5236" x="6246813" y="733425"/>
          <p14:tracePt t="5243" x="6270625" y="708025"/>
          <p14:tracePt t="5251" x="6281738" y="696913"/>
          <p14:tracePt t="5259" x="6281738" y="684213"/>
          <p14:tracePt t="5267" x="6294438" y="673100"/>
          <p14:tracePt t="5275" x="6294438" y="660400"/>
          <p14:tracePt t="5283" x="6294438" y="623888"/>
          <p14:tracePt t="5291" x="6294438" y="600075"/>
          <p14:tracePt t="5304" x="6294438" y="576263"/>
          <p14:tracePt t="5307" x="6294438" y="552450"/>
          <p14:tracePt t="5317" x="6281738" y="539750"/>
          <p14:tracePt t="5325" x="6257925" y="515938"/>
          <p14:tracePt t="5333" x="6246813" y="492125"/>
          <p14:tracePt t="5341" x="6197600" y="455613"/>
          <p14:tracePt t="5350" x="6173788" y="444500"/>
          <p14:tracePt t="5357" x="6162675" y="431800"/>
          <p14:tracePt t="5366" x="6137275" y="431800"/>
          <p14:tracePt t="5373" x="6126163" y="420688"/>
          <p14:tracePt t="5381" x="6102350" y="420688"/>
          <p14:tracePt t="5389" x="6078538" y="407988"/>
          <p14:tracePt t="5397" x="6042025" y="407988"/>
          <p14:tracePt t="5405" x="6005513" y="396875"/>
          <p14:tracePt t="5414" x="5921375" y="384175"/>
          <p14:tracePt t="5421" x="5873750" y="373063"/>
          <p14:tracePt t="5429" x="5826125" y="373063"/>
          <p14:tracePt t="5439" x="5765800" y="360363"/>
          <p14:tracePt t="5445" x="5705475" y="360363"/>
          <p14:tracePt t="5453" x="5634038" y="347663"/>
          <p14:tracePt t="5461" x="5561013" y="336550"/>
          <p14:tracePt t="5471" x="5489575" y="336550"/>
          <p14:tracePt t="5477" x="5429250" y="336550"/>
          <p14:tracePt t="5485" x="5357813" y="323850"/>
          <p14:tracePt t="5493" x="5297488" y="323850"/>
          <p14:tracePt t="5504" x="5237163" y="323850"/>
          <p14:tracePt t="5509" x="5176838" y="323850"/>
          <p14:tracePt t="5517" x="5105400" y="323850"/>
          <p14:tracePt t="5525" x="5045075" y="323850"/>
          <p14:tracePt t="5535" x="4984750" y="323850"/>
          <p14:tracePt t="5541" x="4913313" y="323850"/>
          <p14:tracePt t="5550" x="4852988" y="323850"/>
          <p14:tracePt t="5557" x="4792663" y="323850"/>
          <p14:tracePt t="5566" x="4721225" y="336550"/>
          <p14:tracePt t="5574" x="4660900" y="336550"/>
          <p14:tracePt t="5581" x="4587875" y="336550"/>
          <p14:tracePt t="5589" x="4529138" y="336550"/>
          <p14:tracePt t="5601" x="4456113" y="347663"/>
          <p14:tracePt t="5605" x="4395788" y="347663"/>
          <p14:tracePt t="5616" x="4337050" y="347663"/>
          <p14:tracePt t="5623" x="4287838" y="360363"/>
          <p14:tracePt t="5634" x="4252913" y="373063"/>
          <p14:tracePt t="5639" x="4216400" y="373063"/>
          <p14:tracePt t="5647" x="4192588" y="384175"/>
          <p14:tracePt t="5655" x="4156075" y="396875"/>
          <p14:tracePt t="5664" x="4132263" y="396875"/>
          <p14:tracePt t="5672" x="4108450" y="407988"/>
          <p14:tracePt t="5679" x="4084638" y="420688"/>
          <p14:tracePt t="5688" x="4059238" y="431800"/>
          <p14:tracePt t="5695" x="4035425" y="444500"/>
          <p14:tracePt t="5703" x="4000500" y="455613"/>
          <p14:tracePt t="5711" x="3976688" y="468313"/>
          <p14:tracePt t="5719" x="3951288" y="481013"/>
          <p14:tracePt t="5727" x="3940175" y="492125"/>
          <p14:tracePt t="5738" x="3927475" y="504825"/>
          <p14:tracePt t="5743" x="3916363" y="515938"/>
          <p14:tracePt t="5752" x="3903663" y="515938"/>
          <p14:tracePt t="5759" x="3892550" y="528638"/>
          <p14:tracePt t="5775" x="3879850" y="539750"/>
          <p14:tracePt t="5801" x="3879850" y="552450"/>
          <p14:tracePt t="5819" x="3879850" y="565150"/>
          <p14:tracePt t="5823" x="3879850" y="576263"/>
          <p14:tracePt t="5832" x="3879850" y="588963"/>
          <p14:tracePt t="5847" x="3879850" y="600075"/>
          <p14:tracePt t="5855" x="3879850" y="612775"/>
          <p14:tracePt t="5865" x="3879850" y="623888"/>
          <p14:tracePt t="5873" x="3879850" y="636588"/>
          <p14:tracePt t="5879" x="3892550" y="649288"/>
          <p14:tracePt t="5889" x="3916363" y="660400"/>
          <p14:tracePt t="5898" x="3940175" y="673100"/>
          <p14:tracePt t="5905" x="3963988" y="696913"/>
          <p14:tracePt t="5915" x="4000500" y="708025"/>
          <p14:tracePt t="5935" x="4048125" y="720725"/>
          <p14:tracePt t="5939" x="4095750" y="744538"/>
          <p14:tracePt t="5945" x="4143375" y="744538"/>
          <p14:tracePt t="5953" x="4192588" y="757238"/>
          <p14:tracePt t="5963" x="4252913" y="768350"/>
          <p14:tracePt t="5969" x="4287838" y="768350"/>
          <p14:tracePt t="5977" x="4348163" y="768350"/>
          <p14:tracePt t="5988" x="4419600" y="781050"/>
          <p14:tracePt t="5993" x="4503738" y="781050"/>
          <p14:tracePt t="6001" x="4540250" y="781050"/>
          <p14:tracePt t="6009" x="4624388" y="781050"/>
          <p14:tracePt t="6017" x="4672013" y="781050"/>
          <p14:tracePt t="6025" x="4756150" y="781050"/>
          <p14:tracePt t="6034" x="4840288" y="768350"/>
          <p14:tracePt t="6041" x="4889500" y="757238"/>
          <p14:tracePt t="6050" x="4960938" y="744538"/>
          <p14:tracePt t="6057" x="5008563" y="744538"/>
          <p14:tracePt t="6065" x="5068888" y="733425"/>
          <p14:tracePt t="6073" x="5105400" y="733425"/>
          <p14:tracePt t="6081" x="5165725" y="733425"/>
          <p14:tracePt t="6089" x="5200650" y="720725"/>
          <p14:tracePt t="6099" x="5260975" y="720725"/>
          <p14:tracePt t="6105" x="5284788" y="720725"/>
          <p14:tracePt t="6114" x="5308600" y="720725"/>
          <p14:tracePt t="6121" x="5368925" y="708025"/>
          <p14:tracePt t="6131" x="5392738" y="708025"/>
          <p14:tracePt t="6137" x="5465763" y="696913"/>
          <p14:tracePt t="6145" x="5500688" y="684213"/>
          <p14:tracePt t="6155" x="5537200" y="673100"/>
          <p14:tracePt t="6162" x="5610225" y="649288"/>
          <p14:tracePt t="6171" x="5634038" y="649288"/>
          <p14:tracePt t="6179" x="5668963" y="636588"/>
          <p14:tracePt t="6188" x="5729288" y="612775"/>
          <p14:tracePt t="6195" x="5753100" y="612775"/>
          <p14:tracePt t="6203" x="5776913" y="600075"/>
          <p14:tracePt t="6211" x="5789613" y="588963"/>
          <p14:tracePt t="6219" x="5826125" y="576263"/>
          <p14:tracePt t="6228" x="5837238" y="565150"/>
          <p14:tracePt t="6235" x="5849938" y="565150"/>
          <p14:tracePt t="6251" x="5861050" y="565150"/>
          <p14:tracePt t="6275" x="5861050" y="552450"/>
          <p14:tracePt t="6299" x="5861050" y="539750"/>
          <p14:tracePt t="6308" x="5861050" y="528638"/>
          <p14:tracePt t="6316" x="5861050" y="515938"/>
          <p14:tracePt t="6332" x="5861050" y="504825"/>
          <p14:tracePt t="6339" x="5849938" y="492125"/>
          <p14:tracePt t="6355" x="5837238" y="481013"/>
          <p14:tracePt t="6365" x="5826125" y="481013"/>
          <p14:tracePt t="6371" x="5813425" y="468313"/>
          <p14:tracePt t="6380" x="5802313" y="468313"/>
          <p14:tracePt t="6387" x="5789613" y="468313"/>
          <p14:tracePt t="6395" x="5741988" y="455613"/>
          <p14:tracePt t="6403" x="5694363" y="455613"/>
          <p14:tracePt t="6411" x="5668963" y="444500"/>
          <p14:tracePt t="6419" x="5610225" y="444500"/>
          <p14:tracePt t="6429" x="5549900" y="431800"/>
          <p14:tracePt t="6435" x="5513388" y="431800"/>
          <p14:tracePt t="6445" x="5453063" y="431800"/>
          <p14:tracePt t="6452" x="5381625" y="420688"/>
          <p14:tracePt t="6461" x="5357813" y="420688"/>
          <p14:tracePt t="6469" x="5273675" y="407988"/>
          <p14:tracePt t="6477" x="5189538" y="396875"/>
          <p14:tracePt t="6485" x="5153025" y="384175"/>
          <p14:tracePt t="6493" x="5056188" y="373063"/>
          <p14:tracePt t="6501" x="5021263" y="373063"/>
          <p14:tracePt t="6509" x="4937125" y="373063"/>
          <p14:tracePt t="6517" x="4900613" y="373063"/>
          <p14:tracePt t="6525" x="4829175" y="373063"/>
          <p14:tracePt t="6533" x="4792663" y="373063"/>
          <p14:tracePt t="6541" x="4768850" y="373063"/>
          <p14:tracePt t="6549" x="4708525" y="373063"/>
          <p14:tracePt t="6558" x="4684713" y="373063"/>
          <p14:tracePt t="6565" x="4624388" y="396875"/>
          <p14:tracePt t="6573" x="4600575" y="407988"/>
          <p14:tracePt t="6581" x="4576763" y="420688"/>
          <p14:tracePt t="6591" x="4516438" y="444500"/>
          <p14:tracePt t="6597" x="4492625" y="455613"/>
          <p14:tracePt t="6605" x="4456113" y="468313"/>
          <p14:tracePt t="6615" x="4395788" y="504825"/>
          <p14:tracePt t="6623" x="4371975" y="515938"/>
          <p14:tracePt t="6630" x="4337050" y="528638"/>
          <p14:tracePt t="6637" x="4276725" y="552450"/>
          <p14:tracePt t="6645" x="4252913" y="565150"/>
          <p14:tracePt t="6653" x="4216400" y="565150"/>
          <p14:tracePt t="6661" x="4192588" y="576263"/>
          <p14:tracePt t="6669" x="4143375" y="588963"/>
          <p14:tracePt t="6677" x="4119563" y="600075"/>
          <p14:tracePt t="6685" x="4108450" y="600075"/>
          <p14:tracePt t="6693" x="4095750" y="600075"/>
          <p14:tracePt t="6701" x="4084638" y="612775"/>
          <p14:tracePt t="6719" x="4084638" y="623888"/>
          <p14:tracePt t="6725" x="4071938" y="623888"/>
          <p14:tracePt t="6735" x="4071938" y="636588"/>
          <p14:tracePt t="6751" x="4071938" y="649288"/>
          <p14:tracePt t="6757" x="4071938" y="660400"/>
          <p14:tracePt t="6767" x="4071938" y="673100"/>
          <p14:tracePt t="6775" x="4071938" y="684213"/>
          <p14:tracePt t="6783" x="4071938" y="708025"/>
          <p14:tracePt t="6791" x="4084638" y="720725"/>
          <p14:tracePt t="6800" x="4095750" y="733425"/>
          <p14:tracePt t="6807" x="4119563" y="757238"/>
          <p14:tracePt t="6815" x="4143375" y="768350"/>
          <p14:tracePt t="6823" x="4168775" y="781050"/>
          <p14:tracePt t="6831" x="4203700" y="792163"/>
          <p14:tracePt t="6839" x="4252913" y="804863"/>
          <p14:tracePt t="6847" x="4300538" y="815975"/>
          <p14:tracePt t="6855" x="4408488" y="828675"/>
          <p14:tracePt t="6864" x="4456113" y="828675"/>
          <p14:tracePt t="6871" x="4564063" y="841375"/>
          <p14:tracePt t="6879" x="4613275" y="841375"/>
          <p14:tracePt t="6888" x="4721225" y="841375"/>
          <p14:tracePt t="6895" x="4816475" y="841375"/>
          <p14:tracePt t="6903" x="4876800" y="841375"/>
          <p14:tracePt t="6911" x="4973638" y="841375"/>
          <p14:tracePt t="6920" x="5021263" y="841375"/>
          <p14:tracePt t="6927" x="5105400" y="841375"/>
          <p14:tracePt t="6935" x="5140325" y="841375"/>
          <p14:tracePt t="6943" x="5213350" y="841375"/>
          <p14:tracePt t="6954" x="5249863" y="828675"/>
          <p14:tracePt t="6959" x="5308600" y="804863"/>
          <p14:tracePt t="6967" x="5345113" y="792163"/>
          <p14:tracePt t="6975" x="5368925" y="781050"/>
          <p14:tracePt t="6983" x="5441950" y="744538"/>
          <p14:tracePt t="6991" x="5465763" y="733425"/>
          <p14:tracePt t="7001" x="5549900" y="696913"/>
          <p14:tracePt t="7009" x="5584825" y="684213"/>
          <p14:tracePt t="7015" x="5621338" y="673100"/>
          <p14:tracePt t="7025" x="5705475" y="660400"/>
          <p14:tracePt t="7033" x="5741988" y="649288"/>
          <p14:tracePt t="7041" x="5776913" y="636588"/>
          <p14:tracePt t="7050" x="5837238" y="623888"/>
          <p14:tracePt t="7057" x="5861050" y="612775"/>
          <p14:tracePt t="7066" x="5886450" y="600075"/>
          <p14:tracePt t="7073" x="5897563" y="600075"/>
          <p14:tracePt t="7081" x="5921375" y="588963"/>
          <p14:tracePt t="7153" x="5921375" y="576263"/>
          <p14:tracePt t="7630" x="5934075" y="576263"/>
          <p14:tracePt t="7790" x="5934075" y="588963"/>
          <p14:tracePt t="7797" x="0" y="0"/>
        </p14:tracePtLst>
        <p14:tracePtLst>
          <p14:tracePt t="10533" x="6607175" y="2222500"/>
          <p14:tracePt t="10554" x="6607175" y="2209800"/>
          <p14:tracePt t="10570" x="6607175" y="2198688"/>
          <p14:tracePt t="10594" x="6607175" y="2185988"/>
          <p14:tracePt t="10602" x="6607175" y="2173288"/>
          <p14:tracePt t="10610" x="6594475" y="2173288"/>
          <p14:tracePt t="10621" x="6594475" y="2162175"/>
          <p14:tracePt t="10644" x="6581775" y="2149475"/>
          <p14:tracePt t="10668" x="6581775" y="2138363"/>
          <p14:tracePt t="10676" x="6570663" y="2125663"/>
          <p14:tracePt t="10692" x="6557963" y="2114550"/>
          <p14:tracePt t="10701" x="6546850" y="2089150"/>
          <p14:tracePt t="10708" x="6534150" y="2078038"/>
          <p14:tracePt t="10717" x="6510338" y="2054225"/>
          <p14:tracePt t="10724" x="6497638" y="2041525"/>
          <p14:tracePt t="10732" x="6486525" y="2017713"/>
          <p14:tracePt t="10740" x="6462713" y="2005013"/>
          <p14:tracePt t="10753" x="6450013" y="1993900"/>
          <p14:tracePt t="10755" x="6438900" y="1993900"/>
          <p14:tracePt t="10764" x="6426200" y="1970088"/>
          <p14:tracePt t="10772" x="6402388" y="1957388"/>
          <p14:tracePt t="10784" x="6402388" y="1946275"/>
          <p14:tracePt t="10787" x="6378575" y="1933575"/>
          <p14:tracePt t="10796" x="6365875" y="1922463"/>
          <p14:tracePt t="10804" x="6354763" y="1909763"/>
          <p14:tracePt t="10812" x="6330950" y="1897063"/>
          <p14:tracePt t="10820" x="6305550" y="1897063"/>
          <p14:tracePt t="10828" x="6281738" y="1885950"/>
          <p14:tracePt t="10836" x="6246813" y="1873250"/>
          <p14:tracePt t="10844" x="6210300" y="1862138"/>
          <p14:tracePt t="10852" x="6173788" y="1849438"/>
          <p14:tracePt t="10860" x="6149975" y="1849438"/>
          <p14:tracePt t="10869" x="6102350" y="1838325"/>
          <p14:tracePt t="10876" x="6042025" y="1825625"/>
          <p14:tracePt t="10885" x="6005513" y="1825625"/>
          <p14:tracePt t="10892" x="5945188" y="1812925"/>
          <p14:tracePt t="10899" x="5910263" y="1801813"/>
          <p14:tracePt t="10910" x="5886450" y="1801813"/>
          <p14:tracePt t="10917" x="5826125" y="1801813"/>
          <p14:tracePt t="10926" x="5802313" y="1801813"/>
          <p14:tracePt t="10934" x="5765800" y="1801813"/>
          <p14:tracePt t="10942" x="5729288" y="1801813"/>
          <p14:tracePt t="10949" x="5681663" y="1801813"/>
          <p14:tracePt t="10957" x="5634038" y="1801813"/>
          <p14:tracePt t="10965" x="5584825" y="1801813"/>
          <p14:tracePt t="10973" x="5526088" y="1801813"/>
          <p14:tracePt t="10982" x="5465763" y="1801813"/>
          <p14:tracePt t="10989" x="5405438" y="1801813"/>
          <p14:tracePt t="10999" x="5345113" y="1801813"/>
          <p14:tracePt t="11006" x="5284788" y="1801813"/>
          <p14:tracePt t="11018" x="5249863" y="1801813"/>
          <p14:tracePt t="11023" x="5176838" y="1801813"/>
          <p14:tracePt t="11029" x="5105400" y="1812925"/>
          <p14:tracePt t="11037" x="5045075" y="1825625"/>
          <p14:tracePt t="11049" x="5008563" y="1825625"/>
          <p14:tracePt t="11053" x="4948238" y="1838325"/>
          <p14:tracePt t="11061" x="4889500" y="1849438"/>
          <p14:tracePt t="11069" x="4852988" y="1862138"/>
          <p14:tracePt t="11079" x="4805363" y="1873250"/>
          <p14:tracePt t="11085" x="4768850" y="1873250"/>
          <p14:tracePt t="11093" x="4721225" y="1897063"/>
          <p14:tracePt t="11101" x="4697413" y="1909763"/>
          <p14:tracePt t="11111" x="4648200" y="1922463"/>
          <p14:tracePt t="11117" x="4624388" y="1933575"/>
          <p14:tracePt t="11125" x="4576763" y="1957388"/>
          <p14:tracePt t="11134" x="4564063" y="1970088"/>
          <p14:tracePt t="11141" x="4516438" y="1993900"/>
          <p14:tracePt t="11150" x="4503738" y="2005013"/>
          <p14:tracePt t="11157" x="4468813" y="2030413"/>
          <p14:tracePt t="11166" x="4456113" y="2041525"/>
          <p14:tracePt t="11173" x="4419600" y="2078038"/>
          <p14:tracePt t="11181" x="4408488" y="2089150"/>
          <p14:tracePt t="11199" x="4348163" y="2149475"/>
          <p14:tracePt t="11207" x="4337050" y="2173288"/>
          <p14:tracePt t="11213" x="4311650" y="2198688"/>
          <p14:tracePt t="11223" x="4264025" y="2246313"/>
          <p14:tracePt t="11231" x="4240213" y="2281238"/>
          <p14:tracePt t="11239" x="4216400" y="2306638"/>
          <p14:tracePt t="11251" x="4168775" y="2365375"/>
          <p14:tracePt t="11255" x="4143375" y="2401888"/>
          <p14:tracePt t="11263" x="4119563" y="2425700"/>
          <p14:tracePt t="11271" x="4108450" y="2462213"/>
          <p14:tracePt t="11279" x="4071938" y="2509838"/>
          <p14:tracePt t="11287" x="4059238" y="2533650"/>
          <p14:tracePt t="11295" x="4048125" y="2557463"/>
          <p14:tracePt t="11303" x="4048125" y="2582863"/>
          <p14:tracePt t="11311" x="4035425" y="2617788"/>
          <p14:tracePt t="11319" x="4024313" y="2641600"/>
          <p14:tracePt t="11327" x="4024313" y="2654300"/>
          <p14:tracePt t="11335" x="4024313" y="2667000"/>
          <p14:tracePt t="11343" x="4011613" y="2690813"/>
          <p14:tracePt t="11351" x="4011613" y="2725738"/>
          <p14:tracePt t="11359" x="4011613" y="2751138"/>
          <p14:tracePt t="11367" x="4011613" y="2774950"/>
          <p14:tracePt t="11377" x="4011613" y="2798763"/>
          <p14:tracePt t="11384" x="4011613" y="2809875"/>
          <p14:tracePt t="11392" x="4011613" y="2833688"/>
          <p14:tracePt t="11400" x="4011613" y="2870200"/>
          <p14:tracePt t="11408" x="4011613" y="2882900"/>
          <p14:tracePt t="11415" x="4011613" y="2906713"/>
          <p14:tracePt t="11423" x="4011613" y="2917825"/>
          <p14:tracePt t="11431" x="4011613" y="2943225"/>
          <p14:tracePt t="11439" x="4011613" y="2967038"/>
          <p14:tracePt t="11447" x="4011613" y="2990850"/>
          <p14:tracePt t="11455" x="4011613" y="3014663"/>
          <p14:tracePt t="11463" x="4011613" y="3051175"/>
          <p14:tracePt t="11475" x="4011613" y="3074988"/>
          <p14:tracePt t="11479" x="4011613" y="3111500"/>
          <p14:tracePt t="11489" x="4011613" y="3170238"/>
          <p14:tracePt t="11495" x="4011613" y="3206750"/>
          <p14:tracePt t="11505" x="4011613" y="3243263"/>
          <p14:tracePt t="11513" x="4011613" y="3278188"/>
          <p14:tracePt t="11521" x="4011613" y="3314700"/>
          <p14:tracePt t="11529" x="4011613" y="3362325"/>
          <p14:tracePt t="11537" x="4011613" y="3398838"/>
          <p14:tracePt t="11545" x="4024313" y="3435350"/>
          <p14:tracePt t="11553" x="4024313" y="3459163"/>
          <p14:tracePt t="11561" x="4035425" y="3495675"/>
          <p14:tracePt t="11569" x="4048125" y="3519488"/>
          <p14:tracePt t="11577" x="4059238" y="3543300"/>
          <p14:tracePt t="11585" x="4071938" y="3567113"/>
          <p14:tracePt t="11594" x="4084638" y="3590925"/>
          <p14:tracePt t="11601" x="4095750" y="3614738"/>
          <p14:tracePt t="11609" x="4108450" y="3638550"/>
          <p14:tracePt t="11617" x="4132263" y="3663950"/>
          <p14:tracePt t="11625" x="4156075" y="3687763"/>
          <p14:tracePt t="11633" x="4192588" y="3722688"/>
          <p14:tracePt t="11641" x="4227513" y="3746500"/>
          <p14:tracePt t="11650" x="4264025" y="3783013"/>
          <p14:tracePt t="11657" x="4300538" y="3819525"/>
          <p14:tracePt t="11666" x="4337050" y="3856038"/>
          <p14:tracePt t="11675" x="4384675" y="3879850"/>
          <p14:tracePt t="11682" x="4468813" y="3951288"/>
          <p14:tracePt t="11689" x="4529138" y="3987800"/>
          <p14:tracePt t="11698" x="4576763" y="4024313"/>
          <p14:tracePt t="11707" x="4637088" y="4059238"/>
          <p14:tracePt t="11713" x="4768850" y="4132263"/>
          <p14:tracePt t="11721" x="4840288" y="4167188"/>
          <p14:tracePt t="11729" x="4913313" y="4203700"/>
          <p14:tracePt t="11741" x="4984750" y="4227513"/>
          <p14:tracePt t="11745" x="5056188" y="4251325"/>
          <p14:tracePt t="11755" x="5189538" y="4287838"/>
          <p14:tracePt t="11761" x="5260975" y="4311650"/>
          <p14:tracePt t="11772" x="5321300" y="4324350"/>
          <p14:tracePt t="11777" x="5405438" y="4348163"/>
          <p14:tracePt t="11787" x="5465763" y="4359275"/>
          <p14:tracePt t="11795" x="5537200" y="4371975"/>
          <p14:tracePt t="11805" x="5694363" y="4395788"/>
          <p14:tracePt t="11811" x="5765800" y="4395788"/>
          <p14:tracePt t="11819" x="5837238" y="4395788"/>
          <p14:tracePt t="11827" x="5910263" y="4395788"/>
          <p14:tracePt t="11837" x="5994400" y="4395788"/>
          <p14:tracePt t="11843" x="6078538" y="4395788"/>
          <p14:tracePt t="11851" x="6162675" y="4383088"/>
          <p14:tracePt t="11859" x="6246813" y="4371975"/>
          <p14:tracePt t="11867" x="6330950" y="4359275"/>
          <p14:tracePt t="11875" x="6415088" y="4348163"/>
          <p14:tracePt t="11883" x="6510338" y="4335463"/>
          <p14:tracePt t="11891" x="6691313" y="4311650"/>
          <p14:tracePt t="11900" x="6775450" y="4300538"/>
          <p14:tracePt t="11907" x="6870700" y="4287838"/>
          <p14:tracePt t="11915" x="6954838" y="4275138"/>
          <p14:tracePt t="11923" x="7038975" y="4264025"/>
          <p14:tracePt t="11931" x="7110413" y="4240213"/>
          <p14:tracePt t="11941" x="7183438" y="4216400"/>
          <p14:tracePt t="11949" x="7243763" y="4191000"/>
          <p14:tracePt t="11955" x="7315200" y="4156075"/>
          <p14:tracePt t="11963" x="7362825" y="4119563"/>
          <p14:tracePt t="11971" x="7423150" y="4071938"/>
          <p14:tracePt t="11979" x="7459663" y="4035425"/>
          <p14:tracePt t="11987" x="7519988" y="3963988"/>
          <p14:tracePt t="11995" x="7554913" y="3927475"/>
          <p14:tracePt t="12004" x="7578725" y="3890963"/>
          <p14:tracePt t="12011" x="7627938" y="3806825"/>
          <p14:tracePt t="12019" x="7651750" y="3759200"/>
          <p14:tracePt t="12027" x="7675563" y="3698875"/>
          <p14:tracePt t="12036" x="7688263" y="3638550"/>
          <p14:tracePt t="12043" x="7723188" y="3519488"/>
          <p14:tracePt t="12053" x="7735888" y="3459163"/>
          <p14:tracePt t="12059" x="7735888" y="3398838"/>
          <p14:tracePt t="12069" x="7747000" y="3278188"/>
          <p14:tracePt t="12075" x="7747000" y="3219450"/>
          <p14:tracePt t="12085" x="7747000" y="3159125"/>
          <p14:tracePt t="12093" x="7735888" y="3098800"/>
          <p14:tracePt t="12102" x="7735888" y="3051175"/>
          <p14:tracePt t="12109" x="7699375" y="2943225"/>
          <p14:tracePt t="12117" x="7688263" y="2894013"/>
          <p14:tracePt t="12125" x="7675563" y="2846388"/>
          <p14:tracePt t="12135" x="7651750" y="2786063"/>
          <p14:tracePt t="12142" x="7627938" y="2738438"/>
          <p14:tracePt t="12150" x="7604125" y="2690813"/>
          <p14:tracePt t="12157" x="7543800" y="2582863"/>
          <p14:tracePt t="12168" x="7519988" y="2533650"/>
          <p14:tracePt t="12173" x="7494588" y="2498725"/>
          <p14:tracePt t="12182" x="7470775" y="2462213"/>
          <p14:tracePt t="12189" x="7435850" y="2414588"/>
          <p14:tracePt t="12198" x="7412038" y="2378075"/>
          <p14:tracePt t="12205" x="7386638" y="2341563"/>
          <p14:tracePt t="12213" x="7351713" y="2306638"/>
          <p14:tracePt t="12221" x="7291388" y="2246313"/>
          <p14:tracePt t="12229" x="7267575" y="2222500"/>
          <p14:tracePt t="12237" x="7231063" y="2198688"/>
          <p14:tracePt t="12245" x="7207250" y="2173288"/>
          <p14:tracePt t="12253" x="7170738" y="2149475"/>
          <p14:tracePt t="12261" x="7135813" y="2125663"/>
          <p14:tracePt t="12269" x="7099300" y="2114550"/>
          <p14:tracePt t="12277" x="7051675" y="2089150"/>
          <p14:tracePt t="12285" x="7015163" y="2078038"/>
          <p14:tracePt t="12293" x="6967538" y="2065338"/>
          <p14:tracePt t="12301" x="6918325" y="2054225"/>
          <p14:tracePt t="12309" x="6870700" y="2041525"/>
          <p14:tracePt t="12317" x="6762750" y="2005013"/>
          <p14:tracePt t="12325" x="6715125" y="1993900"/>
          <p14:tracePt t="12335" x="6654800" y="1981200"/>
          <p14:tracePt t="12341" x="6581775" y="1957388"/>
          <p14:tracePt t="12351" x="6450013" y="1922463"/>
          <p14:tracePt t="12357" x="6378575" y="1909763"/>
          <p14:tracePt t="12367" x="6305550" y="1885950"/>
          <p14:tracePt t="12375" x="6246813" y="1873250"/>
          <p14:tracePt t="12384" x="6186488" y="1873250"/>
          <p14:tracePt t="12392" x="6078538" y="1862138"/>
          <p14:tracePt t="12399" x="6029325" y="1862138"/>
          <p14:tracePt t="12407" x="5994400" y="1862138"/>
          <p14:tracePt t="12416" x="5945188" y="1862138"/>
          <p14:tracePt t="12423" x="5910263" y="1862138"/>
          <p14:tracePt t="12433" x="5826125" y="1862138"/>
          <p14:tracePt t="12439" x="5776913" y="1873250"/>
          <p14:tracePt t="12448" x="5729288" y="1885950"/>
          <p14:tracePt t="12455" x="5694363" y="1897063"/>
          <p14:tracePt t="12466" x="5645150" y="1909763"/>
          <p14:tracePt t="12471" x="5584825" y="1922463"/>
          <p14:tracePt t="12479" x="5537200" y="1946275"/>
          <p14:tracePt t="12487" x="5489575" y="1970088"/>
          <p14:tracePt t="12495" x="5357813" y="2017713"/>
          <p14:tracePt t="12505" x="5297488" y="2041525"/>
          <p14:tracePt t="12511" x="5224463" y="2078038"/>
          <p14:tracePt t="12519" x="5153025" y="2114550"/>
          <p14:tracePt t="12527" x="5081588" y="2149475"/>
          <p14:tracePt t="12535" x="5008563" y="2185988"/>
          <p14:tracePt t="12543" x="4937125" y="2222500"/>
          <p14:tracePt t="12551" x="4864100" y="2246313"/>
          <p14:tracePt t="12559" x="4816475" y="2281238"/>
          <p14:tracePt t="12568" x="4721225" y="2330450"/>
          <p14:tracePt t="12575" x="4684713" y="2354263"/>
          <p14:tracePt t="12584" x="4637088" y="2378075"/>
          <p14:tracePt t="12591" x="4600575" y="2414588"/>
          <p14:tracePt t="12600" x="4587875" y="2438400"/>
          <p14:tracePt t="12607" x="4552950" y="2474913"/>
          <p14:tracePt t="12615" x="4529138" y="2522538"/>
          <p14:tracePt t="12626" x="4516438" y="2546350"/>
          <p14:tracePt t="12632" x="4479925" y="2606675"/>
          <p14:tracePt t="12641" x="4456113" y="2678113"/>
          <p14:tracePt t="12649" x="4445000" y="2714625"/>
          <p14:tracePt t="12657" x="4408488" y="2798763"/>
          <p14:tracePt t="12665" x="4395788" y="2833688"/>
          <p14:tracePt t="12673" x="4371975" y="2917825"/>
          <p14:tracePt t="12682" x="4360863" y="2967038"/>
          <p14:tracePt t="12690" x="4337050" y="3038475"/>
          <p14:tracePt t="12698" x="4324350" y="3062288"/>
          <p14:tracePt t="12705" x="4311650" y="3122613"/>
          <p14:tracePt t="12713" x="4300538" y="3146425"/>
          <p14:tracePt t="12721" x="4287838" y="3194050"/>
          <p14:tracePt t="12729" x="4287838" y="3206750"/>
          <p14:tracePt t="12737" x="4276725" y="3254375"/>
          <p14:tracePt t="12745" x="4276725" y="3278188"/>
          <p14:tracePt t="12753" x="4276725" y="3303588"/>
          <p14:tracePt t="12762" x="4264025" y="3362325"/>
          <p14:tracePt t="12769" x="4264025" y="3387725"/>
          <p14:tracePt t="12777" x="4252913" y="3459163"/>
          <p14:tracePt t="12785" x="4252913" y="3495675"/>
          <p14:tracePt t="12794" x="4252913" y="3530600"/>
          <p14:tracePt t="12801" x="4252913" y="3614738"/>
          <p14:tracePt t="12809" x="4240213" y="3663950"/>
          <p14:tracePt t="12817" x="4240213" y="3711575"/>
          <p14:tracePt t="12825" x="4240213" y="3759200"/>
          <p14:tracePt t="12833" x="4240213" y="3856038"/>
          <p14:tracePt t="12841" x="4240213" y="3903663"/>
          <p14:tracePt t="12850" x="4240213" y="3951288"/>
          <p14:tracePt t="12857" x="4240213" y="3987800"/>
          <p14:tracePt t="12865" x="4240213" y="4071938"/>
          <p14:tracePt t="12873" x="4240213" y="4106863"/>
          <p14:tracePt t="12881" x="4240213" y="4132263"/>
          <p14:tracePt t="12890" x="4252913" y="4156075"/>
          <p14:tracePt t="12899" x="4252913" y="4179888"/>
          <p14:tracePt t="12905" x="4276725" y="4227513"/>
          <p14:tracePt t="12915" x="4287838" y="4264025"/>
          <p14:tracePt t="12922" x="4300538" y="4287838"/>
          <p14:tracePt t="12932" x="4311650" y="4311650"/>
          <p14:tracePt t="12939" x="4337050" y="4335463"/>
          <p14:tracePt t="12948" x="4360863" y="4371975"/>
          <p14:tracePt t="12955" x="4408488" y="4432300"/>
          <p14:tracePt t="12963" x="4445000" y="4467225"/>
          <p14:tracePt t="12971" x="4468813" y="4503738"/>
          <p14:tracePt t="12979" x="4503738" y="4540250"/>
          <p14:tracePt t="12987" x="4540250" y="4564063"/>
          <p14:tracePt t="12995" x="4576763" y="4600575"/>
          <p14:tracePt t="13003" x="4613275" y="4635500"/>
          <p14:tracePt t="13011" x="4660900" y="4659313"/>
          <p14:tracePt t="13019" x="4745038" y="4719638"/>
          <p14:tracePt t="13027" x="4779963" y="4732338"/>
          <p14:tracePt t="13035" x="4829175" y="4756150"/>
          <p14:tracePt t="13043" x="4864100" y="4768850"/>
          <p14:tracePt t="13051" x="4913313" y="4779963"/>
          <p14:tracePt t="13059" x="4948238" y="4803775"/>
          <p14:tracePt t="13067" x="4997450" y="4816475"/>
          <p14:tracePt t="13075" x="5045075" y="4827588"/>
          <p14:tracePt t="13084" x="5092700" y="4852988"/>
          <p14:tracePt t="13092" x="5140325" y="4864100"/>
          <p14:tracePt t="13115" x="5334000" y="4900613"/>
          <p14:tracePt t="13127" x="5381625" y="4900613"/>
          <p14:tracePt t="13131" x="5500688" y="4924425"/>
          <p14:tracePt t="13139" x="5549900" y="4924425"/>
          <p14:tracePt t="13149" x="5610225" y="4935538"/>
          <p14:tracePt t="13157" x="5681663" y="4935538"/>
          <p14:tracePt t="13163" x="5741988" y="4948238"/>
          <p14:tracePt t="13172" x="5873750" y="4948238"/>
          <p14:tracePt t="13179" x="5945188" y="4948238"/>
          <p14:tracePt t="13192" x="6005513" y="4935538"/>
          <p14:tracePt t="13195" x="6078538" y="4924425"/>
          <p14:tracePt t="13205" x="6149975" y="4911725"/>
          <p14:tracePt t="13213" x="6221413" y="4887913"/>
          <p14:tracePt t="13223" x="6354763" y="4864100"/>
          <p14:tracePt t="13229" x="6415088" y="4840288"/>
          <p14:tracePt t="13238" x="6473825" y="4827588"/>
          <p14:tracePt t="13245" x="6534150" y="4803775"/>
          <p14:tracePt t="13253" x="6581775" y="4792663"/>
          <p14:tracePt t="13261" x="6630988" y="4768850"/>
          <p14:tracePt t="13269" x="6678613" y="4743450"/>
          <p14:tracePt t="13277" x="6726238" y="4708525"/>
          <p14:tracePt t="13286" x="6823075" y="4648200"/>
          <p14:tracePt t="13293" x="6858000" y="4624388"/>
          <p14:tracePt t="13301" x="6907213" y="4587875"/>
          <p14:tracePt t="13309" x="6942138" y="4564063"/>
          <p14:tracePt t="13317" x="6991350" y="4540250"/>
          <p14:tracePt t="13325" x="7026275" y="4516438"/>
          <p14:tracePt t="13334" x="7051675" y="4503738"/>
          <p14:tracePt t="13341" x="7086600" y="4479925"/>
          <p14:tracePt t="13350" x="7099300" y="4456113"/>
          <p14:tracePt t="13357" x="7146925" y="4419600"/>
          <p14:tracePt t="13365" x="7159625" y="4408488"/>
          <p14:tracePt t="13373" x="7183438" y="4371975"/>
          <p14:tracePt t="13382" x="7207250" y="4335463"/>
          <p14:tracePt t="13389" x="7231063" y="4311650"/>
          <p14:tracePt t="13398" x="7254875" y="4275138"/>
          <p14:tracePt t="13405" x="7291388" y="4227513"/>
          <p14:tracePt t="13413" x="7315200" y="4191000"/>
          <p14:tracePt t="13423" x="7327900" y="4156075"/>
          <p14:tracePt t="13429" x="7362825" y="4106863"/>
          <p14:tracePt t="13437" x="7386638" y="4048125"/>
          <p14:tracePt t="13445" x="7399338" y="4011613"/>
          <p14:tracePt t="13455" x="7423150" y="3940175"/>
          <p14:tracePt t="13461" x="7435850" y="3890963"/>
          <p14:tracePt t="13471" x="7446963" y="3806825"/>
          <p14:tracePt t="13477" x="7446963" y="3746500"/>
          <p14:tracePt t="13489" x="7446963" y="3698875"/>
          <p14:tracePt t="13493" x="7446963" y="3638550"/>
          <p14:tracePt t="13503" x="7446963" y="3590925"/>
          <p14:tracePt t="13511" x="7446963" y="3543300"/>
          <p14:tracePt t="13521" x="7446963" y="3495675"/>
          <p14:tracePt t="13527" x="7446963" y="3435350"/>
          <p14:tracePt t="13535" x="7446963" y="3422650"/>
          <p14:tracePt t="13543" x="7435850" y="3387725"/>
          <p14:tracePt t="13553" x="7423150" y="3338513"/>
          <p14:tracePt t="13559" x="7412038" y="3303588"/>
          <p14:tracePt t="13567" x="7399338" y="3254375"/>
          <p14:tracePt t="13575" x="7375525" y="3206750"/>
          <p14:tracePt t="13584" x="7362825" y="3170238"/>
          <p14:tracePt t="13591" x="7339013" y="3122613"/>
          <p14:tracePt t="13600" x="7315200" y="3062288"/>
          <p14:tracePt t="13607" x="7278688" y="3001963"/>
          <p14:tracePt t="13615" x="7267575" y="2978150"/>
          <p14:tracePt t="13623" x="7231063" y="2906713"/>
          <p14:tracePt t="13632" x="7194550" y="2846388"/>
          <p14:tracePt t="13639" x="7170738" y="2822575"/>
          <p14:tracePt t="13649" x="7146925" y="2774950"/>
          <p14:tracePt t="13655" x="7123113" y="2751138"/>
          <p14:tracePt t="13663" x="7099300" y="2714625"/>
          <p14:tracePt t="13671" x="7086600" y="2690813"/>
          <p14:tracePt t="13679" x="7051675" y="2667000"/>
          <p14:tracePt t="13687" x="7038975" y="2641600"/>
          <p14:tracePt t="13695" x="7002463" y="2617788"/>
          <p14:tracePt t="13703" x="6991350" y="2606675"/>
          <p14:tracePt t="13711" x="6954838" y="2582863"/>
          <p14:tracePt t="13719" x="6931025" y="2570163"/>
          <p14:tracePt t="13727" x="6883400" y="2533650"/>
          <p14:tracePt t="13735" x="6846888" y="2522538"/>
          <p14:tracePt t="13743" x="6786563" y="2498725"/>
          <p14:tracePt t="13753" x="6738938" y="2474913"/>
          <p14:tracePt t="13761" x="6702425" y="2462213"/>
          <p14:tracePt t="13769" x="6607175" y="2425700"/>
          <p14:tracePt t="13777" x="6557963" y="2414588"/>
          <p14:tracePt t="13785" x="6462713" y="2390775"/>
          <p14:tracePt t="13793" x="6415088" y="2365375"/>
          <p14:tracePt t="13801" x="6305550" y="2341563"/>
          <p14:tracePt t="13809" x="6246813" y="2330450"/>
          <p14:tracePt t="13827" x="6089650" y="2281238"/>
          <p14:tracePt t="13833" x="6042025" y="2270125"/>
          <p14:tracePt t="13841" x="5957888" y="2257425"/>
          <p14:tracePt t="13851" x="5910263" y="2246313"/>
          <p14:tracePt t="13857" x="5873750" y="2233613"/>
          <p14:tracePt t="13865" x="5789613" y="2222500"/>
          <p14:tracePt t="13874" x="5765800" y="2209800"/>
          <p14:tracePt t="13882" x="5694363" y="2209800"/>
          <p14:tracePt t="13889" x="5668963" y="2209800"/>
          <p14:tracePt t="13898" x="5610225" y="2209800"/>
          <p14:tracePt t="13905" x="5573713" y="2209800"/>
          <p14:tracePt t="13913" x="5549900" y="2209800"/>
          <p14:tracePt t="13921" x="5489575" y="2209800"/>
          <p14:tracePt t="13934" x="5465763" y="2209800"/>
          <p14:tracePt t="13939" x="5405438" y="2222500"/>
          <p14:tracePt t="13945" x="5368925" y="2233613"/>
          <p14:tracePt t="13953" x="5308600" y="2257425"/>
          <p14:tracePt t="13961" x="5273675" y="2270125"/>
          <p14:tracePt t="13969" x="5224463" y="2281238"/>
          <p14:tracePt t="13977" x="5140325" y="2317750"/>
          <p14:tracePt t="13990" x="5105400" y="2330450"/>
          <p14:tracePt t="13993" x="5008563" y="2365375"/>
          <p14:tracePt t="14002" x="4960938" y="2378075"/>
          <p14:tracePt t="14011" x="4924425" y="2401888"/>
          <p14:tracePt t="14018" x="4840288" y="2438400"/>
          <p14:tracePt t="14025" x="4792663" y="2462213"/>
          <p14:tracePt t="14033" x="4708525" y="2498725"/>
          <p14:tracePt t="14043" x="4672013" y="2522538"/>
          <p14:tracePt t="14049" x="4613275" y="2557463"/>
          <p14:tracePt t="14059" x="4576763" y="2570163"/>
          <p14:tracePt t="14068" x="4552950" y="2593975"/>
          <p14:tracePt t="14075" x="4492625" y="2641600"/>
          <p14:tracePt t="14084" x="4468813" y="2667000"/>
          <p14:tracePt t="14091" x="4445000" y="2690813"/>
          <p14:tracePt t="14115" x="4360863" y="2798763"/>
          <p14:tracePt t="14123" x="4311650" y="2859088"/>
          <p14:tracePt t="14132" x="4300538" y="2882900"/>
          <p14:tracePt t="14140" x="4276725" y="2917825"/>
          <p14:tracePt t="14150" x="4264025" y="2954338"/>
          <p14:tracePt t="14155" x="4227513" y="3051175"/>
          <p14:tracePt t="14163" x="4216400" y="3086100"/>
          <p14:tracePt t="14172" x="4203700" y="3135313"/>
          <p14:tracePt t="14180" x="4192588" y="3182938"/>
          <p14:tracePt t="14188" x="4168775" y="3267075"/>
          <p14:tracePt t="14195" x="4156075" y="3303588"/>
          <p14:tracePt t="14204" x="4156075" y="3351213"/>
          <p14:tracePt t="14213" x="4143375" y="3375025"/>
          <p14:tracePt t="14219" x="4143375" y="3446463"/>
          <p14:tracePt t="14227" x="4143375" y="3482975"/>
          <p14:tracePt t="14236" x="4143375" y="3506788"/>
          <p14:tracePt t="14243" x="4156075" y="3543300"/>
          <p14:tracePt t="14251" x="4179888" y="3603625"/>
          <p14:tracePt t="14259" x="4192588" y="3638550"/>
          <p14:tracePt t="14267" x="4203700" y="3663950"/>
          <p14:tracePt t="14275" x="4240213" y="3722688"/>
          <p14:tracePt t="14284" x="4252913" y="3746500"/>
          <p14:tracePt t="14291" x="4264025" y="3783013"/>
          <p14:tracePt t="14300" x="4276725" y="3795713"/>
          <p14:tracePt t="14307" x="4300538" y="3819525"/>
          <p14:tracePt t="14316" x="4324350" y="3843338"/>
          <p14:tracePt t="14325" x="4348163" y="3867150"/>
          <p14:tracePt t="14332" x="4371975" y="3890963"/>
          <p14:tracePt t="14341" x="4395788" y="3914775"/>
          <p14:tracePt t="14349" x="4419600" y="3940175"/>
          <p14:tracePt t="14357" x="4445000" y="3951288"/>
          <p14:tracePt t="14366" x="4468813" y="3975100"/>
          <p14:tracePt t="14373" x="4492625" y="3998913"/>
          <p14:tracePt t="14381" x="4529138" y="4011613"/>
          <p14:tracePt t="14389" x="4564063" y="4035425"/>
          <p14:tracePt t="14398" x="4587875" y="4048125"/>
          <p14:tracePt t="14405" x="4624388" y="4071938"/>
          <p14:tracePt t="14413" x="4660900" y="4083050"/>
          <p14:tracePt t="14421" x="4708525" y="4106863"/>
          <p14:tracePt t="14429" x="4756150" y="4132263"/>
          <p14:tracePt t="14439" x="4816475" y="4143375"/>
          <p14:tracePt t="14445" x="4864100" y="4156075"/>
          <p14:tracePt t="14453" x="4924425" y="4179888"/>
          <p14:tracePt t="14461" x="5021263" y="4203700"/>
          <p14:tracePt t="14470" x="5081588" y="4216400"/>
          <p14:tracePt t="14478" x="5153025" y="4227513"/>
          <p14:tracePt t="14485" x="5224463" y="4227513"/>
          <p14:tracePt t="14493" x="5308600" y="4240213"/>
          <p14:tracePt t="14501" x="5392738" y="4251325"/>
          <p14:tracePt t="14510" x="5453063" y="4251325"/>
          <p14:tracePt t="14517" x="5549900" y="4264025"/>
          <p14:tracePt t="14525" x="5634038" y="4264025"/>
          <p14:tracePt t="14534" x="5705475" y="4264025"/>
          <p14:tracePt t="14541" x="5789613" y="4251325"/>
          <p14:tracePt t="14549" x="5861050" y="4240213"/>
          <p14:tracePt t="14557" x="5934075" y="4240213"/>
          <p14:tracePt t="14566" x="5981700" y="4227513"/>
          <p14:tracePt t="14573" x="6054725" y="4216400"/>
          <p14:tracePt t="14582" x="6113463" y="4203700"/>
          <p14:tracePt t="14589" x="6162675" y="4191000"/>
          <p14:tracePt t="14598" x="6210300" y="4191000"/>
          <p14:tracePt t="14605" x="6270625" y="4191000"/>
          <p14:tracePt t="14615" x="6318250" y="4191000"/>
          <p14:tracePt t="14621" x="6354763" y="4191000"/>
          <p14:tracePt t="14632" x="6402388" y="4191000"/>
          <p14:tracePt t="14637" x="6438900" y="4191000"/>
          <p14:tracePt t="14648" x="6497638" y="4179888"/>
          <p14:tracePt t="14655" x="6534150" y="4167188"/>
          <p14:tracePt t="14663" x="6581775" y="4156075"/>
          <p14:tracePt t="14672" x="6618288" y="4132263"/>
          <p14:tracePt t="14679" x="6691313" y="4095750"/>
          <p14:tracePt t="14688" x="6738938" y="4059238"/>
          <p14:tracePt t="14695" x="6799263" y="4035425"/>
          <p14:tracePt t="14703" x="6846888" y="3998913"/>
          <p14:tracePt t="14711" x="6894513" y="3975100"/>
          <p14:tracePt t="14720" x="6942138" y="3940175"/>
          <p14:tracePt t="14727" x="6978650" y="3914775"/>
          <p14:tracePt t="14735" x="6991350" y="3903663"/>
          <p14:tracePt t="14743" x="7015163" y="3879850"/>
          <p14:tracePt t="14752" x="7038975" y="3856038"/>
          <p14:tracePt t="14759" x="7062788" y="3830638"/>
          <p14:tracePt t="14768" x="7099300" y="3806825"/>
          <p14:tracePt t="14775" x="7110413" y="3795713"/>
          <p14:tracePt t="14784" x="7123113" y="3771900"/>
          <p14:tracePt t="14794" x="7146925" y="3746500"/>
          <p14:tracePt t="14799" x="7170738" y="3722688"/>
          <p14:tracePt t="14808" x="7183438" y="3698875"/>
          <p14:tracePt t="14815" x="7207250" y="3638550"/>
          <p14:tracePt t="14824" x="7231063" y="3614738"/>
          <p14:tracePt t="14831" x="7254875" y="3530600"/>
          <p14:tracePt t="14840" x="7291388" y="3446463"/>
          <p14:tracePt t="14848" x="7315200" y="3398838"/>
          <p14:tracePt t="14855" x="7339013" y="3314700"/>
          <p14:tracePt t="14863" x="7351713" y="3267075"/>
          <p14:tracePt t="14873" x="7362825" y="3182938"/>
          <p14:tracePt t="14879" x="7362825" y="3146425"/>
          <p14:tracePt t="14887" x="7362825" y="3074988"/>
          <p14:tracePt t="14895" x="7362825" y="3038475"/>
          <p14:tracePt t="14907" x="7362825" y="2990850"/>
          <p14:tracePt t="14913" x="7351713" y="2917825"/>
          <p14:tracePt t="14921" x="7339013" y="2882900"/>
          <p14:tracePt t="14927" x="7302500" y="2798763"/>
          <p14:tracePt t="14940" x="7291388" y="2762250"/>
          <p14:tracePt t="14945" x="7278688" y="2725738"/>
          <p14:tracePt t="14955" x="7243763" y="2654300"/>
          <p14:tracePt t="14961" x="7218363" y="2617788"/>
          <p14:tracePt t="14969" x="7194550" y="2570163"/>
          <p14:tracePt t="14977" x="7159625" y="2498725"/>
          <p14:tracePt t="14985" x="7135813" y="2462213"/>
          <p14:tracePt t="14993" x="7110413" y="2425700"/>
          <p14:tracePt t="15002" x="7062788" y="2365375"/>
          <p14:tracePt t="15009" x="7038975" y="2330450"/>
          <p14:tracePt t="15017" x="7015163" y="2306638"/>
          <p14:tracePt t="15025" x="6991350" y="2270125"/>
          <p14:tracePt t="15034" x="6954838" y="2233613"/>
          <p14:tracePt t="15041" x="6942138" y="2209800"/>
          <p14:tracePt t="15049" x="6931025" y="2198688"/>
          <p14:tracePt t="15057" x="6907213" y="2173288"/>
          <p14:tracePt t="15066" x="6858000" y="2125663"/>
          <p14:tracePt t="15073" x="6823075" y="2101850"/>
          <p14:tracePt t="15083" x="6786563" y="2078038"/>
          <p14:tracePt t="15089" x="6750050" y="2054225"/>
          <p14:tracePt t="15098" x="6702425" y="2017713"/>
          <p14:tracePt t="15117" x="6546850" y="1933575"/>
          <p14:tracePt t="15121" x="6486525" y="1909763"/>
          <p14:tracePt t="15129" x="6426200" y="1885950"/>
          <p14:tracePt t="15138" x="6365875" y="1873250"/>
          <p14:tracePt t="15145" x="6305550" y="1862138"/>
          <p14:tracePt t="15153" x="6197600" y="1838325"/>
          <p14:tracePt t="15163" x="6162675" y="1838325"/>
          <p14:tracePt t="15170" x="6126163" y="1838325"/>
          <p14:tracePt t="15177" x="6065838" y="1838325"/>
          <p14:tracePt t="15185" x="6029325" y="1825625"/>
          <p14:tracePt t="15195" x="5994400" y="1825625"/>
          <p14:tracePt t="15201" x="5934075" y="1825625"/>
          <p14:tracePt t="15211" x="5897563" y="1825625"/>
          <p14:tracePt t="15219" x="5861050" y="1825625"/>
          <p14:tracePt t="15227" x="5826125" y="1825625"/>
          <p14:tracePt t="15236" x="5753100" y="1849438"/>
          <p14:tracePt t="15243" x="5705475" y="1849438"/>
          <p14:tracePt t="15252" x="5657850" y="1862138"/>
          <p14:tracePt t="15259" x="5597525" y="1885950"/>
          <p14:tracePt t="15267" x="5489575" y="1922463"/>
          <p14:tracePt t="15275" x="5429250" y="1933575"/>
          <p14:tracePt t="15283" x="5368925" y="1957388"/>
          <p14:tracePt t="15291" x="5321300" y="1981200"/>
          <p14:tracePt t="15300" x="5260975" y="2005013"/>
          <p14:tracePt t="15307" x="5165725" y="2041525"/>
          <p14:tracePt t="15316" x="5116513" y="2065338"/>
          <p14:tracePt t="15323" x="5068888" y="2078038"/>
          <p14:tracePt t="15331" x="5021263" y="2101850"/>
          <p14:tracePt t="15339" x="4984750" y="2114550"/>
          <p14:tracePt t="15348" x="4948238" y="2138363"/>
          <p14:tracePt t="15355" x="4913313" y="2149475"/>
          <p14:tracePt t="15363" x="4876800" y="2185988"/>
          <p14:tracePt t="15371" x="4852988" y="2198688"/>
          <p14:tracePt t="15379" x="4816475" y="2233613"/>
          <p14:tracePt t="15387" x="4792663" y="2257425"/>
          <p14:tracePt t="15395" x="4779963" y="2281238"/>
          <p14:tracePt t="15403" x="4756150" y="2317750"/>
          <p14:tracePt t="15411" x="4732338" y="2354263"/>
          <p14:tracePt t="15419" x="4708525" y="2401888"/>
          <p14:tracePt t="15427" x="4684713" y="2449513"/>
          <p14:tracePt t="15436" x="4660900" y="2509838"/>
          <p14:tracePt t="15443" x="4637088" y="2570163"/>
          <p14:tracePt t="15451" x="4624388" y="2606675"/>
          <p14:tracePt t="15459" x="4600575" y="2678113"/>
          <p14:tracePt t="15468" x="4576763" y="2751138"/>
          <p14:tracePt t="15477" x="4564063" y="2786063"/>
          <p14:tracePt t="15483" x="4540250" y="2846388"/>
          <p14:tracePt t="15493" x="4516438" y="2906713"/>
          <p14:tracePt t="15503" x="4503738" y="2930525"/>
          <p14:tracePt t="15509" x="4492625" y="2967038"/>
          <p14:tracePt t="15518" x="4492625" y="2990850"/>
          <p14:tracePt t="15525" x="4479925" y="3027363"/>
          <p14:tracePt t="15537" x="4468813" y="3038475"/>
          <p14:tracePt t="15542" x="4456113" y="3074988"/>
          <p14:tracePt t="15550" x="4456113" y="3098800"/>
          <p14:tracePt t="15557" x="4445000" y="3135313"/>
          <p14:tracePt t="15566" x="4445000" y="3159125"/>
          <p14:tracePt t="15573" x="4445000" y="3206750"/>
          <p14:tracePt t="15581" x="4445000" y="3230563"/>
          <p14:tracePt t="15589" x="4445000" y="3290888"/>
          <p14:tracePt t="15599" x="4445000" y="3314700"/>
          <p14:tracePt t="15605" x="4445000" y="3387725"/>
          <p14:tracePt t="15614" x="4445000" y="3422650"/>
          <p14:tracePt t="15621" x="4445000" y="3459163"/>
          <p14:tracePt t="15629" x="4456113" y="3530600"/>
          <p14:tracePt t="15637" x="4456113" y="3567113"/>
          <p14:tracePt t="15645" x="4468813" y="3603625"/>
          <p14:tracePt t="15653" x="4492625" y="3675063"/>
          <p14:tracePt t="15661" x="4503738" y="3711575"/>
          <p14:tracePt t="15669" x="4516438" y="3735388"/>
          <p14:tracePt t="15677" x="4540250" y="3783013"/>
          <p14:tracePt t="15685" x="4552950" y="3806825"/>
          <p14:tracePt t="15693" x="4564063" y="3830638"/>
          <p14:tracePt t="15701" x="4576763" y="3843338"/>
          <p14:tracePt t="15709" x="4600575" y="3879850"/>
          <p14:tracePt t="15717" x="4613275" y="3903663"/>
          <p14:tracePt t="15725" x="4637088" y="3914775"/>
          <p14:tracePt t="15733" x="4648200" y="3940175"/>
          <p14:tracePt t="15741" x="4660900" y="3963988"/>
          <p14:tracePt t="15750" x="4697413" y="4011613"/>
          <p14:tracePt t="15757" x="4721225" y="4035425"/>
          <p14:tracePt t="15768" x="4756150" y="4071938"/>
          <p14:tracePt t="15775" x="4792663" y="4095750"/>
          <p14:tracePt t="15784" x="4829175" y="4132263"/>
          <p14:tracePt t="15791" x="4864100" y="4167188"/>
          <p14:tracePt t="15800" x="4913313" y="4191000"/>
          <p14:tracePt t="15807" x="4960938" y="4216400"/>
          <p14:tracePt t="15815" x="5008563" y="4240213"/>
          <p14:tracePt t="15823" x="5045075" y="4264025"/>
          <p14:tracePt t="15834" x="5081588" y="4275138"/>
          <p14:tracePt t="15839" x="5105400" y="4287838"/>
          <p14:tracePt t="15849" x="5140325" y="4311650"/>
          <p14:tracePt t="15855" x="5189538" y="4324350"/>
          <p14:tracePt t="15866" x="5224463" y="4335463"/>
          <p14:tracePt t="15871" x="5273675" y="4348163"/>
          <p14:tracePt t="15879" x="5308600" y="4359275"/>
          <p14:tracePt t="15887" x="5357813" y="4371975"/>
          <p14:tracePt t="15896" x="5392738" y="4383088"/>
          <p14:tracePt t="15903" x="5453063" y="4395788"/>
          <p14:tracePt t="15911" x="5500688" y="4395788"/>
          <p14:tracePt t="15919" x="5573713" y="4408488"/>
          <p14:tracePt t="15929" x="5634038" y="4419600"/>
          <p14:tracePt t="15935" x="5694363" y="4432300"/>
          <p14:tracePt t="15943" x="5789613" y="4443413"/>
          <p14:tracePt t="15951" x="5861050" y="4456113"/>
          <p14:tracePt t="15959" x="5945188" y="4467225"/>
          <p14:tracePt t="15967" x="6018213" y="4467225"/>
          <p14:tracePt t="15975" x="6102350" y="4479925"/>
          <p14:tracePt t="15983" x="6197600" y="4479925"/>
          <p14:tracePt t="15991" x="6281738" y="4479925"/>
          <p14:tracePt t="15999" x="6365875" y="4479925"/>
          <p14:tracePt t="16007" x="6450013" y="4479925"/>
          <p14:tracePt t="16015" x="6523038" y="4467225"/>
          <p14:tracePt t="16023" x="6594475" y="4456113"/>
          <p14:tracePt t="16032" x="6630988" y="4443413"/>
          <p14:tracePt t="16041" x="6691313" y="4419600"/>
          <p14:tracePt t="16048" x="6738938" y="4383088"/>
          <p14:tracePt t="16057" x="6799263" y="4348163"/>
          <p14:tracePt t="16066" x="6823075" y="4324350"/>
          <p14:tracePt t="16073" x="6883400" y="4287838"/>
          <p14:tracePt t="16081" x="6942138" y="4240213"/>
          <p14:tracePt t="16089" x="6978650" y="4216400"/>
          <p14:tracePt t="16098" x="7038975" y="4179888"/>
          <p14:tracePt t="16116" x="7110413" y="4119563"/>
          <p14:tracePt t="16121" x="7159625" y="4059238"/>
          <p14:tracePt t="16129" x="7183438" y="4035425"/>
          <p14:tracePt t="16137" x="7231063" y="3963988"/>
          <p14:tracePt t="16145" x="7254875" y="3914775"/>
          <p14:tracePt t="16153" x="7291388" y="3830638"/>
          <p14:tracePt t="16161" x="7315200" y="3771900"/>
          <p14:tracePt t="16169" x="7339013" y="3663950"/>
          <p14:tracePt t="16177" x="7362825" y="3603625"/>
          <p14:tracePt t="16185" x="7375525" y="3543300"/>
          <p14:tracePt t="16193" x="7386638" y="3422650"/>
          <p14:tracePt t="16201" x="7386638" y="3362325"/>
          <p14:tracePt t="16209" x="7386638" y="3243263"/>
          <p14:tracePt t="16217" x="7386638" y="3182938"/>
          <p14:tracePt t="16226" x="7386638" y="3111500"/>
          <p14:tracePt t="16233" x="7351713" y="2990850"/>
          <p14:tracePt t="16241" x="7339013" y="2943225"/>
          <p14:tracePt t="16250" x="7327900" y="2882900"/>
          <p14:tracePt t="16257" x="7302500" y="2809875"/>
          <p14:tracePt t="16266" x="7302500" y="2774950"/>
          <p14:tracePt t="16273" x="7291388" y="2738438"/>
          <p14:tracePt t="16281" x="7267575" y="2667000"/>
          <p14:tracePt t="16289" x="7254875" y="2630488"/>
          <p14:tracePt t="16299" x="7231063" y="2593975"/>
          <p14:tracePt t="16305" x="7218363" y="2546350"/>
          <p14:tracePt t="16314" x="7183438" y="2462213"/>
          <p14:tracePt t="16321" x="7146925" y="2414588"/>
          <p14:tracePt t="16329" x="7123113" y="2365375"/>
          <p14:tracePt t="16339" x="7099300" y="2317750"/>
          <p14:tracePt t="16348" x="7075488" y="2270125"/>
          <p14:tracePt t="16353" x="7015163" y="2185988"/>
          <p14:tracePt t="16364" x="6991350" y="2149475"/>
          <p14:tracePt t="16371" x="6954838" y="2114550"/>
          <p14:tracePt t="16379" x="6942138" y="2089150"/>
          <p14:tracePt t="16387" x="6894513" y="2054225"/>
          <p14:tracePt t="16395" x="6870700" y="2030413"/>
          <p14:tracePt t="16403" x="6858000" y="2017713"/>
          <p14:tracePt t="16411" x="6834188" y="1993900"/>
          <p14:tracePt t="16419" x="6810375" y="1981200"/>
          <p14:tracePt t="16427" x="6799263" y="1970088"/>
          <p14:tracePt t="16435" x="6762750" y="1946275"/>
          <p14:tracePt t="16443" x="6715125" y="1933575"/>
          <p14:tracePt t="16451" x="6678613" y="1922463"/>
          <p14:tracePt t="16459" x="6618288" y="1909763"/>
          <p14:tracePt t="16467" x="6557963" y="1885950"/>
          <p14:tracePt t="16475" x="6523038" y="1885950"/>
          <p14:tracePt t="16483" x="6450013" y="1873250"/>
          <p14:tracePt t="16491" x="6402388" y="1873250"/>
          <p14:tracePt t="16501" x="6330950" y="1873250"/>
          <p14:tracePt t="16507" x="6257925" y="1862138"/>
          <p14:tracePt t="16516" x="6221413" y="1862138"/>
          <p14:tracePt t="16523" x="6162675" y="1862138"/>
          <p14:tracePt t="16533" x="6102350" y="1862138"/>
          <p14:tracePt t="16539" x="6065838" y="1862138"/>
          <p14:tracePt t="16547" x="6005513" y="1862138"/>
          <p14:tracePt t="16557" x="5981700" y="1862138"/>
          <p14:tracePt t="16565" x="5921375" y="1862138"/>
          <p14:tracePt t="16571" x="5897563" y="1862138"/>
          <p14:tracePt t="16579" x="5837238" y="1862138"/>
          <p14:tracePt t="16587" x="5802313" y="1862138"/>
          <p14:tracePt t="16595" x="5741988" y="1862138"/>
          <p14:tracePt t="16603" x="5705475" y="1873250"/>
          <p14:tracePt t="16611" x="5634038" y="1885950"/>
          <p14:tracePt t="16622" x="5584825" y="1897063"/>
          <p14:tracePt t="16627" x="5500688" y="1909763"/>
          <p14:tracePt t="16637" x="5465763" y="1922463"/>
          <p14:tracePt t="16645" x="5381625" y="1933575"/>
          <p14:tracePt t="16655" x="5321300" y="1957388"/>
          <p14:tracePt t="16661" x="5284788" y="1957388"/>
          <p14:tracePt t="16669" x="5224463" y="1981200"/>
          <p14:tracePt t="16677" x="5200650" y="1993900"/>
          <p14:tracePt t="16685" x="5140325" y="2005013"/>
          <p14:tracePt t="16693" x="5116513" y="2017713"/>
          <p14:tracePt t="16701" x="5081588" y="2030413"/>
          <p14:tracePt t="16709" x="5068888" y="2041525"/>
          <p14:tracePt t="16717" x="5045075" y="2054225"/>
          <p14:tracePt t="16725" x="5021263" y="2089150"/>
          <p14:tracePt t="16735" x="4997450" y="2101850"/>
          <p14:tracePt t="16741" x="4960938" y="2149475"/>
          <p14:tracePt t="16750" x="4937125" y="2173288"/>
          <p14:tracePt t="16757" x="4913313" y="2209800"/>
          <p14:tracePt t="16765" x="4852988" y="2281238"/>
          <p14:tracePt t="16773" x="4816475" y="2317750"/>
          <p14:tracePt t="16782" x="4779963" y="2365375"/>
          <p14:tracePt t="16789" x="4721225" y="2462213"/>
          <p14:tracePt t="16798" x="4684713" y="2509838"/>
          <p14:tracePt t="16805" x="4648200" y="2557463"/>
          <p14:tracePt t="16813" x="4587875" y="2667000"/>
          <p14:tracePt t="16821" x="4564063" y="2725738"/>
          <p14:tracePt t="16829" x="4540250" y="2786063"/>
          <p14:tracePt t="16837" x="4492625" y="2894013"/>
          <p14:tracePt t="16845" x="4479925" y="2954338"/>
          <p14:tracePt t="16854" x="4456113" y="3014663"/>
          <p14:tracePt t="16861" x="4419600" y="3122613"/>
          <p14:tracePt t="16869" x="4408488" y="3182938"/>
          <p14:tracePt t="16877" x="4395788" y="3243263"/>
          <p14:tracePt t="16886" x="4371975" y="3351213"/>
          <p14:tracePt t="16893" x="4371975" y="3411538"/>
          <p14:tracePt t="16901" x="4371975" y="3459163"/>
          <p14:tracePt t="16911" x="4360863" y="3554413"/>
          <p14:tracePt t="16920" x="4360863" y="3590925"/>
          <p14:tracePt t="16927" x="4360863" y="3638550"/>
          <p14:tracePt t="16935" x="4371975" y="3711575"/>
          <p14:tracePt t="16943" x="4384675" y="3746500"/>
          <p14:tracePt t="16953" x="4395788" y="3783013"/>
          <p14:tracePt t="16959" x="4419600" y="3843338"/>
          <p14:tracePt t="16968" x="4432300" y="3879850"/>
          <p14:tracePt t="16975" x="4445000" y="3903663"/>
          <p14:tracePt t="16984" x="4479925" y="3963988"/>
          <p14:tracePt t="16991" x="4503738" y="3998913"/>
          <p14:tracePt t="17001" x="4540250" y="4035425"/>
          <p14:tracePt t="17007" x="4552950" y="4059238"/>
          <p14:tracePt t="17015" x="4576763" y="4083050"/>
          <p14:tracePt t="17023" x="4600575" y="4095750"/>
          <p14:tracePt t="17032" x="4648200" y="4132263"/>
          <p14:tracePt t="17039" x="4684713" y="4143375"/>
          <p14:tracePt t="17048" x="4721225" y="4167188"/>
          <p14:tracePt t="17055" x="4805363" y="4203700"/>
          <p14:tracePt t="17066" x="4840288" y="4216400"/>
          <p14:tracePt t="17071" x="4900613" y="4227513"/>
          <p14:tracePt t="17079" x="4960938" y="4240213"/>
          <p14:tracePt t="17087" x="5105400" y="4275138"/>
          <p14:tracePt t="17095" x="5176838" y="4287838"/>
          <p14:tracePt t="17115" x="5345113" y="4311650"/>
          <p14:tracePt t="17120" x="5513388" y="4335463"/>
          <p14:tracePt t="17127" x="5597525" y="4348163"/>
          <p14:tracePt t="17135" x="5681663" y="4348163"/>
          <p14:tracePt t="17143" x="5837238" y="4348163"/>
          <p14:tracePt t="17152" x="5921375" y="4348163"/>
          <p14:tracePt t="17159" x="5981700" y="4348163"/>
          <p14:tracePt t="17167" x="6113463" y="4348163"/>
          <p14:tracePt t="17175" x="6173788" y="4335463"/>
          <p14:tracePt t="17185" x="6270625" y="4324350"/>
          <p14:tracePt t="17191" x="6318250" y="4311650"/>
          <p14:tracePt t="17201" x="6402388" y="4275138"/>
          <p14:tracePt t="17209" x="6438900" y="4264025"/>
          <p14:tracePt t="17218" x="6473825" y="4251325"/>
          <p14:tracePt t="17225" x="6546850" y="4227513"/>
          <p14:tracePt t="17234" x="6570663" y="4216400"/>
          <p14:tracePt t="17241" x="6630988" y="4179888"/>
          <p14:tracePt t="17252" x="6665913" y="4167188"/>
          <p14:tracePt t="17257" x="6715125" y="4132263"/>
          <p14:tracePt t="17265" x="6738938" y="4106863"/>
          <p14:tracePt t="17273" x="6762750" y="4095750"/>
          <p14:tracePt t="17285" x="6799263" y="4048125"/>
          <p14:tracePt t="17289" x="6823075" y="4035425"/>
          <p14:tracePt t="17298" x="6858000" y="3987800"/>
          <p14:tracePt t="17305" x="6883400" y="3951288"/>
          <p14:tracePt t="17314" x="6894513" y="3927475"/>
          <p14:tracePt t="17321" x="6931025" y="3890963"/>
          <p14:tracePt t="17329" x="6942138" y="3867150"/>
          <p14:tracePt t="17337" x="6954838" y="3856038"/>
          <p14:tracePt t="17345" x="6967538" y="3843338"/>
          <p14:tracePt t="17353" x="6978650" y="3819525"/>
          <p14:tracePt t="17370" x="6991350" y="3806825"/>
          <p14:tracePt t="17587" x="0" y="0"/>
        </p14:tracePtLst>
        <p14:tracePtLst>
          <p14:tracePt t="18699" x="5776913" y="2930525"/>
          <p14:tracePt t="18712" x="5776913" y="2917825"/>
          <p14:tracePt t="18720" x="5765800" y="2917825"/>
          <p14:tracePt t="18728" x="5753100" y="2894013"/>
          <p14:tracePt t="18737" x="5741988" y="2882900"/>
          <p14:tracePt t="18744" x="5718175" y="2882900"/>
          <p14:tracePt t="18753" x="5694363" y="2870200"/>
          <p14:tracePt t="18760" x="5668963" y="2846388"/>
          <p14:tracePt t="18771" x="5645150" y="2833688"/>
          <p14:tracePt t="18776" x="5584825" y="2809875"/>
          <p14:tracePt t="18783" x="5561013" y="2798763"/>
          <p14:tracePt t="18792" x="5526088" y="2798763"/>
          <p14:tracePt t="18804" x="5489575" y="2786063"/>
          <p14:tracePt t="18808" x="5465763" y="2786063"/>
          <p14:tracePt t="18816" x="5429250" y="2774950"/>
          <p14:tracePt t="18824" x="5381625" y="2774950"/>
          <p14:tracePt t="18836" x="5357813" y="2774950"/>
          <p14:tracePt t="18840" x="5334000" y="2774950"/>
          <p14:tracePt t="18848" x="5297488" y="2774950"/>
          <p14:tracePt t="18858" x="5273675" y="2774950"/>
          <p14:tracePt t="18868" x="5237163" y="2774950"/>
          <p14:tracePt t="18874" x="5213350" y="2774950"/>
          <p14:tracePt t="18883" x="5176838" y="2774950"/>
          <p14:tracePt t="18890" x="5153025" y="2786063"/>
          <p14:tracePt t="18901" x="5116513" y="2786063"/>
          <p14:tracePt t="18906" x="5092700" y="2798763"/>
          <p14:tracePt t="18914" x="5068888" y="2809875"/>
          <p14:tracePt t="18922" x="5032375" y="2822575"/>
          <p14:tracePt t="18930" x="4973638" y="2859088"/>
          <p14:tracePt t="18938" x="4948238" y="2882900"/>
          <p14:tracePt t="18946" x="4924425" y="2894013"/>
          <p14:tracePt t="18954" x="4913313" y="2930525"/>
          <p14:tracePt t="18962" x="4900613" y="2954338"/>
          <p14:tracePt t="18971" x="4889500" y="2978150"/>
          <p14:tracePt t="18977" x="4876800" y="3014663"/>
          <p14:tracePt t="18987" x="4876800" y="3051175"/>
          <p14:tracePt t="18994" x="4876800" y="3086100"/>
          <p14:tracePt t="19004" x="4876800" y="3122613"/>
          <p14:tracePt t="19010" x="4900613" y="3170238"/>
          <p14:tracePt t="19019" x="4913313" y="3206750"/>
          <p14:tracePt t="19026" x="4937125" y="3230563"/>
          <p14:tracePt t="19034" x="4960938" y="3267075"/>
          <p14:tracePt t="19042" x="4984750" y="3290888"/>
          <p14:tracePt t="19050" x="5008563" y="3314700"/>
          <p14:tracePt t="19058" x="5045075" y="3327400"/>
          <p14:tracePt t="19067" x="5081588" y="3351213"/>
          <p14:tracePt t="19074" x="5105400" y="3362325"/>
          <p14:tracePt t="19083" x="5140325" y="3387725"/>
          <p14:tracePt t="19090" x="5189538" y="3398838"/>
          <p14:tracePt t="19101" x="5224463" y="3411538"/>
          <p14:tracePt t="19118" x="5321300" y="3411538"/>
          <p14:tracePt t="19122" x="5368925" y="3411538"/>
          <p14:tracePt t="19134" x="5416550" y="3411538"/>
          <p14:tracePt t="19138" x="5476875" y="3411538"/>
          <p14:tracePt t="19148" x="5537200" y="3398838"/>
          <p14:tracePt t="19154" x="5597525" y="3387725"/>
          <p14:tracePt t="19165" x="5645150" y="3362325"/>
          <p14:tracePt t="19172" x="5705475" y="3351213"/>
          <p14:tracePt t="19180" x="5765800" y="3338513"/>
          <p14:tracePt t="19188" x="5802313" y="3327400"/>
          <p14:tracePt t="19197" x="5837238" y="3303588"/>
          <p14:tracePt t="19204" x="5849938" y="3290888"/>
          <p14:tracePt t="19212" x="5861050" y="3278188"/>
          <p14:tracePt t="19221" x="5873750" y="3278188"/>
          <p14:tracePt t="19230" x="5873750" y="3254375"/>
          <p14:tracePt t="19237" x="5886450" y="3230563"/>
          <p14:tracePt t="19244" x="5886450" y="3206750"/>
          <p14:tracePt t="19252" x="5886450" y="3159125"/>
          <p14:tracePt t="19260" x="5886450" y="3086100"/>
          <p14:tracePt t="19268" x="5886450" y="3051175"/>
          <p14:tracePt t="19276" x="5873750" y="2990850"/>
          <p14:tracePt t="19283" x="5861050" y="2954338"/>
          <p14:tracePt t="19292" x="5849938" y="2917825"/>
          <p14:tracePt t="19300" x="5826125" y="2882900"/>
          <p14:tracePt t="19308" x="5813425" y="2870200"/>
          <p14:tracePt t="19316" x="5789613" y="2846388"/>
          <p14:tracePt t="19324" x="5789613" y="2833688"/>
          <p14:tracePt t="19333" x="5765800" y="2822575"/>
          <p14:tracePt t="19340" x="5753100" y="2809875"/>
          <p14:tracePt t="19348" x="5741988" y="2798763"/>
          <p14:tracePt t="19356" x="5718175" y="2786063"/>
          <p14:tracePt t="19366" x="5705475" y="2786063"/>
          <p14:tracePt t="19372" x="5681663" y="2774950"/>
          <p14:tracePt t="19380" x="5668963" y="2762250"/>
          <p14:tracePt t="19388" x="5657850" y="2751138"/>
          <p14:tracePt t="19398" x="5621338" y="2738438"/>
          <p14:tracePt t="19404" x="5610225" y="2738438"/>
          <p14:tracePt t="19412" x="5584825" y="2725738"/>
          <p14:tracePt t="19422" x="5561013" y="2725738"/>
          <p14:tracePt t="19430" x="5549900" y="2714625"/>
          <p14:tracePt t="19436" x="5513388" y="2714625"/>
          <p14:tracePt t="19446" x="5489575" y="2714625"/>
          <p14:tracePt t="19454" x="5465763" y="2701925"/>
          <p14:tracePt t="19463" x="5416550" y="2701925"/>
          <p14:tracePt t="19469" x="5381625" y="2701925"/>
          <p14:tracePt t="19478" x="5357813" y="2701925"/>
          <p14:tracePt t="19486" x="5308600" y="2714625"/>
          <p14:tracePt t="19495" x="5284788" y="2714625"/>
          <p14:tracePt t="19502" x="5249863" y="2725738"/>
          <p14:tracePt t="19510" x="5224463" y="2738438"/>
          <p14:tracePt t="19517" x="5189538" y="2762250"/>
          <p14:tracePt t="19528" x="5153025" y="2786063"/>
          <p14:tracePt t="19533" x="5116513" y="2798763"/>
          <p14:tracePt t="19542" x="5092700" y="2833688"/>
          <p14:tracePt t="19550" x="5056188" y="2859088"/>
          <p14:tracePt t="19561" x="5032375" y="2870200"/>
          <p14:tracePt t="19566" x="5008563" y="2917825"/>
          <p14:tracePt t="19574" x="4973638" y="2943225"/>
          <p14:tracePt t="19584" x="4960938" y="2978150"/>
          <p14:tracePt t="19590" x="4948238" y="2990850"/>
          <p14:tracePt t="19598" x="4937125" y="3014663"/>
          <p14:tracePt t="19606" x="4937125" y="3038475"/>
          <p14:tracePt t="19614" x="4924425" y="3051175"/>
          <p14:tracePt t="19622" x="4924425" y="3074988"/>
          <p14:tracePt t="19630" x="4924425" y="3086100"/>
          <p14:tracePt t="19638" x="4924425" y="3098800"/>
          <p14:tracePt t="19646" x="4924425" y="3122613"/>
          <p14:tracePt t="19654" x="4937125" y="3135313"/>
          <p14:tracePt t="19662" x="4948238" y="3146425"/>
          <p14:tracePt t="19670" x="4948238" y="3159125"/>
          <p14:tracePt t="19678" x="4973638" y="3170238"/>
          <p14:tracePt t="19686" x="4984750" y="3182938"/>
          <p14:tracePt t="19694" x="5008563" y="3194050"/>
          <p14:tracePt t="19704" x="5045075" y="3219450"/>
          <p14:tracePt t="19710" x="5068888" y="3230563"/>
          <p14:tracePt t="19720" x="5116513" y="3254375"/>
          <p14:tracePt t="19728" x="5153025" y="3267075"/>
          <p14:tracePt t="19736" x="5200650" y="3278188"/>
          <p14:tracePt t="19744" x="5297488" y="3303588"/>
          <p14:tracePt t="19751" x="5381625" y="3327400"/>
          <p14:tracePt t="19760" x="5453063" y="3338513"/>
          <p14:tracePt t="19769" x="5561013" y="3362325"/>
          <p14:tracePt t="19776" x="5634038" y="3362325"/>
          <p14:tracePt t="19783" x="5705475" y="3375025"/>
          <p14:tracePt t="19793" x="5765800" y="3375025"/>
          <p14:tracePt t="19800" x="5826125" y="3375025"/>
          <p14:tracePt t="19808" x="5886450" y="3375025"/>
          <p14:tracePt t="19816" x="5934075" y="3362325"/>
          <p14:tracePt t="19825" x="5981700" y="3338513"/>
          <p14:tracePt t="19833" x="6018213" y="3314700"/>
          <p14:tracePt t="19840" x="6054725" y="3290888"/>
          <p14:tracePt t="19848" x="6065838" y="3267075"/>
          <p14:tracePt t="19858" x="6078538" y="3254375"/>
          <p14:tracePt t="19864" x="6089650" y="3219450"/>
          <p14:tracePt t="19872" x="6102350" y="3182938"/>
          <p14:tracePt t="19880" x="6102350" y="3146425"/>
          <p14:tracePt t="19892" x="6113463" y="3122613"/>
          <p14:tracePt t="19896" x="6113463" y="3074988"/>
          <p14:tracePt t="19904" x="6126163" y="3038475"/>
          <p14:tracePt t="19912" x="6126163" y="3014663"/>
          <p14:tracePt t="19920" x="6126163" y="2967038"/>
          <p14:tracePt t="19928" x="6126163" y="2943225"/>
          <p14:tracePt t="19936" x="6126163" y="2894013"/>
          <p14:tracePt t="19944" x="6126163" y="2859088"/>
          <p14:tracePt t="19953" x="6113463" y="2846388"/>
          <p14:tracePt t="19960" x="6113463" y="2809875"/>
          <p14:tracePt t="19969" x="6102350" y="2786063"/>
          <p14:tracePt t="19976" x="6089650" y="2762250"/>
          <p14:tracePt t="19987" x="6078538" y="2751138"/>
          <p14:tracePt t="19992" x="6065838" y="2725738"/>
          <p14:tracePt t="20003" x="6042025" y="2714625"/>
          <p14:tracePt t="20010" x="6029325" y="2701925"/>
          <p14:tracePt t="20019" x="6005513" y="2690813"/>
          <p14:tracePt t="20026" x="5994400" y="2678113"/>
          <p14:tracePt t="20033" x="5970588" y="2678113"/>
          <p14:tracePt t="20042" x="5945188" y="2667000"/>
          <p14:tracePt t="20050" x="5934075" y="2667000"/>
          <p14:tracePt t="20058" x="5910263" y="2667000"/>
          <p14:tracePt t="20066" x="5886450" y="2654300"/>
          <p14:tracePt t="20074" x="5849938" y="2654300"/>
          <p14:tracePt t="20083" x="5826125" y="2654300"/>
          <p14:tracePt t="20090" x="5776913" y="2641600"/>
          <p14:tracePt t="20098" x="5753100" y="2641600"/>
          <p14:tracePt t="20106" x="5705475" y="2641600"/>
          <p14:tracePt t="20114" x="5668963" y="2641600"/>
          <p14:tracePt t="20123" x="5634038" y="2641600"/>
          <p14:tracePt t="20130" x="5597525" y="2641600"/>
          <p14:tracePt t="20138" x="5573713" y="2641600"/>
          <p14:tracePt t="20146" x="5561013" y="2641600"/>
          <p14:tracePt t="20155" x="5537200" y="2654300"/>
          <p14:tracePt t="20162" x="5526088" y="2654300"/>
          <p14:tracePt t="20170" x="5513388" y="2667000"/>
          <p14:tracePt t="20178" x="5489575" y="2678113"/>
          <p14:tracePt t="20191" x="5465763" y="2690813"/>
          <p14:tracePt t="20194" x="5441950" y="2701925"/>
          <p14:tracePt t="20204" x="5416550" y="2725738"/>
          <p14:tracePt t="20210" x="5381625" y="2738438"/>
          <p14:tracePt t="20223" x="5368925" y="2751138"/>
          <p14:tracePt t="20226" x="5334000" y="2786063"/>
          <p14:tracePt t="20236" x="5284788" y="2809875"/>
          <p14:tracePt t="20242" x="5249863" y="2846388"/>
          <p14:tracePt t="20251" x="5237163" y="2870200"/>
          <p14:tracePt t="20258" x="5200650" y="2906713"/>
          <p14:tracePt t="20266" x="5165725" y="2954338"/>
          <p14:tracePt t="20276" x="5153025" y="2978150"/>
          <p14:tracePt t="20284" x="5129213" y="3027363"/>
          <p14:tracePt t="20292" x="5129213" y="3038475"/>
          <p14:tracePt t="20300" x="5116513" y="3074988"/>
          <p14:tracePt t="20308" x="5116513" y="3098800"/>
          <p14:tracePt t="20316" x="5116513" y="3111500"/>
          <p14:tracePt t="20323" x="5116513" y="3135313"/>
          <p14:tracePt t="20334" x="5116513" y="3146425"/>
          <p14:tracePt t="20340" x="5116513" y="3159125"/>
          <p14:tracePt t="20348" x="5116513" y="3182938"/>
          <p14:tracePt t="20356" x="5129213" y="3206750"/>
          <p14:tracePt t="20365" x="5140325" y="3219450"/>
          <p14:tracePt t="20372" x="5153025" y="3243263"/>
          <p14:tracePt t="20380" x="5176838" y="3290888"/>
          <p14:tracePt t="20388" x="5200650" y="3314700"/>
          <p14:tracePt t="20396" x="5249863" y="3362325"/>
          <p14:tracePt t="20404" x="5273675" y="3375025"/>
          <p14:tracePt t="20412" x="5308600" y="3398838"/>
          <p14:tracePt t="20421" x="5368925" y="3435350"/>
          <p14:tracePt t="20428" x="5405438" y="3459163"/>
          <p14:tracePt t="20436" x="5441950" y="3470275"/>
          <p14:tracePt t="20443" x="5526088" y="3495675"/>
          <p14:tracePt t="20455" x="5561013" y="3506788"/>
          <p14:tracePt t="20459" x="5610225" y="3519488"/>
          <p14:tracePt t="20469" x="5657850" y="3530600"/>
          <p14:tracePt t="20476" x="5765800" y="3543300"/>
          <p14:tracePt t="20487" x="5813425" y="3543300"/>
          <p14:tracePt t="20492" x="5861050" y="3543300"/>
          <p14:tracePt t="20503" x="5957888" y="3530600"/>
          <p14:tracePt t="20508" x="5994400" y="3506788"/>
          <p14:tracePt t="20518" x="6042025" y="3470275"/>
          <p14:tracePt t="20524" x="6089650" y="3422650"/>
          <p14:tracePt t="20534" x="6113463" y="3375025"/>
          <p14:tracePt t="20540" x="6126163" y="3338513"/>
          <p14:tracePt t="20551" x="6137275" y="3278188"/>
          <p14:tracePt t="20556" x="6137275" y="3230563"/>
          <p14:tracePt t="20568" x="6137275" y="3170238"/>
          <p14:tracePt t="20574" x="6137275" y="3111500"/>
          <p14:tracePt t="20584" x="6137275" y="3062288"/>
          <p14:tracePt t="20590" x="6126163" y="3027363"/>
          <p14:tracePt t="20598" x="6126163" y="3001963"/>
          <p14:tracePt t="20606" x="6113463" y="2978150"/>
          <p14:tracePt t="20614" x="6102350" y="2954338"/>
          <p14:tracePt t="20622" x="6102350" y="2943225"/>
          <p14:tracePt t="20630" x="6089650" y="2930525"/>
          <p14:tracePt t="20638" x="6089650" y="2917825"/>
          <p14:tracePt t="20646" x="6078538" y="2906713"/>
          <p14:tracePt t="20654" x="6065838" y="2894013"/>
          <p14:tracePt t="20662" x="6054725" y="2882900"/>
          <p14:tracePt t="20670" x="6054725" y="2870200"/>
          <p14:tracePt t="20678" x="6042025" y="2870200"/>
          <p14:tracePt t="20686" x="6005513" y="2846388"/>
          <p14:tracePt t="20694" x="5994400" y="2846388"/>
          <p14:tracePt t="20702" x="5957888" y="2822575"/>
          <p14:tracePt t="20710" x="5934075" y="2822575"/>
          <p14:tracePt t="20718" x="5861050" y="2798763"/>
          <p14:tracePt t="20726" x="5826125" y="2798763"/>
          <p14:tracePt t="20733" x="5741988" y="2774950"/>
          <p14:tracePt t="20742" x="5645150" y="2762250"/>
          <p14:tracePt t="20750" x="5584825" y="2762250"/>
          <p14:tracePt t="20758" x="5500688" y="2762250"/>
          <p14:tracePt t="20767" x="5453063" y="2762250"/>
          <p14:tracePt t="20774" x="5441950" y="2762250"/>
          <p14:tracePt t="20785" x="5392738" y="2774950"/>
          <p14:tracePt t="20790" x="5368925" y="2786063"/>
          <p14:tracePt t="20798" x="5345113" y="2798763"/>
          <p14:tracePt t="20806" x="5321300" y="2822575"/>
          <p14:tracePt t="20819" x="5308600" y="2833688"/>
          <p14:tracePt t="20822" x="5284788" y="2859088"/>
          <p14:tracePt t="20830" x="5260975" y="2906713"/>
          <p14:tracePt t="20840" x="5249863" y="2943225"/>
          <p14:tracePt t="20848" x="5213350" y="3001963"/>
          <p14:tracePt t="20856" x="5189538" y="3086100"/>
          <p14:tracePt t="20864" x="5176838" y="3135313"/>
          <p14:tracePt t="20872" x="5140325" y="3219450"/>
          <p14:tracePt t="20881" x="5116513" y="3290888"/>
          <p14:tracePt t="20888" x="5105400" y="3338513"/>
          <p14:tracePt t="20896" x="5105400" y="3387725"/>
          <p14:tracePt t="20904" x="5105400" y="3422650"/>
          <p14:tracePt t="20913" x="5105400" y="3435350"/>
          <p14:tracePt t="20920" x="5105400" y="3446463"/>
          <p14:tracePt t="20936" x="5105400" y="3459163"/>
          <p14:tracePt t="20952" x="5116513" y="3459163"/>
          <p14:tracePt t="20960" x="5129213" y="3459163"/>
          <p14:tracePt t="20968" x="5140325" y="3459163"/>
          <p14:tracePt t="20976" x="5153025" y="3459163"/>
          <p14:tracePt t="20983" x="5176838" y="3459163"/>
          <p14:tracePt t="20992" x="5213350" y="3459163"/>
          <p14:tracePt t="21003" x="5237163" y="3446463"/>
          <p14:tracePt t="21008" x="5273675" y="3435350"/>
          <p14:tracePt t="21016" x="5345113" y="3422650"/>
          <p14:tracePt t="21024" x="5392738" y="3422650"/>
          <p14:tracePt t="21033" x="5453063" y="3411538"/>
          <p14:tracePt t="21040" x="5513388" y="3411538"/>
          <p14:tracePt t="21048" x="5584825" y="3398838"/>
          <p14:tracePt t="21056" x="5645150" y="3387725"/>
          <p14:tracePt t="21064" x="5681663" y="3387725"/>
          <p14:tracePt t="21072" x="5741988" y="3375025"/>
          <p14:tracePt t="21080" x="5789613" y="3351213"/>
          <p14:tracePt t="21088" x="5837238" y="3327400"/>
          <p14:tracePt t="21096" x="5861050" y="3290888"/>
          <p14:tracePt t="21104" x="5873750" y="3267075"/>
          <p14:tracePt t="21120" x="5897563" y="3182938"/>
          <p14:tracePt t="21130" x="5897563" y="3159125"/>
          <p14:tracePt t="21136" x="5897563" y="3098800"/>
          <p14:tracePt t="21146" x="5897563" y="3038475"/>
          <p14:tracePt t="21154" x="5886450" y="3014663"/>
          <p14:tracePt t="21162" x="5873750" y="2967038"/>
          <p14:tracePt t="21170" x="5861050" y="2930525"/>
          <p14:tracePt t="21179" x="5849938" y="2906713"/>
          <p14:tracePt t="21186" x="5826125" y="2870200"/>
          <p14:tracePt t="21194" x="5813425" y="2859088"/>
          <p14:tracePt t="21203" x="5789613" y="2846388"/>
          <p14:tracePt t="21211" x="5776913" y="2833688"/>
          <p14:tracePt t="21226" x="5765800" y="2833688"/>
          <p14:tracePt t="21233" x="5753100" y="2833688"/>
          <p14:tracePt t="21244" x="5729288" y="2822575"/>
          <p14:tracePt t="21253" x="5718175" y="2822575"/>
          <p14:tracePt t="21258" x="5694363" y="2809875"/>
          <p14:tracePt t="21266" x="5668963" y="2809875"/>
          <p14:tracePt t="21276" x="5645150" y="2809875"/>
          <p14:tracePt t="21284" x="5597525" y="2798763"/>
          <p14:tracePt t="21290" x="5573713" y="2786063"/>
          <p14:tracePt t="21298" x="5549900" y="2786063"/>
          <p14:tracePt t="21306" x="5513388" y="2774950"/>
          <p14:tracePt t="21315" x="5489575" y="2774950"/>
          <p14:tracePt t="21322" x="5476875" y="2774950"/>
          <p14:tracePt t="21330" x="5465763" y="2762250"/>
          <p14:tracePt t="21338" x="5453063" y="2762250"/>
          <p14:tracePt t="21443" x="5441950" y="2762250"/>
          <p14:tracePt t="21491" x="0" y="0"/>
        </p14:tracePtLst>
        <p14:tracePtLst>
          <p14:tracePt t="25528" x="9621838" y="696913"/>
          <p14:tracePt t="25536" x="9598025" y="696913"/>
          <p14:tracePt t="25542" x="9574213" y="696913"/>
          <p14:tracePt t="25550" x="9548813" y="696913"/>
          <p14:tracePt t="25558" x="9525000" y="696913"/>
          <p14:tracePt t="25570" x="9501188" y="696913"/>
          <p14:tracePt t="25574" x="9464675" y="696913"/>
          <p14:tracePt t="25582" x="9429750" y="696913"/>
          <p14:tracePt t="25590" x="9380538" y="696913"/>
          <p14:tracePt t="25599" x="9332913" y="696913"/>
          <p14:tracePt t="25606" x="9309100" y="696913"/>
          <p14:tracePt t="25614" x="9261475" y="696913"/>
          <p14:tracePt t="25622" x="9201150" y="696913"/>
          <p14:tracePt t="25635" x="9140825" y="696913"/>
          <p14:tracePt t="25638" x="9104313" y="696913"/>
          <p14:tracePt t="25646" x="9045575" y="696913"/>
          <p14:tracePt t="25654" x="9009063" y="696913"/>
          <p14:tracePt t="25662" x="8948738" y="696913"/>
          <p14:tracePt t="25670" x="8888413" y="696913"/>
          <p14:tracePt t="25678" x="8864600" y="696913"/>
          <p14:tracePt t="25686" x="8816975" y="696913"/>
          <p14:tracePt t="25694" x="8793163" y="696913"/>
          <p14:tracePt t="25702" x="8756650" y="696913"/>
          <p14:tracePt t="25710" x="8743950" y="696913"/>
          <p14:tracePt t="25717" x="8709025" y="708025"/>
          <p14:tracePt t="25726" x="8696325" y="708025"/>
          <p14:tracePt t="25734" x="8672513" y="708025"/>
          <p14:tracePt t="25742" x="8659813" y="720725"/>
          <p14:tracePt t="25750" x="8648700" y="733425"/>
          <p14:tracePt t="25758" x="8636000" y="733425"/>
          <p14:tracePt t="25768" x="8624888" y="744538"/>
          <p14:tracePt t="25774" x="8612188" y="744538"/>
          <p14:tracePt t="25783" x="8612188" y="757238"/>
          <p14:tracePt t="25790" x="8588375" y="768350"/>
          <p14:tracePt t="25800" x="8575675" y="768350"/>
          <p14:tracePt t="25806" x="8564563" y="781050"/>
          <p14:tracePt t="25822" x="8551863" y="781050"/>
          <p14:tracePt t="25832" x="8551863" y="792163"/>
          <p14:tracePt t="25838" x="8540750" y="792163"/>
          <p14:tracePt t="25848" x="8540750" y="804863"/>
          <p14:tracePt t="25865" x="8528050" y="804863"/>
          <p14:tracePt t="25872" x="8528050" y="815975"/>
          <p14:tracePt t="25880" x="8528050" y="828675"/>
          <p14:tracePt t="25888" x="8528050" y="841375"/>
          <p14:tracePt t="25898" x="8516938" y="841375"/>
          <p14:tracePt t="25903" x="8516938" y="852488"/>
          <p14:tracePt t="25911" x="8516938" y="865188"/>
          <p14:tracePt t="25919" x="8516938" y="876300"/>
          <p14:tracePt t="25928" x="8516938" y="889000"/>
          <p14:tracePt t="25935" x="8528050" y="900113"/>
          <p14:tracePt t="25943" x="8540750" y="925513"/>
          <p14:tracePt t="25952" x="8551863" y="936625"/>
          <p14:tracePt t="25961" x="8564563" y="949325"/>
          <p14:tracePt t="25967" x="8575675" y="960438"/>
          <p14:tracePt t="25975" x="8601075" y="973138"/>
          <p14:tracePt t="25983" x="8624888" y="996950"/>
          <p14:tracePt t="25991" x="8659813" y="1009650"/>
          <p14:tracePt t="26001" x="8743950" y="1033463"/>
          <p14:tracePt t="26007" x="8804275" y="1044575"/>
          <p14:tracePt t="26016" x="8853488" y="1044575"/>
          <p14:tracePt t="26023" x="8936038" y="1057275"/>
          <p14:tracePt t="26032" x="8985250" y="1057275"/>
          <p14:tracePt t="26039" x="9093200" y="1057275"/>
          <p14:tracePt t="26051" x="9140825" y="1044575"/>
          <p14:tracePt t="26060" x="9285288" y="1020763"/>
          <p14:tracePt t="26068" x="9321800" y="1020763"/>
          <p14:tracePt t="26075" x="9356725" y="1009650"/>
          <p14:tracePt t="26089" x="9429750" y="984250"/>
          <p14:tracePt t="26095" x="9464675" y="984250"/>
          <p14:tracePt t="26105" x="9537700" y="960438"/>
          <p14:tracePt t="26117" x="9621838" y="936625"/>
          <p14:tracePt t="26121" x="9669463" y="925513"/>
          <p14:tracePt t="26129" x="9717088" y="912813"/>
          <p14:tracePt t="26139" x="9813925" y="889000"/>
          <p14:tracePt t="26149" x="9874250" y="876300"/>
          <p14:tracePt t="26157" x="9982200" y="852488"/>
          <p14:tracePt t="26166" x="10053638" y="841375"/>
          <p14:tracePt t="26173" x="10174288" y="815975"/>
          <p14:tracePt t="26181" x="10234613" y="804863"/>
          <p14:tracePt t="26190" x="10282238" y="792163"/>
          <p14:tracePt t="26197" x="10329863" y="781050"/>
          <p14:tracePt t="26205" x="10390188" y="768350"/>
          <p14:tracePt t="26213" x="10426700" y="757238"/>
          <p14:tracePt t="26221" x="10437813" y="757238"/>
          <p14:tracePt t="26261" x="10437813" y="744538"/>
          <p14:tracePt t="26285" x="10437813" y="733425"/>
          <p14:tracePt t="26293" x="10426700" y="720725"/>
          <p14:tracePt t="26302" x="10414000" y="720725"/>
          <p14:tracePt t="26309" x="10402888" y="708025"/>
          <p14:tracePt t="26318" x="10390188" y="708025"/>
          <p14:tracePt t="26325" x="10366375" y="696913"/>
          <p14:tracePt t="26334" x="10342563" y="684213"/>
          <p14:tracePt t="26341" x="10318750" y="684213"/>
          <p14:tracePt t="26349" x="10293350" y="684213"/>
          <p14:tracePt t="26359" x="10269538" y="684213"/>
          <p14:tracePt t="26368" x="10245725" y="684213"/>
          <p14:tracePt t="26374" x="10210800" y="684213"/>
          <p14:tracePt t="26384" x="10150475" y="684213"/>
          <p14:tracePt t="26391" x="10113963" y="684213"/>
          <p14:tracePt t="26399" x="10066338" y="684213"/>
          <p14:tracePt t="26407" x="10006013" y="684213"/>
          <p14:tracePt t="26417" x="9932988" y="684213"/>
          <p14:tracePt t="26424" x="9874250" y="684213"/>
          <p14:tracePt t="26431" x="9801225" y="684213"/>
          <p14:tracePt t="26439" x="9717088" y="684213"/>
          <p14:tracePt t="26447" x="9645650" y="696913"/>
          <p14:tracePt t="26457" x="9574213" y="720725"/>
          <p14:tracePt t="26463" x="9501188" y="733425"/>
          <p14:tracePt t="26471" x="9429750" y="744538"/>
          <p14:tracePt t="26479" x="9393238" y="757238"/>
          <p14:tracePt t="26488" x="9332913" y="781050"/>
          <p14:tracePt t="26495" x="9272588" y="792163"/>
          <p14:tracePt t="26503" x="9213850" y="815975"/>
          <p14:tracePt t="26511" x="9188450" y="815975"/>
          <p14:tracePt t="26519" x="9140825" y="841375"/>
          <p14:tracePt t="26527" x="9117013" y="841375"/>
          <p14:tracePt t="26535" x="9069388" y="852488"/>
          <p14:tracePt t="26543" x="9020175" y="865188"/>
          <p14:tracePt t="26552" x="8996363" y="865188"/>
          <p14:tracePt t="26559" x="8936038" y="876300"/>
          <p14:tracePt t="26568" x="8912225" y="876300"/>
          <p14:tracePt t="26578" x="8853488" y="889000"/>
          <p14:tracePt t="26583" x="8828088" y="889000"/>
          <p14:tracePt t="26591" x="8793163" y="900113"/>
          <p14:tracePt t="26600" x="8769350" y="900113"/>
          <p14:tracePt t="26607" x="8732838" y="900113"/>
          <p14:tracePt t="26617" x="8709025" y="900113"/>
          <p14:tracePt t="26623" x="8672513" y="912813"/>
          <p14:tracePt t="26631" x="8648700" y="912813"/>
          <p14:tracePt t="26639" x="8624888" y="912813"/>
          <p14:tracePt t="26647" x="8612188" y="912813"/>
          <p14:tracePt t="26655" x="8601075" y="912813"/>
          <p14:tracePt t="26663" x="8564563" y="925513"/>
          <p14:tracePt t="26673" x="8551863" y="936625"/>
          <p14:tracePt t="26679" x="8540750" y="936625"/>
          <p14:tracePt t="26689" x="8516938" y="949325"/>
          <p14:tracePt t="26697" x="8504238" y="960438"/>
          <p14:tracePt t="26706" x="8493125" y="973138"/>
          <p14:tracePt t="26713" x="8493125" y="984250"/>
          <p14:tracePt t="26721" x="8480425" y="984250"/>
          <p14:tracePt t="26729" x="8480425" y="996950"/>
          <p14:tracePt t="26737" x="8480425" y="1009650"/>
          <p14:tracePt t="26754" x="8480425" y="1020763"/>
          <p14:tracePt t="26761" x="8480425" y="1033463"/>
          <p14:tracePt t="26777" x="8480425" y="1044575"/>
          <p14:tracePt t="26793" x="8480425" y="1057275"/>
          <p14:tracePt t="26802" x="8480425" y="1068388"/>
          <p14:tracePt t="26809" x="8493125" y="1081088"/>
          <p14:tracePt t="26820" x="8528050" y="1104900"/>
          <p14:tracePt t="26825" x="8575675" y="1117600"/>
          <p14:tracePt t="26833" x="8601075" y="1128713"/>
          <p14:tracePt t="26841" x="8659813" y="1141413"/>
          <p14:tracePt t="26850" x="8756650" y="1152525"/>
          <p14:tracePt t="26857" x="8828088" y="1152525"/>
          <p14:tracePt t="26866" x="8948738" y="1152525"/>
          <p14:tracePt t="26873" x="9032875" y="1152525"/>
          <p14:tracePt t="26881" x="9140825" y="1152525"/>
          <p14:tracePt t="26890" x="9285288" y="1141413"/>
          <p14:tracePt t="26897" x="9393238" y="1128713"/>
          <p14:tracePt t="26907" x="9490075" y="1117600"/>
          <p14:tracePt t="26913" x="9585325" y="1104900"/>
          <p14:tracePt t="26923" x="9682163" y="1081088"/>
          <p14:tracePt t="26929" x="9753600" y="1057275"/>
          <p14:tracePt t="26939" x="9825038" y="1044575"/>
          <p14:tracePt t="26947" x="9885363" y="1020763"/>
          <p14:tracePt t="26954" x="9921875" y="996950"/>
          <p14:tracePt t="26963" x="9958388" y="973138"/>
          <p14:tracePt t="26969" x="9982200" y="960438"/>
          <p14:tracePt t="26979" x="9993313" y="949325"/>
          <p14:tracePt t="26995" x="10006013" y="936625"/>
          <p14:tracePt t="27293" x="0" y="0"/>
        </p14:tracePtLst>
        <p14:tracePtLst>
          <p14:tracePt t="30457" x="11074400" y="2557463"/>
          <p14:tracePt t="30460" x="11063288" y="2546350"/>
          <p14:tracePt t="30468" x="11050588" y="2546350"/>
          <p14:tracePt t="30484" x="11039475" y="2533650"/>
          <p14:tracePt t="30492" x="11026775" y="2533650"/>
          <p14:tracePt t="30501" x="11002963" y="2522538"/>
          <p14:tracePt t="30508" x="10979150" y="2522538"/>
          <p14:tracePt t="30520" x="10955338" y="2509838"/>
          <p14:tracePt t="30524" x="10895013" y="2498725"/>
          <p14:tracePt t="30535" x="10834688" y="2486025"/>
          <p14:tracePt t="30540" x="10763250" y="2486025"/>
          <p14:tracePt t="30553" x="10690225" y="2486025"/>
          <p14:tracePt t="30556" x="10618788" y="2486025"/>
          <p14:tracePt t="30567" x="10582275" y="2486025"/>
          <p14:tracePt t="30574" x="10498138" y="2486025"/>
          <p14:tracePt t="30583" x="10414000" y="2486025"/>
          <p14:tracePt t="30590" x="10329863" y="2498725"/>
          <p14:tracePt t="30599" x="10282238" y="2509838"/>
          <p14:tracePt t="30606" x="10185400" y="2522538"/>
          <p14:tracePt t="30617" x="10066338" y="2533650"/>
          <p14:tracePt t="30622" x="10006013" y="2546350"/>
          <p14:tracePt t="30630" x="9861550" y="2557463"/>
          <p14:tracePt t="30638" x="9717088" y="2582863"/>
          <p14:tracePt t="30646" x="9632950" y="2593975"/>
          <p14:tracePt t="30654" x="9490075" y="2617788"/>
          <p14:tracePt t="30662" x="9417050" y="2641600"/>
          <p14:tracePt t="30670" x="9272588" y="2701925"/>
          <p14:tracePt t="30678" x="9201150" y="2725738"/>
          <p14:tracePt t="30689" x="9069388" y="2786063"/>
          <p14:tracePt t="30694" x="9009063" y="2822575"/>
          <p14:tracePt t="30702" x="8948738" y="2859088"/>
          <p14:tracePt t="30710" x="8840788" y="2930525"/>
          <p14:tracePt t="30717" x="8780463" y="2967038"/>
          <p14:tracePt t="30726" x="8696325" y="3051175"/>
          <p14:tracePt t="30734" x="8648700" y="3086100"/>
          <p14:tracePt t="30742" x="8575675" y="3182938"/>
          <p14:tracePt t="30753" x="8551863" y="3230563"/>
          <p14:tracePt t="30758" x="8528050" y="3278188"/>
          <p14:tracePt t="30767" x="8504238" y="3362325"/>
          <p14:tracePt t="30774" x="8493125" y="3422650"/>
          <p14:tracePt t="30782" x="8480425" y="3519488"/>
          <p14:tracePt t="30790" x="8480425" y="3579813"/>
          <p14:tracePt t="30799" x="8480425" y="3638550"/>
          <p14:tracePt t="30806" x="8480425" y="3759200"/>
          <p14:tracePt t="30815" x="8504238" y="3830638"/>
          <p14:tracePt t="30822" x="8528050" y="3951288"/>
          <p14:tracePt t="30832" x="8551863" y="4011613"/>
          <p14:tracePt t="30838" x="8588375" y="4132263"/>
          <p14:tracePt t="30848" x="8612188" y="4179888"/>
          <p14:tracePt t="30856" x="8648700" y="4240213"/>
          <p14:tracePt t="30864" x="8709025" y="4335463"/>
          <p14:tracePt t="30872" x="8743950" y="4383088"/>
          <p14:tracePt t="30881" x="8828088" y="4479925"/>
          <p14:tracePt t="30888" x="8877300" y="4527550"/>
          <p14:tracePt t="30896" x="8985250" y="4611688"/>
          <p14:tracePt t="30904" x="9045575" y="4648200"/>
          <p14:tracePt t="30913" x="9104313" y="4684713"/>
          <p14:tracePt t="30920" x="9248775" y="4719638"/>
          <p14:tracePt t="30928" x="9321800" y="4743450"/>
          <p14:tracePt t="30938" x="9464675" y="4768850"/>
          <p14:tracePt t="30944" x="9548813" y="4779963"/>
          <p14:tracePt t="30952" x="9705975" y="4792663"/>
          <p14:tracePt t="30959" x="9790113" y="4803775"/>
          <p14:tracePt t="30967" x="9945688" y="4803775"/>
          <p14:tracePt t="30977" x="10017125" y="4803775"/>
          <p14:tracePt t="30984" x="10174288" y="4803775"/>
          <p14:tracePt t="30991" x="10245725" y="4803775"/>
          <p14:tracePt t="31001" x="10390188" y="4803775"/>
          <p14:tracePt t="31007" x="10521950" y="4803775"/>
          <p14:tracePt t="31016" x="10582275" y="4803775"/>
          <p14:tracePt t="31023" x="10714038" y="4803775"/>
          <p14:tracePt t="31033" x="10787063" y="4803775"/>
          <p14:tracePt t="31039" x="10931525" y="4803775"/>
          <p14:tracePt t="31047" x="11074400" y="4803775"/>
          <p14:tracePt t="31055" x="11134725" y="4803775"/>
          <p14:tracePt t="31065" x="11266488" y="4803775"/>
          <p14:tracePt t="31071" x="11374438" y="4779963"/>
          <p14:tracePt t="31079" x="11423650" y="4768850"/>
          <p14:tracePt t="31087" x="11483975" y="4732338"/>
          <p14:tracePt t="31095" x="11518900" y="4708525"/>
          <p14:tracePt t="31103" x="11568113" y="4648200"/>
          <p14:tracePt t="31111" x="11615738" y="4564063"/>
          <p14:tracePt t="31126" x="11626850" y="4527550"/>
          <p14:tracePt t="31133" x="11652250" y="4395788"/>
          <p14:tracePt t="31143" x="11663363" y="4359275"/>
          <p14:tracePt t="31150" x="11676063" y="4287838"/>
          <p14:tracePt t="31157" x="11676063" y="4227513"/>
          <p14:tracePt t="31166" x="11676063" y="4203700"/>
          <p14:tracePt t="31175" x="11676063" y="4143375"/>
          <p14:tracePt t="31181" x="11687175" y="4119563"/>
          <p14:tracePt t="31189" x="11687175" y="4059238"/>
          <p14:tracePt t="31197" x="11687175" y="4024313"/>
          <p14:tracePt t="31206" x="11676063" y="3951288"/>
          <p14:tracePt t="31213" x="11663363" y="3914775"/>
          <p14:tracePt t="31221" x="11626850" y="3830638"/>
          <p14:tracePt t="31229" x="11603038" y="3783013"/>
          <p14:tracePt t="31237" x="11555413" y="3687763"/>
          <p14:tracePt t="31245" x="11518900" y="3627438"/>
          <p14:tracePt t="31253" x="11447463" y="3519488"/>
          <p14:tracePt t="31261" x="11399838" y="3470275"/>
          <p14:tracePt t="31269" x="11315700" y="3375025"/>
          <p14:tracePt t="31277" x="11266488" y="3327400"/>
          <p14:tracePt t="31285" x="11195050" y="3243263"/>
          <p14:tracePt t="31293" x="11158538" y="3219450"/>
          <p14:tracePt t="31301" x="11087100" y="3159125"/>
          <p14:tracePt t="31309" x="11050588" y="3135313"/>
          <p14:tracePt t="31318" x="10990263" y="3086100"/>
          <p14:tracePt t="31325" x="10931525" y="3038475"/>
          <p14:tracePt t="31333" x="10906125" y="3014663"/>
          <p14:tracePt t="31341" x="10847388" y="2978150"/>
          <p14:tracePt t="31350" x="10810875" y="2967038"/>
          <p14:tracePt t="31357" x="10737850" y="2917825"/>
          <p14:tracePt t="31366" x="10714038" y="2906713"/>
          <p14:tracePt t="31375" x="10642600" y="2870200"/>
          <p14:tracePt t="31381" x="10618788" y="2859088"/>
          <p14:tracePt t="31389" x="10545763" y="2833688"/>
          <p14:tracePt t="31397" x="10510838" y="2809875"/>
          <p14:tracePt t="31408" x="10437813" y="2786063"/>
          <p14:tracePt t="31416" x="10402888" y="2786063"/>
          <p14:tracePt t="31423" x="10318750" y="2762250"/>
          <p14:tracePt t="31431" x="10269538" y="2762250"/>
          <p14:tracePt t="31441" x="10185400" y="2751138"/>
          <p14:tracePt t="31447" x="10137775" y="2751138"/>
          <p14:tracePt t="31455" x="10053638" y="2751138"/>
          <p14:tracePt t="31463" x="10006013" y="2751138"/>
          <p14:tracePt t="31472" x="9898063" y="2751138"/>
          <p14:tracePt t="31479" x="9850438" y="2751138"/>
          <p14:tracePt t="31487" x="9740900" y="2774950"/>
          <p14:tracePt t="31499" x="9682163" y="2786063"/>
          <p14:tracePt t="31507" x="9513888" y="2822575"/>
          <p14:tracePt t="31516" x="9453563" y="2846388"/>
          <p14:tracePt t="31523" x="9345613" y="2894013"/>
          <p14:tracePt t="31532" x="9285288" y="2917825"/>
          <p14:tracePt t="31539" x="9177338" y="2978150"/>
          <p14:tracePt t="31547" x="9129713" y="3001963"/>
          <p14:tracePt t="31555" x="9032875" y="3062288"/>
          <p14:tracePt t="31563" x="8985250" y="3098800"/>
          <p14:tracePt t="31571" x="8901113" y="3159125"/>
          <p14:tracePt t="31579" x="8853488" y="3182938"/>
          <p14:tracePt t="31587" x="8769350" y="3243263"/>
          <p14:tracePt t="31595" x="8720138" y="3267075"/>
          <p14:tracePt t="31604" x="8659813" y="3327400"/>
          <p14:tracePt t="31612" x="8624888" y="3362325"/>
          <p14:tracePt t="31619" x="8575675" y="3422650"/>
          <p14:tracePt t="31627" x="8551863" y="3446463"/>
          <p14:tracePt t="31636" x="8516938" y="3506788"/>
          <p14:tracePt t="31643" x="8493125" y="3543300"/>
          <p14:tracePt t="31651" x="8467725" y="3603625"/>
          <p14:tracePt t="31659" x="8456613" y="3627438"/>
          <p14:tracePt t="31668" x="8432800" y="3698875"/>
          <p14:tracePt t="31675" x="8432800" y="3722688"/>
          <p14:tracePt t="31684" x="8432800" y="3795713"/>
          <p14:tracePt t="31693" x="8432800" y="3830638"/>
          <p14:tracePt t="31700" x="8432800" y="3856038"/>
          <p14:tracePt t="31709" x="8432800" y="3914775"/>
          <p14:tracePt t="31717" x="8443913" y="3940175"/>
          <p14:tracePt t="31725" x="8456613" y="3975100"/>
          <p14:tracePt t="31733" x="8480425" y="4035425"/>
          <p14:tracePt t="31741" x="8504238" y="4059238"/>
          <p14:tracePt t="31750" x="8528050" y="4095750"/>
          <p14:tracePt t="31757" x="8575675" y="4156075"/>
          <p14:tracePt t="31766" x="8612188" y="4179888"/>
          <p14:tracePt t="31773" x="8659813" y="4216400"/>
          <p14:tracePt t="31781" x="8756650" y="4264025"/>
          <p14:tracePt t="31789" x="8816975" y="4287838"/>
          <p14:tracePt t="31797" x="8877300" y="4324350"/>
          <p14:tracePt t="31805" x="9032875" y="4371975"/>
          <p14:tracePt t="31813" x="9104313" y="4395788"/>
          <p14:tracePt t="31821" x="9261475" y="4443413"/>
          <p14:tracePt t="31829" x="9332913" y="4467225"/>
          <p14:tracePt t="31837" x="9501188" y="4516438"/>
          <p14:tracePt t="31845" x="9585325" y="4527550"/>
          <p14:tracePt t="31853" x="9740900" y="4564063"/>
          <p14:tracePt t="31861" x="9813925" y="4576763"/>
          <p14:tracePt t="31869" x="9969500" y="4600575"/>
          <p14:tracePt t="31877" x="10029825" y="4600575"/>
          <p14:tracePt t="31885" x="10090150" y="4600575"/>
          <p14:tracePt t="31893" x="10210800" y="4600575"/>
          <p14:tracePt t="31902" x="10258425" y="4600575"/>
          <p14:tracePt t="31909" x="10353675" y="4587875"/>
          <p14:tracePt t="31918" x="10390188" y="4576763"/>
          <p14:tracePt t="31925" x="10414000" y="4564063"/>
          <p14:tracePt t="31936" x="10461625" y="4527550"/>
          <p14:tracePt t="31941" x="10474325" y="4516438"/>
          <p14:tracePt t="31949" x="10487025" y="4503738"/>
          <p14:tracePt t="31951" x="0" y="0"/>
        </p14:tracePtLst>
      </p14:laserTraceLst>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56CB3-3DD9-4962-8B71-C2EEAB0F64DE}"/>
              </a:ext>
            </a:extLst>
          </p:cNvPr>
          <p:cNvSpPr>
            <a:spLocks noGrp="1"/>
          </p:cNvSpPr>
          <p:nvPr>
            <p:ph type="title"/>
          </p:nvPr>
        </p:nvSpPr>
        <p:spPr/>
        <p:txBody>
          <a:bodyPr/>
          <a:lstStyle/>
          <a:p>
            <a:r>
              <a:rPr lang="en-US" dirty="0"/>
              <a:t>Utilice las condiciones de prevalencia con moderación </a:t>
            </a:r>
            <a:br>
              <a:rPr lang="en-US" dirty="0"/>
            </a:br>
            <a:br>
              <a:rPr lang="en-US" dirty="0"/>
            </a:br>
            <a:r>
              <a:rPr lang="en-US" dirty="0"/>
              <a:t>Algunas reglas a seguir</a:t>
            </a:r>
          </a:p>
        </p:txBody>
      </p:sp>
      <p:sp>
        <p:nvSpPr>
          <p:cNvPr id="3" name="Content Placeholder 2">
            <a:extLst>
              <a:ext uri="{FF2B5EF4-FFF2-40B4-BE49-F238E27FC236}">
                <a16:creationId xmlns:a16="http://schemas.microsoft.com/office/drawing/2014/main" id="{1861223E-BEA2-45E0-9C45-5DB789919689}"/>
              </a:ext>
            </a:extLst>
          </p:cNvPr>
          <p:cNvSpPr>
            <a:spLocks noGrp="1"/>
          </p:cNvSpPr>
          <p:nvPr>
            <p:ph idx="1"/>
          </p:nvPr>
        </p:nvSpPr>
        <p:spPr/>
        <p:txBody>
          <a:bodyPr>
            <a:normAutofit fontScale="92500" lnSpcReduction="20000"/>
          </a:bodyPr>
          <a:lstStyle/>
          <a:p>
            <a:r>
              <a:rPr lang="en-US" dirty="0"/>
              <a:t>Antes de aplicar cualquier condición de prevalencia, ejecute el modelo sin restricciones y examine los resultados en busca de curvas poco realistas.</a:t>
            </a:r>
          </a:p>
          <a:p>
            <a:pPr lvl="1"/>
            <a:r>
              <a:rPr lang="en-US" dirty="0"/>
              <a:t>Además, si ya ha aplicado condiciones de prevalencia, intente volver a ajustar sin ellas y observe cómo afecta a sus ajustes.</a:t>
            </a:r>
          </a:p>
          <a:p>
            <a:r>
              <a:rPr lang="en-US" dirty="0"/>
              <a:t>Limite el número de condiciones de prevalencia aplicadas al mínimo necesario para eliminar curvas poco realistas</a:t>
            </a:r>
          </a:p>
          <a:p>
            <a:pPr lvl="1"/>
            <a:r>
              <a:rPr lang="en-US" dirty="0"/>
              <a:t>Demasiadas condiciones eliminarán algunos ajustes legítimos a los datos</a:t>
            </a:r>
          </a:p>
          <a:p>
            <a:r>
              <a:rPr lang="en-US" dirty="0"/>
              <a:t>No establezca restricciones inferiores y superiores en el mismo año.</a:t>
            </a:r>
          </a:p>
          <a:p>
            <a:pPr lvl="1"/>
            <a:r>
              <a:rPr lang="en-US" dirty="0"/>
              <a:t>Esto dirige artificialmente su ajuste y reducirá la incertidumbre.</a:t>
            </a:r>
          </a:p>
          <a:p>
            <a:r>
              <a:rPr lang="en-US" dirty="0"/>
              <a:t>Evite establecer restricciones cercanas a los datos (en un plazo de 3 a 5 años).</a:t>
            </a:r>
          </a:p>
          <a:p>
            <a:pPr lvl="1"/>
            <a:r>
              <a:rPr lang="en-US" dirty="0"/>
              <a:t>Los datos deben determinar lo que ocurre aquí.</a:t>
            </a:r>
          </a:p>
          <a:p>
            <a:pPr lvl="1"/>
            <a:r>
              <a:rPr lang="en-US" dirty="0"/>
              <a:t>Por lo general, debe aplicarlas pronto, cuando los datos son escasos, si es que las aplica.</a:t>
            </a:r>
          </a:p>
          <a:p>
            <a:r>
              <a:rPr lang="en-US" dirty="0"/>
              <a:t>Examine siempre el ajuste resultante en relación con los datos para asegurarse de que no ha eliminado curvas que concuerdan con sus datos.</a:t>
            </a:r>
          </a:p>
        </p:txBody>
      </p:sp>
    </p:spTree>
    <p:extLst>
      <p:ext uri="{BB962C8B-B14F-4D97-AF65-F5344CB8AC3E}">
        <p14:creationId xmlns:p14="http://schemas.microsoft.com/office/powerpoint/2010/main" val="3348673186"/>
      </p:ext>
    </p:extLst>
  </p:cSld>
  <p:clrMapOvr>
    <a:masterClrMapping/>
  </p:clrMapOvr>
  <mc:AlternateContent xmlns:mc="http://schemas.openxmlformats.org/markup-compatibility/2006" xmlns:p14="http://schemas.microsoft.com/office/powerpoint/2010/main">
    <mc:Choice Requires="p14">
      <p:transition spd="slow" p14:dur="2000" advTm="108493"/>
    </mc:Choice>
    <mc:Fallback xmlns="" xmlns:a16="http://schemas.microsoft.com/office/drawing/2014/main">
      <p:transition spd="slow" advTm="108493"/>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EED686-EE1A-4FF4-891E-29E2403315D6}"/>
              </a:ext>
            </a:extLst>
          </p:cNvPr>
          <p:cNvSpPr>
            <a:spLocks noGrp="1"/>
          </p:cNvSpPr>
          <p:nvPr>
            <p:ph type="title"/>
          </p:nvPr>
        </p:nvSpPr>
        <p:spPr/>
        <p:txBody>
          <a:bodyPr/>
          <a:lstStyle/>
          <a:p>
            <a:r>
              <a:rPr lang="en-US" dirty="0"/>
              <a:t>Acelera tus ajustes</a:t>
            </a:r>
          </a:p>
        </p:txBody>
      </p:sp>
      <p:sp>
        <p:nvSpPr>
          <p:cNvPr id="3" name="Content Placeholder 2">
            <a:extLst>
              <a:ext uri="{FF2B5EF4-FFF2-40B4-BE49-F238E27FC236}">
                <a16:creationId xmlns:a16="http://schemas.microsoft.com/office/drawing/2014/main" id="{90CE5EF0-F859-4DA6-86A9-C378377A12C6}"/>
              </a:ext>
            </a:extLst>
          </p:cNvPr>
          <p:cNvSpPr>
            <a:spLocks noGrp="1"/>
          </p:cNvSpPr>
          <p:nvPr>
            <p:ph sz="half" idx="1"/>
          </p:nvPr>
        </p:nvSpPr>
        <p:spPr>
          <a:xfrm>
            <a:off x="3867911" y="591954"/>
            <a:ext cx="3631514" cy="5556183"/>
          </a:xfrm>
        </p:spPr>
        <p:txBody>
          <a:bodyPr anchor="t">
            <a:normAutofit fontScale="92500"/>
          </a:bodyPr>
          <a:lstStyle/>
          <a:p>
            <a:r>
              <a:rPr lang="en-US" sz="2800" dirty="0"/>
              <a:t>Las computadoras modernas tienen múltiples unidades de cómputo</a:t>
            </a:r>
            <a:endParaRPr lang="en-US" sz="2400" dirty="0"/>
          </a:p>
          <a:p>
            <a:pPr lvl="1"/>
            <a:r>
              <a:rPr lang="en-US" sz="2400" dirty="0"/>
              <a:t>Denominadas generalmente «núcleos»</a:t>
            </a:r>
          </a:p>
          <a:p>
            <a:pPr lvl="1"/>
            <a:r>
              <a:rPr lang="en-US" sz="2400" dirty="0"/>
              <a:t>Cada núcleo puede ejecutar normalmente dos subprocesos</a:t>
            </a:r>
          </a:p>
          <a:p>
            <a:r>
              <a:rPr lang="en-US" sz="2400" dirty="0"/>
              <a:t>Puede establecer el número de subprocesos que desea utilizar</a:t>
            </a:r>
          </a:p>
          <a:p>
            <a:r>
              <a:rPr lang="en-US" sz="2400" dirty="0"/>
              <a:t>Se recomienda configurarlo con el número de núcleos</a:t>
            </a:r>
          </a:p>
        </p:txBody>
      </p:sp>
      <p:pic>
        <p:nvPicPr>
          <p:cNvPr id="5" name="Content Placeholder 4">
            <a:extLst>
              <a:ext uri="{FF2B5EF4-FFF2-40B4-BE49-F238E27FC236}">
                <a16:creationId xmlns:a16="http://schemas.microsoft.com/office/drawing/2014/main" id="{2EFB73F1-DA46-44B1-84DF-0940692F5BED}"/>
              </a:ext>
            </a:extLst>
          </p:cNvPr>
          <p:cNvPicPr>
            <a:picLocks noGrp="1" noChangeAspect="1"/>
          </p:cNvPicPr>
          <p:nvPr>
            <p:ph sz="half" idx="2"/>
          </p:nvPr>
        </p:nvPicPr>
        <p:blipFill>
          <a:blip r:embed="rId3"/>
          <a:stretch>
            <a:fillRect/>
          </a:stretch>
        </p:blipFill>
        <p:spPr>
          <a:xfrm>
            <a:off x="8026921" y="333823"/>
            <a:ext cx="3673544" cy="1218361"/>
          </a:xfrm>
          <a:prstGeom prst="rect">
            <a:avLst/>
          </a:prstGeom>
          <a:ln w="28575">
            <a:solidFill>
              <a:schemeClr val="accent5">
                <a:lumMod val="75000"/>
              </a:schemeClr>
            </a:solidFill>
          </a:ln>
        </p:spPr>
      </p:pic>
      <p:sp>
        <p:nvSpPr>
          <p:cNvPr id="6" name="Rectangle: Rounded Corners 5">
            <a:extLst>
              <a:ext uri="{FF2B5EF4-FFF2-40B4-BE49-F238E27FC236}">
                <a16:creationId xmlns:a16="http://schemas.microsoft.com/office/drawing/2014/main" id="{1447B66D-7A75-47F8-8D5E-510083178C1B}"/>
              </a:ext>
            </a:extLst>
          </p:cNvPr>
          <p:cNvSpPr/>
          <p:nvPr/>
        </p:nvSpPr>
        <p:spPr>
          <a:xfrm>
            <a:off x="8132082" y="495213"/>
            <a:ext cx="3463221" cy="219552"/>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E3A1E10-88A3-4E18-8FB4-FE0716331330}"/>
              </a:ext>
            </a:extLst>
          </p:cNvPr>
          <p:cNvPicPr>
            <a:picLocks noChangeAspect="1"/>
          </p:cNvPicPr>
          <p:nvPr/>
        </p:nvPicPr>
        <p:blipFill>
          <a:blip r:embed="rId4"/>
          <a:stretch>
            <a:fillRect/>
          </a:stretch>
        </p:blipFill>
        <p:spPr>
          <a:xfrm>
            <a:off x="8026921" y="4164883"/>
            <a:ext cx="3673544" cy="2067478"/>
          </a:xfrm>
          <a:prstGeom prst="rect">
            <a:avLst/>
          </a:prstGeom>
          <a:ln w="28575">
            <a:solidFill>
              <a:schemeClr val="accent5">
                <a:lumMod val="75000"/>
              </a:schemeClr>
            </a:solidFill>
          </a:ln>
        </p:spPr>
      </p:pic>
      <p:pic>
        <p:nvPicPr>
          <p:cNvPr id="8" name="Picture 7">
            <a:extLst>
              <a:ext uri="{FF2B5EF4-FFF2-40B4-BE49-F238E27FC236}">
                <a16:creationId xmlns:a16="http://schemas.microsoft.com/office/drawing/2014/main" id="{1D37ABBC-1A0B-4CF3-951D-F36CDF8E6B7D}"/>
              </a:ext>
            </a:extLst>
          </p:cNvPr>
          <p:cNvPicPr>
            <a:picLocks noChangeAspect="1"/>
          </p:cNvPicPr>
          <p:nvPr/>
        </p:nvPicPr>
        <p:blipFill>
          <a:blip r:embed="rId5"/>
          <a:stretch>
            <a:fillRect/>
          </a:stretch>
        </p:blipFill>
        <p:spPr>
          <a:xfrm>
            <a:off x="8359493" y="1646594"/>
            <a:ext cx="2838427" cy="2418237"/>
          </a:xfrm>
          <a:prstGeom prst="rect">
            <a:avLst/>
          </a:prstGeom>
          <a:ln w="28575">
            <a:solidFill>
              <a:schemeClr val="accent5">
                <a:lumMod val="75000"/>
              </a:schemeClr>
            </a:solidFill>
          </a:ln>
        </p:spPr>
      </p:pic>
      <p:pic>
        <p:nvPicPr>
          <p:cNvPr id="9" name="Picture 8">
            <a:extLst>
              <a:ext uri="{FF2B5EF4-FFF2-40B4-BE49-F238E27FC236}">
                <a16:creationId xmlns:a16="http://schemas.microsoft.com/office/drawing/2014/main" id="{0C7CD687-0E2C-4693-86C4-C79B1B36F48B}"/>
              </a:ext>
            </a:extLst>
          </p:cNvPr>
          <p:cNvPicPr>
            <a:picLocks noChangeAspect="1"/>
          </p:cNvPicPr>
          <p:nvPr/>
        </p:nvPicPr>
        <p:blipFill>
          <a:blip r:embed="rId6"/>
          <a:stretch>
            <a:fillRect/>
          </a:stretch>
        </p:blipFill>
        <p:spPr>
          <a:xfrm>
            <a:off x="0" y="520698"/>
            <a:ext cx="3433864" cy="265115"/>
          </a:xfrm>
          <a:prstGeom prst="rect">
            <a:avLst/>
          </a:prstGeom>
        </p:spPr>
      </p:pic>
    </p:spTree>
    <p:extLst>
      <p:ext uri="{BB962C8B-B14F-4D97-AF65-F5344CB8AC3E}">
        <p14:creationId xmlns:p14="http://schemas.microsoft.com/office/powerpoint/2010/main" val="492001054"/>
      </p:ext>
    </p:extLst>
  </p:cSld>
  <p:clrMapOvr>
    <a:masterClrMapping/>
  </p:clrMapOvr>
  <mc:AlternateContent xmlns:mc="http://schemas.openxmlformats.org/markup-compatibility/2006" xmlns:p14="http://schemas.microsoft.com/office/powerpoint/2010/main">
    <mc:Choice Requires="p14">
      <p:transition spd="slow" p14:dur="2000" advTm="136273"/>
    </mc:Choice>
    <mc:Fallback xmlns="" xmlns:a16="http://schemas.microsoft.com/office/drawing/2014/main">
      <p:transition spd="slow" advTm="136273"/>
    </mc:Fallback>
  </mc:AlternateContent>
  <p:extLst>
    <p:ext uri="{3A86A75C-4F4B-4683-9AE1-C65F6400EC91}">
      <p14:laserTraceLst xmlns:p14="http://schemas.microsoft.com/office/powerpoint/2010/main">
        <p14:tracePtLst>
          <p14:tracePt t="7306" x="6581775" y="1033463"/>
          <p14:tracePt t="7309" x="6570663" y="1009650"/>
          <p14:tracePt t="7315" x="6557963" y="973138"/>
          <p14:tracePt t="7325" x="6534150" y="936625"/>
          <p14:tracePt t="7331" x="6523038" y="900113"/>
          <p14:tracePt t="7340" x="6486525" y="865188"/>
          <p14:tracePt t="7347" x="6462713" y="828675"/>
          <p14:tracePt t="7359" x="6426200" y="792163"/>
          <p14:tracePt t="7365" x="6389688" y="757238"/>
          <p14:tracePt t="7373" x="6342063" y="733425"/>
          <p14:tracePt t="7381" x="6305550" y="708025"/>
          <p14:tracePt t="7393" x="6257925" y="684213"/>
          <p14:tracePt t="7397" x="6197600" y="673100"/>
          <p14:tracePt t="7407" x="6149975" y="660400"/>
          <p14:tracePt t="7413" x="6089650" y="649288"/>
          <p14:tracePt t="7427" x="6018213" y="636588"/>
          <p14:tracePt t="7430" x="5945188" y="623888"/>
          <p14:tracePt t="7437" x="5886450" y="612775"/>
          <p14:tracePt t="7445" x="5826125" y="600075"/>
          <p14:tracePt t="7453" x="5765800" y="588963"/>
          <p14:tracePt t="7462" x="5621338" y="576263"/>
          <p14:tracePt t="7469" x="5549900" y="552450"/>
          <p14:tracePt t="7477" x="5476875" y="539750"/>
          <p14:tracePt t="7485" x="5334000" y="515938"/>
          <p14:tracePt t="7494" x="5249863" y="504825"/>
          <p14:tracePt t="7501" x="5092700" y="468313"/>
          <p14:tracePt t="7510" x="5021263" y="455613"/>
          <p14:tracePt t="7517" x="4948238" y="444500"/>
          <p14:tracePt t="7525" x="4805363" y="420688"/>
          <p14:tracePt t="7534" x="4745038" y="407988"/>
          <p14:tracePt t="7541" x="4637088" y="407988"/>
          <p14:tracePt t="7549" x="4600575" y="407988"/>
          <p14:tracePt t="7557" x="4529138" y="407988"/>
          <p14:tracePt t="7565" x="4468813" y="407988"/>
          <p14:tracePt t="7574" x="4432300" y="420688"/>
          <p14:tracePt t="7581" x="4384675" y="444500"/>
          <p14:tracePt t="7592" x="4360863" y="468313"/>
          <p14:tracePt t="7597" x="4311650" y="492125"/>
          <p14:tracePt t="7605" x="4300538" y="515938"/>
          <p14:tracePt t="7613" x="4264025" y="552450"/>
          <p14:tracePt t="7624" x="4240213" y="576263"/>
          <p14:tracePt t="7629" x="4203700" y="623888"/>
          <p14:tracePt t="7637" x="4192588" y="649288"/>
          <p14:tracePt t="7647" x="4168775" y="684213"/>
          <p14:tracePt t="7655" x="4132263" y="744538"/>
          <p14:tracePt t="7663" x="4119563" y="781050"/>
          <p14:tracePt t="7671" x="4084638" y="841375"/>
          <p14:tracePt t="7679" x="4071938" y="865188"/>
          <p14:tracePt t="7688" x="4059238" y="900113"/>
          <p14:tracePt t="7695" x="4024313" y="960438"/>
          <p14:tracePt t="7703" x="4011613" y="984250"/>
          <p14:tracePt t="7711" x="4011613" y="1009650"/>
          <p14:tracePt t="7721" x="4000500" y="1068388"/>
          <p14:tracePt t="7727" x="3987800" y="1092200"/>
          <p14:tracePt t="7735" x="3987800" y="1117600"/>
          <p14:tracePt t="7743" x="3987800" y="1141413"/>
          <p14:tracePt t="7754" x="3987800" y="1201738"/>
          <p14:tracePt t="7760" x="3987800" y="1225550"/>
          <p14:tracePt t="7768" x="3987800" y="1260475"/>
          <p14:tracePt t="7776" x="4000500" y="1285875"/>
          <p14:tracePt t="7783" x="4024313" y="1344613"/>
          <p14:tracePt t="7791" x="4048125" y="1381125"/>
          <p14:tracePt t="7799" x="4059238" y="1404938"/>
          <p14:tracePt t="7807" x="4071938" y="1428750"/>
          <p14:tracePt t="7815" x="4095750" y="1452563"/>
          <p14:tracePt t="7823" x="4143375" y="1501775"/>
          <p14:tracePt t="7831" x="4179888" y="1525588"/>
          <p14:tracePt t="7841" x="4252913" y="1562100"/>
          <p14:tracePt t="7847" x="4287838" y="1585913"/>
          <p14:tracePt t="7857" x="4384675" y="1620838"/>
          <p14:tracePt t="7864" x="4432300" y="1633538"/>
          <p14:tracePt t="7871" x="4552950" y="1670050"/>
          <p14:tracePt t="7880" x="4684713" y="1704975"/>
          <p14:tracePt t="7887" x="4756150" y="1717675"/>
          <p14:tracePt t="7895" x="4924425" y="1754188"/>
          <p14:tracePt t="7903" x="5008563" y="1765300"/>
          <p14:tracePt t="7911" x="5176838" y="1778000"/>
          <p14:tracePt t="7920" x="5273675" y="1789113"/>
          <p14:tracePt t="7940" x="5526088" y="1812925"/>
          <p14:tracePt t="7944" x="5610225" y="1812925"/>
          <p14:tracePt t="7953" x="5765800" y="1812925"/>
          <p14:tracePt t="7961" x="5826125" y="1812925"/>
          <p14:tracePt t="7969" x="5957888" y="1812925"/>
          <p14:tracePt t="7977" x="6018213" y="1812925"/>
          <p14:tracePt t="7987" x="6078538" y="1801813"/>
          <p14:tracePt t="7993" x="6162675" y="1765300"/>
          <p14:tracePt t="8001" x="6221413" y="1741488"/>
          <p14:tracePt t="8010" x="6234113" y="1717675"/>
          <p14:tracePt t="8019" x="6281738" y="1670050"/>
          <p14:tracePt t="8026" x="6318250" y="1620838"/>
          <p14:tracePt t="8033" x="6354763" y="1562100"/>
          <p14:tracePt t="8040" x="6378575" y="1536700"/>
          <p14:tracePt t="8052" x="6415088" y="1465263"/>
          <p14:tracePt t="8057" x="6426200" y="1441450"/>
          <p14:tracePt t="8066" x="6450013" y="1381125"/>
          <p14:tracePt t="8073" x="6473825" y="1333500"/>
          <p14:tracePt t="8081" x="6486525" y="1309688"/>
          <p14:tracePt t="8091" x="6510338" y="1260475"/>
          <p14:tracePt t="8097" x="6523038" y="1236663"/>
          <p14:tracePt t="8105" x="6534150" y="1189038"/>
          <p14:tracePt t="8116" x="6534150" y="1165225"/>
          <p14:tracePt t="8122" x="6534150" y="1128713"/>
          <p14:tracePt t="8129" x="6534150" y="1104900"/>
          <p14:tracePt t="8137" x="6534150" y="1081088"/>
          <p14:tracePt t="8146" x="6523038" y="1033463"/>
          <p14:tracePt t="8153" x="6510338" y="1009650"/>
          <p14:tracePt t="8161" x="6486525" y="949325"/>
          <p14:tracePt t="8169" x="6462713" y="925513"/>
          <p14:tracePt t="8177" x="6438900" y="889000"/>
          <p14:tracePt t="8185" x="6378575" y="828675"/>
          <p14:tracePt t="8194" x="6354763" y="792163"/>
          <p14:tracePt t="8201" x="6318250" y="757238"/>
          <p14:tracePt t="8210" x="6221413" y="708025"/>
          <p14:tracePt t="8217" x="6173788" y="673100"/>
          <p14:tracePt t="8227" x="6126163" y="649288"/>
          <p14:tracePt t="8233" x="6005513" y="588963"/>
          <p14:tracePt t="8244" x="5945188" y="565150"/>
          <p14:tracePt t="8251" x="5886450" y="539750"/>
          <p14:tracePt t="8260" x="5826125" y="515938"/>
          <p14:tracePt t="8267" x="5705475" y="481013"/>
          <p14:tracePt t="8275" x="5645150" y="468313"/>
          <p14:tracePt t="8283" x="5584825" y="444500"/>
          <p14:tracePt t="8291" x="5526088" y="431800"/>
          <p14:tracePt t="8300" x="5392738" y="396875"/>
          <p14:tracePt t="8307" x="5321300" y="384175"/>
          <p14:tracePt t="8316" x="5237163" y="373063"/>
          <p14:tracePt t="8323" x="5165725" y="360363"/>
          <p14:tracePt t="8331" x="5092700" y="360363"/>
          <p14:tracePt t="8340" x="4937125" y="360363"/>
          <p14:tracePt t="8348" x="4864100" y="360363"/>
          <p14:tracePt t="8355" x="4768850" y="360363"/>
          <p14:tracePt t="8364" x="4684713" y="360363"/>
          <p14:tracePt t="8371" x="4600575" y="360363"/>
          <p14:tracePt t="8380" x="4516438" y="373063"/>
          <p14:tracePt t="8387" x="4445000" y="384175"/>
          <p14:tracePt t="8395" x="4287838" y="420688"/>
          <p14:tracePt t="8403" x="4216400" y="431800"/>
          <p14:tracePt t="8412" x="4143375" y="455613"/>
          <p14:tracePt t="8419" x="4071938" y="481013"/>
          <p14:tracePt t="8427" x="4000500" y="504825"/>
          <p14:tracePt t="8435" x="3940175" y="528638"/>
          <p14:tracePt t="8443" x="3879850" y="552450"/>
          <p14:tracePt t="8451" x="3819525" y="576263"/>
          <p14:tracePt t="8459" x="3771900" y="600075"/>
          <p14:tracePt t="8467" x="3724275" y="623888"/>
          <p14:tracePt t="8476" x="3675063" y="649288"/>
          <p14:tracePt t="8483" x="3627438" y="684213"/>
          <p14:tracePt t="8493" x="3556000" y="733425"/>
          <p14:tracePt t="8501" x="3532188" y="768350"/>
          <p14:tracePt t="8506" x="3495675" y="804863"/>
          <p14:tracePt t="8516" x="3471863" y="841375"/>
          <p14:tracePt t="8523" x="3459163" y="865188"/>
          <p14:tracePt t="8533" x="3435350" y="889000"/>
          <p14:tracePt t="8541" x="3422650" y="925513"/>
          <p14:tracePt t="8548" x="3411538" y="949325"/>
          <p14:tracePt t="8556" x="3398838" y="984250"/>
          <p14:tracePt t="8565" x="3398838" y="1009650"/>
          <p14:tracePt t="8573" x="3398838" y="1057275"/>
          <p14:tracePt t="8581" x="3398838" y="1092200"/>
          <p14:tracePt t="8589" x="3398838" y="1128713"/>
          <p14:tracePt t="8602" x="3398838" y="1165225"/>
          <p14:tracePt t="8605" x="3411538" y="1189038"/>
          <p14:tracePt t="8614" x="3435350" y="1225550"/>
          <p14:tracePt t="8621" x="3459163" y="1273175"/>
          <p14:tracePt t="8629" x="3506788" y="1309688"/>
          <p14:tracePt t="8636" x="3532188" y="1333500"/>
          <p14:tracePt t="8645" x="3590925" y="1368425"/>
          <p14:tracePt t="8661" x="3711575" y="1417638"/>
          <p14:tracePt t="8669" x="3808413" y="1441450"/>
          <p14:tracePt t="8679" x="3867150" y="1465263"/>
          <p14:tracePt t="8685" x="4011613" y="1489075"/>
          <p14:tracePt t="8693" x="4084638" y="1501775"/>
          <p14:tracePt t="8701" x="4252913" y="1525588"/>
          <p14:tracePt t="8711" x="4419600" y="1536700"/>
          <p14:tracePt t="8717" x="4587875" y="1549400"/>
          <p14:tracePt t="8725" x="4672013" y="1549400"/>
          <p14:tracePt t="8733" x="4864100" y="1562100"/>
          <p14:tracePt t="8744" x="5045075" y="1562100"/>
          <p14:tracePt t="8749" x="5129213" y="1562100"/>
          <p14:tracePt t="8757" x="5308600" y="1562100"/>
          <p14:tracePt t="8765" x="5453063" y="1562100"/>
          <p14:tracePt t="8774" x="5526088" y="1562100"/>
          <p14:tracePt t="8781" x="5657850" y="1549400"/>
          <p14:tracePt t="8791" x="5729288" y="1536700"/>
          <p14:tracePt t="8797" x="5765800" y="1512888"/>
          <p14:tracePt t="8810" x="5789613" y="1489075"/>
          <p14:tracePt t="8815" x="5802313" y="1465263"/>
          <p14:tracePt t="8823" x="5802313" y="1441450"/>
          <p14:tracePt t="8831" x="5813425" y="1417638"/>
          <p14:tracePt t="8841" x="5826125" y="1393825"/>
          <p14:tracePt t="8847" x="5826125" y="1357313"/>
          <p14:tracePt t="8855" x="5837238" y="1320800"/>
          <p14:tracePt t="8863" x="5849938" y="1296988"/>
          <p14:tracePt t="8871" x="5861050" y="1273175"/>
          <p14:tracePt t="8879" x="5861050" y="1260475"/>
          <p14:tracePt t="8887" x="5873750" y="1236663"/>
          <p14:tracePt t="8895" x="5886450" y="1225550"/>
          <p14:tracePt t="8911" x="5886450" y="1212850"/>
          <p14:tracePt t="8941" x="5897563" y="1212850"/>
          <p14:tracePt t="8967" x="5897563" y="1201738"/>
          <p14:tracePt t="8983" x="5910263" y="1189038"/>
          <p14:tracePt t="8999" x="5910263" y="1176338"/>
          <p14:tracePt t="9145" x="0" y="0"/>
        </p14:tracePtLst>
        <p14:tracePtLst>
          <p14:tracePt t="10638" x="6318250" y="1873250"/>
          <p14:tracePt t="10677" x="6305550" y="1873250"/>
          <p14:tracePt t="10683" x="6305550" y="1862138"/>
          <p14:tracePt t="10693" x="6294438" y="1862138"/>
          <p14:tracePt t="10699" x="6270625" y="1849438"/>
          <p14:tracePt t="10710" x="6246813" y="1838325"/>
          <p14:tracePt t="10717" x="6197600" y="1825625"/>
          <p14:tracePt t="10725" x="6137275" y="1812925"/>
          <p14:tracePt t="10733" x="6113463" y="1812925"/>
          <p14:tracePt t="10742" x="6054725" y="1801813"/>
          <p14:tracePt t="10749" x="5970588" y="1789113"/>
          <p14:tracePt t="10758" x="5886450" y="1778000"/>
          <p14:tracePt t="10765" x="5837238" y="1778000"/>
          <p14:tracePt t="10774" x="5741988" y="1765300"/>
          <p14:tracePt t="10781" x="5634038" y="1741488"/>
          <p14:tracePt t="10793" x="5513388" y="1717675"/>
          <p14:tracePt t="10797" x="5453063" y="1717675"/>
          <p14:tracePt t="10805" x="5334000" y="1693863"/>
          <p14:tracePt t="10813" x="5200650" y="1681163"/>
          <p14:tracePt t="10826" x="5081588" y="1670050"/>
          <p14:tracePt t="10829" x="5021263" y="1670050"/>
          <p14:tracePt t="10837" x="4900613" y="1670050"/>
          <p14:tracePt t="10845" x="4779963" y="1670050"/>
          <p14:tracePt t="10853" x="4732338" y="1670050"/>
          <p14:tracePt t="10862" x="4637088" y="1670050"/>
          <p14:tracePt t="10869" x="4587875" y="1670050"/>
          <p14:tracePt t="10879" x="4503738" y="1670050"/>
          <p14:tracePt t="10886" x="4468813" y="1681163"/>
          <p14:tracePt t="10894" x="4445000" y="1681163"/>
          <p14:tracePt t="10901" x="4419600" y="1693863"/>
          <p14:tracePt t="10911" x="4395788" y="1704975"/>
          <p14:tracePt t="10917" x="4384675" y="1717675"/>
          <p14:tracePt t="10927" x="4360863" y="1728788"/>
          <p14:tracePt t="10943" x="4311650" y="1778000"/>
          <p14:tracePt t="10949" x="4300538" y="1801813"/>
          <p14:tracePt t="10960" x="4287838" y="1812925"/>
          <p14:tracePt t="10965" x="4264025" y="1849438"/>
          <p14:tracePt t="10974" x="4240213" y="1873250"/>
          <p14:tracePt t="10981" x="4216400" y="1909763"/>
          <p14:tracePt t="10992" x="4203700" y="1946275"/>
          <p14:tracePt t="10997" x="4192588" y="1957388"/>
          <p14:tracePt t="11008" x="4179888" y="1993900"/>
          <p14:tracePt t="11015" x="4168775" y="2017713"/>
          <p14:tracePt t="11024" x="4168775" y="2054225"/>
          <p14:tracePt t="11031" x="4168775" y="2065338"/>
          <p14:tracePt t="11041" x="4168775" y="2114550"/>
          <p14:tracePt t="11047" x="4168775" y="2125663"/>
          <p14:tracePt t="11055" x="4168775" y="2173288"/>
          <p14:tracePt t="11063" x="4192588" y="2222500"/>
          <p14:tracePt t="11071" x="4216400" y="2246313"/>
          <p14:tracePt t="11079" x="4264025" y="2293938"/>
          <p14:tracePt t="11088" x="4287838" y="2306638"/>
          <p14:tracePt t="11095" x="4360863" y="2341563"/>
          <p14:tracePt t="11103" x="4408488" y="2354263"/>
          <p14:tracePt t="11111" x="4503738" y="2378075"/>
          <p14:tracePt t="11121" x="4552950" y="2390775"/>
          <p14:tracePt t="11128" x="4613275" y="2390775"/>
          <p14:tracePt t="11135" x="4756150" y="2401888"/>
          <p14:tracePt t="11145" x="4829175" y="2401888"/>
          <p14:tracePt t="11153" x="4984750" y="2414588"/>
          <p14:tracePt t="11161" x="5081588" y="2414588"/>
          <p14:tracePt t="11167" x="5165725" y="2425700"/>
          <p14:tracePt t="11175" x="5368925" y="2425700"/>
          <p14:tracePt t="11186" x="5476875" y="2438400"/>
          <p14:tracePt t="11191" x="5573713" y="2438400"/>
          <p14:tracePt t="11199" x="5789613" y="2449513"/>
          <p14:tracePt t="11208" x="5886450" y="2449513"/>
          <p14:tracePt t="11215" x="5994400" y="2449513"/>
          <p14:tracePt t="11224" x="6186488" y="2462213"/>
          <p14:tracePt t="11231" x="6281738" y="2462213"/>
          <p14:tracePt t="11241" x="6378575" y="2462213"/>
          <p14:tracePt t="11247" x="6546850" y="2449513"/>
          <p14:tracePt t="11255" x="6630988" y="2449513"/>
          <p14:tracePt t="11263" x="6702425" y="2438400"/>
          <p14:tracePt t="11271" x="6786563" y="2414588"/>
          <p14:tracePt t="11281" x="6858000" y="2401888"/>
          <p14:tracePt t="11289" x="7002463" y="2365375"/>
          <p14:tracePt t="11297" x="7075488" y="2341563"/>
          <p14:tracePt t="11305" x="7135813" y="2317750"/>
          <p14:tracePt t="11313" x="7231063" y="2270125"/>
          <p14:tracePt t="11321" x="7267575" y="2246313"/>
          <p14:tracePt t="11329" x="7315200" y="2222500"/>
          <p14:tracePt t="11337" x="7339013" y="2198688"/>
          <p14:tracePt t="11345" x="7351713" y="2173288"/>
          <p14:tracePt t="11353" x="7362825" y="2149475"/>
          <p14:tracePt t="11363" x="7375525" y="2125663"/>
          <p14:tracePt t="11369" x="7386638" y="2114550"/>
          <p14:tracePt t="11377" x="7386638" y="2101850"/>
          <p14:tracePt t="11385" x="7386638" y="2089150"/>
          <p14:tracePt t="11394" x="7399338" y="2089150"/>
          <p14:tracePt t="11401" x="7399338" y="2078038"/>
          <p14:tracePt t="11410" x="7399338" y="2065338"/>
          <p14:tracePt t="11418" x="7399338" y="2054225"/>
          <p14:tracePt t="11428" x="7399338" y="2041525"/>
          <p14:tracePt t="11433" x="7386638" y="2017713"/>
          <p14:tracePt t="11441" x="7362825" y="2005013"/>
          <p14:tracePt t="11450" x="7339013" y="1981200"/>
          <p14:tracePt t="11458" x="7302500" y="1970088"/>
          <p14:tracePt t="11465" x="7278688" y="1957388"/>
          <p14:tracePt t="11474" x="7231063" y="1933575"/>
          <p14:tracePt t="11483" x="7170738" y="1922463"/>
          <p14:tracePt t="11491" x="7123113" y="1909763"/>
          <p14:tracePt t="11497" x="7062788" y="1897063"/>
          <p14:tracePt t="11505" x="7015163" y="1897063"/>
          <p14:tracePt t="11514" x="6967538" y="1897063"/>
          <p14:tracePt t="11521" x="6883400" y="1897063"/>
          <p14:tracePt t="11529" x="6834188" y="1897063"/>
          <p14:tracePt t="11537" x="6762750" y="1897063"/>
          <p14:tracePt t="11545" x="6691313" y="1897063"/>
          <p14:tracePt t="11554" x="6607175" y="1897063"/>
          <p14:tracePt t="11563" x="6523038" y="1885950"/>
          <p14:tracePt t="11569" x="6438900" y="1885950"/>
          <p14:tracePt t="11580" x="6342063" y="1873250"/>
          <p14:tracePt t="11585" x="6234113" y="1873250"/>
          <p14:tracePt t="11595" x="6126163" y="1862138"/>
          <p14:tracePt t="11603" x="6018213" y="1862138"/>
          <p14:tracePt t="11613" x="5921375" y="1862138"/>
          <p14:tracePt t="11619" x="5861050" y="1862138"/>
          <p14:tracePt t="11628" x="5765800" y="1862138"/>
          <p14:tracePt t="11635" x="5668963" y="1862138"/>
          <p14:tracePt t="11643" x="5584825" y="1862138"/>
          <p14:tracePt t="11651" x="5549900" y="1862138"/>
          <p14:tracePt t="11661" x="5453063" y="1862138"/>
          <p14:tracePt t="11667" x="5368925" y="1873250"/>
          <p14:tracePt t="11678" x="5321300" y="1873250"/>
          <p14:tracePt t="11684" x="5224463" y="1885950"/>
          <p14:tracePt t="11691" x="5189538" y="1885950"/>
          <p14:tracePt t="11699" x="5081588" y="1897063"/>
          <p14:tracePt t="11708" x="5032375" y="1897063"/>
          <p14:tracePt t="11715" x="4924425" y="1909763"/>
          <p14:tracePt t="11726" x="4816475" y="1922463"/>
          <p14:tracePt t="11731" x="4779963" y="1922463"/>
          <p14:tracePt t="11741" x="4708525" y="1933575"/>
          <p14:tracePt t="11748" x="4672013" y="1946275"/>
          <p14:tracePt t="11755" x="4648200" y="1957388"/>
          <p14:tracePt t="11763" x="4637088" y="1957388"/>
          <p14:tracePt t="11771" x="4624388" y="1970088"/>
          <p14:tracePt t="11781" x="4624388" y="1981200"/>
          <p14:tracePt t="11790" x="4624388" y="1993900"/>
          <p14:tracePt t="11795" x="4613275" y="1993900"/>
          <p14:tracePt t="11803" x="4613275" y="2005013"/>
          <p14:tracePt t="11814" x="4613275" y="2017713"/>
          <p14:tracePt t="11819" x="4613275" y="2041525"/>
          <p14:tracePt t="11827" x="4613275" y="2065338"/>
          <p14:tracePt t="11835" x="4624388" y="2089150"/>
          <p14:tracePt t="11847" x="4624388" y="2101850"/>
          <p14:tracePt t="11853" x="4637088" y="2125663"/>
          <p14:tracePt t="11860" x="4648200" y="2149475"/>
          <p14:tracePt t="11869" x="4660900" y="2162175"/>
          <p14:tracePt t="11881" x="4672013" y="2173288"/>
          <p14:tracePt t="11885" x="4684713" y="2185988"/>
          <p14:tracePt t="11893" x="4684713" y="2198688"/>
          <p14:tracePt t="11894" x="0" y="0"/>
        </p14:tracePtLst>
        <p14:tracePtLst>
          <p14:tracePt t="26453" x="6581775" y="2606675"/>
          <p14:tracePt t="26540" x="6581775" y="2593975"/>
          <p14:tracePt t="26547" x="6570663" y="2593975"/>
          <p14:tracePt t="26555" x="6557963" y="2593975"/>
          <p14:tracePt t="26565" x="6557963" y="2582863"/>
          <p14:tracePt t="26571" x="6546850" y="2582863"/>
          <p14:tracePt t="26590" x="6534150" y="2582863"/>
          <p14:tracePt t="26598" x="6534150" y="2570163"/>
          <p14:tracePt t="26605" x="6510338" y="2570163"/>
          <p14:tracePt t="26612" x="6497638" y="2570163"/>
          <p14:tracePt t="26621" x="6486525" y="2570163"/>
          <p14:tracePt t="26631" x="6473825" y="2570163"/>
          <p14:tracePt t="26637" x="6450013" y="2557463"/>
          <p14:tracePt t="26645" x="6438900" y="2557463"/>
          <p14:tracePt t="26653" x="6389688" y="2557463"/>
          <p14:tracePt t="26663" x="6354763" y="2546350"/>
          <p14:tracePt t="26669" x="6318250" y="2546350"/>
          <p14:tracePt t="26678" x="6281738" y="2546350"/>
          <p14:tracePt t="26685" x="6186488" y="2533650"/>
          <p14:tracePt t="26696" x="6137275" y="2533650"/>
          <p14:tracePt t="26701" x="6089650" y="2533650"/>
          <p14:tracePt t="26709" x="6029325" y="2533650"/>
          <p14:tracePt t="26717" x="5910263" y="2533650"/>
          <p14:tracePt t="26725" x="5849938" y="2533650"/>
          <p14:tracePt t="26733" x="5789613" y="2533650"/>
          <p14:tracePt t="26742" x="5657850" y="2533650"/>
          <p14:tracePt t="26749" x="5597525" y="2533650"/>
          <p14:tracePt t="26759" x="5537200" y="2546350"/>
          <p14:tracePt t="26765" x="5476875" y="2546350"/>
          <p14:tracePt t="26773" x="5357813" y="2570163"/>
          <p14:tracePt t="26781" x="5308600" y="2582863"/>
          <p14:tracePt t="26789" x="5260975" y="2593975"/>
          <p14:tracePt t="26797" x="5224463" y="2606675"/>
          <p14:tracePt t="26805" x="5140325" y="2617788"/>
          <p14:tracePt t="26813" x="5105400" y="2617788"/>
          <p14:tracePt t="26821" x="5081588" y="2630488"/>
          <p14:tracePt t="26831" x="5045075" y="2630488"/>
          <p14:tracePt t="26837" x="4973638" y="2641600"/>
          <p14:tracePt t="26845" x="4937125" y="2641600"/>
          <p14:tracePt t="26853" x="4913313" y="2654300"/>
          <p14:tracePt t="26864" x="4876800" y="2654300"/>
          <p14:tracePt t="26869" x="4816475" y="2667000"/>
          <p14:tracePt t="26878" x="4779963" y="2667000"/>
          <p14:tracePt t="26887" x="4756150" y="2667000"/>
          <p14:tracePt t="26897" x="4721225" y="2667000"/>
          <p14:tracePt t="26901" x="4672013" y="2678113"/>
          <p14:tracePt t="26911" x="4648200" y="2678113"/>
          <p14:tracePt t="26919" x="4637088" y="2678113"/>
          <p14:tracePt t="26930" x="4613275" y="2678113"/>
          <p14:tracePt t="26935" x="4600575" y="2678113"/>
          <p14:tracePt t="26959" x="4564063" y="2690813"/>
          <p14:tracePt t="26967" x="4552950" y="2690813"/>
          <p14:tracePt t="27026" x="4552950" y="2701925"/>
          <p14:tracePt t="27031" x="4540250" y="2701925"/>
          <p14:tracePt t="27039" x="4540250" y="2714625"/>
          <p14:tracePt t="27047" x="4540250" y="2725738"/>
          <p14:tracePt t="27055" x="4540250" y="2738438"/>
          <p14:tracePt t="27063" x="4540250" y="2762250"/>
          <p14:tracePt t="27071" x="4529138" y="2798763"/>
          <p14:tracePt t="27079" x="4529138" y="2833688"/>
          <p14:tracePt t="27087" x="4529138" y="2894013"/>
          <p14:tracePt t="27095" x="4529138" y="2917825"/>
          <p14:tracePt t="27103" x="4529138" y="2954338"/>
          <p14:tracePt t="27112" x="4529138" y="2978150"/>
          <p14:tracePt t="27119" x="4529138" y="3014663"/>
          <p14:tracePt t="27128" x="4529138" y="3038475"/>
          <p14:tracePt t="27135" x="4540250" y="3062288"/>
          <p14:tracePt t="27144" x="4552950" y="3098800"/>
          <p14:tracePt t="27151" x="4564063" y="3122613"/>
          <p14:tracePt t="27162" x="4587875" y="3159125"/>
          <p14:tracePt t="27167" x="4600575" y="3182938"/>
          <p14:tracePt t="27178" x="4613275" y="3219450"/>
          <p14:tracePt t="27183" x="4648200" y="3267075"/>
          <p14:tracePt t="27192" x="4672013" y="3290888"/>
          <p14:tracePt t="27199" x="4697413" y="3327400"/>
          <p14:tracePt t="27208" x="4732338" y="3351213"/>
          <p14:tracePt t="27217" x="4768850" y="3387725"/>
          <p14:tracePt t="27225" x="4805363" y="3422650"/>
          <p14:tracePt t="27234" x="4852988" y="3446463"/>
          <p14:tracePt t="27241" x="4913313" y="3482975"/>
          <p14:tracePt t="27249" x="4973638" y="3506788"/>
          <p14:tracePt t="27257" x="5045075" y="3543300"/>
          <p14:tracePt t="27265" x="5129213" y="3567113"/>
          <p14:tracePt t="27273" x="5213350" y="3590925"/>
          <p14:tracePt t="27281" x="5392738" y="3614738"/>
          <p14:tracePt t="27290" x="5476875" y="3627438"/>
          <p14:tracePt t="27297" x="5561013" y="3638550"/>
          <p14:tracePt t="27305" x="5657850" y="3638550"/>
          <p14:tracePt t="27313" x="5753100" y="3651250"/>
          <p14:tracePt t="27322" x="5934075" y="3651250"/>
          <p14:tracePt t="27329" x="6029325" y="3651250"/>
          <p14:tracePt t="27337" x="6113463" y="3651250"/>
          <p14:tracePt t="27345" x="6197600" y="3651250"/>
          <p14:tracePt t="27354" x="6342063" y="3651250"/>
          <p14:tracePt t="27364" x="6415088" y="3651250"/>
          <p14:tracePt t="27369" x="6473825" y="3638550"/>
          <p14:tracePt t="27377" x="6594475" y="3603625"/>
          <p14:tracePt t="27385" x="6642100" y="3590925"/>
          <p14:tracePt t="27394" x="6691313" y="3567113"/>
          <p14:tracePt t="27401" x="6762750" y="3530600"/>
          <p14:tracePt t="27409" x="6786563" y="3506788"/>
          <p14:tracePt t="27417" x="6810375" y="3495675"/>
          <p14:tracePt t="27426" x="6846888" y="3446463"/>
          <p14:tracePt t="27433" x="6858000" y="3411538"/>
          <p14:tracePt t="27443" x="6870700" y="3387725"/>
          <p14:tracePt t="27449" x="6894513" y="3327400"/>
          <p14:tracePt t="27459" x="6907213" y="3290888"/>
          <p14:tracePt t="27465" x="6907213" y="3267075"/>
          <p14:tracePt t="27476" x="6907213" y="3194050"/>
          <p14:tracePt t="27483" x="6907213" y="3170238"/>
          <p14:tracePt t="27492" x="6907213" y="3135313"/>
          <p14:tracePt t="27499" x="6907213" y="3074988"/>
          <p14:tracePt t="27507" x="6907213" y="3051175"/>
          <p14:tracePt t="27515" x="6894513" y="3027363"/>
          <p14:tracePt t="27523" x="6870700" y="2978150"/>
          <p14:tracePt t="27531" x="6846888" y="2954338"/>
          <p14:tracePt t="27539" x="6834188" y="2943225"/>
          <p14:tracePt t="27547" x="6823075" y="2930525"/>
          <p14:tracePt t="27555" x="6775450" y="2894013"/>
          <p14:tracePt t="27564" x="6750050" y="2882900"/>
          <p14:tracePt t="27571" x="6715125" y="2870200"/>
          <p14:tracePt t="27579" x="6654800" y="2846388"/>
          <p14:tracePt t="27587" x="6581775" y="2822575"/>
          <p14:tracePt t="27595" x="6523038" y="2809875"/>
          <p14:tracePt t="27607" x="6462713" y="2798763"/>
          <p14:tracePt t="27615" x="6305550" y="2762250"/>
          <p14:tracePt t="27623" x="6210300" y="2738438"/>
          <p14:tracePt t="27631" x="6113463" y="2714625"/>
          <p14:tracePt t="27639" x="6005513" y="2690813"/>
          <p14:tracePt t="27647" x="5897563" y="2667000"/>
          <p14:tracePt t="27655" x="5789613" y="2641600"/>
          <p14:tracePt t="27663" x="5681663" y="2617788"/>
          <p14:tracePt t="27671" x="5573713" y="2593975"/>
          <p14:tracePt t="27679" x="5526088" y="2582863"/>
          <p14:tracePt t="27687" x="5416550" y="2570163"/>
          <p14:tracePt t="27695" x="5321300" y="2546350"/>
          <p14:tracePt t="27703" x="5224463" y="2533650"/>
          <p14:tracePt t="27711" x="5140325" y="2522538"/>
          <p14:tracePt t="27719" x="5092700" y="2522538"/>
          <p14:tracePt t="27729" x="4997450" y="2522538"/>
          <p14:tracePt t="27735" x="4913313" y="2522538"/>
          <p14:tracePt t="27745" x="4864100" y="2522538"/>
          <p14:tracePt t="27751" x="4768850" y="2522538"/>
          <p14:tracePt t="27761" x="4721225" y="2522538"/>
          <p14:tracePt t="27769" x="4613275" y="2533650"/>
          <p14:tracePt t="27777" x="4503738" y="2557463"/>
          <p14:tracePt t="27785" x="4432300" y="2570163"/>
          <p14:tracePt t="27794" x="4311650" y="2593975"/>
          <p14:tracePt t="27802" x="4240213" y="2617788"/>
          <p14:tracePt t="27809" x="4108450" y="2641600"/>
          <p14:tracePt t="27818" x="4035425" y="2654300"/>
          <p14:tracePt t="27825" x="3916363" y="2678113"/>
          <p14:tracePt t="27833" x="3856038" y="2701925"/>
          <p14:tracePt t="27841" x="3759200" y="2725738"/>
          <p14:tracePt t="27850" x="3735388" y="2738438"/>
          <p14:tracePt t="27858" x="3675063" y="2762250"/>
          <p14:tracePt t="27865" x="3651250" y="2786063"/>
          <p14:tracePt t="27873" x="3651250" y="2798763"/>
          <p14:tracePt t="27882" x="3640138" y="2822575"/>
          <p14:tracePt t="27889" x="3640138" y="2859088"/>
          <p14:tracePt t="27897" x="3640138" y="2894013"/>
          <p14:tracePt t="27905" x="3640138" y="2930525"/>
          <p14:tracePt t="27913" x="3651250" y="2978150"/>
          <p14:tracePt t="27921" x="3675063" y="3027363"/>
          <p14:tracePt t="27929" x="3687763" y="3062288"/>
          <p14:tracePt t="27942" x="3724275" y="3122613"/>
          <p14:tracePt t="27945" x="3735388" y="3135313"/>
          <p14:tracePt t="27953" x="3759200" y="3170238"/>
          <p14:tracePt t="27961" x="3783013" y="3206750"/>
          <p14:tracePt t="27969" x="3808413" y="3243263"/>
          <p14:tracePt t="27977" x="3832225" y="3278188"/>
          <p14:tracePt t="27985" x="3867150" y="3314700"/>
          <p14:tracePt t="27994" x="3916363" y="3351213"/>
          <p14:tracePt t="28001" x="3940175" y="3375025"/>
          <p14:tracePt t="28009" x="3976688" y="3398838"/>
          <p14:tracePt t="28021" x="4035425" y="3435350"/>
          <p14:tracePt t="28031" x="4095750" y="3446463"/>
          <p14:tracePt t="28039" x="4168775" y="3470275"/>
          <p14:tracePt t="28045" x="4252913" y="3482975"/>
          <p14:tracePt t="28055" x="4300538" y="3482975"/>
          <p14:tracePt t="28063" x="4408488" y="3495675"/>
          <p14:tracePt t="28071" x="4456113" y="3495675"/>
          <p14:tracePt t="28079" x="4587875" y="3495675"/>
          <p14:tracePt t="28087" x="4660900" y="3495675"/>
          <p14:tracePt t="28095" x="4805363" y="3482975"/>
          <p14:tracePt t="28103" x="4876800" y="3470275"/>
          <p14:tracePt t="28113" x="5032375" y="3446463"/>
          <p14:tracePt t="28119" x="5105400" y="3435350"/>
          <p14:tracePt t="28128" x="5273675" y="3398838"/>
          <p14:tracePt t="28135" x="5345113" y="3387725"/>
          <p14:tracePt t="28144" x="5489575" y="3362325"/>
          <p14:tracePt t="28151" x="5549900" y="3351213"/>
          <p14:tracePt t="28158" x="5645150" y="3338513"/>
          <p14:tracePt t="28167" x="5705475" y="3314700"/>
          <p14:tracePt t="28177" x="5765800" y="3303588"/>
          <p14:tracePt t="28183" x="5802313" y="3278188"/>
          <p14:tracePt t="28192" x="5813425" y="3267075"/>
          <p14:tracePt t="28199" x="5826125" y="3254375"/>
          <p14:tracePt t="28207" x="5826125" y="3243263"/>
          <p14:tracePt t="28385" x="0" y="0"/>
        </p14:tracePtLst>
        <p14:tracePtLst>
          <p14:tracePt t="54208" x="11134725" y="276225"/>
          <p14:tracePt t="54319" x="11123613" y="276225"/>
          <p14:tracePt t="54327" x="11098213" y="276225"/>
          <p14:tracePt t="54335" x="11074400" y="276225"/>
          <p14:tracePt t="54343" x="11026775" y="276225"/>
          <p14:tracePt t="54352" x="10990263" y="263525"/>
          <p14:tracePt t="54359" x="10931525" y="263525"/>
          <p14:tracePt t="54367" x="10871200" y="252413"/>
          <p14:tracePt t="54375" x="10798175" y="252413"/>
          <p14:tracePt t="54384" x="10726738" y="239713"/>
          <p14:tracePt t="54391" x="10653713" y="228600"/>
          <p14:tracePt t="54399" x="10571163" y="215900"/>
          <p14:tracePt t="54408" x="10487025" y="204788"/>
          <p14:tracePt t="54416" x="10402888" y="204788"/>
          <p14:tracePt t="54423" x="10318750" y="192088"/>
          <p14:tracePt t="54431" x="10221913" y="192088"/>
          <p14:tracePt t="54439" x="10137775" y="179388"/>
          <p14:tracePt t="54450" x="9958388" y="168275"/>
          <p14:tracePt t="54457" x="9874250" y="155575"/>
          <p14:tracePt t="54464" x="9777413" y="155575"/>
          <p14:tracePt t="54471" x="9693275" y="155575"/>
          <p14:tracePt t="54483" x="9598025" y="144463"/>
          <p14:tracePt t="54489" x="9513888" y="144463"/>
          <p14:tracePt t="54495" x="9429750" y="144463"/>
          <p14:tracePt t="54503" x="9332913" y="144463"/>
          <p14:tracePt t="54512" x="9177338" y="131763"/>
          <p14:tracePt t="54520" x="9117013" y="131763"/>
          <p14:tracePt t="54528" x="9069388" y="131763"/>
          <p14:tracePt t="54535" x="8972550" y="131763"/>
          <p14:tracePt t="54545" x="8924925" y="131763"/>
          <p14:tracePt t="54553" x="8888413" y="131763"/>
          <p14:tracePt t="54559" x="8853488" y="131763"/>
          <p14:tracePt t="54567" x="8804275" y="144463"/>
          <p14:tracePt t="54578" x="8743950" y="144463"/>
          <p14:tracePt t="54585" x="8685213" y="155575"/>
          <p14:tracePt t="54595" x="8636000" y="155575"/>
          <p14:tracePt t="54599" x="8575675" y="168275"/>
          <p14:tracePt t="54610" x="8551863" y="168275"/>
          <p14:tracePt t="54619" x="8493125" y="179388"/>
          <p14:tracePt t="54625" x="8420100" y="192088"/>
          <p14:tracePt t="54633" x="8359775" y="204788"/>
          <p14:tracePt t="54641" x="8299450" y="204788"/>
          <p14:tracePt t="54650" x="8228013" y="215900"/>
          <p14:tracePt t="54657" x="8191500" y="228600"/>
          <p14:tracePt t="54665" x="8132763" y="228600"/>
          <p14:tracePt t="54673" x="8096250" y="239713"/>
          <p14:tracePt t="54683" x="8059738" y="252413"/>
          <p14:tracePt t="54690" x="8048625" y="252413"/>
          <p14:tracePt t="54698" x="8035925" y="263525"/>
          <p14:tracePt t="54705" x="8023225" y="263525"/>
          <p14:tracePt t="54716" x="8023225" y="276225"/>
          <p14:tracePt t="54737" x="8012113" y="276225"/>
          <p14:tracePt t="54747" x="8012113" y="288925"/>
          <p14:tracePt t="54753" x="8012113" y="300038"/>
          <p14:tracePt t="54769" x="8012113" y="312738"/>
          <p14:tracePt t="54781" x="7999413" y="323850"/>
          <p14:tracePt t="54785" x="7999413" y="336550"/>
          <p14:tracePt t="54795" x="7999413" y="347663"/>
          <p14:tracePt t="54801" x="7999413" y="360363"/>
          <p14:tracePt t="54814" x="7999413" y="384175"/>
          <p14:tracePt t="54818" x="8012113" y="420688"/>
          <p14:tracePt t="54825" x="8023225" y="444500"/>
          <p14:tracePt t="54833" x="8035925" y="455613"/>
          <p14:tracePt t="54841" x="8059738" y="492125"/>
          <p14:tracePt t="54850" x="8083550" y="528638"/>
          <p14:tracePt t="54857" x="8096250" y="539750"/>
          <p14:tracePt t="54865" x="8132763" y="588963"/>
          <p14:tracePt t="54873" x="8180388" y="623888"/>
          <p14:tracePt t="54883" x="8204200" y="649288"/>
          <p14:tracePt t="54889" x="8251825" y="684213"/>
          <p14:tracePt t="54899" x="8288338" y="708025"/>
          <p14:tracePt t="54908" x="8359775" y="744538"/>
          <p14:tracePt t="54916" x="8396288" y="768350"/>
          <p14:tracePt t="54923" x="8480425" y="804863"/>
          <p14:tracePt t="54931" x="8528050" y="815975"/>
          <p14:tracePt t="54939" x="8624888" y="841375"/>
          <p14:tracePt t="54948" x="8672513" y="865188"/>
          <p14:tracePt t="54955" x="8780463" y="889000"/>
          <p14:tracePt t="54965" x="8840788" y="900113"/>
          <p14:tracePt t="54971" x="8901113" y="912813"/>
          <p14:tracePt t="54980" x="9009063" y="936625"/>
          <p14:tracePt t="54989" x="9069388" y="960438"/>
          <p14:tracePt t="54995" x="9188450" y="984250"/>
          <p14:tracePt t="55003" x="9248775" y="996950"/>
          <p14:tracePt t="55012" x="9309100" y="1009650"/>
          <p14:tracePt t="55020" x="9440863" y="1033463"/>
          <p14:tracePt t="55028" x="9501188" y="1044575"/>
          <p14:tracePt t="55037" x="9574213" y="1068388"/>
          <p14:tracePt t="55044" x="9717088" y="1092200"/>
          <p14:tracePt t="55051" x="9801225" y="1117600"/>
          <p14:tracePt t="55059" x="9885363" y="1128713"/>
          <p14:tracePt t="55067" x="9969500" y="1141413"/>
          <p14:tracePt t="55078" x="10137775" y="1152525"/>
          <p14:tracePt t="55083" x="10221913" y="1152525"/>
          <p14:tracePt t="55091" x="10306050" y="1152525"/>
          <p14:tracePt t="55099" x="10390188" y="1152525"/>
          <p14:tracePt t="55108" x="10558463" y="1152525"/>
          <p14:tracePt t="55116" x="10642600" y="1152525"/>
          <p14:tracePt t="55123" x="10714038" y="1152525"/>
          <p14:tracePt t="55131" x="10787063" y="1152525"/>
          <p14:tracePt t="55142" x="10847388" y="1152525"/>
          <p14:tracePt t="55148" x="10966450" y="1141413"/>
          <p14:tracePt t="55155" x="11014075" y="1141413"/>
          <p14:tracePt t="55165" x="11074400" y="1128713"/>
          <p14:tracePt t="55171" x="11134725" y="1117600"/>
          <p14:tracePt t="55182" x="11195050" y="1104900"/>
          <p14:tracePt t="55189" x="11255375" y="1104900"/>
          <p14:tracePt t="55198" x="11315700" y="1092200"/>
          <p14:tracePt t="55208" x="11423650" y="1081088"/>
          <p14:tracePt t="55214" x="11471275" y="1068388"/>
          <p14:tracePt t="55221" x="11507788" y="1068388"/>
          <p14:tracePt t="55229" x="11555413" y="1057275"/>
          <p14:tracePt t="55251" x="11591925" y="1033463"/>
          <p14:tracePt t="55254" x="11615738" y="1020763"/>
          <p14:tracePt t="55261" x="11626850" y="996950"/>
          <p14:tracePt t="55269" x="11639550" y="984250"/>
          <p14:tracePt t="55278" x="11652250" y="960438"/>
          <p14:tracePt t="55285" x="11652250" y="936625"/>
          <p14:tracePt t="55295" x="11663363" y="912813"/>
          <p14:tracePt t="55302" x="11687175" y="876300"/>
          <p14:tracePt t="55309" x="11699875" y="852488"/>
          <p14:tracePt t="55317" x="11710988" y="828675"/>
          <p14:tracePt t="55325" x="11723688" y="804863"/>
          <p14:tracePt t="55334" x="11747500" y="781050"/>
          <p14:tracePt t="55341" x="11760200" y="757238"/>
          <p14:tracePt t="55349" x="11784013" y="744538"/>
          <p14:tracePt t="55357" x="11818938" y="720725"/>
          <p14:tracePt t="55366" x="11844338" y="708025"/>
          <p14:tracePt t="55374" x="11868150" y="684213"/>
          <p14:tracePt t="55382" x="11879263" y="673100"/>
          <p14:tracePt t="55389" x="11891963" y="673100"/>
          <p14:tracePt t="55398" x="11891963" y="660400"/>
          <p14:tracePt t="55430" x="11891963" y="649288"/>
          <p14:tracePt t="55441" x="11903075" y="649288"/>
          <p14:tracePt t="55445" x="11903075" y="636588"/>
          <p14:tracePt t="55464" x="11903075" y="623888"/>
          <p14:tracePt t="55479" x="11903075" y="612775"/>
          <p14:tracePt t="55495" x="11903075" y="600075"/>
          <p14:tracePt t="55512" x="11903075" y="588963"/>
          <p14:tracePt t="55519" x="11903075" y="565150"/>
          <p14:tracePt t="55528" x="11903075" y="552450"/>
          <p14:tracePt t="55536" x="11891963" y="539750"/>
          <p14:tracePt t="55545" x="11868150" y="515938"/>
          <p14:tracePt t="55551" x="11844338" y="504825"/>
          <p14:tracePt t="55559" x="11807825" y="468313"/>
          <p14:tracePt t="55568" x="11795125" y="455613"/>
          <p14:tracePt t="55575" x="11771313" y="444500"/>
          <p14:tracePt t="55583" x="11710988" y="420688"/>
          <p14:tracePt t="55591" x="11676063" y="407988"/>
          <p14:tracePt t="55599" x="11652250" y="396875"/>
          <p14:tracePt t="55607" x="11579225" y="384175"/>
          <p14:tracePt t="55615" x="11531600" y="373063"/>
          <p14:tracePt t="55623" x="11483975" y="360363"/>
          <p14:tracePt t="55632" x="11363325" y="336550"/>
          <p14:tracePt t="55639" x="11291888" y="323850"/>
          <p14:tracePt t="55648" x="11218863" y="312738"/>
          <p14:tracePt t="55655" x="11147425" y="300038"/>
          <p14:tracePt t="55665" x="10990263" y="276225"/>
          <p14:tracePt t="55671" x="10918825" y="263525"/>
          <p14:tracePt t="55680" x="10847388" y="263525"/>
          <p14:tracePt t="55687" x="10763250" y="252413"/>
          <p14:tracePt t="55696" x="10606088" y="252413"/>
          <p14:tracePt t="55704" x="10534650" y="239713"/>
          <p14:tracePt t="55712" x="10450513" y="239713"/>
          <p14:tracePt t="55719" x="10377488" y="239713"/>
          <p14:tracePt t="55729" x="10293350" y="239713"/>
          <p14:tracePt t="55740" x="10150475" y="239713"/>
          <p14:tracePt t="55743" x="10090150" y="239713"/>
          <p14:tracePt t="55753" x="10029825" y="239713"/>
          <p14:tracePt t="55762" x="9969500" y="239713"/>
          <p14:tracePt t="55771" x="9909175" y="239713"/>
          <p14:tracePt t="55778" x="9850438" y="239713"/>
          <p14:tracePt t="55785" x="9740900" y="239713"/>
          <p14:tracePt t="55795" x="9682163" y="239713"/>
          <p14:tracePt t="55804" x="9621838" y="239713"/>
          <p14:tracePt t="55809" x="9561513" y="239713"/>
          <p14:tracePt t="55817" x="9501188" y="239713"/>
          <p14:tracePt t="55825" x="9429750" y="239713"/>
          <p14:tracePt t="55836" x="9369425" y="239713"/>
          <p14:tracePt t="55841" x="9296400" y="239713"/>
          <p14:tracePt t="55849" x="9237663" y="228600"/>
          <p14:tracePt t="55857" x="9164638" y="228600"/>
          <p14:tracePt t="55866" x="9104313" y="228600"/>
          <p14:tracePt t="55873" x="8972550" y="228600"/>
          <p14:tracePt t="55880" x="8912225" y="228600"/>
          <p14:tracePt t="55889" x="8853488" y="228600"/>
          <p14:tracePt t="55897" x="8793163" y="228600"/>
          <p14:tracePt t="55905" x="8732838" y="239713"/>
          <p14:tracePt t="55913" x="8672513" y="239713"/>
          <p14:tracePt t="55921" x="8612188" y="239713"/>
          <p14:tracePt t="55929" x="8551863" y="239713"/>
          <p14:tracePt t="55936" x="8493125" y="239713"/>
          <p14:tracePt t="55945" x="8443913" y="252413"/>
          <p14:tracePt t="55953" x="8396288" y="252413"/>
          <p14:tracePt t="55961" x="8359775" y="263525"/>
          <p14:tracePt t="55968" x="8299450" y="263525"/>
          <p14:tracePt t="55978" x="8288338" y="276225"/>
          <p14:tracePt t="55985" x="8264525" y="276225"/>
          <p14:tracePt t="55993" x="8251825" y="276225"/>
          <p14:tracePt t="56001" x="8228013" y="288925"/>
          <p14:tracePt t="56009" x="8215313" y="288925"/>
          <p14:tracePt t="56018" x="8204200" y="300038"/>
          <p14:tracePt t="56027" x="8191500" y="300038"/>
          <p14:tracePt t="56035" x="8180388" y="312738"/>
          <p14:tracePt t="56043" x="8167688" y="312738"/>
          <p14:tracePt t="56050" x="8167688" y="323850"/>
          <p14:tracePt t="56059" x="8156575" y="336550"/>
          <p14:tracePt t="56067" x="8156575" y="347663"/>
          <p14:tracePt t="56075" x="8143875" y="360363"/>
          <p14:tracePt t="56083" x="8143875" y="373063"/>
          <p14:tracePt t="56091" x="8143875" y="396875"/>
          <p14:tracePt t="56098" x="8132763" y="407988"/>
          <p14:tracePt t="56107" x="8132763" y="420688"/>
          <p14:tracePt t="56115" x="8132763" y="431800"/>
          <p14:tracePt t="56123" x="8132763" y="455613"/>
          <p14:tracePt t="56131" x="8132763" y="468313"/>
          <p14:tracePt t="56139" x="8132763" y="481013"/>
          <p14:tracePt t="56147" x="8120063" y="492125"/>
          <p14:tracePt t="56154" x="8120063" y="504825"/>
          <p14:tracePt t="56164" x="8120063" y="515938"/>
          <p14:tracePt t="56171" x="8120063" y="528638"/>
          <p14:tracePt t="56187" x="8120063" y="539750"/>
          <p14:tracePt t="56197" x="8120063" y="552450"/>
          <p14:tracePt t="56203" x="8120063" y="576263"/>
          <p14:tracePt t="56212" x="8120063" y="588963"/>
          <p14:tracePt t="56219" x="8120063" y="600075"/>
          <p14:tracePt t="56228" x="8120063" y="612775"/>
          <p14:tracePt t="56237" x="8120063" y="636588"/>
          <p14:tracePt t="56243" x="8132763" y="649288"/>
          <p14:tracePt t="56251" x="8143875" y="673100"/>
          <p14:tracePt t="56259" x="8156575" y="696913"/>
          <p14:tracePt t="56267" x="8167688" y="708025"/>
          <p14:tracePt t="56275" x="8180388" y="733425"/>
          <p14:tracePt t="56291" x="8191500" y="744538"/>
          <p14:tracePt t="56298" x="8204200" y="768350"/>
          <p14:tracePt t="56309" x="8228013" y="781050"/>
          <p14:tracePt t="56315" x="8251825" y="804863"/>
          <p14:tracePt t="56325" x="8275638" y="828675"/>
          <p14:tracePt t="56333" x="8312150" y="841375"/>
          <p14:tracePt t="56341" x="8359775" y="865188"/>
          <p14:tracePt t="56350" x="8408988" y="876300"/>
          <p14:tracePt t="56364" x="8456613" y="889000"/>
          <p14:tracePt t="56373" x="8516938" y="912813"/>
          <p14:tracePt t="56380" x="8575675" y="925513"/>
          <p14:tracePt t="56389" x="8636000" y="936625"/>
          <p14:tracePt t="56397" x="8696325" y="936625"/>
          <p14:tracePt t="56404" x="8756650" y="949325"/>
          <p14:tracePt t="56413" x="8828088" y="960438"/>
          <p14:tracePt t="56429" x="8888413" y="973138"/>
          <p14:tracePt t="56437" x="8936038" y="973138"/>
          <p14:tracePt t="56444" x="8996363" y="973138"/>
          <p14:tracePt t="56453" x="9056688" y="984250"/>
          <p14:tracePt t="56462" x="9117013" y="984250"/>
          <p14:tracePt t="56471" x="9164638" y="996950"/>
          <p14:tracePt t="56478" x="9224963" y="996950"/>
          <p14:tracePt t="56498" x="9285288" y="1009650"/>
          <p14:tracePt t="56500" x="9345613" y="1009650"/>
          <p14:tracePt t="56509" x="9417050" y="1020763"/>
          <p14:tracePt t="56516" x="9477375" y="1020763"/>
          <p14:tracePt t="56525" x="9548813" y="1033463"/>
          <p14:tracePt t="56533" x="9609138" y="1033463"/>
          <p14:tracePt t="56541" x="9682163" y="1044575"/>
          <p14:tracePt t="56556" x="9740900" y="1044575"/>
          <p14:tracePt t="56565" x="9813925" y="1057275"/>
          <p14:tracePt t="56573" x="9885363" y="1068388"/>
          <p14:tracePt t="56580" x="9969500" y="1081088"/>
          <p14:tracePt t="56592" x="10053638" y="1092200"/>
          <p14:tracePt t="56608" x="10234613" y="1117600"/>
          <p14:tracePt t="56623" x="10329863" y="1117600"/>
          <p14:tracePt t="56630" x="10426700" y="1117600"/>
          <p14:tracePt t="56638" x="10510838" y="1117600"/>
          <p14:tracePt t="56646" x="10594975" y="1117600"/>
          <p14:tracePt t="56654" x="10666413" y="1117600"/>
          <p14:tracePt t="56666" x="10726738" y="1117600"/>
          <p14:tracePt t="56670" x="10798175" y="1117600"/>
          <p14:tracePt t="56679" x="10858500" y="1117600"/>
          <p14:tracePt t="56686" x="10918825" y="1104900"/>
          <p14:tracePt t="56695" x="10966450" y="1104900"/>
          <p14:tracePt t="56702" x="11026775" y="1104900"/>
          <p14:tracePt t="56712" x="11087100" y="1104900"/>
          <p14:tracePt t="56718" x="11147425" y="1104900"/>
          <p14:tracePt t="56734" x="11218863" y="1092200"/>
          <p14:tracePt t="56743" x="11291888" y="1092200"/>
          <p14:tracePt t="56750" x="11374438" y="1081088"/>
          <p14:tracePt t="56759" x="11447463" y="1068388"/>
          <p14:tracePt t="56767" x="11531600" y="1057275"/>
          <p14:tracePt t="56774" x="11603038" y="1044575"/>
          <p14:tracePt t="56783" x="11676063" y="1020763"/>
          <p14:tracePt t="56791" x="11723688" y="996950"/>
          <p14:tracePt t="56799" x="11760200" y="973138"/>
          <p14:tracePt t="56806" x="11784013" y="960438"/>
          <p14:tracePt t="56814" x="11818938" y="925513"/>
          <p14:tracePt t="56824" x="11831638" y="912813"/>
          <p14:tracePt t="56830" x="11844338" y="912813"/>
          <p14:tracePt t="56839" x="11855450" y="889000"/>
          <p14:tracePt t="56847" x="11855450" y="876300"/>
          <p14:tracePt t="56856" x="11868150" y="865188"/>
          <p14:tracePt t="56863" x="11868150" y="852488"/>
          <p14:tracePt t="56873" x="11868150" y="828675"/>
          <p14:tracePt t="56881" x="11868150" y="815975"/>
          <p14:tracePt t="56890" x="11868150" y="792163"/>
          <p14:tracePt t="56896" x="11868150" y="768350"/>
          <p14:tracePt t="56905" x="11868150" y="720725"/>
          <p14:tracePt t="56912" x="11868150" y="696913"/>
          <p14:tracePt t="56922" x="11855450" y="673100"/>
          <p14:tracePt t="56929" x="11844338" y="649288"/>
          <p14:tracePt t="56946" x="11807825" y="576263"/>
          <p14:tracePt t="56952" x="11784013" y="552450"/>
          <p14:tracePt t="56961" x="11760200" y="528638"/>
          <p14:tracePt t="56969" x="11734800" y="504825"/>
          <p14:tracePt t="56978" x="11699875" y="481013"/>
          <p14:tracePt t="56985" x="11652250" y="444500"/>
          <p14:tracePt t="56993" x="11568113" y="396875"/>
          <p14:tracePt t="57001" x="11507788" y="384175"/>
          <p14:tracePt t="57009" x="11458575" y="360363"/>
          <p14:tracePt t="57017" x="11410950" y="347663"/>
          <p14:tracePt t="57025" x="11350625" y="336550"/>
          <p14:tracePt t="57033" x="11303000" y="323850"/>
          <p14:tracePt t="57041" x="11255375" y="312738"/>
          <p14:tracePt t="57049" x="11147425" y="300038"/>
          <p14:tracePt t="57056" x="11098213" y="300038"/>
          <p14:tracePt t="57065" x="11039475" y="288925"/>
          <p14:tracePt t="57073" x="10979150" y="288925"/>
          <p14:tracePt t="57081" x="10918825" y="288925"/>
          <p14:tracePt t="57088" x="10858500" y="276225"/>
          <p14:tracePt t="57097" x="10787063" y="276225"/>
          <p14:tracePt t="57105" x="10714038" y="263525"/>
          <p14:tracePt t="57113" x="10558463" y="263525"/>
          <p14:tracePt t="57121" x="10474325" y="263525"/>
          <p14:tracePt t="57129" x="10390188" y="263525"/>
          <p14:tracePt t="57137" x="10293350" y="263525"/>
          <p14:tracePt t="57147" x="10210800" y="263525"/>
          <p14:tracePt t="57154" x="10126663" y="263525"/>
          <p14:tracePt t="57163" x="9969500" y="263525"/>
          <p14:tracePt t="57169" x="9909175" y="276225"/>
          <p14:tracePt t="57179" x="9837738" y="276225"/>
          <p14:tracePt t="57187" x="9777413" y="288925"/>
          <p14:tracePt t="57194" x="9645650" y="300038"/>
          <p14:tracePt t="57203" x="9585325" y="300038"/>
          <p14:tracePt t="57212" x="9513888" y="300038"/>
          <p14:tracePt t="57221" x="9393238" y="300038"/>
          <p14:tracePt t="57229" x="9332913" y="300038"/>
          <p14:tracePt t="57235" x="9272588" y="300038"/>
          <p14:tracePt t="57244" x="9213850" y="300038"/>
          <p14:tracePt t="57254" x="9093200" y="300038"/>
          <p14:tracePt t="57259" x="9032875" y="300038"/>
          <p14:tracePt t="57269" x="8972550" y="300038"/>
          <p14:tracePt t="57275" x="8912225" y="300038"/>
          <p14:tracePt t="57283" x="8804275" y="300038"/>
          <p14:tracePt t="57291" x="8756650" y="300038"/>
          <p14:tracePt t="57301" x="8709025" y="300038"/>
          <p14:tracePt t="57307" x="8659813" y="300038"/>
          <p14:tracePt t="57315" x="8575675" y="300038"/>
          <p14:tracePt t="57323" x="8540750" y="300038"/>
          <p14:tracePt t="57331" x="8493125" y="312738"/>
          <p14:tracePt t="57341" x="8443913" y="312738"/>
          <p14:tracePt t="57347" x="8372475" y="323850"/>
          <p14:tracePt t="57355" x="8335963" y="323850"/>
          <p14:tracePt t="57363" x="8299450" y="323850"/>
          <p14:tracePt t="57371" x="8228013" y="336550"/>
          <p14:tracePt t="57380" x="8191500" y="347663"/>
          <p14:tracePt t="57387" x="8167688" y="360363"/>
          <p14:tracePt t="57395" x="8143875" y="360363"/>
          <p14:tracePt t="57403" x="8120063" y="373063"/>
          <p14:tracePt t="57411" x="8096250" y="396875"/>
          <p14:tracePt t="57419" x="8083550" y="396875"/>
          <p14:tracePt t="57428" x="8072438" y="407988"/>
          <p14:tracePt t="57437" x="8048625" y="407988"/>
          <p14:tracePt t="57444" x="8048625" y="420688"/>
          <p14:tracePt t="57453" x="8035925" y="431800"/>
          <p14:tracePt t="57459" x="8023225" y="455613"/>
          <p14:tracePt t="57467" x="8012113" y="468313"/>
          <p14:tracePt t="57478" x="8012113" y="481013"/>
          <p14:tracePt t="57485" x="7999413" y="504825"/>
          <p14:tracePt t="57493" x="7999413" y="515938"/>
          <p14:tracePt t="57501" x="7999413" y="528638"/>
          <p14:tracePt t="57509" x="7988300" y="552450"/>
          <p14:tracePt t="57518" x="7988300" y="565150"/>
          <p14:tracePt t="57525" x="7988300" y="588963"/>
          <p14:tracePt t="57533" x="7988300" y="600075"/>
          <p14:tracePt t="57541" x="7988300" y="612775"/>
          <p14:tracePt t="57551" x="7988300" y="623888"/>
          <p14:tracePt t="57557" x="7988300" y="636588"/>
          <p14:tracePt t="57565" x="7988300" y="649288"/>
          <p14:tracePt t="57573" x="7988300" y="660400"/>
          <p14:tracePt t="57583" x="7988300" y="673100"/>
          <p14:tracePt t="57589" x="7988300" y="684213"/>
          <p14:tracePt t="57597" x="7999413" y="684213"/>
          <p14:tracePt t="57605" x="7999413" y="696913"/>
          <p14:tracePt t="57613" x="7999413" y="708025"/>
          <p14:tracePt t="57621" x="8012113" y="720725"/>
          <p14:tracePt t="57629" x="8012113" y="733425"/>
          <p14:tracePt t="57637" x="8023225" y="744538"/>
          <p14:tracePt t="57644" x="8035925" y="757238"/>
          <p14:tracePt t="57652" x="8048625" y="768350"/>
          <p14:tracePt t="57663" x="8059738" y="781050"/>
          <p14:tracePt t="57669" x="8072438" y="792163"/>
          <p14:tracePt t="57678" x="8083550" y="804863"/>
          <p14:tracePt t="57685" x="8096250" y="815975"/>
          <p14:tracePt t="57693" x="8120063" y="828675"/>
          <p14:tracePt t="57701" x="8143875" y="841375"/>
          <p14:tracePt t="57709" x="8167688" y="852488"/>
          <p14:tracePt t="57717" x="8204200" y="865188"/>
          <p14:tracePt t="57729" x="8251825" y="876300"/>
          <p14:tracePt t="57735" x="8299450" y="889000"/>
          <p14:tracePt t="57741" x="8335963" y="900113"/>
          <p14:tracePt t="57751" x="8372475" y="900113"/>
          <p14:tracePt t="57759" x="8420100" y="912813"/>
          <p14:tracePt t="57767" x="8504238" y="936625"/>
          <p14:tracePt t="57775" x="8551863" y="936625"/>
          <p14:tracePt t="57783" x="8601075" y="949325"/>
          <p14:tracePt t="57791" x="8648700" y="949325"/>
          <p14:tracePt t="57799" x="8756650" y="973138"/>
          <p14:tracePt t="57807" x="8804275" y="973138"/>
          <p14:tracePt t="57815" x="8864600" y="984250"/>
          <p14:tracePt t="57823" x="8924925" y="984250"/>
          <p14:tracePt t="57831" x="9045575" y="996950"/>
          <p14:tracePt t="57839" x="9104313" y="1009650"/>
          <p14:tracePt t="57848" x="9164638" y="1009650"/>
          <p14:tracePt t="57855" x="9224963" y="1009650"/>
          <p14:tracePt t="57864" x="9345613" y="1009650"/>
          <p14:tracePt t="57871" x="9405938" y="1009650"/>
          <p14:tracePt t="57881" x="9453563" y="1009650"/>
          <p14:tracePt t="57887" x="9513888" y="1009650"/>
          <p14:tracePt t="57894" x="9561513" y="1009650"/>
          <p14:tracePt t="57903" x="9621838" y="1020763"/>
          <p14:tracePt t="57914" x="9705975" y="1020763"/>
          <p14:tracePt t="57919" x="9753600" y="1020763"/>
          <p14:tracePt t="57928" x="9790113" y="1020763"/>
          <p14:tracePt t="57947" x="9861550" y="1020763"/>
          <p14:tracePt t="57951" x="9898063" y="1020763"/>
          <p14:tracePt t="57959" x="9932988" y="1020763"/>
          <p14:tracePt t="57967" x="10006013" y="1020763"/>
          <p14:tracePt t="57975" x="10053638" y="1020763"/>
          <p14:tracePt t="57983" x="10090150" y="1020763"/>
          <p14:tracePt t="57991" x="10137775" y="1020763"/>
          <p14:tracePt t="58001" x="10185400" y="1020763"/>
          <p14:tracePt t="58007" x="10234613" y="1009650"/>
          <p14:tracePt t="58017" x="10329863" y="996950"/>
          <p14:tracePt t="58023" x="10377488" y="984250"/>
          <p14:tracePt t="58033" x="10437813" y="984250"/>
          <p14:tracePt t="58039" x="10545763" y="973138"/>
          <p14:tracePt t="58049" x="10594975" y="973138"/>
          <p14:tracePt t="58057" x="10653713" y="960438"/>
          <p14:tracePt t="58065" x="10702925" y="960438"/>
          <p14:tracePt t="58073" x="10798175" y="949325"/>
          <p14:tracePt t="58081" x="10834688" y="936625"/>
          <p14:tracePt t="58089" x="10871200" y="936625"/>
          <p14:tracePt t="58097" x="10942638" y="936625"/>
          <p14:tracePt t="58105" x="10979150" y="936625"/>
          <p14:tracePt t="58113" x="11026775" y="936625"/>
          <p14:tracePt t="58121" x="11074400" y="936625"/>
          <p14:tracePt t="58130" x="11110913" y="936625"/>
          <p14:tracePt t="58137" x="11207750" y="936625"/>
          <p14:tracePt t="58146" x="11255375" y="925513"/>
          <p14:tracePt t="58153" x="11291888" y="925513"/>
          <p14:tracePt t="58161" x="11350625" y="912813"/>
          <p14:tracePt t="58169" x="11374438" y="900113"/>
          <p14:tracePt t="58179" x="11410950" y="876300"/>
          <p14:tracePt t="58185" x="11423650" y="865188"/>
          <p14:tracePt t="58193" x="11447463" y="841375"/>
          <p14:tracePt t="58205" x="11458575" y="841375"/>
          <p14:tracePt t="58210" x="11471275" y="828675"/>
          <p14:tracePt t="58217" x="11483975" y="804863"/>
          <p14:tracePt t="58225" x="11495088" y="792163"/>
          <p14:tracePt t="58233" x="11518900" y="768350"/>
          <p14:tracePt t="58246" x="11518900" y="757238"/>
          <p14:tracePt t="58249" x="11531600" y="733425"/>
          <p14:tracePt t="58259" x="11542713" y="720725"/>
          <p14:tracePt t="58265" x="11555413" y="708025"/>
          <p14:tracePt t="58273" x="11555413" y="673100"/>
          <p14:tracePt t="58281" x="11568113" y="660400"/>
          <p14:tracePt t="58291" x="11568113" y="649288"/>
          <p14:tracePt t="58297" x="11579225" y="612775"/>
          <p14:tracePt t="58307" x="11579225" y="588963"/>
          <p14:tracePt t="58315" x="11579225" y="576263"/>
          <p14:tracePt t="58323" x="11579225" y="552450"/>
          <p14:tracePt t="58331" x="11579225" y="515938"/>
          <p14:tracePt t="58339" x="11579225" y="492125"/>
          <p14:tracePt t="58347" x="11579225" y="468313"/>
          <p14:tracePt t="58355" x="11568113" y="455613"/>
          <p14:tracePt t="58363" x="11555413" y="431800"/>
          <p14:tracePt t="58371" x="11555413" y="420688"/>
          <p14:tracePt t="58379" x="11542713" y="407988"/>
          <p14:tracePt t="58411" x="11531600" y="407988"/>
          <p14:tracePt t="58419" x="11531600" y="396875"/>
          <p14:tracePt t="58428" x="11518900" y="396875"/>
          <p14:tracePt t="58435" x="11507788" y="396875"/>
          <p14:tracePt t="58443" x="11495088" y="396875"/>
          <p14:tracePt t="58451" x="11447463" y="384175"/>
          <p14:tracePt t="58459" x="11410950" y="384175"/>
          <p14:tracePt t="58467" x="11363325" y="373063"/>
          <p14:tracePt t="58475" x="11326813" y="373063"/>
          <p14:tracePt t="58483" x="11242675" y="373063"/>
          <p14:tracePt t="58493" x="11207750" y="373063"/>
          <p14:tracePt t="58499" x="11098213" y="360363"/>
          <p14:tracePt t="58508" x="11050588" y="360363"/>
          <p14:tracePt t="58515" x="10942638" y="347663"/>
          <p14:tracePt t="58523" x="10895013" y="347663"/>
          <p14:tracePt t="58531" x="10787063" y="336550"/>
          <p14:tracePt t="58540" x="10726738" y="336550"/>
          <p14:tracePt t="58547" x="10629900" y="336550"/>
          <p14:tracePt t="58555" x="10582275" y="336550"/>
          <p14:tracePt t="58563" x="10534650" y="336550"/>
          <p14:tracePt t="58573" x="10437813" y="336550"/>
          <p14:tracePt t="58582" x="10390188" y="336550"/>
          <p14:tracePt t="58587" x="10342563" y="336550"/>
          <p14:tracePt t="58597" x="10245725" y="336550"/>
          <p14:tracePt t="58608" x="10198100" y="336550"/>
          <p14:tracePt t="58614" x="10150475" y="336550"/>
          <p14:tracePt t="58622" x="10042525" y="336550"/>
          <p14:tracePt t="58630" x="9982200" y="336550"/>
          <p14:tracePt t="58637" x="9921875" y="336550"/>
          <p14:tracePt t="58646" x="9861550" y="336550"/>
          <p14:tracePt t="58653" x="9753600" y="347663"/>
          <p14:tracePt t="58661" x="9693275" y="360363"/>
          <p14:tracePt t="58669" x="9632950" y="360363"/>
          <p14:tracePt t="58678" x="9585325" y="373063"/>
          <p14:tracePt t="58685" x="9490075" y="396875"/>
          <p14:tracePt t="58693" x="9453563" y="407988"/>
          <p14:tracePt t="58701" x="9405938" y="420688"/>
          <p14:tracePt t="58709" x="9369425" y="431800"/>
          <p14:tracePt t="58717" x="9332913" y="444500"/>
          <p14:tracePt t="58725" x="9261475" y="468313"/>
          <p14:tracePt t="58733" x="9224963" y="481013"/>
          <p14:tracePt t="58741" x="9188450" y="492125"/>
          <p14:tracePt t="58749" x="9164638" y="504825"/>
          <p14:tracePt t="58757" x="9129713" y="504825"/>
          <p14:tracePt t="58765" x="9104313" y="515938"/>
          <p14:tracePt t="58773" x="9056688" y="539750"/>
          <p14:tracePt t="58781" x="9032875" y="552450"/>
          <p14:tracePt t="58789" x="9020175" y="565150"/>
          <p14:tracePt t="58797" x="9009063" y="576263"/>
          <p14:tracePt t="58805" x="8996363" y="588963"/>
          <p14:tracePt t="58813" x="8985250" y="600075"/>
          <p14:tracePt t="58821" x="8972550" y="612775"/>
          <p14:tracePt t="58828" x="8972550" y="623888"/>
          <p14:tracePt t="58837" x="8961438" y="636588"/>
          <p14:tracePt t="58845" x="8961438" y="649288"/>
          <p14:tracePt t="58853" x="8948738" y="660400"/>
          <p14:tracePt t="58862" x="8948738" y="684213"/>
          <p14:tracePt t="58871" x="8948738" y="696913"/>
          <p14:tracePt t="58878" x="8948738" y="708025"/>
          <p14:tracePt t="58887" x="8948738" y="720725"/>
          <p14:tracePt t="58893" x="8948738" y="744538"/>
          <p14:tracePt t="58904" x="8948738" y="757238"/>
          <p14:tracePt t="58912" x="8948738" y="768350"/>
          <p14:tracePt t="58919" x="8961438" y="781050"/>
          <p14:tracePt t="58928" x="8961438" y="804863"/>
          <p14:tracePt t="58946" x="8985250" y="828675"/>
          <p14:tracePt t="58951" x="8996363" y="852488"/>
          <p14:tracePt t="58959" x="9020175" y="865188"/>
          <p14:tracePt t="58969" x="9045575" y="889000"/>
          <p14:tracePt t="58975" x="9080500" y="912813"/>
          <p14:tracePt t="58983" x="9129713" y="936625"/>
          <p14:tracePt t="58991" x="9177338" y="960438"/>
          <p14:tracePt t="58999" x="9237663" y="996950"/>
          <p14:tracePt t="59007" x="9309100" y="1020763"/>
          <p14:tracePt t="59015" x="9345613" y="1033463"/>
          <p14:tracePt t="59023" x="9440863" y="1057275"/>
          <p14:tracePt t="59031" x="9548813" y="1092200"/>
          <p14:tracePt t="59039" x="9669463" y="1104900"/>
          <p14:tracePt t="59047" x="9729788" y="1117600"/>
          <p14:tracePt t="59055" x="9850438" y="1128713"/>
          <p14:tracePt t="59063" x="9982200" y="1128713"/>
          <p14:tracePt t="59071" x="10042525" y="1141413"/>
          <p14:tracePt t="59079" x="10161588" y="1141413"/>
          <p14:tracePt t="59087" x="10269538" y="1141413"/>
          <p14:tracePt t="59096" x="10329863" y="1141413"/>
          <p14:tracePt t="59103" x="10426700" y="1141413"/>
          <p14:tracePt t="59111" x="10474325" y="1152525"/>
          <p14:tracePt t="59119" x="10582275" y="1152525"/>
          <p14:tracePt t="59128" x="10629900" y="1165225"/>
          <p14:tracePt t="59135" x="10737850" y="1176338"/>
          <p14:tracePt t="59143" x="10787063" y="1176338"/>
          <p14:tracePt t="59151" x="10906125" y="1189038"/>
          <p14:tracePt t="59162" x="10979150" y="1189038"/>
          <p14:tracePt t="59168" x="11039475" y="1189038"/>
          <p14:tracePt t="59178" x="11158538" y="1189038"/>
          <p14:tracePt t="59185" x="11231563" y="1189038"/>
          <p14:tracePt t="59193" x="11339513" y="1176338"/>
          <p14:tracePt t="59201" x="11423650" y="1165225"/>
          <p14:tracePt t="59209" x="11458575" y="1152525"/>
          <p14:tracePt t="59217" x="11507788" y="1141413"/>
          <p14:tracePt t="59225" x="11518900" y="1128713"/>
          <p14:tracePt t="59234" x="11542713" y="1117600"/>
          <p14:tracePt t="59241" x="11555413" y="1117600"/>
          <p14:tracePt t="59249" x="11568113" y="1117600"/>
          <p14:tracePt t="59257" x="11568113" y="1104900"/>
          <p14:tracePt t="59281" x="11579225" y="1104900"/>
          <p14:tracePt t="59305" x="11591925" y="1104900"/>
          <p14:tracePt t="59313" x="11591925" y="1092200"/>
          <p14:tracePt t="59330" x="11603038" y="1092200"/>
          <p14:tracePt t="59345" x="11603038" y="1081088"/>
          <p14:tracePt t="59353" x="11615738" y="1081088"/>
          <p14:tracePt t="59361" x="11615738" y="1068388"/>
          <p14:tracePt t="59369" x="11626850" y="1068388"/>
          <p14:tracePt t="59378" x="11626850" y="1057275"/>
          <p14:tracePt t="59531" x="0" y="0"/>
        </p14:tracePtLst>
        <p14:tracePtLst>
          <p14:tracePt t="83728" x="10798175" y="1754188"/>
          <p14:tracePt t="83773" x="10787063" y="1754188"/>
          <p14:tracePt t="83784" x="10774363" y="1754188"/>
          <p14:tracePt t="83791" x="10763250" y="1754188"/>
          <p14:tracePt t="83801" x="10750550" y="1754188"/>
          <p14:tracePt t="83807" x="10714038" y="1741488"/>
          <p14:tracePt t="83815" x="10679113" y="1741488"/>
          <p14:tracePt t="83823" x="10629900" y="1741488"/>
          <p14:tracePt t="83831" x="10582275" y="1728788"/>
          <p14:tracePt t="83839" x="10534650" y="1717675"/>
          <p14:tracePt t="83848" x="10474325" y="1704975"/>
          <p14:tracePt t="83855" x="10414000" y="1693863"/>
          <p14:tracePt t="83866" x="10377488" y="1681163"/>
          <p14:tracePt t="83871" x="10318750" y="1670050"/>
          <p14:tracePt t="83881" x="10293350" y="1670050"/>
          <p14:tracePt t="83888" x="10258425" y="1670050"/>
          <p14:tracePt t="83895" x="10210800" y="1657350"/>
          <p14:tracePt t="83903" x="10185400" y="1657350"/>
          <p14:tracePt t="83911" x="10161588" y="1657350"/>
          <p14:tracePt t="83920" x="10126663" y="1657350"/>
          <p14:tracePt t="83933" x="10101263" y="1657350"/>
          <p14:tracePt t="83935" x="10066338" y="1657350"/>
          <p14:tracePt t="83943" x="10017125" y="1657350"/>
          <p14:tracePt t="83953" x="10006013" y="1657350"/>
          <p14:tracePt t="83959" x="9958388" y="1657350"/>
          <p14:tracePt t="83967" x="9898063" y="1657350"/>
          <p14:tracePt t="83975" x="9837738" y="1657350"/>
          <p14:tracePt t="83987" x="9766300" y="1657350"/>
          <p14:tracePt t="83991" x="9693275" y="1657350"/>
          <p14:tracePt t="84000" x="9609138" y="1670050"/>
          <p14:tracePt t="84007" x="9525000" y="1670050"/>
          <p14:tracePt t="84019" x="9453563" y="1681163"/>
          <p14:tracePt t="84023" x="9369425" y="1681163"/>
          <p14:tracePt t="84031" x="9332913" y="1681163"/>
          <p14:tracePt t="84039" x="9248775" y="1681163"/>
          <p14:tracePt t="84052" x="9177338" y="1681163"/>
          <p14:tracePt t="84058" x="9117013" y="1681163"/>
          <p14:tracePt t="84067" x="9056688" y="1681163"/>
          <p14:tracePt t="84071" x="8996363" y="1681163"/>
          <p14:tracePt t="84085" x="8961438" y="1681163"/>
          <p14:tracePt t="84089" x="8924925" y="1681163"/>
          <p14:tracePt t="84098" x="8888413" y="1670050"/>
          <p14:tracePt t="84105" x="8864600" y="1670050"/>
          <p14:tracePt t="84121" x="8828088" y="1670050"/>
          <p14:tracePt t="84129" x="8804275" y="1670050"/>
          <p14:tracePt t="84137" x="8793163" y="1670050"/>
          <p14:tracePt t="84146" x="8769350" y="1670050"/>
          <p14:tracePt t="84153" x="8756650" y="1670050"/>
          <p14:tracePt t="84161" x="8720138" y="1670050"/>
          <p14:tracePt t="84169" x="8709025" y="1670050"/>
          <p14:tracePt t="84177" x="8659813" y="1670050"/>
          <p14:tracePt t="84186" x="8636000" y="1681163"/>
          <p14:tracePt t="84193" x="8588375" y="1693863"/>
          <p14:tracePt t="84201" x="8575675" y="1693863"/>
          <p14:tracePt t="84209" x="8528050" y="1704975"/>
          <p14:tracePt t="84218" x="8504238" y="1704975"/>
          <p14:tracePt t="84225" x="8456613" y="1717675"/>
          <p14:tracePt t="84234" x="8432800" y="1717675"/>
          <p14:tracePt t="84241" x="8408988" y="1728788"/>
          <p14:tracePt t="84252" x="8396288" y="1728788"/>
          <p14:tracePt t="84257" x="8372475" y="1741488"/>
          <p14:tracePt t="84265" x="8359775" y="1754188"/>
          <p14:tracePt t="84273" x="8348663" y="1754188"/>
          <p14:tracePt t="84282" x="8335963" y="1754188"/>
          <p14:tracePt t="84289" x="8324850" y="1765300"/>
          <p14:tracePt t="84298" x="8312150" y="1765300"/>
          <p14:tracePt t="84305" x="8299450" y="1765300"/>
          <p14:tracePt t="84317" x="8288338" y="1778000"/>
          <p14:tracePt t="84321" x="8275638" y="1778000"/>
          <p14:tracePt t="84329" x="8264525" y="1789113"/>
          <p14:tracePt t="84350" x="8251825" y="1789113"/>
          <p14:tracePt t="84355" x="8251825" y="1801813"/>
          <p14:tracePt t="84365" x="8240713" y="1801813"/>
          <p14:tracePt t="84385" x="8240713" y="1812925"/>
          <p14:tracePt t="84403" x="8228013" y="1812925"/>
          <p14:tracePt t="84435" x="8228013" y="1825625"/>
          <p14:tracePt t="84447" x="8215313" y="1825625"/>
          <p14:tracePt t="84451" x="8204200" y="1838325"/>
          <p14:tracePt t="84468" x="8191500" y="1849438"/>
          <p14:tracePt t="84476" x="8191500" y="1862138"/>
          <p14:tracePt t="84484" x="8180388" y="1862138"/>
          <p14:tracePt t="84491" x="8167688" y="1873250"/>
          <p14:tracePt t="84500" x="8167688" y="1885950"/>
          <p14:tracePt t="84507" x="8156575" y="1885950"/>
          <p14:tracePt t="84515" x="8156575" y="1897063"/>
          <p14:tracePt t="84523" x="8143875" y="1909763"/>
          <p14:tracePt t="84531" x="8132763" y="1909763"/>
          <p14:tracePt t="84539" x="8132763" y="1922463"/>
          <p14:tracePt t="84548" x="8120063" y="1922463"/>
          <p14:tracePt t="84555" x="8120063" y="1933575"/>
          <p14:tracePt t="84571" x="8107363" y="1933575"/>
          <p14:tracePt t="84603" x="8107363" y="1946275"/>
          <p14:tracePt t="84614" x="8096250" y="1946275"/>
          <p14:tracePt t="84651" x="8096250" y="1957388"/>
          <p14:tracePt t="84661" x="8083550" y="1957388"/>
          <p14:tracePt t="84669" x="8072438" y="1970088"/>
          <p14:tracePt t="84680" x="8072438" y="1981200"/>
          <p14:tracePt t="84686" x="8059738" y="1981200"/>
          <p14:tracePt t="84693" x="8048625" y="1993900"/>
          <p14:tracePt t="84701" x="8035925" y="2005013"/>
          <p14:tracePt t="84711" x="8023225" y="2017713"/>
          <p14:tracePt t="84717" x="8012113" y="2030413"/>
          <p14:tracePt t="84725" x="7999413" y="2041525"/>
          <p14:tracePt t="84735" x="7988300" y="2054225"/>
          <p14:tracePt t="84742" x="7988300" y="2065338"/>
          <p14:tracePt t="84750" x="7975600" y="2078038"/>
          <p14:tracePt t="84757" x="7964488" y="2089150"/>
          <p14:tracePt t="84765" x="7951788" y="2101850"/>
          <p14:tracePt t="84775" x="7939088" y="2114550"/>
          <p14:tracePt t="84781" x="7927975" y="2125663"/>
          <p14:tracePt t="84789" x="7915275" y="2138363"/>
          <p14:tracePt t="84798" x="7904163" y="2149475"/>
          <p14:tracePt t="84805" x="7904163" y="2162175"/>
          <p14:tracePt t="84815" x="7891463" y="2162175"/>
          <p14:tracePt t="84821" x="7891463" y="2185988"/>
          <p14:tracePt t="84831" x="7880350" y="2209800"/>
          <p14:tracePt t="84837" x="7880350" y="2222500"/>
          <p14:tracePt t="84846" x="7867650" y="2257425"/>
          <p14:tracePt t="84853" x="7867650" y="2270125"/>
          <p14:tracePt t="84862" x="7854950" y="2306638"/>
          <p14:tracePt t="84869" x="7854950" y="2317750"/>
          <p14:tracePt t="84878" x="7843838" y="2354263"/>
          <p14:tracePt t="84885" x="7831138" y="2365375"/>
          <p14:tracePt t="84893" x="7831138" y="2401888"/>
          <p14:tracePt t="84901" x="7820025" y="2425700"/>
          <p14:tracePt t="84909" x="7807325" y="2462213"/>
          <p14:tracePt t="84918" x="7807325" y="2474913"/>
          <p14:tracePt t="84927" x="7807325" y="2509838"/>
          <p14:tracePt t="84947" x="7796213" y="2546350"/>
          <p14:tracePt t="84950" x="7796213" y="2582863"/>
          <p14:tracePt t="84961" x="7796213" y="2606675"/>
          <p14:tracePt t="84967" x="7796213" y="2617788"/>
          <p14:tracePt t="84975" x="7796213" y="2667000"/>
          <p14:tracePt t="84984" x="7796213" y="2678113"/>
          <p14:tracePt t="84991" x="7796213" y="2701925"/>
          <p14:tracePt t="85000" x="7796213" y="2738438"/>
          <p14:tracePt t="85009" x="7796213" y="2762250"/>
          <p14:tracePt t="85015" x="7796213" y="2774950"/>
          <p14:tracePt t="85023" x="7796213" y="2809875"/>
          <p14:tracePt t="85032" x="7796213" y="2833688"/>
          <p14:tracePt t="85040" x="7796213" y="2846388"/>
          <p14:tracePt t="85048" x="7796213" y="2859088"/>
          <p14:tracePt t="85055" x="7807325" y="2882900"/>
          <p14:tracePt t="85065" x="7807325" y="2894013"/>
          <p14:tracePt t="85073" x="7820025" y="2906713"/>
          <p14:tracePt t="85079" x="7831138" y="2917825"/>
          <p14:tracePt t="85087" x="7843838" y="2943225"/>
          <p14:tracePt t="85095" x="7843838" y="2954338"/>
          <p14:tracePt t="85106" x="7854950" y="2967038"/>
          <p14:tracePt t="85112" x="7880350" y="2990850"/>
          <p14:tracePt t="85119" x="7891463" y="3014663"/>
          <p14:tracePt t="85128" x="7904163" y="3038475"/>
          <p14:tracePt t="85136" x="7927975" y="3062288"/>
          <p14:tracePt t="85143" x="7951788" y="3122613"/>
          <p14:tracePt t="85151" x="7975600" y="3146425"/>
          <p14:tracePt t="85160" x="7988300" y="3170238"/>
          <p14:tracePt t="85168" x="7999413" y="3194050"/>
          <p14:tracePt t="85176" x="8023225" y="3206750"/>
          <p14:tracePt t="85185" x="8035925" y="3230563"/>
          <p14:tracePt t="85191" x="8048625" y="3254375"/>
          <p14:tracePt t="85202" x="8072438" y="3267075"/>
          <p14:tracePt t="85209" x="8083550" y="3290888"/>
          <p14:tracePt t="85216" x="8132763" y="3327400"/>
          <p14:tracePt t="85224" x="8167688" y="3351213"/>
          <p14:tracePt t="85233" x="8204200" y="3375025"/>
          <p14:tracePt t="85241" x="8240713" y="3398838"/>
          <p14:tracePt t="85250" x="8275638" y="3411538"/>
          <p14:tracePt t="85257" x="8324850" y="3422650"/>
          <p14:tracePt t="85266" x="8372475" y="3435350"/>
          <p14:tracePt t="85273" x="8420100" y="3459163"/>
          <p14:tracePt t="85281" x="8467725" y="3470275"/>
          <p14:tracePt t="85289" x="8516938" y="3482975"/>
          <p14:tracePt t="85297" x="8575675" y="3482975"/>
          <p14:tracePt t="85305" x="8636000" y="3495675"/>
          <p14:tracePt t="85314" x="8696325" y="3506788"/>
          <p14:tracePt t="85321" x="8769350" y="3519488"/>
          <p14:tracePt t="85329" x="8901113" y="3543300"/>
          <p14:tracePt t="85337" x="8961438" y="3554413"/>
          <p14:tracePt t="85345" x="9032875" y="3567113"/>
          <p14:tracePt t="85353" x="9104313" y="3579813"/>
          <p14:tracePt t="85363" x="9177338" y="3579813"/>
          <p14:tracePt t="85369" x="9321800" y="3614738"/>
          <p14:tracePt t="85377" x="9405938" y="3627438"/>
          <p14:tracePt t="85385" x="9477375" y="3638550"/>
          <p14:tracePt t="85394" x="9548813" y="3651250"/>
          <p14:tracePt t="85402" x="9621838" y="3663950"/>
          <p14:tracePt t="85409" x="9693275" y="3675063"/>
          <p14:tracePt t="85417" x="9753600" y="3687763"/>
          <p14:tracePt t="85426" x="9885363" y="3711575"/>
          <p14:tracePt t="85435" x="9945688" y="3722688"/>
          <p14:tracePt t="85441" x="10006013" y="3735388"/>
          <p14:tracePt t="85450" x="10053638" y="3746500"/>
          <p14:tracePt t="85457" x="10113963" y="3759200"/>
          <p14:tracePt t="85466" x="10161588" y="3759200"/>
          <p14:tracePt t="85473" x="10210800" y="3771900"/>
          <p14:tracePt t="85483" x="10258425" y="3783013"/>
          <p14:tracePt t="85491" x="10306050" y="3783013"/>
          <p14:tracePt t="85502" x="10353675" y="3795713"/>
          <p14:tracePt t="85505" x="10414000" y="3806825"/>
          <p14:tracePt t="85516" x="10461625" y="3806825"/>
          <p14:tracePt t="85523" x="10521950" y="3806825"/>
          <p14:tracePt t="85531" x="10571163" y="3806825"/>
          <p14:tracePt t="85539" x="10629900" y="3806825"/>
          <p14:tracePt t="85547" x="10679113" y="3806825"/>
          <p14:tracePt t="85555" x="10737850" y="3806825"/>
          <p14:tracePt t="85564" x="10798175" y="3806825"/>
          <p14:tracePt t="85571" x="10858500" y="3806825"/>
          <p14:tracePt t="85579" x="10918825" y="3806825"/>
          <p14:tracePt t="85587" x="10979150" y="3806825"/>
          <p14:tracePt t="85595" x="11039475" y="3806825"/>
          <p14:tracePt t="85603" x="11098213" y="3806825"/>
          <p14:tracePt t="85611" x="11171238" y="3806825"/>
          <p14:tracePt t="85619" x="11231563" y="3795713"/>
          <p14:tracePt t="85627" x="11291888" y="3783013"/>
          <p14:tracePt t="85635" x="11350625" y="3771900"/>
          <p14:tracePt t="85643" x="11434763" y="3735388"/>
          <p14:tracePt t="85651" x="11458575" y="3735388"/>
          <p14:tracePt t="85659" x="11495088" y="3711575"/>
          <p14:tracePt t="85668" x="11507788" y="3698875"/>
          <p14:tracePt t="85675" x="11507788" y="3687763"/>
          <p14:tracePt t="85683" x="11531600" y="3675063"/>
          <p14:tracePt t="85691" x="11542713" y="3651250"/>
          <p14:tracePt t="85701" x="11568113" y="3614738"/>
          <p14:tracePt t="85707" x="11591925" y="3567113"/>
          <p14:tracePt t="85716" x="11615738" y="3519488"/>
          <p14:tracePt t="85725" x="11652250" y="3482975"/>
          <p14:tracePt t="85733" x="11687175" y="3422650"/>
          <p14:tracePt t="85739" x="11723688" y="3375025"/>
          <p14:tracePt t="85747" x="11747500" y="3351213"/>
          <p14:tracePt t="85755" x="11771313" y="3314700"/>
          <p14:tracePt t="85765" x="11807825" y="3267075"/>
          <p14:tracePt t="85771" x="11818938" y="3243263"/>
          <p14:tracePt t="85781" x="11844338" y="3194050"/>
          <p14:tracePt t="85789" x="11844338" y="3159125"/>
          <p14:tracePt t="85798" x="11855450" y="3122613"/>
          <p14:tracePt t="85805" x="11868150" y="3086100"/>
          <p14:tracePt t="85815" x="11868150" y="3051175"/>
          <p14:tracePt t="85821" x="11868150" y="3014663"/>
          <p14:tracePt t="85831" x="11868150" y="2978150"/>
          <p14:tracePt t="85837" x="11868150" y="2943225"/>
          <p14:tracePt t="85845" x="11868150" y="2906713"/>
          <p14:tracePt t="85853" x="11855450" y="2859088"/>
          <p14:tracePt t="85863" x="11855450" y="2846388"/>
          <p14:tracePt t="85869" x="11844338" y="2809875"/>
          <p14:tracePt t="85877" x="11818938" y="2786063"/>
          <p14:tracePt t="85885" x="11807825" y="2751138"/>
          <p14:tracePt t="85893" x="11784013" y="2725738"/>
          <p14:tracePt t="85901" x="11760200" y="2690813"/>
          <p14:tracePt t="85909" x="11747500" y="2678113"/>
          <p14:tracePt t="85917" x="11710988" y="2641600"/>
          <p14:tracePt t="85925" x="11687175" y="2606675"/>
          <p14:tracePt t="85947" x="11639550" y="2546350"/>
          <p14:tracePt t="85950" x="11603038" y="2509838"/>
          <p14:tracePt t="85957" x="11568113" y="2474913"/>
          <p14:tracePt t="85965" x="11555413" y="2449513"/>
          <p14:tracePt t="85973" x="11507788" y="2414588"/>
          <p14:tracePt t="85981" x="11483975" y="2390775"/>
          <p14:tracePt t="85989" x="11434763" y="2354263"/>
          <p14:tracePt t="85997" x="11399838" y="2330450"/>
          <p14:tracePt t="86005" x="11339513" y="2293938"/>
          <p14:tracePt t="86014" x="11315700" y="2281238"/>
          <p14:tracePt t="86021" x="11255375" y="2246313"/>
          <p14:tracePt t="86031" x="11231563" y="2233613"/>
          <p14:tracePt t="86037" x="11182350" y="2209800"/>
          <p14:tracePt t="86045" x="11158538" y="2198688"/>
          <p14:tracePt t="86053" x="11110913" y="2173288"/>
          <p14:tracePt t="86066" x="11087100" y="2173288"/>
          <p14:tracePt t="86069" x="11050588" y="2149475"/>
          <p14:tracePt t="86077" x="11026775" y="2138363"/>
          <p14:tracePt t="86087" x="10990263" y="2138363"/>
          <p14:tracePt t="86099" x="10942638" y="2114550"/>
          <p14:tracePt t="86103" x="10906125" y="2101850"/>
          <p14:tracePt t="86111" x="10882313" y="2101850"/>
          <p14:tracePt t="86119" x="10810875" y="2089150"/>
          <p14:tracePt t="86129" x="10774363" y="2089150"/>
          <p14:tracePt t="86135" x="10726738" y="2089150"/>
          <p14:tracePt t="86143" x="10618788" y="2078038"/>
          <p14:tracePt t="86151" x="10558463" y="2078038"/>
          <p14:tracePt t="86160" x="10487025" y="2078038"/>
          <p14:tracePt t="86167" x="10353675" y="2078038"/>
          <p14:tracePt t="86176" x="10293350" y="2078038"/>
          <p14:tracePt t="86183" x="10174288" y="2078038"/>
          <p14:tracePt t="86191" x="10113963" y="2078038"/>
          <p14:tracePt t="86199" x="9993313" y="2065338"/>
          <p14:tracePt t="86207" x="9932988" y="2065338"/>
          <p14:tracePt t="86215" x="9825038" y="2065338"/>
          <p14:tracePt t="86223" x="9777413" y="2065338"/>
          <p14:tracePt t="86231" x="9729788" y="2065338"/>
          <p14:tracePt t="86239" x="9632950" y="2065338"/>
          <p14:tracePt t="86247" x="9598025" y="2065338"/>
          <p14:tracePt t="86255" x="9537700" y="2065338"/>
          <p14:tracePt t="86264" x="9513888" y="2065338"/>
          <p14:tracePt t="86271" x="9477375" y="2065338"/>
          <p14:tracePt t="86279" x="9440863" y="2065338"/>
          <p14:tracePt t="86287" x="9417050" y="2065338"/>
          <p14:tracePt t="86295" x="9405938" y="2078038"/>
          <p14:tracePt t="86303" x="9369425" y="2078038"/>
          <p14:tracePt t="86311" x="9345613" y="2078038"/>
          <p14:tracePt t="86319" x="9332913" y="2078038"/>
          <p14:tracePt t="86327" x="9309100" y="2078038"/>
          <p14:tracePt t="86335" x="9248775" y="2078038"/>
          <p14:tracePt t="86343" x="9213850" y="2078038"/>
          <p14:tracePt t="86353" x="9177338" y="2078038"/>
          <p14:tracePt t="86361" x="9140825" y="2089150"/>
          <p14:tracePt t="86367" x="9069388" y="2101850"/>
          <p14:tracePt t="86375" x="9032875" y="2114550"/>
          <p14:tracePt t="86385" x="8996363" y="2125663"/>
          <p14:tracePt t="86393" x="8948738" y="2138363"/>
          <p14:tracePt t="86401" x="8912225" y="2149475"/>
          <p14:tracePt t="86409" x="8828088" y="2173288"/>
          <p14:tracePt t="86417" x="8793163" y="2198688"/>
          <p14:tracePt t="86426" x="8769350" y="2209800"/>
          <p14:tracePt t="86433" x="8732838" y="2222500"/>
          <p14:tracePt t="86441" x="8709025" y="2233613"/>
          <p14:tracePt t="86449" x="8696325" y="2257425"/>
          <p14:tracePt t="86458" x="8672513" y="2281238"/>
          <p14:tracePt t="86465" x="8659813" y="2293938"/>
          <p14:tracePt t="86472" x="8648700" y="2293938"/>
          <p14:tracePt t="86481" x="8636000" y="2306638"/>
          <p14:tracePt t="86489" x="8636000" y="2317750"/>
          <p14:tracePt t="86497" x="8624888" y="2330450"/>
          <p14:tracePt t="86505" x="8612188" y="2341563"/>
          <p14:tracePt t="86514" x="8612188" y="2354263"/>
          <p14:tracePt t="86521" x="8612188" y="2365375"/>
          <p14:tracePt t="86529" x="8601075" y="2378075"/>
          <p14:tracePt t="86537" x="8601075" y="2390775"/>
          <p14:tracePt t="86545" x="8601075" y="2414588"/>
          <p14:tracePt t="86553" x="8588375" y="2425700"/>
          <p14:tracePt t="86560" x="8588375" y="2438400"/>
          <p14:tracePt t="86569" x="8575675" y="2462213"/>
          <p14:tracePt t="86577" x="8575675" y="2486025"/>
          <p14:tracePt t="86585" x="8575675" y="2509838"/>
          <p14:tracePt t="86593" x="8575675" y="2522538"/>
          <p14:tracePt t="86601" x="8575675" y="2546350"/>
          <p14:tracePt t="86609" x="8564563" y="2570163"/>
          <p14:tracePt t="86617" x="8564563" y="2593975"/>
          <p14:tracePt t="86627" x="8564563" y="2630488"/>
          <p14:tracePt t="86635" x="8564563" y="2654300"/>
          <p14:tracePt t="86641" x="8564563" y="2678113"/>
          <p14:tracePt t="86648" x="8564563" y="2701925"/>
          <p14:tracePt t="86659" x="8564563" y="2738438"/>
          <p14:tracePt t="86667" x="8551863" y="2762250"/>
          <p14:tracePt t="86675" x="8551863" y="2786063"/>
          <p14:tracePt t="86683" x="8551863" y="2809875"/>
          <p14:tracePt t="86691" x="8551863" y="2833688"/>
          <p14:tracePt t="86698" x="8551863" y="2859088"/>
          <p14:tracePt t="86706" x="8551863" y="2882900"/>
          <p14:tracePt t="86715" x="8551863" y="2906713"/>
          <p14:tracePt t="86724" x="8551863" y="2917825"/>
          <p14:tracePt t="86731" x="8551863" y="2930525"/>
          <p14:tracePt t="86740" x="8564563" y="2943225"/>
          <p14:tracePt t="86748" x="8564563" y="2967038"/>
          <p14:tracePt t="86756" x="8564563" y="2978150"/>
          <p14:tracePt t="86763" x="8575675" y="3001963"/>
          <p14:tracePt t="86771" x="8575675" y="3027363"/>
          <p14:tracePt t="86779" x="8588375" y="3038475"/>
          <p14:tracePt t="86788" x="8588375" y="3051175"/>
          <p14:tracePt t="86795" x="8601075" y="3062288"/>
          <p14:tracePt t="86803" x="8601075" y="3074988"/>
          <p14:tracePt t="86820" x="8612188" y="3098800"/>
          <p14:tracePt t="86827" x="8624888" y="3111500"/>
          <p14:tracePt t="86835" x="8636000" y="3135313"/>
          <p14:tracePt t="86843" x="8636000" y="3159125"/>
          <p14:tracePt t="86851" x="8659813" y="3182938"/>
          <p14:tracePt t="86859" x="8672513" y="3206750"/>
          <p14:tracePt t="86867" x="8696325" y="3243263"/>
          <p14:tracePt t="86875" x="8732838" y="3278188"/>
          <p14:tracePt t="86891" x="8756650" y="3303588"/>
          <p14:tracePt t="86899" x="8793163" y="3338513"/>
          <p14:tracePt t="86907" x="8828088" y="3351213"/>
          <p14:tracePt t="86917" x="8864600" y="3375025"/>
          <p14:tracePt t="86925" x="8901113" y="3387725"/>
          <p14:tracePt t="86947" x="8996363" y="3422650"/>
          <p14:tracePt t="86949" x="9045575" y="3435350"/>
          <p14:tracePt t="86957" x="9093200" y="3446463"/>
          <p14:tracePt t="86965" x="9117013" y="3446463"/>
          <p14:tracePt t="86973" x="9153525" y="3446463"/>
          <p14:tracePt t="86980" x="9201150" y="3459163"/>
          <p14:tracePt t="86989" x="9224963" y="3459163"/>
          <p14:tracePt t="86997" x="9272588" y="3459163"/>
          <p14:tracePt t="87005" x="9321800" y="3470275"/>
          <p14:tracePt t="87015" x="9369425" y="3470275"/>
          <p14:tracePt t="87021" x="9417050" y="3482975"/>
          <p14:tracePt t="87029" x="9477375" y="3482975"/>
          <p14:tracePt t="87037" x="9537700" y="3495675"/>
          <p14:tracePt t="87045" x="9574213" y="3495675"/>
          <p14:tracePt t="87054" x="9632950" y="3495675"/>
          <p14:tracePt t="87061" x="9682163" y="3495675"/>
          <p14:tracePt t="87069" x="9740900" y="3506788"/>
          <p14:tracePt t="87077" x="9790113" y="3519488"/>
          <p14:tracePt t="87085" x="9813925" y="3519488"/>
          <p14:tracePt t="87093" x="9861550" y="3530600"/>
          <p14:tracePt t="87101" x="9898063" y="3543300"/>
          <p14:tracePt t="87109" x="9921875" y="3554413"/>
          <p14:tracePt t="87117" x="9969500" y="3567113"/>
          <p14:tracePt t="87125" x="10029825" y="3590925"/>
          <p14:tracePt t="87133" x="10053638" y="3590925"/>
          <p14:tracePt t="87141" x="10126663" y="3614738"/>
          <p14:tracePt t="87150" x="10161588" y="3627438"/>
          <p14:tracePt t="87157" x="10245725" y="3638550"/>
          <p14:tracePt t="87165" x="10282238" y="3651250"/>
          <p14:tracePt t="87173" x="10366375" y="3651250"/>
          <p14:tracePt t="87181" x="10414000" y="3651250"/>
          <p14:tracePt t="87191" x="10498138" y="3651250"/>
          <p14:tracePt t="87199" x="10534650" y="3651250"/>
          <p14:tracePt t="87205" x="10606088" y="3651250"/>
          <p14:tracePt t="87213" x="10629900" y="3651250"/>
          <p14:tracePt t="87223" x="10679113" y="3651250"/>
          <p14:tracePt t="87230" x="10702925" y="3651250"/>
          <p14:tracePt t="87239" x="10726738" y="3651250"/>
          <p14:tracePt t="87248" x="10750550" y="3638550"/>
          <p14:tracePt t="87255" x="10763250" y="3638550"/>
          <p14:tracePt t="87263" x="10787063" y="3627438"/>
          <p14:tracePt t="87270" x="10798175" y="3627438"/>
          <p14:tracePt t="87279" x="10810875" y="3614738"/>
          <p14:tracePt t="87287" x="10821988" y="3603625"/>
          <p14:tracePt t="87295" x="10834688" y="3579813"/>
          <p14:tracePt t="87303" x="10847388" y="3567113"/>
          <p14:tracePt t="87311" x="10858500" y="3543300"/>
          <p14:tracePt t="87319" x="10882313" y="3506788"/>
          <p14:tracePt t="87327" x="10895013" y="3482975"/>
          <p14:tracePt t="87335" x="10918825" y="3459163"/>
          <p14:tracePt t="87343" x="10931525" y="3446463"/>
          <p14:tracePt t="87351" x="10966450" y="3411538"/>
          <p14:tracePt t="87358" x="10979150" y="3387725"/>
          <p14:tracePt t="87367" x="10990263" y="3375025"/>
          <p14:tracePt t="87375" x="11002963" y="3351213"/>
          <p14:tracePt t="87383" x="11014075" y="3327400"/>
          <p14:tracePt t="87391" x="11026775" y="3267075"/>
          <p14:tracePt t="87399" x="11039475" y="3243263"/>
          <p14:tracePt t="87407" x="11050588" y="3206750"/>
          <p14:tracePt t="87415" x="11063288" y="3159125"/>
          <p14:tracePt t="87423" x="11074400" y="3122613"/>
          <p14:tracePt t="87431" x="11087100" y="3074988"/>
          <p14:tracePt t="87439" x="11098213" y="2990850"/>
          <p14:tracePt t="87449" x="11098213" y="2943225"/>
          <p14:tracePt t="87455" x="11098213" y="2882900"/>
          <p14:tracePt t="87465" x="11098213" y="2833688"/>
          <p14:tracePt t="87471" x="11098213" y="2774950"/>
          <p14:tracePt t="87482" x="11087100" y="2725738"/>
          <p14:tracePt t="87487" x="11074400" y="2678113"/>
          <p14:tracePt t="87497" x="11063288" y="2641600"/>
          <p14:tracePt t="87505" x="11050588" y="2593975"/>
          <p14:tracePt t="87515" x="11039475" y="2522538"/>
          <p14:tracePt t="87521" x="11026775" y="2486025"/>
          <p14:tracePt t="87529" x="11002963" y="2449513"/>
          <p14:tracePt t="87537" x="10990263" y="2414588"/>
          <p14:tracePt t="87546" x="10966450" y="2378075"/>
          <p14:tracePt t="87553" x="10931525" y="2330450"/>
          <p14:tracePt t="87561" x="10906125" y="2317750"/>
          <p14:tracePt t="87569" x="10858500" y="2281238"/>
          <p14:tracePt t="87577" x="10798175" y="2246313"/>
          <p14:tracePt t="87584" x="10763250" y="2233613"/>
          <p14:tracePt t="87593" x="10690225" y="2198688"/>
          <p14:tracePt t="87601" x="10653713" y="2185988"/>
          <p14:tracePt t="87609" x="10571163" y="2162175"/>
          <p14:tracePt t="87617" x="10534650" y="2149475"/>
          <p14:tracePt t="87625" x="10461625" y="2125663"/>
          <p14:tracePt t="87632" x="10426700" y="2114550"/>
          <p14:tracePt t="87641" x="10366375" y="2078038"/>
          <p14:tracePt t="87649" x="10329863" y="2065338"/>
          <p14:tracePt t="87657" x="10306050" y="2054225"/>
          <p14:tracePt t="87665" x="10234613" y="2017713"/>
          <p14:tracePt t="87673" x="10198100" y="2005013"/>
          <p14:tracePt t="87681" x="10137775" y="1981200"/>
          <p14:tracePt t="87689" x="10090150" y="1970088"/>
          <p14:tracePt t="87697" x="10053638" y="1957388"/>
          <p14:tracePt t="87704" x="9969500" y="1933575"/>
          <p14:tracePt t="87714" x="9921875" y="1922463"/>
          <p14:tracePt t="87721" x="9885363" y="1909763"/>
          <p14:tracePt t="87729" x="9790113" y="1897063"/>
          <p14:tracePt t="87738" x="9740900" y="1897063"/>
          <p14:tracePt t="87745" x="9693275" y="1897063"/>
          <p14:tracePt t="87753" x="9598025" y="1897063"/>
          <p14:tracePt t="87761" x="9537700" y="1897063"/>
          <p14:tracePt t="87769" x="9490075" y="1897063"/>
          <p14:tracePt t="87779" x="9429750" y="1897063"/>
          <p14:tracePt t="87785" x="9309100" y="1909763"/>
          <p14:tracePt t="87793" x="9248775" y="1922463"/>
          <p14:tracePt t="87803" x="9188450" y="1933575"/>
          <p14:tracePt t="87810" x="9129713" y="1957388"/>
          <p14:tracePt t="87819" x="9069388" y="1970088"/>
          <p14:tracePt t="87827" x="8948738" y="2030413"/>
          <p14:tracePt t="87835" x="8901113" y="2054225"/>
          <p14:tracePt t="87844" x="8853488" y="2089150"/>
          <p14:tracePt t="87851" x="8804275" y="2114550"/>
          <p14:tracePt t="87859" x="8756650" y="2149475"/>
          <p14:tracePt t="87867" x="8672513" y="2233613"/>
          <p14:tracePt t="87876" x="8636000" y="2270125"/>
          <p14:tracePt t="87883" x="8588375" y="2317750"/>
          <p14:tracePt t="87891" x="8564563" y="2354263"/>
          <p14:tracePt t="87899" x="8528050" y="2390775"/>
          <p14:tracePt t="87907" x="8504238" y="2425700"/>
          <p14:tracePt t="87915" x="8467725" y="2474913"/>
          <p14:tracePt t="87923" x="8443913" y="2509838"/>
          <p14:tracePt t="87931" x="8408988" y="2582863"/>
          <p14:tracePt t="87948" x="8359775" y="2667000"/>
          <p14:tracePt t="87955" x="8348663" y="2701925"/>
          <p14:tracePt t="87963" x="8324850" y="2751138"/>
          <p14:tracePt t="87971" x="8312150" y="2786063"/>
          <p14:tracePt t="87979" x="8299450" y="2833688"/>
          <p14:tracePt t="87987" x="8288338" y="2882900"/>
          <p14:tracePt t="87995" x="8275638" y="2930525"/>
          <p14:tracePt t="88003" x="8275638" y="2978150"/>
          <p14:tracePt t="88011" x="8275638" y="3027363"/>
          <p14:tracePt t="88019" x="8275638" y="3086100"/>
          <p14:tracePt t="88027" x="8275638" y="3135313"/>
          <p14:tracePt t="88035" x="8275638" y="3182938"/>
          <p14:tracePt t="88042" x="8299450" y="3303588"/>
          <p14:tracePt t="88053" x="8312150" y="3351213"/>
          <p14:tracePt t="88061" x="8324850" y="3411538"/>
          <p14:tracePt t="88069" x="8348663" y="3482975"/>
          <p14:tracePt t="88077" x="8372475" y="3530600"/>
          <p14:tracePt t="88085" x="8396288" y="3579813"/>
          <p14:tracePt t="88093" x="8420100" y="3614738"/>
          <p14:tracePt t="88100" x="8443913" y="3651250"/>
          <p14:tracePt t="88109" x="8480425" y="3675063"/>
          <p14:tracePt t="88117" x="8516938" y="3698875"/>
          <p14:tracePt t="88125" x="8551863" y="3711575"/>
          <p14:tracePt t="88133" x="8601075" y="3735388"/>
          <p14:tracePt t="88141" x="8648700" y="3746500"/>
          <p14:tracePt t="88149" x="8720138" y="3771900"/>
          <p14:tracePt t="88157" x="8793163" y="3795713"/>
          <p14:tracePt t="88165" x="8877300" y="3819525"/>
          <p14:tracePt t="88175" x="8948738" y="3830638"/>
          <p14:tracePt t="88181" x="9045575" y="3843338"/>
          <p14:tracePt t="88189" x="9129713" y="3856038"/>
          <p14:tracePt t="88198" x="9248775" y="3867150"/>
          <p14:tracePt t="88205" x="9332913" y="3879850"/>
          <p14:tracePt t="88215" x="9453563" y="3903663"/>
          <p14:tracePt t="88221" x="9574213" y="3914775"/>
          <p14:tracePt t="88229" x="9656763" y="3940175"/>
          <p14:tracePt t="88237" x="9801225" y="3963988"/>
          <p14:tracePt t="88244" x="9969500" y="3975100"/>
          <p14:tracePt t="88253" x="10077450" y="3987800"/>
          <p14:tracePt t="88261" x="10185400" y="3987800"/>
          <p14:tracePt t="88268" x="10353675" y="3987800"/>
          <p14:tracePt t="88277" x="10461625" y="3987800"/>
          <p14:tracePt t="88285" x="10571163" y="3987800"/>
          <p14:tracePt t="88292" x="10653713" y="3987800"/>
          <p14:tracePt t="88301" x="10774363" y="3963988"/>
          <p14:tracePt t="88309" x="10834688" y="3951288"/>
          <p14:tracePt t="88317" x="10882313" y="3940175"/>
          <p14:tracePt t="88325" x="10918825" y="3927475"/>
          <p14:tracePt t="88333" x="10942638" y="3903663"/>
          <p14:tracePt t="88341" x="10966450" y="3879850"/>
          <p14:tracePt t="88351" x="10979150" y="3867150"/>
          <p14:tracePt t="88359" x="10990263" y="3856038"/>
          <p14:tracePt t="88367" x="11002963" y="3843338"/>
          <p14:tracePt t="88374" x="11014075" y="3819525"/>
          <p14:tracePt t="88382" x="11026775" y="3806825"/>
          <p14:tracePt t="88391" x="11039475" y="3795713"/>
          <p14:tracePt t="88399" x="11063288" y="3783013"/>
          <p14:tracePt t="88407" x="11074400" y="3783013"/>
          <p14:tracePt t="88415" x="11074400" y="3771900"/>
          <p14:tracePt t="88431" x="11087100" y="3771900"/>
          <p14:tracePt t="88438" x="11087100" y="3759200"/>
          <p14:tracePt t="88447" x="11098213" y="3759200"/>
          <p14:tracePt t="88455" x="11098213" y="3746500"/>
          <p14:tracePt t="88464" x="11110913" y="3746500"/>
          <p14:tracePt t="88472" x="11110913" y="3735388"/>
          <p14:tracePt t="88493" x="11123613" y="3735388"/>
          <p14:tracePt t="88494" x="11123613" y="3722688"/>
          <p14:tracePt t="88995" x="0" y="0"/>
        </p14:tracePtLst>
        <p14:tracePtLst>
          <p14:tracePt t="92268" x="10137775" y="2089150"/>
          <p14:tracePt t="92271" x="10090150" y="2089150"/>
          <p14:tracePt t="92278" x="10066338" y="2089150"/>
          <p14:tracePt t="92286" x="10017125" y="2078038"/>
          <p14:tracePt t="92295" x="10006013" y="2078038"/>
          <p14:tracePt t="92302" x="9969500" y="2078038"/>
          <p14:tracePt t="92311" x="9945688" y="2078038"/>
          <p14:tracePt t="92319" x="9909175" y="2065338"/>
          <p14:tracePt t="92327" x="9885363" y="2065338"/>
          <p14:tracePt t="92335" x="9825038" y="2054225"/>
          <p14:tracePt t="92343" x="9801225" y="2054225"/>
          <p14:tracePt t="92351" x="9740900" y="2054225"/>
          <p14:tracePt t="92359" x="9705975" y="2054225"/>
          <p14:tracePt t="92367" x="9656763" y="2054225"/>
          <p14:tracePt t="92375" x="9574213" y="2054225"/>
          <p14:tracePt t="92383" x="9525000" y="2041525"/>
          <p14:tracePt t="92391" x="9477375" y="2041525"/>
          <p14:tracePt t="92399" x="9380538" y="2041525"/>
          <p14:tracePt t="92408" x="9332913" y="2041525"/>
          <p14:tracePt t="92415" x="9296400" y="2041525"/>
          <p14:tracePt t="92423" x="9224963" y="2030413"/>
          <p14:tracePt t="92431" x="9201150" y="2030413"/>
          <p14:tracePt t="92438" x="9164638" y="2030413"/>
          <p14:tracePt t="92447" x="9153525" y="2030413"/>
          <p14:tracePt t="92454" x="9140825" y="2030413"/>
          <p14:tracePt t="92609" x="9153525" y="2030413"/>
          <p14:tracePt t="92617" x="9164638" y="2030413"/>
          <p14:tracePt t="92625" x="9213850" y="2030413"/>
          <p14:tracePt t="92633" x="9272588" y="2030413"/>
          <p14:tracePt t="92642" x="9345613" y="2030413"/>
          <p14:tracePt t="92649" x="9440863" y="2030413"/>
          <p14:tracePt t="92658" x="9561513" y="2005013"/>
          <p14:tracePt t="92666" x="9669463" y="1993900"/>
          <p14:tracePt t="92673" x="9825038" y="1970088"/>
          <p14:tracePt t="92682" x="9932988" y="1957388"/>
          <p14:tracePt t="92690" x="10077450" y="1933575"/>
          <p14:tracePt t="92699" x="10221913" y="1909763"/>
          <p14:tracePt t="92706" x="10329863" y="1885950"/>
          <p14:tracePt t="92713" x="10426700" y="1873250"/>
          <p14:tracePt t="92721" x="10521950" y="1873250"/>
          <p14:tracePt t="92730" x="10594975" y="1862138"/>
          <p14:tracePt t="92739" x="10642600" y="1849438"/>
          <p14:tracePt t="92745" x="10702925" y="1849438"/>
          <p14:tracePt t="92753" x="10726738" y="1849438"/>
          <p14:tracePt t="92763" x="10737850" y="1849438"/>
          <p14:tracePt t="92811" x="10726738" y="1849438"/>
          <p14:tracePt t="92819" x="10714038" y="1849438"/>
          <p14:tracePt t="92828" x="10690225" y="1862138"/>
          <p14:tracePt t="92835" x="10666413" y="1862138"/>
          <p14:tracePt t="92843" x="10618788" y="1873250"/>
          <p14:tracePt t="92852" x="10571163" y="1897063"/>
          <p14:tracePt t="92862" x="10534650" y="1897063"/>
          <p14:tracePt t="92868" x="10474325" y="1909763"/>
          <p14:tracePt t="92875" x="10402888" y="1922463"/>
          <p14:tracePt t="92884" x="10306050" y="1933575"/>
          <p14:tracePt t="92894" x="10221913" y="1946275"/>
          <p14:tracePt t="92899" x="10161588" y="1957388"/>
          <p14:tracePt t="92907" x="10066338" y="1957388"/>
          <p14:tracePt t="92916" x="9958388" y="1970088"/>
          <p14:tracePt t="92923" x="9898063" y="1970088"/>
          <p14:tracePt t="92934" x="9790113" y="1981200"/>
          <p14:tracePt t="92941" x="9682163" y="1993900"/>
          <p14:tracePt t="92949" x="9632950" y="1993900"/>
          <p14:tracePt t="92955" x="9537700" y="1993900"/>
          <p14:tracePt t="92963" x="9477375" y="1993900"/>
          <p14:tracePt t="92971" x="9440863" y="1993900"/>
          <p14:tracePt t="92979" x="9405938" y="2005013"/>
          <p14:tracePt t="92988" x="9393238" y="2017713"/>
          <p14:tracePt t="92995" x="9380538" y="2017713"/>
          <p14:tracePt t="93004" x="9380538" y="2030413"/>
          <p14:tracePt t="93075" x="9380538" y="2041525"/>
          <p14:tracePt t="93093" x="9380538" y="2054225"/>
          <p14:tracePt t="93101" x="9393238" y="2065338"/>
          <p14:tracePt t="93109" x="9405938" y="2065338"/>
          <p14:tracePt t="93118" x="9440863" y="2078038"/>
          <p14:tracePt t="93126" x="9490075" y="2101850"/>
          <p14:tracePt t="93134" x="9525000" y="2101850"/>
          <p14:tracePt t="93141" x="9609138" y="2114550"/>
          <p14:tracePt t="93149" x="9656763" y="2114550"/>
          <p14:tracePt t="93159" x="9777413" y="2125663"/>
          <p14:tracePt t="93166" x="9921875" y="2125663"/>
          <p14:tracePt t="93173" x="9993313" y="2125663"/>
          <p14:tracePt t="93182" x="10137775" y="2125663"/>
          <p14:tracePt t="93191" x="10282238" y="2125663"/>
          <p14:tracePt t="93199" x="10414000" y="2125663"/>
          <p14:tracePt t="93205" x="10474325" y="2125663"/>
          <p14:tracePt t="93213" x="10582275" y="2125663"/>
          <p14:tracePt t="93224" x="10666413" y="2125663"/>
          <p14:tracePt t="93229" x="10737850" y="2125663"/>
          <p14:tracePt t="93239" x="10774363" y="2125663"/>
          <p14:tracePt t="93246" x="10810875" y="2125663"/>
          <p14:tracePt t="93254" x="10821988" y="2125663"/>
          <p14:tracePt t="93261" x="10847388" y="2125663"/>
          <p14:tracePt t="93425" x="10847388" y="2138363"/>
          <p14:tracePt t="93447" x="0" y="0"/>
        </p14:tracePtLst>
        <p14:tracePtLst>
          <p14:tracePt t="100244" x="10558463" y="4300538"/>
          <p14:tracePt t="100329" x="10545763" y="4300538"/>
          <p14:tracePt t="100377" x="10534650" y="4287838"/>
          <p14:tracePt t="100394" x="10521950" y="4275138"/>
          <p14:tracePt t="100402" x="10510838" y="4275138"/>
          <p14:tracePt t="100409" x="10487025" y="4264025"/>
          <p14:tracePt t="100420" x="10474325" y="4264025"/>
          <p14:tracePt t="100427" x="10450513" y="4251325"/>
          <p14:tracePt t="100436" x="10414000" y="4240213"/>
          <p14:tracePt t="100443" x="10390188" y="4240213"/>
          <p14:tracePt t="100451" x="10342563" y="4227513"/>
          <p14:tracePt t="100459" x="10306050" y="4216400"/>
          <p14:tracePt t="100468" x="10258425" y="4216400"/>
          <p14:tracePt t="100475" x="10221913" y="4203700"/>
          <p14:tracePt t="100485" x="10174288" y="4203700"/>
          <p14:tracePt t="100491" x="10126663" y="4191000"/>
          <p14:tracePt t="100500" x="10077450" y="4191000"/>
          <p14:tracePt t="100507" x="10029825" y="4191000"/>
          <p14:tracePt t="100518" x="9969500" y="4179888"/>
          <p14:tracePt t="100523" x="9921875" y="4179888"/>
          <p14:tracePt t="100534" x="9861550" y="4167188"/>
          <p14:tracePt t="100539" x="9801225" y="4167188"/>
          <p14:tracePt t="100551" x="9740900" y="4156075"/>
          <p14:tracePt t="100555" x="9682163" y="4156075"/>
          <p14:tracePt t="100563" x="9621838" y="4143375"/>
          <p14:tracePt t="100571" x="9574213" y="4143375"/>
          <p14:tracePt t="100579" x="9525000" y="4132263"/>
          <p14:tracePt t="100587" x="9464675" y="4132263"/>
          <p14:tracePt t="100596" x="9405938" y="4119563"/>
          <p14:tracePt t="100603" x="9345613" y="4106863"/>
          <p14:tracePt t="100611" x="9285288" y="4095750"/>
          <p14:tracePt t="100619" x="9213850" y="4083050"/>
          <p14:tracePt t="100627" x="9153525" y="4083050"/>
          <p14:tracePt t="100635" x="9093200" y="4083050"/>
          <p14:tracePt t="100643" x="9032875" y="4083050"/>
          <p14:tracePt t="100652" x="8972550" y="4083050"/>
          <p14:tracePt t="100660" x="8912225" y="4083050"/>
          <p14:tracePt t="100668" x="8864600" y="4083050"/>
          <p14:tracePt t="100676" x="8804275" y="4083050"/>
          <p14:tracePt t="100684" x="8769350" y="4083050"/>
          <p14:tracePt t="100694" x="8696325" y="4083050"/>
          <p14:tracePt t="100700" x="8659813" y="4095750"/>
          <p14:tracePt t="100709" x="8636000" y="4106863"/>
          <p14:tracePt t="100718" x="8612188" y="4119563"/>
          <p14:tracePt t="100725" x="8588375" y="4132263"/>
          <p14:tracePt t="100733" x="8564563" y="4143375"/>
          <p14:tracePt t="100741" x="8551863" y="4156075"/>
          <p14:tracePt t="100750" x="8516938" y="4179888"/>
          <p14:tracePt t="100757" x="8493125" y="4191000"/>
          <p14:tracePt t="100766" x="8456613" y="4203700"/>
          <p14:tracePt t="100773" x="8420100" y="4216400"/>
          <p14:tracePt t="100784" x="8383588" y="4240213"/>
          <p14:tracePt t="100789" x="8359775" y="4240213"/>
          <p14:tracePt t="100797" x="8324850" y="4264025"/>
          <p14:tracePt t="100805" x="8288338" y="4275138"/>
          <p14:tracePt t="100816" x="8251825" y="4287838"/>
          <p14:tracePt t="100821" x="8228013" y="4300538"/>
          <p14:tracePt t="100829" x="8215313" y="4300538"/>
          <p14:tracePt t="100837" x="8204200" y="4311650"/>
          <p14:tracePt t="100848" x="8191500" y="4311650"/>
          <p14:tracePt t="100853" x="8191500" y="4324350"/>
          <p14:tracePt t="100863" x="8180388" y="4324350"/>
          <p14:tracePt t="100869" x="8180388" y="4335463"/>
          <p14:tracePt t="100879" x="8167688" y="4348163"/>
          <p14:tracePt t="100885" x="8156575" y="4359275"/>
          <p14:tracePt t="100893" x="8156575" y="4371975"/>
          <p14:tracePt t="100901" x="8132763" y="4408488"/>
          <p14:tracePt t="100909" x="8120063" y="4419600"/>
          <p14:tracePt t="100918" x="8096250" y="4456113"/>
          <p14:tracePt t="100926" x="8083550" y="4479925"/>
          <p14:tracePt t="100934" x="8059738" y="4516438"/>
          <p14:tracePt t="100941" x="8048625" y="4527550"/>
          <p14:tracePt t="100949" x="8012113" y="4576763"/>
          <p14:tracePt t="100957" x="7999413" y="4600575"/>
          <p14:tracePt t="100966" x="7975600" y="4648200"/>
          <p14:tracePt t="100973" x="7975600" y="4672013"/>
          <p14:tracePt t="100983" x="7964488" y="4695825"/>
          <p14:tracePt t="100989" x="7951788" y="4743450"/>
          <p14:tracePt t="100999" x="7951788" y="4768850"/>
          <p14:tracePt t="101007" x="7939088" y="4779963"/>
          <p14:tracePt t="101015" x="7939088" y="4816475"/>
          <p14:tracePt t="101023" x="7939088" y="4840288"/>
          <p14:tracePt t="101032" x="7939088" y="4864100"/>
          <p14:tracePt t="101039" x="7939088" y="4911725"/>
          <p14:tracePt t="101047" x="7951788" y="4935538"/>
          <p14:tracePt t="101055" x="7964488" y="4972050"/>
          <p14:tracePt t="101063" x="7988300" y="5045075"/>
          <p14:tracePt t="101071" x="7999413" y="5080000"/>
          <p14:tracePt t="101079" x="8012113" y="5116513"/>
          <p14:tracePt t="101087" x="8023225" y="5164138"/>
          <p14:tracePt t="101095" x="8059738" y="5248275"/>
          <p14:tracePt t="101103" x="8072438" y="5284788"/>
          <p14:tracePt t="101111" x="8096250" y="5332413"/>
          <p14:tracePt t="101119" x="8107363" y="5380038"/>
          <p14:tracePt t="101127" x="8132763" y="5416550"/>
          <p14:tracePt t="101135" x="8180388" y="5500688"/>
          <p14:tracePt t="101145" x="8215313" y="5537200"/>
          <p14:tracePt t="101151" x="8240713" y="5572125"/>
          <p14:tracePt t="101159" x="8264525" y="5597525"/>
          <p14:tracePt t="101168" x="8288338" y="5621338"/>
          <p14:tracePt t="101178" x="8324850" y="5656263"/>
          <p14:tracePt t="101183" x="8383588" y="5705475"/>
          <p14:tracePt t="101191" x="8420100" y="5740400"/>
          <p14:tracePt t="101199" x="8456613" y="5765800"/>
          <p14:tracePt t="101208" x="8504238" y="5800725"/>
          <p14:tracePt t="101215" x="8564563" y="5837238"/>
          <p14:tracePt t="101223" x="8612188" y="5873750"/>
          <p14:tracePt t="101232" x="8672513" y="5908675"/>
          <p14:tracePt t="101239" x="8804275" y="5981700"/>
          <p14:tracePt t="101247" x="8888413" y="6016625"/>
          <p14:tracePt t="101255" x="8961438" y="6053138"/>
          <p14:tracePt t="101265" x="9045575" y="6089650"/>
          <p14:tracePt t="101271" x="9140825" y="6113463"/>
          <p14:tracePt t="101282" x="9224963" y="6137275"/>
          <p14:tracePt t="101287" x="9309100" y="6161088"/>
          <p14:tracePt t="101297" x="9477375" y="6208713"/>
          <p14:tracePt t="101305" x="9548813" y="6221413"/>
          <p14:tracePt t="101313" x="9632950" y="6234113"/>
          <p14:tracePt t="101321" x="9790113" y="6257925"/>
          <p14:tracePt t="101329" x="9861550" y="6269038"/>
          <p14:tracePt t="101337" x="9945688" y="6292850"/>
          <p14:tracePt t="101345" x="10029825" y="6305550"/>
          <p14:tracePt t="101353" x="10210800" y="6329363"/>
          <p14:tracePt t="101361" x="10293350" y="6329363"/>
          <p14:tracePt t="101369" x="10461625" y="6353175"/>
          <p14:tracePt t="101378" x="10558463" y="6353175"/>
          <p14:tracePt t="101385" x="10726738" y="6365875"/>
          <p14:tracePt t="101393" x="10821988" y="6365875"/>
          <p14:tracePt t="101401" x="10906125" y="6365875"/>
          <p14:tracePt t="101410" x="11074400" y="6365875"/>
          <p14:tracePt t="101417" x="11242675" y="6365875"/>
          <p14:tracePt t="101425" x="11326813" y="6365875"/>
          <p14:tracePt t="101434" x="11483975" y="6365875"/>
          <p14:tracePt t="101441" x="11555413" y="6365875"/>
          <p14:tracePt t="101449" x="11687175" y="6365875"/>
          <p14:tracePt t="101457" x="11747500" y="6353175"/>
          <p14:tracePt t="101465" x="11844338" y="6342063"/>
          <p14:tracePt t="101474" x="11879263" y="6329363"/>
          <p14:tracePt t="101482" x="11952288" y="6281738"/>
          <p14:tracePt t="101489" x="11976100" y="6257925"/>
          <p14:tracePt t="101497" x="12036425" y="6197600"/>
          <p14:tracePt t="101507" x="12071350" y="6149975"/>
          <p14:tracePt t="101513" x="12120563" y="6076950"/>
          <p14:tracePt t="101521" x="12144375" y="6029325"/>
          <p14:tracePt t="101529" x="12168188" y="5957888"/>
          <p14:tracePt t="101699" x="12179300" y="4816475"/>
          <p14:tracePt t="101707" x="12131675" y="4768850"/>
          <p14:tracePt t="101715" x="12107863" y="4743450"/>
          <p14:tracePt t="101723" x="12036425" y="4708525"/>
          <p14:tracePt t="101732" x="12012613" y="4684713"/>
          <p14:tracePt t="101741" x="11976100" y="4672013"/>
          <p14:tracePt t="101747" x="11915775" y="4648200"/>
          <p14:tracePt t="101755" x="11891963" y="4635500"/>
          <p14:tracePt t="101763" x="11831638" y="4624388"/>
          <p14:tracePt t="101772" x="11807825" y="4611688"/>
          <p14:tracePt t="101779" x="11747500" y="4600575"/>
          <p14:tracePt t="101787" x="11710988" y="4587875"/>
          <p14:tracePt t="101795" x="11687175" y="4564063"/>
          <p14:tracePt t="101805" x="11615738" y="4540250"/>
          <p14:tracePt t="101811" x="11568113" y="4527550"/>
          <p14:tracePt t="101821" x="11531600" y="4516438"/>
          <p14:tracePt t="101827" x="11447463" y="4492625"/>
          <p14:tracePt t="101838" x="11399838" y="4467225"/>
          <p14:tracePt t="101843" x="11363325" y="4456113"/>
          <p14:tracePt t="101853" x="11255375" y="4419600"/>
          <p14:tracePt t="101859" x="11207750" y="4408488"/>
          <p14:tracePt t="101870" x="11158538" y="4395788"/>
          <p14:tracePt t="101877" x="11050588" y="4383088"/>
          <p14:tracePt t="101886" x="10990263" y="4371975"/>
          <p14:tracePt t="101893" x="10942638" y="4371975"/>
          <p14:tracePt t="101902" x="10834688" y="4359275"/>
          <p14:tracePt t="101909" x="10787063" y="4359275"/>
          <p14:tracePt t="101917" x="10737850" y="4359275"/>
          <p14:tracePt t="101925" x="10642600" y="4359275"/>
          <p14:tracePt t="101949" x="10437813" y="4348163"/>
          <p14:tracePt t="101957" x="10377488" y="4348163"/>
          <p14:tracePt t="101966" x="10318750" y="4348163"/>
          <p14:tracePt t="101973" x="10210800" y="4335463"/>
          <p14:tracePt t="101983" x="10137775" y="4335463"/>
          <p14:tracePt t="101989" x="10077450" y="4324350"/>
          <p14:tracePt t="101997" x="9932988" y="4311650"/>
          <p14:tracePt t="102005" x="9861550" y="4311650"/>
          <p14:tracePt t="102013" x="9801225" y="4311650"/>
          <p14:tracePt t="102021" x="9669463" y="4300538"/>
          <p14:tracePt t="102029" x="9609138" y="4300538"/>
          <p14:tracePt t="102037" x="9548813" y="4300538"/>
          <p14:tracePt t="102045" x="9453563" y="4300538"/>
          <p14:tracePt t="102053" x="9405938" y="4300538"/>
          <p14:tracePt t="102061" x="9356725" y="4300538"/>
          <p14:tracePt t="102069" x="9272588" y="4300538"/>
          <p14:tracePt t="102077" x="9224963" y="4300538"/>
          <p14:tracePt t="102085" x="9188450" y="4300538"/>
          <p14:tracePt t="102093" x="9117013" y="4300538"/>
          <p14:tracePt t="102102" x="9080500" y="4300538"/>
          <p14:tracePt t="102109" x="9045575" y="4300538"/>
          <p14:tracePt t="102119" x="8972550" y="4300538"/>
          <p14:tracePt t="102125" x="8948738" y="4300538"/>
          <p14:tracePt t="102135" x="8912225" y="4311650"/>
          <p14:tracePt t="102141" x="8853488" y="4311650"/>
          <p14:tracePt t="102151" x="8816975" y="4324350"/>
          <p14:tracePt t="102159" x="8780463" y="4335463"/>
          <p14:tracePt t="102168" x="8709025" y="4348163"/>
          <p14:tracePt t="102176" x="8672513" y="4359275"/>
          <p14:tracePt t="102184" x="8636000" y="4371975"/>
          <p14:tracePt t="102191" x="8564563" y="4395788"/>
          <p14:tracePt t="102200" x="8516938" y="4408488"/>
          <p14:tracePt t="102207" x="8480425" y="4419600"/>
          <p14:tracePt t="102215" x="8408988" y="4443413"/>
          <p14:tracePt t="102223" x="8383588" y="4467225"/>
          <p14:tracePt t="102233" x="8348663" y="4467225"/>
          <p14:tracePt t="102239" x="8288338" y="4503738"/>
          <p14:tracePt t="102247" x="8264525" y="4516438"/>
          <p14:tracePt t="102255" x="8240713" y="4527550"/>
          <p14:tracePt t="102263" x="8204200" y="4551363"/>
          <p14:tracePt t="102271" x="8191500" y="4564063"/>
          <p14:tracePt t="102279" x="8167688" y="4576763"/>
          <p14:tracePt t="102287" x="8143875" y="4611688"/>
          <p14:tracePt t="102295" x="8132763" y="4624388"/>
          <p14:tracePt t="102303" x="8120063" y="4635500"/>
          <p14:tracePt t="102311" x="8107363" y="4648200"/>
          <p14:tracePt t="102319" x="8083550" y="4684713"/>
          <p14:tracePt t="102327" x="8072438" y="4708525"/>
          <p14:tracePt t="102335" x="8059738" y="4732338"/>
          <p14:tracePt t="102343" x="8048625" y="4756150"/>
          <p14:tracePt t="102351" x="8023225" y="4816475"/>
          <p14:tracePt t="102359" x="8012113" y="4840288"/>
          <p14:tracePt t="102367" x="7999413" y="4876800"/>
          <p14:tracePt t="102375" x="7999413" y="4911725"/>
          <p14:tracePt t="102383" x="7999413" y="4948238"/>
          <p14:tracePt t="102391" x="7999413" y="4995863"/>
          <p14:tracePt t="102399" x="7999413" y="5080000"/>
          <p14:tracePt t="102409" x="7999413" y="5129213"/>
          <p14:tracePt t="102415" x="7999413" y="5164138"/>
          <p14:tracePt t="102425" x="7999413" y="5213350"/>
          <p14:tracePt t="102434" x="7999413" y="5248275"/>
          <p14:tracePt t="102441" x="8012113" y="5332413"/>
          <p14:tracePt t="102449" x="8023225" y="5368925"/>
          <p14:tracePt t="102458" x="8035925" y="5405438"/>
          <p14:tracePt t="102465" x="8048625" y="5440363"/>
          <p14:tracePt t="102473" x="8059738" y="5476875"/>
          <p14:tracePt t="102482" x="8096250" y="5548313"/>
          <p14:tracePt t="102489" x="8120063" y="5584825"/>
          <p14:tracePt t="102497" x="8156575" y="5621338"/>
          <p14:tracePt t="102505" x="8180388" y="5656263"/>
          <p14:tracePt t="102513" x="8215313" y="5705475"/>
          <p14:tracePt t="102521" x="8288338" y="5789613"/>
          <p14:tracePt t="102529" x="8335963" y="5824538"/>
          <p14:tracePt t="102537" x="8383588" y="5861050"/>
          <p14:tracePt t="102545" x="8432800" y="5897563"/>
          <p14:tracePt t="102553" x="8493125" y="5932488"/>
          <p14:tracePt t="102562" x="8540750" y="5969000"/>
          <p14:tracePt t="102569" x="8612188" y="6005513"/>
          <p14:tracePt t="102577" x="8685213" y="6029325"/>
          <p14:tracePt t="102585" x="8840788" y="6089650"/>
          <p14:tracePt t="102594" x="8912225" y="6113463"/>
          <p14:tracePt t="102601" x="8996363" y="6124575"/>
          <p14:tracePt t="102609" x="9153525" y="6161088"/>
          <p14:tracePt t="102618" x="9248775" y="6173788"/>
          <p14:tracePt t="102625" x="9332913" y="6184900"/>
          <p14:tracePt t="102634" x="9525000" y="6208713"/>
          <p14:tracePt t="102641" x="9621838" y="6221413"/>
          <p14:tracePt t="102649" x="9729788" y="6234113"/>
          <p14:tracePt t="102657" x="9921875" y="6245225"/>
          <p14:tracePt t="102665" x="10017125" y="6245225"/>
          <p14:tracePt t="102673" x="10113963" y="6245225"/>
          <p14:tracePt t="102682" x="10210800" y="6245225"/>
          <p14:tracePt t="102691" x="10390188" y="6245225"/>
          <p14:tracePt t="102697" x="10487025" y="6245225"/>
          <p14:tracePt t="102707" x="10571163" y="6234113"/>
          <p14:tracePt t="102715" x="10666413" y="6221413"/>
          <p14:tracePt t="102725" x="10750550" y="6208713"/>
          <p14:tracePt t="102732" x="10847388" y="6184900"/>
          <p14:tracePt t="102739" x="11026775" y="6149975"/>
          <p14:tracePt t="102747" x="11110913" y="6124575"/>
          <p14:tracePt t="102755" x="11207750" y="6100763"/>
          <p14:tracePt t="102763" x="11291888" y="6089650"/>
          <p14:tracePt t="102771" x="11410950" y="6053138"/>
          <p14:tracePt t="102779" x="11458575" y="6042025"/>
          <p14:tracePt t="102787" x="11518900" y="6016625"/>
          <p14:tracePt t="102795" x="11555413" y="6005513"/>
          <p14:tracePt t="102803" x="11568113" y="5981700"/>
          <p14:tracePt t="102811" x="11579225" y="5969000"/>
          <p14:tracePt t="102819" x="11591925" y="5957888"/>
          <p14:tracePt t="102827" x="11603038" y="5945188"/>
          <p14:tracePt t="102835" x="11615738" y="5921375"/>
          <p14:tracePt t="102843" x="11626850" y="5897563"/>
          <p14:tracePt t="102851" x="11639550" y="5873750"/>
          <p14:tracePt t="102860" x="11652250" y="5837238"/>
          <p14:tracePt t="102868" x="11663363" y="5789613"/>
          <p14:tracePt t="102875" x="11676063" y="5753100"/>
          <p14:tracePt t="102884" x="11687175" y="5729288"/>
          <p14:tracePt t="102893" x="11699875" y="5692775"/>
          <p14:tracePt t="102899" x="11710988" y="5681663"/>
          <p14:tracePt t="102907" x="11723688" y="5668963"/>
          <p14:tracePt t="102915" x="11734800" y="5645150"/>
          <p14:tracePt t="102926" x="11734800" y="5632450"/>
          <p14:tracePt t="102932" x="11747500" y="5621338"/>
          <p14:tracePt t="102950" x="11747500" y="5597525"/>
          <p14:tracePt t="102955" x="11747500" y="5584825"/>
          <p14:tracePt t="102963" x="11747500" y="5561013"/>
          <p14:tracePt t="102973" x="11747500" y="5537200"/>
          <p14:tracePt t="102979" x="11747500" y="5500688"/>
          <p14:tracePt t="102991" x="11747500" y="5476875"/>
          <p14:tracePt t="102997" x="11747500" y="5453063"/>
          <p14:tracePt t="103005" x="11734800" y="5440363"/>
          <p14:tracePt t="103013" x="11734800" y="5429250"/>
          <p14:tracePt t="103021" x="11734800" y="5416550"/>
          <p14:tracePt t="103069" x="11723688" y="5416550"/>
          <p14:tracePt t="103245" x="11723688" y="5405438"/>
          <p14:tracePt t="103254" x="0" y="0"/>
        </p14:tracePtLst>
        <p14:tracePtLst>
          <p14:tracePt t="109418" x="8888413" y="4191000"/>
          <p14:tracePt t="109420" x="8877300" y="4179888"/>
          <p14:tracePt t="109428" x="8864600" y="4179888"/>
          <p14:tracePt t="109435" x="8853488" y="4167188"/>
          <p14:tracePt t="109443" x="8840788" y="4167188"/>
          <p14:tracePt t="109459" x="8828088" y="4167188"/>
          <p14:tracePt t="109466" x="8816975" y="4167188"/>
          <p14:tracePt t="109475" x="8804275" y="4167188"/>
          <p14:tracePt t="109483" x="8793163" y="4179888"/>
          <p14:tracePt t="109493" x="8780463" y="4179888"/>
          <p14:tracePt t="109499" x="8756650" y="4191000"/>
          <p14:tracePt t="109509" x="8743950" y="4203700"/>
          <p14:tracePt t="109517" x="8732838" y="4216400"/>
          <p14:tracePt t="109526" x="8720138" y="4216400"/>
          <p14:tracePt t="109534" x="8709025" y="4240213"/>
          <p14:tracePt t="109550" x="8696325" y="4251325"/>
          <p14:tracePt t="109558" x="8696325" y="4264025"/>
          <p14:tracePt t="109567" x="8685213" y="4275138"/>
          <p14:tracePt t="109573" x="8685213" y="4287838"/>
          <p14:tracePt t="109581" x="8685213" y="4300538"/>
          <p14:tracePt t="109589" x="8685213" y="4311650"/>
          <p14:tracePt t="109597" x="8685213" y="4335463"/>
          <p14:tracePt t="109605" x="8696325" y="4348163"/>
          <p14:tracePt t="109613" x="8696325" y="4359275"/>
          <p14:tracePt t="109621" x="8709025" y="4371975"/>
          <p14:tracePt t="109629" x="8732838" y="4395788"/>
          <p14:tracePt t="109637" x="8743950" y="4395788"/>
          <p14:tracePt t="109645" x="8756650" y="4408488"/>
          <p14:tracePt t="109653" x="8780463" y="4408488"/>
          <p14:tracePt t="109661" x="8804275" y="4408488"/>
          <p14:tracePt t="109669" x="8816975" y="4419600"/>
          <p14:tracePt t="109677" x="8828088" y="4419600"/>
          <p14:tracePt t="109717" x="8840788" y="4419600"/>
          <p14:tracePt t="109895" x="0" y="0"/>
        </p14:tracePtLst>
        <p14:tracePtLst>
          <p14:tracePt t="110313" x="10293350" y="4960938"/>
          <p14:tracePt t="110359" x="10282238" y="4960938"/>
          <p14:tracePt t="110367" x="10282238" y="4972050"/>
          <p14:tracePt t="110375" x="10282238" y="4984750"/>
          <p14:tracePt t="110384" x="10269538" y="5019675"/>
          <p14:tracePt t="110391" x="10245725" y="5045075"/>
          <p14:tracePt t="110399" x="10234613" y="5068888"/>
          <p14:tracePt t="110407" x="10221913" y="5103813"/>
          <p14:tracePt t="110417" x="10210800" y="5116513"/>
          <p14:tracePt t="110423" x="10198100" y="5153025"/>
          <p14:tracePt t="110431" x="10198100" y="5164138"/>
          <p14:tracePt t="110439" x="10198100" y="5200650"/>
          <p14:tracePt t="110448" x="10198100" y="5213350"/>
          <p14:tracePt t="110455" x="10198100" y="5237163"/>
          <p14:tracePt t="110463" x="10210800" y="5260975"/>
          <p14:tracePt t="110471" x="10234613" y="5295900"/>
          <p14:tracePt t="110479" x="10258425" y="5321300"/>
          <p14:tracePt t="110489" x="10329863" y="5368925"/>
          <p14:tracePt t="110495" x="10366375" y="5380038"/>
          <p14:tracePt t="110503" x="10402888" y="5392738"/>
          <p14:tracePt t="110511" x="10498138" y="5416550"/>
          <p14:tracePt t="110519" x="10534650" y="5416550"/>
          <p14:tracePt t="110527" x="10571163" y="5429250"/>
          <p14:tracePt t="110536" x="10629900" y="5429250"/>
          <p14:tracePt t="110543" x="10653713" y="5429250"/>
          <p14:tracePt t="110575" x="10653713" y="5416550"/>
          <p14:tracePt t="110584" x="10653713" y="5405438"/>
          <p14:tracePt t="110591" x="10653713" y="5380038"/>
          <p14:tracePt t="110601" x="10642600" y="5356225"/>
          <p14:tracePt t="110607" x="10618788" y="5332413"/>
          <p14:tracePt t="110617" x="10606088" y="5308600"/>
          <p14:tracePt t="110625" x="10582275" y="5295900"/>
          <p14:tracePt t="110633" x="10558463" y="5284788"/>
          <p14:tracePt t="110641" x="10534650" y="5260975"/>
          <p14:tracePt t="110650" x="10521950" y="5248275"/>
          <p14:tracePt t="110657" x="10498138" y="5237163"/>
          <p14:tracePt t="110665" x="10487025" y="5237163"/>
          <p14:tracePt t="110673" x="10474325" y="5224463"/>
          <p14:tracePt t="110689" x="10461625" y="5224463"/>
          <p14:tracePt t="110715" x="10450513" y="5224463"/>
          <p14:tracePt t="110729" x="10450513" y="5237163"/>
          <p14:tracePt t="110737" x="10437813" y="5248275"/>
          <p14:tracePt t="110747" x="10426700" y="5272088"/>
          <p14:tracePt t="110754" x="10426700" y="5284788"/>
          <p14:tracePt t="110761" x="10414000" y="5295900"/>
          <p14:tracePt t="110770" x="10414000" y="5321300"/>
          <p14:tracePt t="110780" x="10402888" y="5332413"/>
          <p14:tracePt t="110786" x="10402888" y="5356225"/>
          <p14:tracePt t="110793" x="10402888" y="5368925"/>
          <p14:tracePt t="110801" x="10402888" y="5380038"/>
          <p14:tracePt t="110817" x="10402888" y="5392738"/>
          <p14:tracePt t="110834" x="10402888" y="5405438"/>
          <p14:tracePt t="110841" x="10414000" y="5416550"/>
          <p14:tracePt t="110850" x="10426700" y="5416550"/>
          <p14:tracePt t="110857" x="10437813" y="5429250"/>
          <p14:tracePt t="110867" x="10450513" y="5440363"/>
          <p14:tracePt t="110873" x="10461625" y="5440363"/>
          <p14:tracePt t="110881" x="10474325" y="5440363"/>
          <p14:tracePt t="110889" x="10487025" y="5453063"/>
          <p14:tracePt t="110899" x="10498138" y="5453063"/>
          <p14:tracePt t="110905" x="10510838" y="5453063"/>
          <p14:tracePt t="110939" x="10510838" y="5440363"/>
          <p14:tracePt t="110947" x="10521950" y="5429250"/>
          <p14:tracePt t="110956" x="10521950" y="5405438"/>
          <p14:tracePt t="110963" x="10521950" y="5392738"/>
          <p14:tracePt t="110971" x="10521950" y="5380038"/>
          <p14:tracePt t="110979" x="10521950" y="5368925"/>
          <p14:tracePt t="110988" x="10521950" y="5345113"/>
          <p14:tracePt t="110995" x="10510838" y="5332413"/>
          <p14:tracePt t="111003" x="10510838" y="5321300"/>
          <p14:tracePt t="111011" x="10498138" y="5308600"/>
          <p14:tracePt t="111020" x="10487025" y="5295900"/>
          <p14:tracePt t="111027" x="10474325" y="5295900"/>
          <p14:tracePt t="111036" x="10461625" y="5284788"/>
          <p14:tracePt t="111043" x="10450513" y="5284788"/>
          <p14:tracePt t="111059" x="10437813" y="5272088"/>
          <p14:tracePt t="111066" x="10414000" y="5272088"/>
          <p14:tracePt t="111077" x="10402888" y="5272088"/>
          <p14:tracePt t="111084" x="10377488" y="5272088"/>
          <p14:tracePt t="111091" x="10353675" y="5272088"/>
          <p14:tracePt t="111100" x="10342563" y="5272088"/>
          <p14:tracePt t="111111" x="10318750" y="5272088"/>
          <p14:tracePt t="111117" x="10306050" y="5272088"/>
          <p14:tracePt t="111123" x="10293350" y="5295900"/>
          <p14:tracePt t="111131" x="10282238" y="5308600"/>
          <p14:tracePt t="111139" x="10269538" y="5321300"/>
          <p14:tracePt t="111147" x="10269538" y="5332413"/>
          <p14:tracePt t="111155" x="10269538" y="5345113"/>
          <p14:tracePt t="111162" x="10269538" y="5368925"/>
          <p14:tracePt t="111176" x="10269538" y="5380038"/>
          <p14:tracePt t="111179" x="10269538" y="5416550"/>
          <p14:tracePt t="111187" x="10269538" y="5429250"/>
          <p14:tracePt t="111197" x="10269538" y="5453063"/>
          <p14:tracePt t="111203" x="10282238" y="5464175"/>
          <p14:tracePt t="111213" x="10293350" y="5464175"/>
          <p14:tracePt t="111220" x="10306050" y="5476875"/>
          <p14:tracePt t="111229" x="10318750" y="5489575"/>
          <p14:tracePt t="111238" x="10329863" y="5489575"/>
          <p14:tracePt t="111244" x="10342563" y="5489575"/>
          <p14:tracePt t="111254" x="10353675" y="5489575"/>
          <p14:tracePt t="111260" x="10366375" y="5489575"/>
          <p14:tracePt t="111269" x="10377488" y="5489575"/>
          <p14:tracePt t="111277" x="10390188" y="5476875"/>
          <p14:tracePt t="111285" x="10402888" y="5476875"/>
          <p14:tracePt t="111293" x="10414000" y="5464175"/>
          <p14:tracePt t="111301" x="10414000" y="5453063"/>
          <p14:tracePt t="111308" x="10426700" y="5440363"/>
          <p14:tracePt t="111317" x="10426700" y="5429250"/>
          <p14:tracePt t="111325" x="10426700" y="5416550"/>
          <p14:tracePt t="111333" x="10426700" y="5392738"/>
          <p14:tracePt t="111341" x="10426700" y="5380038"/>
          <p14:tracePt t="111351" x="10426700" y="5356225"/>
          <p14:tracePt t="111357" x="10414000" y="5345113"/>
          <p14:tracePt t="111365" x="10402888" y="5321300"/>
          <p14:tracePt t="111373" x="10390188" y="5308600"/>
          <p14:tracePt t="111381" x="10366375" y="5295900"/>
          <p14:tracePt t="111389" x="10353675" y="5284788"/>
          <p14:tracePt t="111396" x="10329863" y="5272088"/>
          <p14:tracePt t="111406" x="10306050" y="5260975"/>
          <p14:tracePt t="111413" x="10293350" y="5260975"/>
          <p14:tracePt t="111421" x="10282238" y="5260975"/>
          <p14:tracePt t="111429" x="10269538" y="5260975"/>
          <p14:tracePt t="111438" x="10258425" y="5260975"/>
          <p14:tracePt t="111445" x="10245725" y="5272088"/>
          <p14:tracePt t="111453" x="10234613" y="5284788"/>
          <p14:tracePt t="111461" x="10221913" y="5295900"/>
          <p14:tracePt t="111469" x="10221913" y="5308600"/>
          <p14:tracePt t="111479" x="10221913" y="5332413"/>
          <p14:tracePt t="111486" x="10221913" y="5356225"/>
          <p14:tracePt t="111495" x="10221913" y="5380038"/>
          <p14:tracePt t="111504" x="10221913" y="5392738"/>
          <p14:tracePt t="111511" x="10221913" y="5429250"/>
          <p14:tracePt t="111519" x="10221913" y="5440363"/>
          <p14:tracePt t="111526" x="10221913" y="5453063"/>
          <p14:tracePt t="111535" x="10221913" y="5464175"/>
          <p14:tracePt t="111543" x="10221913" y="5476875"/>
          <p14:tracePt t="111552" x="10234613" y="5476875"/>
          <p14:tracePt t="111559" x="10258425" y="5500688"/>
          <p14:tracePt t="111568" x="10269538" y="5500688"/>
          <p14:tracePt t="111575" x="10282238" y="5513388"/>
          <p14:tracePt t="111584" x="10329863" y="5524500"/>
          <p14:tracePt t="111591" x="10342563" y="5524500"/>
          <p14:tracePt t="111601" x="10390188" y="5537200"/>
          <p14:tracePt t="111607" x="10414000" y="5537200"/>
          <p14:tracePt t="111615" x="10426700" y="5537200"/>
          <p14:tracePt t="111623" x="10450513" y="5537200"/>
          <p14:tracePt t="111631" x="10450513" y="5524500"/>
          <p14:tracePt t="111639" x="10450513" y="5513388"/>
          <p14:tracePt t="111647" x="10450513" y="5500688"/>
          <p14:tracePt t="111655" x="10450513" y="5489575"/>
          <p14:tracePt t="111663" x="10450513" y="5476875"/>
          <p14:tracePt t="111672" x="10437813" y="5440363"/>
          <p14:tracePt t="111679" x="10414000" y="5405438"/>
          <p14:tracePt t="111687" x="10402888" y="5380038"/>
          <p14:tracePt t="111695" x="10377488" y="5368925"/>
          <p14:tracePt t="111705" x="10366375" y="5356225"/>
          <p14:tracePt t="111711" x="10353675" y="5356225"/>
          <p14:tracePt t="111719" x="10342563" y="5345113"/>
          <p14:tracePt t="111727" x="10329863" y="5345113"/>
          <p14:tracePt t="111740" x="10318750" y="5345113"/>
          <p14:tracePt t="111752" x="10306050" y="5356225"/>
          <p14:tracePt t="111772" x="10293350" y="5368925"/>
          <p14:tracePt t="111775" x="10293350" y="5380038"/>
          <p14:tracePt t="111785" x="10293350" y="5392738"/>
          <p14:tracePt t="111793" x="10293350" y="5405438"/>
          <p14:tracePt t="111805" x="10282238" y="5429250"/>
          <p14:tracePt t="111809" x="10282238" y="5440363"/>
          <p14:tracePt t="111818" x="10282238" y="5453063"/>
          <p14:tracePt t="111825" x="10282238" y="5464175"/>
          <p14:tracePt t="111837" x="10282238" y="5476875"/>
          <p14:tracePt t="111841" x="10293350" y="5489575"/>
          <p14:tracePt t="111851" x="10293350" y="5500688"/>
          <p14:tracePt t="111857" x="10306050" y="5500688"/>
          <p14:tracePt t="111868" x="10318750" y="5513388"/>
          <p14:tracePt t="111873" x="10329863" y="5513388"/>
          <p14:tracePt t="111881" x="10342563" y="5524500"/>
          <p14:tracePt t="111889" x="10366375" y="5524500"/>
          <p14:tracePt t="111897" x="10377488" y="5524500"/>
          <p14:tracePt t="111913" x="10390188" y="5524500"/>
          <p14:tracePt t="111940" x="10390188" y="5513388"/>
          <p14:tracePt t="111953" x="10390188" y="5500688"/>
          <p14:tracePt t="111961" x="10390188" y="5489575"/>
          <p14:tracePt t="111970" x="10377488" y="5453063"/>
          <p14:tracePt t="111977" x="10377488" y="5440363"/>
          <p14:tracePt t="111985" x="10366375" y="5429250"/>
          <p14:tracePt t="111993" x="10353675" y="5416550"/>
          <p14:tracePt t="112004" x="10342563" y="5405438"/>
          <p14:tracePt t="112052" x="10342563" y="5416550"/>
          <p14:tracePt t="112059" x="10342563" y="5429250"/>
          <p14:tracePt t="112069" x="10342563" y="5440363"/>
          <p14:tracePt t="112075" x="10342563" y="5453063"/>
          <p14:tracePt t="112084" x="10353675" y="5464175"/>
          <p14:tracePt t="112091" x="10353675" y="5476875"/>
          <p14:tracePt t="112139" x="10366375" y="5476875"/>
          <p14:tracePt t="112147" x="10377488" y="5453063"/>
          <p14:tracePt t="112155" x="10377488" y="5429250"/>
          <p14:tracePt t="112165" x="10390188" y="5416550"/>
          <p14:tracePt t="112172" x="10390188" y="5392738"/>
          <p14:tracePt t="112179" x="10390188" y="5380038"/>
          <p14:tracePt t="112307" x="0" y="0"/>
        </p14:tracePtLst>
        <p14:tracePtLst>
          <p14:tracePt t="115502" x="10558463" y="5332413"/>
          <p14:tracePt t="115506" x="10571163" y="5332413"/>
          <p14:tracePt t="115520" x="10582275" y="5332413"/>
          <p14:tracePt t="115543" x="10594975" y="5332413"/>
          <p14:tracePt t="115554" x="10606088" y="5345113"/>
          <p14:tracePt t="115562" x="10618788" y="5345113"/>
          <p14:tracePt t="115569" x="10629900" y="5345113"/>
          <p14:tracePt t="115577" x="10653713" y="5356225"/>
          <p14:tracePt t="115593" x="10690225" y="5356225"/>
          <p14:tracePt t="115602" x="10714038" y="5356225"/>
          <p14:tracePt t="115609" x="10737850" y="5368925"/>
          <p14:tracePt t="115617" x="10774363" y="5368925"/>
          <p14:tracePt t="115625" x="10798175" y="5368925"/>
          <p14:tracePt t="115641" x="10821988" y="5368925"/>
          <p14:tracePt t="115650" x="10847388" y="5368925"/>
          <p14:tracePt t="115657" x="10871200" y="5368925"/>
          <p14:tracePt t="115665" x="10895013" y="5368925"/>
          <p14:tracePt t="115681" x="10918825" y="5368925"/>
          <p14:tracePt t="115689" x="10942638" y="5368925"/>
          <p14:tracePt t="115697" x="10979150" y="5368925"/>
          <p14:tracePt t="115705" x="11014075" y="5368925"/>
          <p14:tracePt t="115713" x="11050588" y="5368925"/>
          <p14:tracePt t="115729" x="11087100" y="5368925"/>
          <p14:tracePt t="115737" x="11123613" y="5368925"/>
          <p14:tracePt t="115745" x="11147425" y="5368925"/>
          <p14:tracePt t="115753" x="11158538" y="5368925"/>
          <p14:tracePt t="115925" x="11158538" y="5380038"/>
          <p14:tracePt t="115932" x="11147425" y="5392738"/>
          <p14:tracePt t="115939" x="11134725" y="5392738"/>
          <p14:tracePt t="115955" x="11110913" y="5405438"/>
          <p14:tracePt t="115963" x="11074400" y="5405438"/>
          <p14:tracePt t="115972" x="11039475" y="5416550"/>
          <p14:tracePt t="115988" x="11014075" y="5416550"/>
          <p14:tracePt t="115995" x="10979150" y="5429250"/>
          <p14:tracePt t="116005" x="10955338" y="5429250"/>
          <p14:tracePt t="116020" x="10931525" y="5429250"/>
          <p14:tracePt t="116028" x="10906125" y="5440363"/>
          <p14:tracePt t="116037" x="10895013" y="5440363"/>
          <p14:tracePt t="116051" x="10882313" y="5440363"/>
          <p14:tracePt t="116061" x="10871200" y="5440363"/>
          <p14:tracePt t="116068" x="10858500" y="5440363"/>
          <p14:tracePt t="116239" x="10871200" y="5440363"/>
          <p14:tracePt t="116254" x="10882313" y="5440363"/>
          <p14:tracePt t="116261" x="10906125" y="5440363"/>
          <p14:tracePt t="116277" x="10918825" y="5440363"/>
          <p14:tracePt t="116286" x="10942638" y="5440363"/>
          <p14:tracePt t="116293" x="10966450" y="5440363"/>
          <p14:tracePt t="116309" x="10979150" y="5440363"/>
          <p14:tracePt t="116318" x="10990263" y="5440363"/>
          <p14:tracePt t="116334" x="11002963" y="5440363"/>
          <p14:tracePt t="116341" x="11014075" y="5440363"/>
          <p14:tracePt t="116351" x="11026775" y="5440363"/>
          <p14:tracePt t="116368" x="11039475" y="5440363"/>
          <p14:tracePt t="116373" x="11050588" y="5440363"/>
          <p14:tracePt t="116390" x="11050588" y="5429250"/>
          <p14:tracePt t="116397" x="11063288" y="5429250"/>
          <p14:tracePt t="116423" x="11063288" y="5416550"/>
          <p14:tracePt t="116431" x="11074400" y="5416550"/>
          <p14:tracePt t="116447" x="11087100" y="5405438"/>
          <p14:tracePt t="116490" x="11098213" y="5392738"/>
          <p14:tracePt t="116535" x="11098213" y="5380038"/>
          <p14:tracePt t="116567" x="11098213" y="5368925"/>
          <p14:tracePt t="116616" x="11098213" y="5356225"/>
          <p14:tracePt t="116639" x="11087100" y="5345113"/>
          <p14:tracePt t="116647" x="11063288" y="5332413"/>
          <p14:tracePt t="116656" x="11026775" y="5321300"/>
          <p14:tracePt t="116676" x="11002963" y="5308600"/>
          <p14:tracePt t="116679" x="10979150" y="5308600"/>
          <p14:tracePt t="116695" x="10955338" y="5308600"/>
          <p14:tracePt t="116706" x="10918825" y="5308600"/>
          <p14:tracePt t="116721" x="10895013" y="5308600"/>
          <p14:tracePt t="116729" x="10871200" y="5308600"/>
          <p14:tracePt t="116739" x="10847388" y="5308600"/>
          <p14:tracePt t="116754" x="10821988" y="5308600"/>
          <p14:tracePt t="116761" x="10798175" y="5308600"/>
          <p14:tracePt t="116777" x="10787063" y="5308600"/>
          <p14:tracePt t="116786" x="10774363" y="5308600"/>
          <p14:tracePt t="116793" x="10763250" y="5321300"/>
          <p14:tracePt t="116821" x="10750550" y="5332413"/>
          <p14:tracePt t="116841" x="10737850" y="5345113"/>
          <p14:tracePt t="116850" x="10726738" y="5356225"/>
          <p14:tracePt t="116873" x="10726738" y="5368925"/>
          <p14:tracePt t="116897" x="10726738" y="5380038"/>
          <p14:tracePt t="116905" x="10726738" y="5392738"/>
          <p14:tracePt t="116921" x="10726738" y="5405438"/>
          <p14:tracePt t="116929" x="10737850" y="5416550"/>
          <p14:tracePt t="116950" x="10750550" y="5429250"/>
          <p14:tracePt t="116955" x="10763250" y="5440363"/>
          <p14:tracePt t="116961" x="10774363" y="5453063"/>
          <p14:tracePt t="116977" x="10798175" y="5476875"/>
          <p14:tracePt t="116989" x="10821988" y="5489575"/>
          <p14:tracePt t="117003" x="10858500" y="5500688"/>
          <p14:tracePt t="117011" x="10882313" y="5513388"/>
          <p14:tracePt t="117027" x="10918825" y="5513388"/>
          <p14:tracePt t="117036" x="10942638" y="5513388"/>
          <p14:tracePt t="117043" x="10979150" y="5513388"/>
          <p14:tracePt t="117059" x="11014075" y="5513388"/>
          <p14:tracePt t="117068" x="11039475" y="5513388"/>
          <p14:tracePt t="117085" x="11050588" y="5513388"/>
          <p14:tracePt t="117091" x="11063288" y="5500688"/>
          <p14:tracePt t="117100" x="11074400" y="5489575"/>
          <p14:tracePt t="117119" x="11087100" y="5476875"/>
          <p14:tracePt t="117123" x="11098213" y="5453063"/>
          <p14:tracePt t="117139" x="11123613" y="5440363"/>
          <p14:tracePt t="117151" x="11134725" y="5429250"/>
          <p14:tracePt t="117155" x="11147425" y="5416550"/>
          <p14:tracePt t="117182" x="11147425" y="5405438"/>
          <p14:tracePt t="117203" x="11147425" y="5392738"/>
          <p14:tracePt t="117227" x="11147425" y="5380038"/>
          <p14:tracePt t="117237" x="11123613" y="5368925"/>
          <p14:tracePt t="117253" x="11110913" y="5368925"/>
          <p14:tracePt t="117261" x="11087100" y="5356225"/>
          <p14:tracePt t="117269" x="11063288" y="5356225"/>
          <p14:tracePt t="117285" x="11039475" y="5356225"/>
          <p14:tracePt t="117293" x="11026775" y="5356225"/>
          <p14:tracePt t="117309" x="11014075" y="5356225"/>
          <p14:tracePt t="117317" x="11002963" y="5356225"/>
          <p14:tracePt t="117334" x="10990263" y="5356225"/>
          <p14:tracePt t="117341" x="10966450" y="5356225"/>
          <p14:tracePt t="117349" x="10955338" y="5356225"/>
          <p14:tracePt t="117365" x="10931525" y="5356225"/>
          <p14:tracePt t="117373" x="10906125" y="5356225"/>
          <p14:tracePt t="117389" x="10895013" y="5356225"/>
          <p14:tracePt t="117397" x="10882313" y="5356225"/>
          <p14:tracePt t="117405" x="10871200" y="5345113"/>
          <p14:tracePt t="117421" x="10858500" y="5345113"/>
          <p14:tracePt t="117875" x="10858500" y="5332413"/>
          <p14:tracePt t="117897" x="0" y="0"/>
        </p14:tracePtLst>
      </p14:laserTraceLst>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67AB1-7A9C-43B8-9EE1-1F103B640AC6}"/>
              </a:ext>
            </a:extLst>
          </p:cNvPr>
          <p:cNvSpPr>
            <a:spLocks noGrp="1"/>
          </p:cNvSpPr>
          <p:nvPr>
            <p:ph type="title"/>
          </p:nvPr>
        </p:nvSpPr>
        <p:spPr/>
        <p:txBody>
          <a:bodyPr/>
          <a:lstStyle/>
          <a:p>
            <a:r>
              <a:rPr lang="en-US" dirty="0"/>
              <a:t>Rotación en epidemias concentradas</a:t>
            </a:r>
            <a:br>
              <a:rPr lang="en-US" dirty="0"/>
            </a:br>
            <a:br>
              <a:rPr lang="en-US" dirty="0"/>
            </a:br>
            <a:r>
              <a:rPr lang="en-US" sz="2800" dirty="0"/>
              <a:t>Concepto: las poblaciones clave a veces no son poblaciones cerradas</a:t>
            </a:r>
            <a:endParaRPr lang="en-US" dirty="0"/>
          </a:p>
        </p:txBody>
      </p:sp>
      <p:sp>
        <p:nvSpPr>
          <p:cNvPr id="3" name="Content Placeholder 2">
            <a:extLst>
              <a:ext uri="{FF2B5EF4-FFF2-40B4-BE49-F238E27FC236}">
                <a16:creationId xmlns:a16="http://schemas.microsoft.com/office/drawing/2014/main" id="{12F31866-A234-4EAB-A6D4-FB8690E2BE6A}"/>
              </a:ext>
            </a:extLst>
          </p:cNvPr>
          <p:cNvSpPr>
            <a:spLocks noGrp="1"/>
          </p:cNvSpPr>
          <p:nvPr>
            <p:ph idx="1"/>
          </p:nvPr>
        </p:nvSpPr>
        <p:spPr>
          <a:xfrm>
            <a:off x="3604871" y="704376"/>
            <a:ext cx="7201674" cy="2358636"/>
          </a:xfrm>
        </p:spPr>
        <p:txBody>
          <a:bodyPr>
            <a:normAutofit fontScale="92500" lnSpcReduction="20000"/>
          </a:bodyPr>
          <a:lstStyle/>
          <a:p>
            <a:pPr>
              <a:lnSpc>
                <a:spcPct val="100000"/>
              </a:lnSpc>
            </a:pPr>
            <a:r>
              <a:rPr lang="en-US" dirty="0"/>
              <a:t>En las epidemias concentradas, la mayor parte de la incidencia se da en poblaciones clave</a:t>
            </a:r>
          </a:p>
          <a:p>
            <a:pPr>
              <a:lnSpc>
                <a:spcPct val="100000"/>
              </a:lnSpc>
            </a:pPr>
            <a:r>
              <a:rPr lang="en-US" dirty="0"/>
              <a:t>Las personas pueden entrar y salir de las poblaciones clave</a:t>
            </a:r>
          </a:p>
          <a:p>
            <a:pPr lvl="1">
              <a:lnSpc>
                <a:spcPct val="100000"/>
              </a:lnSpc>
            </a:pPr>
            <a:r>
              <a:rPr lang="en-US" dirty="0"/>
              <a:t>Los trabajadores sexuales trabajan varios años y luego lo dejan</a:t>
            </a:r>
          </a:p>
          <a:p>
            <a:pPr lvl="1">
              <a:lnSpc>
                <a:spcPct val="100000"/>
              </a:lnSpc>
            </a:pPr>
            <a:r>
              <a:rPr lang="en-US" dirty="0"/>
              <a:t>Las personas que se inyectan drogas pueden dejar de hacerlo después de un tiempo</a:t>
            </a:r>
          </a:p>
          <a:p>
            <a:pPr>
              <a:lnSpc>
                <a:spcPct val="100000"/>
              </a:lnSpc>
            </a:pPr>
            <a:r>
              <a:rPr lang="en-US" dirty="0"/>
              <a:t>Cuando lo hacen, transmiten el VIH a grupos de población no clave de hombres y mujeres</a:t>
            </a:r>
          </a:p>
        </p:txBody>
      </p:sp>
      <p:grpSp>
        <p:nvGrpSpPr>
          <p:cNvPr id="35" name="Group 34">
            <a:extLst>
              <a:ext uri="{FF2B5EF4-FFF2-40B4-BE49-F238E27FC236}">
                <a16:creationId xmlns:a16="http://schemas.microsoft.com/office/drawing/2014/main" id="{6669F5C8-F38E-4154-A924-12853EA7C458}"/>
              </a:ext>
            </a:extLst>
          </p:cNvPr>
          <p:cNvGrpSpPr/>
          <p:nvPr/>
        </p:nvGrpSpPr>
        <p:grpSpPr>
          <a:xfrm>
            <a:off x="3604871" y="3222872"/>
            <a:ext cx="8318507" cy="2784581"/>
            <a:chOff x="3715843" y="3214245"/>
            <a:chExt cx="8318507" cy="2784581"/>
          </a:xfrm>
        </p:grpSpPr>
        <p:sp>
          <p:nvSpPr>
            <p:cNvPr id="9" name="Text Box 7">
              <a:extLst>
                <a:ext uri="{FF2B5EF4-FFF2-40B4-BE49-F238E27FC236}">
                  <a16:creationId xmlns:a16="http://schemas.microsoft.com/office/drawing/2014/main" id="{57D4BCA8-5606-4BBA-A6E8-6069388684A3}"/>
                </a:ext>
              </a:extLst>
            </p:cNvPr>
            <p:cNvSpPr txBox="1">
              <a:spLocks noChangeArrowheads="1"/>
            </p:cNvSpPr>
            <p:nvPr/>
          </p:nvSpPr>
          <p:spPr bwMode="auto">
            <a:xfrm>
              <a:off x="10152828" y="3214245"/>
              <a:ext cx="188152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srgbClr val="009999"/>
                  </a:solidFill>
                  <a:effectLst/>
                  <a:uLnTx/>
                  <a:uFillTx/>
                  <a:latin typeface="Arial" charset="0"/>
                  <a:ea typeface="+mn-ea"/>
                  <a:cs typeface="Arial" charset="0"/>
                </a:rPr>
                <a:t>100 al </a:t>
              </a:r>
              <a:r>
                <a:rPr kumimoji="0" lang="en-US" altLang="en-US" b="0" i="0" u="none" strike="noStrike" kern="1200" cap="none" spc="0" normalizeH="0" baseline="0" noProof="0" dirty="0" err="1">
                  <a:ln>
                    <a:noFill/>
                  </a:ln>
                  <a:solidFill>
                    <a:srgbClr val="009999"/>
                  </a:solidFill>
                  <a:effectLst/>
                  <a:uLnTx/>
                  <a:uFillTx/>
                  <a:latin typeface="Arial" charset="0"/>
                  <a:ea typeface="+mn-ea"/>
                  <a:cs typeface="Arial" charset="0"/>
                </a:rPr>
                <a:t>año</a:t>
              </a:r>
              <a:endParaRPr kumimoji="0" lang="en-US" altLang="en-US" b="0" i="0" u="none" strike="noStrike" kern="1200" cap="none" spc="0" normalizeH="0" baseline="0" noProof="0" dirty="0">
                <a:ln>
                  <a:noFill/>
                </a:ln>
                <a:solidFill>
                  <a:srgbClr val="009999"/>
                </a:solidFill>
                <a:effectLst/>
                <a:uLnTx/>
                <a:uFillTx/>
                <a:latin typeface="Arial" charset="0"/>
                <a:ea typeface="+mn-ea"/>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en-US" dirty="0">
                  <a:solidFill>
                    <a:srgbClr val="009999"/>
                  </a:solidFill>
                  <a:cs typeface="Arial" charset="0"/>
                </a:rPr>
                <a:t>(60 VIH+</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srgbClr val="009999"/>
                  </a:solidFill>
                  <a:effectLst/>
                  <a:uLnTx/>
                  <a:uFillTx/>
                  <a:latin typeface="Arial" charset="0"/>
                  <a:ea typeface="+mn-ea"/>
                  <a:cs typeface="Arial" charset="0"/>
                </a:rPr>
                <a:t>40 VIH-) </a:t>
              </a:r>
            </a:p>
          </p:txBody>
        </p:sp>
        <p:grpSp>
          <p:nvGrpSpPr>
            <p:cNvPr id="31" name="Group 30">
              <a:extLst>
                <a:ext uri="{FF2B5EF4-FFF2-40B4-BE49-F238E27FC236}">
                  <a16:creationId xmlns:a16="http://schemas.microsoft.com/office/drawing/2014/main" id="{3B46896C-E81C-4907-8B94-A90751C2EFE0}"/>
                </a:ext>
              </a:extLst>
            </p:cNvPr>
            <p:cNvGrpSpPr/>
            <p:nvPr/>
          </p:nvGrpSpPr>
          <p:grpSpPr>
            <a:xfrm>
              <a:off x="3715843" y="3324255"/>
              <a:ext cx="7515769" cy="2674571"/>
              <a:chOff x="3757406" y="2385352"/>
              <a:chExt cx="7515769" cy="2674571"/>
            </a:xfrm>
          </p:grpSpPr>
          <p:sp>
            <p:nvSpPr>
              <p:cNvPr id="5" name="Text Box 2">
                <a:extLst>
                  <a:ext uri="{FF2B5EF4-FFF2-40B4-BE49-F238E27FC236}">
                    <a16:creationId xmlns:a16="http://schemas.microsoft.com/office/drawing/2014/main" id="{A7FB5832-2607-427B-A9DB-D4FD3451CD73}"/>
                  </a:ext>
                </a:extLst>
              </p:cNvPr>
              <p:cNvSpPr txBox="1">
                <a:spLocks noChangeArrowheads="1"/>
              </p:cNvSpPr>
              <p:nvPr/>
            </p:nvSpPr>
            <p:spPr bwMode="auto">
              <a:xfrm>
                <a:off x="3757406" y="2462296"/>
                <a:ext cx="16033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b="0" i="0" u="none" strike="noStrike" kern="1200" cap="none" spc="0" normalizeH="0" baseline="0" noProof="0" dirty="0">
                    <a:ln>
                      <a:noFill/>
                    </a:ln>
                    <a:solidFill>
                      <a:srgbClr val="009999"/>
                    </a:solidFill>
                    <a:effectLst/>
                    <a:uLnTx/>
                    <a:uFillTx/>
                    <a:latin typeface="Arial" charset="0"/>
                    <a:ea typeface="+mn-ea"/>
                    <a:cs typeface="Arial" charset="0"/>
                  </a:rPr>
                  <a:t>100 </a:t>
                </a:r>
                <a:r>
                  <a:rPr kumimoji="0" lang="en-CH" altLang="en-US" b="0" i="0" u="none" strike="noStrike" kern="1200" cap="none" spc="0" normalizeH="0" baseline="0" noProof="0" dirty="0">
                    <a:ln>
                      <a:noFill/>
                    </a:ln>
                    <a:solidFill>
                      <a:srgbClr val="009999"/>
                    </a:solidFill>
                    <a:effectLst/>
                    <a:uLnTx/>
                    <a:uFillTx/>
                    <a:latin typeface="Arial" charset="0"/>
                    <a:ea typeface="+mn-ea"/>
                    <a:cs typeface="Arial" charset="0"/>
                  </a:rPr>
                  <a:t>VIH(-)</a:t>
                </a:r>
              </a:p>
              <a:p>
                <a:pPr lvl="0" algn="ctr" defTabSz="914400" fontAlgn="base">
                  <a:spcBef>
                    <a:spcPct val="0"/>
                  </a:spcBef>
                  <a:spcAft>
                    <a:spcPct val="0"/>
                  </a:spcAft>
                  <a:defRPr/>
                </a:pPr>
                <a:r>
                  <a:rPr lang="en-US" altLang="en-US" dirty="0" err="1">
                    <a:solidFill>
                      <a:srgbClr val="009999"/>
                    </a:solidFill>
                    <a:cs typeface="Arial" charset="0"/>
                  </a:rPr>
                  <a:t>en</a:t>
                </a:r>
                <a:r>
                  <a:rPr lang="en-US" altLang="en-US" dirty="0">
                    <a:solidFill>
                      <a:srgbClr val="009999"/>
                    </a:solidFill>
                    <a:cs typeface="Arial" charset="0"/>
                  </a:rPr>
                  <a:t> pers</a:t>
                </a:r>
                <a:r>
                  <a:rPr lang="en-CH" altLang="en-US" dirty="0">
                    <a:solidFill>
                      <a:srgbClr val="009999"/>
                    </a:solidFill>
                    <a:cs typeface="Arial" charset="0"/>
                  </a:rPr>
                  <a:t>.</a:t>
                </a:r>
                <a:r>
                  <a:rPr lang="en-US" altLang="en-US" dirty="0">
                    <a:solidFill>
                      <a:srgbClr val="009999"/>
                    </a:solidFill>
                    <a:cs typeface="Arial" charset="0"/>
                  </a:rPr>
                  <a:t> </a:t>
                </a:r>
                <a:r>
                  <a:rPr lang="en-US" altLang="en-US" dirty="0" err="1">
                    <a:solidFill>
                      <a:srgbClr val="009999"/>
                    </a:solidFill>
                    <a:cs typeface="Arial" charset="0"/>
                  </a:rPr>
                  <a:t>año</a:t>
                </a:r>
                <a:endParaRPr kumimoji="0" lang="en-US" altLang="en-US" b="0" i="0" u="none" strike="noStrike" kern="1200" cap="none" spc="0" normalizeH="0" baseline="0" noProof="0" dirty="0">
                  <a:ln>
                    <a:noFill/>
                  </a:ln>
                  <a:solidFill>
                    <a:srgbClr val="009999"/>
                  </a:solidFill>
                  <a:effectLst/>
                  <a:uLnTx/>
                  <a:uFillTx/>
                  <a:latin typeface="Arial" charset="0"/>
                  <a:ea typeface="+mn-ea"/>
                  <a:cs typeface="Arial" charset="0"/>
                </a:endParaRPr>
              </a:p>
            </p:txBody>
          </p:sp>
          <p:sp>
            <p:nvSpPr>
              <p:cNvPr id="6" name="Text Box 4">
                <a:extLst>
                  <a:ext uri="{FF2B5EF4-FFF2-40B4-BE49-F238E27FC236}">
                    <a16:creationId xmlns:a16="http://schemas.microsoft.com/office/drawing/2014/main" id="{1E80BC34-DDD6-4640-BB51-1C6B4238C19D}"/>
                  </a:ext>
                </a:extLst>
              </p:cNvPr>
              <p:cNvSpPr txBox="1">
                <a:spLocks noChangeArrowheads="1"/>
              </p:cNvSpPr>
              <p:nvPr/>
            </p:nvSpPr>
            <p:spPr bwMode="auto">
              <a:xfrm>
                <a:off x="6096000" y="2385352"/>
                <a:ext cx="3263900" cy="1323439"/>
              </a:xfrm>
              <a:prstGeom prst="rect">
                <a:avLst/>
              </a:prstGeom>
              <a:solidFill>
                <a:schemeClr val="bg1"/>
              </a:solidFill>
              <a:ln w="28575">
                <a:solidFill>
                  <a:schemeClr val="accent5"/>
                </a:solidFill>
                <a:miter lim="800000"/>
                <a:headEnd type="none" w="sm" len="sm"/>
                <a:tailEnd type="none" w="sm" len="sm"/>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gn="ctr">
                  <a:spcBef>
                    <a:spcPct val="50000"/>
                  </a:spcBef>
                  <a:defRPr/>
                </a:pPr>
                <a:r>
                  <a:rPr lang="es-ES" altLang="en-US" sz="1600" dirty="0">
                    <a:solidFill>
                      <a:srgbClr val="00269E"/>
                    </a:solidFill>
                  </a:rPr>
                  <a:t>Personas que </a:t>
                </a:r>
                <a:r>
                  <a:rPr lang="en-CH" altLang="en-US" sz="1600" dirty="0">
                    <a:solidFill>
                      <a:srgbClr val="00269E"/>
                    </a:solidFill>
                  </a:rPr>
                  <a:t>se inyectan </a:t>
                </a:r>
                <a:r>
                  <a:rPr lang="es-ES" altLang="en-US" sz="1600" dirty="0">
                    <a:solidFill>
                      <a:srgbClr val="00269E"/>
                    </a:solidFill>
                  </a:rPr>
                  <a:t>drogas </a:t>
                </a:r>
                <a:r>
                  <a:rPr lang="es-ES" altLang="en-US" sz="1600" dirty="0" err="1">
                    <a:solidFill>
                      <a:srgbClr val="00269E"/>
                    </a:solidFill>
                  </a:rPr>
                  <a:t>con una prevalencia</a:t>
                </a:r>
                <a:r>
                  <a:rPr lang="es-ES" altLang="en-US" sz="1600" dirty="0">
                    <a:solidFill>
                      <a:srgbClr val="00269E"/>
                    </a:solidFill>
                  </a:rPr>
                  <a:t> del 60 %</a:t>
                </a:r>
                <a:endParaRPr lang="en-US" altLang="en-US" sz="1600" dirty="0">
                  <a:solidFill>
                    <a:srgbClr val="00269E"/>
                  </a:solidFill>
                </a:endParaRPr>
              </a:p>
              <a:p>
                <a:pPr lvl="0" algn="ctr">
                  <a:defRPr/>
                </a:pPr>
                <a:r>
                  <a:rPr lang="en-US" altLang="en-US" sz="1600" dirty="0">
                    <a:solidFill>
                      <a:srgbClr val="00269E"/>
                    </a:solidFill>
                  </a:rPr>
                  <a:t>(1000 hombres </a:t>
                </a:r>
                <a:r>
                  <a:rPr lang="en-CH" altLang="en-US" sz="1600" dirty="0">
                    <a:solidFill>
                      <a:srgbClr val="00269E"/>
                    </a:solidFill>
                  </a:rPr>
                  <a:t>que se </a:t>
                </a:r>
                <a:r>
                  <a:rPr lang="en-CH" altLang="en-US" sz="1600" dirty="0" err="1">
                    <a:solidFill>
                      <a:srgbClr val="00269E"/>
                    </a:solidFill>
                  </a:rPr>
                  <a:t>inyectan</a:t>
                </a:r>
                <a:r>
                  <a:rPr lang="en-CH" altLang="en-US" sz="1600" dirty="0">
                    <a:solidFill>
                      <a:srgbClr val="00269E"/>
                    </a:solidFill>
                  </a:rPr>
                  <a:t> </a:t>
                </a:r>
                <a:r>
                  <a:rPr lang="es-ES" altLang="en-US" sz="1600" dirty="0">
                    <a:solidFill>
                      <a:srgbClr val="00269E"/>
                    </a:solidFill>
                  </a:rPr>
                  <a:t>durante</a:t>
                </a:r>
                <a:r>
                  <a:rPr lang="en-CH" altLang="en-US" sz="1600" dirty="0">
                    <a:solidFill>
                      <a:srgbClr val="00269E"/>
                    </a:solidFill>
                  </a:rPr>
                  <a:t> 10 años </a:t>
                </a:r>
                <a:r>
                  <a:rPr lang="es-ES" altLang="en-US" sz="1600" dirty="0">
                    <a:solidFill>
                      <a:srgbClr val="00269E"/>
                    </a:solidFill>
                  </a:rPr>
                  <a:t>y luego </a:t>
                </a:r>
                <a:r>
                  <a:rPr lang="en-CH" altLang="en-US" sz="1600" dirty="0">
                    <a:solidFill>
                      <a:srgbClr val="00269E"/>
                    </a:solidFill>
                  </a:rPr>
                  <a:t>dejan de hacerlo</a:t>
                </a:r>
                <a:r>
                  <a:rPr lang="en-US" altLang="en-US" sz="1600" dirty="0">
                    <a:solidFill>
                      <a:srgbClr val="00269E"/>
                    </a:solidFill>
                  </a:rPr>
                  <a:t>)</a:t>
                </a:r>
              </a:p>
            </p:txBody>
          </p:sp>
          <p:sp>
            <p:nvSpPr>
              <p:cNvPr id="7" name="Line 5">
                <a:extLst>
                  <a:ext uri="{FF2B5EF4-FFF2-40B4-BE49-F238E27FC236}">
                    <a16:creationId xmlns:a16="http://schemas.microsoft.com/office/drawing/2014/main" id="{AAAF6331-67BC-40E0-AFED-F13A39510865}"/>
                  </a:ext>
                </a:extLst>
              </p:cNvPr>
              <p:cNvSpPr>
                <a:spLocks noChangeShapeType="1"/>
              </p:cNvSpPr>
              <p:nvPr/>
            </p:nvSpPr>
            <p:spPr bwMode="auto">
              <a:xfrm flipV="1">
                <a:off x="5123486" y="2817543"/>
                <a:ext cx="969709" cy="14088"/>
              </a:xfrm>
              <a:prstGeom prst="line">
                <a:avLst/>
              </a:prstGeom>
              <a:noFill/>
              <a:ln w="63500">
                <a:solidFill>
                  <a:schemeClr val="accent1">
                    <a:lumMod val="75000"/>
                  </a:schemeClr>
                </a:solidFill>
                <a:round/>
                <a:headEnd type="none" w="sm" len="sm"/>
                <a:tailEnd type="stealth" w="lg" len="lg"/>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8" name="Line 6">
                <a:extLst>
                  <a:ext uri="{FF2B5EF4-FFF2-40B4-BE49-F238E27FC236}">
                    <a16:creationId xmlns:a16="http://schemas.microsoft.com/office/drawing/2014/main" id="{D1C71BAD-8AFA-45FF-A2A4-55EABE35DF2E}"/>
                  </a:ext>
                </a:extLst>
              </p:cNvPr>
              <p:cNvSpPr>
                <a:spLocks noChangeShapeType="1"/>
              </p:cNvSpPr>
              <p:nvPr/>
            </p:nvSpPr>
            <p:spPr bwMode="auto">
              <a:xfrm flipV="1">
                <a:off x="9378367" y="2824941"/>
                <a:ext cx="983794" cy="1385"/>
              </a:xfrm>
              <a:prstGeom prst="line">
                <a:avLst/>
              </a:prstGeom>
              <a:noFill/>
              <a:ln w="63500">
                <a:solidFill>
                  <a:schemeClr val="accent1">
                    <a:lumMod val="75000"/>
                  </a:schemeClr>
                </a:solidFill>
                <a:round/>
                <a:headEnd type="none" w="sm" len="sm"/>
                <a:tailEnd type="stealth" w="lg" len="lg"/>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charset="0"/>
                  <a:ea typeface="+mn-ea"/>
                  <a:cs typeface="Arial" charset="0"/>
                </a:endParaRPr>
              </a:p>
            </p:txBody>
          </p:sp>
          <p:sp>
            <p:nvSpPr>
              <p:cNvPr id="12" name="Text Box 10">
                <a:extLst>
                  <a:ext uri="{FF2B5EF4-FFF2-40B4-BE49-F238E27FC236}">
                    <a16:creationId xmlns:a16="http://schemas.microsoft.com/office/drawing/2014/main" id="{DBCD221C-80F4-4988-AAB3-DF78A0E0318F}"/>
                  </a:ext>
                </a:extLst>
              </p:cNvPr>
              <p:cNvSpPr txBox="1">
                <a:spLocks noChangeArrowheads="1"/>
              </p:cNvSpPr>
              <p:nvPr/>
            </p:nvSpPr>
            <p:spPr bwMode="auto">
              <a:xfrm>
                <a:off x="6622977" y="4475148"/>
                <a:ext cx="2036763" cy="584775"/>
              </a:xfrm>
              <a:prstGeom prst="rect">
                <a:avLst/>
              </a:prstGeom>
              <a:solidFill>
                <a:schemeClr val="bg1"/>
              </a:solidFill>
              <a:ln w="28575">
                <a:solidFill>
                  <a:schemeClr val="accent5"/>
                </a:solidFill>
                <a:miter lim="800000"/>
                <a:headEnd type="none" w="sm" len="sm"/>
                <a:tailEnd type="none" w="sm" len="sm"/>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00269E"/>
                    </a:solidFill>
                    <a:effectLst/>
                    <a:uLnTx/>
                    <a:uFillTx/>
                    <a:latin typeface="Arial" charset="0"/>
                    <a:ea typeface="+mn-ea"/>
                    <a:cs typeface="Arial" charset="0"/>
                  </a:rPr>
                  <a:t>Población no clave</a:t>
                </a:r>
              </a:p>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en-US" sz="1600" dirty="0">
                    <a:solidFill>
                      <a:srgbClr val="00269E"/>
                    </a:solidFill>
                    <a:cs typeface="Arial" charset="0"/>
                  </a:rPr>
                  <a:t>Hombres restantes</a:t>
                </a:r>
                <a:endParaRPr kumimoji="0" lang="en-US" altLang="en-US" sz="1600" b="0" i="0" u="none" strike="noStrike" kern="1200" cap="none" spc="0" normalizeH="0" baseline="0" noProof="0" dirty="0">
                  <a:ln>
                    <a:noFill/>
                  </a:ln>
                  <a:solidFill>
                    <a:srgbClr val="00269E"/>
                  </a:solidFill>
                  <a:effectLst/>
                  <a:uLnTx/>
                  <a:uFillTx/>
                  <a:latin typeface="Arial" charset="0"/>
                  <a:ea typeface="+mn-ea"/>
                  <a:cs typeface="Arial" charset="0"/>
                </a:endParaRPr>
              </a:p>
            </p:txBody>
          </p:sp>
          <p:cxnSp>
            <p:nvCxnSpPr>
              <p:cNvPr id="13" name="AutoShape 11">
                <a:extLst>
                  <a:ext uri="{FF2B5EF4-FFF2-40B4-BE49-F238E27FC236}">
                    <a16:creationId xmlns:a16="http://schemas.microsoft.com/office/drawing/2014/main" id="{A34E6114-5C2D-4994-BA8F-4E9EC5E4E8A8}"/>
                  </a:ext>
                </a:extLst>
              </p:cNvPr>
              <p:cNvCxnSpPr>
                <a:cxnSpLocks noChangeShapeType="1"/>
                <a:stCxn id="12" idx="1"/>
              </p:cNvCxnSpPr>
              <p:nvPr/>
            </p:nvCxnSpPr>
            <p:spPr bwMode="auto">
              <a:xfrm rot="10800000">
                <a:off x="4400299" y="3247134"/>
                <a:ext cx="2222678" cy="1520402"/>
              </a:xfrm>
              <a:prstGeom prst="bentConnector3">
                <a:avLst>
                  <a:gd name="adj1" fmla="val 99710"/>
                </a:avLst>
              </a:prstGeom>
              <a:noFill/>
              <a:ln w="63500">
                <a:solidFill>
                  <a:schemeClr val="accent1">
                    <a:lumMod val="75000"/>
                  </a:schemeClr>
                </a:solidFill>
                <a:miter lim="800000"/>
                <a:headEnd type="none" w="sm" len="sm"/>
                <a:tailEnd type="stealth" w="lg" len="lg"/>
              </a:ln>
              <a:extLst>
                <a:ext uri="{909E8E84-426E-40DD-AFC4-6F175D3DCCD1}">
                  <a14:hiddenFill xmlns:a14="http://schemas.microsoft.com/office/drawing/2010/main">
                    <a:noFill/>
                  </a14:hiddenFill>
                </a:ext>
              </a:extLst>
            </p:spPr>
          </p:cxnSp>
          <p:cxnSp>
            <p:nvCxnSpPr>
              <p:cNvPr id="14" name="AutoShape 12">
                <a:extLst>
                  <a:ext uri="{FF2B5EF4-FFF2-40B4-BE49-F238E27FC236}">
                    <a16:creationId xmlns:a16="http://schemas.microsoft.com/office/drawing/2014/main" id="{7F180B6C-C5E4-4978-B44B-1278FF6A8BB7}"/>
                  </a:ext>
                </a:extLst>
              </p:cNvPr>
              <p:cNvCxnSpPr>
                <a:cxnSpLocks noChangeShapeType="1"/>
              </p:cNvCxnSpPr>
              <p:nvPr/>
            </p:nvCxnSpPr>
            <p:spPr bwMode="auto">
              <a:xfrm flipV="1">
                <a:off x="8707676" y="3291005"/>
                <a:ext cx="2565499" cy="1524334"/>
              </a:xfrm>
              <a:prstGeom prst="bentConnector3">
                <a:avLst>
                  <a:gd name="adj1" fmla="val 98927"/>
                </a:avLst>
              </a:prstGeom>
              <a:noFill/>
              <a:ln w="63500">
                <a:solidFill>
                  <a:schemeClr val="accent1">
                    <a:lumMod val="75000"/>
                  </a:schemeClr>
                </a:solidFill>
                <a:miter lim="800000"/>
                <a:headEnd type="stealth" w="lg" len="lg"/>
                <a:tailEnd type="none" w="sm" len="sm"/>
              </a:ln>
              <a:extLst>
                <a:ext uri="{909E8E84-426E-40DD-AFC4-6F175D3DCCD1}">
                  <a14:hiddenFill xmlns:a14="http://schemas.microsoft.com/office/drawing/2010/main">
                    <a:noFill/>
                  </a14:hiddenFill>
                </a:ext>
              </a:extLst>
            </p:spPr>
          </p:cxnSp>
        </p:grpSp>
      </p:grpSp>
    </p:spTree>
    <p:extLst>
      <p:ext uri="{BB962C8B-B14F-4D97-AF65-F5344CB8AC3E}">
        <p14:creationId xmlns:p14="http://schemas.microsoft.com/office/powerpoint/2010/main" val="1898555342"/>
      </p:ext>
    </p:extLst>
  </p:cSld>
  <p:clrMapOvr>
    <a:masterClrMapping/>
  </p:clrMapOvr>
  <mc:AlternateContent xmlns:mc="http://schemas.openxmlformats.org/markup-compatibility/2006" xmlns:p14="http://schemas.microsoft.com/office/powerpoint/2010/main">
    <mc:Choice Requires="p14">
      <p:transition spd="slow" p14:dur="2000" advTm="168171"/>
    </mc:Choice>
    <mc:Fallback xmlns="" xmlns:a16="http://schemas.microsoft.com/office/drawing/2014/main" xmlns:a14="http://schemas.microsoft.com/office/drawing/2010/main">
      <p:transition spd="slow" advTm="168171"/>
    </mc:Fallback>
  </mc:AlternateContent>
  <p:extLst>
    <p:ext uri="{3A86A75C-4F4B-4683-9AE1-C65F6400EC91}">
      <p14:laserTraceLst xmlns:p14="http://schemas.microsoft.com/office/powerpoint/2010/main">
        <p14:tracePtLst>
          <p14:tracePt t="15940" x="8966200" y="1211263"/>
          <p14:tracePt t="15974" x="8966200" y="1223963"/>
          <p14:tracePt t="16015" x="8951913" y="1236663"/>
          <p14:tracePt t="16038" x="8939213" y="1236663"/>
          <p14:tracePt t="16048" x="8926513" y="1249363"/>
          <p14:tracePt t="16054" x="8901113" y="1249363"/>
          <p14:tracePt t="16062" x="8875713" y="1262063"/>
          <p14:tracePt t="16070" x="8850313" y="1262063"/>
          <p14:tracePt t="16079" x="8824913" y="1262063"/>
          <p14:tracePt t="16086" x="8799513" y="1274763"/>
          <p14:tracePt t="16094" x="8748713" y="1274763"/>
          <p14:tracePt t="16102" x="8710613" y="1274763"/>
          <p14:tracePt t="16111" x="8685213" y="1287463"/>
          <p14:tracePt t="16118" x="8609013" y="1287463"/>
          <p14:tracePt t="16126" x="8569325" y="1287463"/>
          <p14:tracePt t="16134" x="8531225" y="1287463"/>
          <p14:tracePt t="16142" x="8480425" y="1287463"/>
          <p14:tracePt t="16150" x="8391525" y="1287463"/>
          <p14:tracePt t="16158" x="8340725" y="1287463"/>
          <p14:tracePt t="16166" x="8277225" y="1287463"/>
          <p14:tracePt t="16176" x="8213725" y="1287463"/>
          <p14:tracePt t="16182" x="8072438" y="1287463"/>
          <p14:tracePt t="16192" x="7983538" y="1287463"/>
          <p14:tracePt t="16202" x="7907338" y="1287463"/>
          <p14:tracePt t="16208" x="7818438" y="1287463"/>
          <p14:tracePt t="16216" x="7727950" y="1287463"/>
          <p14:tracePt t="16225" x="7537450" y="1274763"/>
          <p14:tracePt t="16232" x="7435850" y="1274763"/>
          <p14:tracePt t="16244" x="7345363" y="1262063"/>
          <p14:tracePt t="16250" x="7256463" y="1262063"/>
          <p14:tracePt t="16258" x="7167563" y="1262063"/>
          <p14:tracePt t="16264" x="7078663" y="1249363"/>
          <p14:tracePt t="16272" x="6924675" y="1249363"/>
          <p14:tracePt t="16282" x="6835775" y="1236663"/>
          <p14:tracePt t="16288" x="6772275" y="1236663"/>
          <p14:tracePt t="16296" x="6683375" y="1236663"/>
          <p14:tracePt t="16304" x="6605588" y="1236663"/>
          <p14:tracePt t="16314" x="6529388" y="1223963"/>
          <p14:tracePt t="16320" x="6440488" y="1223963"/>
          <p14:tracePt t="16328" x="6338888" y="1223963"/>
          <p14:tracePt t="16336" x="6248400" y="1211263"/>
          <p14:tracePt t="16345" x="6159500" y="1211263"/>
          <p14:tracePt t="16352" x="5969000" y="1198563"/>
          <p14:tracePt t="16360" x="5865813" y="1198563"/>
          <p14:tracePt t="16368" x="5764213" y="1198563"/>
          <p14:tracePt t="16376" x="5662613" y="1198563"/>
          <p14:tracePt t="16388" x="5573713" y="1198563"/>
          <p14:tracePt t="16392" x="5483225" y="1211263"/>
          <p14:tracePt t="16403" x="5394325" y="1211263"/>
          <p14:tracePt t="16409" x="5318125" y="1223963"/>
          <p14:tracePt t="16416" x="5229225" y="1236663"/>
          <p14:tracePt t="16424" x="5153025" y="1249363"/>
          <p14:tracePt t="16435" x="5075238" y="1262063"/>
          <p14:tracePt t="16442" x="4986338" y="1274763"/>
          <p14:tracePt t="16448" x="4910138" y="1300163"/>
          <p14:tracePt t="16456" x="4833938" y="1325563"/>
          <p14:tracePt t="16466" x="4756150" y="1350963"/>
          <p14:tracePt t="16472" x="4679950" y="1389063"/>
          <p14:tracePt t="16482" x="4629150" y="1414463"/>
          <p14:tracePt t="16493" x="4578350" y="1439863"/>
          <p14:tracePt t="16498" x="4489450" y="1490663"/>
          <p14:tracePt t="16507" x="4451350" y="1504950"/>
          <p14:tracePt t="16514" x="4413250" y="1530350"/>
          <p14:tracePt t="16522" x="4373563" y="1555750"/>
          <p14:tracePt t="16530" x="4335463" y="1568450"/>
          <p14:tracePt t="16538" x="4297363" y="1593850"/>
          <p14:tracePt t="16546" x="4233863" y="1644650"/>
          <p14:tracePt t="16554" x="4208463" y="1657350"/>
          <p14:tracePt t="16562" x="4195763" y="1682750"/>
          <p14:tracePt t="16572" x="4183063" y="1708150"/>
          <p14:tracePt t="16577" x="4170363" y="1733550"/>
          <p14:tracePt t="16585" x="4157663" y="1758950"/>
          <p14:tracePt t="16593" x="4157663" y="1784350"/>
          <p14:tracePt t="16601" x="4144963" y="1809750"/>
          <p14:tracePt t="16609" x="4144963" y="1860550"/>
          <p14:tracePt t="16617" x="4144963" y="1873250"/>
          <p14:tracePt t="16627" x="4144963" y="1898650"/>
          <p14:tracePt t="16633" x="4144963" y="1924050"/>
          <p14:tracePt t="16641" x="4144963" y="1951038"/>
          <p14:tracePt t="16651" x="4144963" y="1976438"/>
          <p14:tracePt t="16657" x="4157663" y="1989138"/>
          <p14:tracePt t="16666" x="4157663" y="2014538"/>
          <p14:tracePt t="16673" x="4157663" y="2027238"/>
          <p14:tracePt t="16683" x="4157663" y="2039938"/>
          <p14:tracePt t="16690" x="4157663" y="2052638"/>
          <p14:tracePt t="16699" x="4157663" y="2065338"/>
          <p14:tracePt t="16705" x="4157663" y="2078038"/>
          <p14:tracePt t="16714" x="4157663" y="2090738"/>
          <p14:tracePt t="16721" x="4170363" y="2103438"/>
          <p14:tracePt t="16730" x="4170363" y="2128838"/>
          <p14:tracePt t="16742" x="4183063" y="2141538"/>
          <p14:tracePt t="16747" x="4195763" y="2166938"/>
          <p14:tracePt t="16758" x="4221163" y="2179638"/>
          <p14:tracePt t="16763" x="4233863" y="2205038"/>
          <p14:tracePt t="16772" x="4246563" y="2217738"/>
          <p14:tracePt t="16779" x="4271963" y="2243138"/>
          <p14:tracePt t="16787" x="4297363" y="2255838"/>
          <p14:tracePt t="16795" x="4310063" y="2281238"/>
          <p14:tracePt t="16803" x="4360863" y="2293938"/>
          <p14:tracePt t="16811" x="4425950" y="2332038"/>
          <p14:tracePt t="16820" x="4502150" y="2344738"/>
          <p14:tracePt t="16827" x="4540250" y="2359025"/>
          <p14:tracePt t="16835" x="4641850" y="2384425"/>
          <p14:tracePt t="16843" x="4770438" y="2397125"/>
          <p14:tracePt t="16851" x="4833938" y="2397125"/>
          <p14:tracePt t="16860" x="4973638" y="2409825"/>
          <p14:tracePt t="16868" x="5049838" y="2422525"/>
          <p14:tracePt t="16876" x="5229225" y="2435225"/>
          <p14:tracePt t="16883" x="5318125" y="2435225"/>
          <p14:tracePt t="16891" x="5508625" y="2447925"/>
          <p14:tracePt t="16900" x="5726113" y="2447925"/>
          <p14:tracePt t="16907" x="5827713" y="2447925"/>
          <p14:tracePt t="16918" x="5930900" y="2460625"/>
          <p14:tracePt t="16923" x="6159500" y="2460625"/>
          <p14:tracePt t="16935" x="6261100" y="2460625"/>
          <p14:tracePt t="16940" x="6491288" y="2460625"/>
          <p14:tracePt t="16959" x="6823075" y="2447925"/>
          <p14:tracePt t="16964" x="6937375" y="2435225"/>
          <p14:tracePt t="16972" x="7053263" y="2435225"/>
          <p14:tracePt t="16980" x="7281863" y="2422525"/>
          <p14:tracePt t="16987" x="7396163" y="2409825"/>
          <p14:tracePt t="16996" x="7600950" y="2384425"/>
          <p14:tracePt t="17003" x="7702550" y="2371725"/>
          <p14:tracePt t="17011" x="7856538" y="2344738"/>
          <p14:tracePt t="17019" x="7983538" y="2319338"/>
          <p14:tracePt t="17029" x="8047038" y="2306638"/>
          <p14:tracePt t="17037" x="8148638" y="2281238"/>
          <p14:tracePt t="17045" x="8239125" y="2243138"/>
          <p14:tracePt t="17054" x="8277225" y="2230438"/>
          <p14:tracePt t="17061" x="8378825" y="2192338"/>
          <p14:tracePt t="17070" x="8416925" y="2179638"/>
          <p14:tracePt t="17077" x="8467725" y="2154238"/>
          <p14:tracePt t="17087" x="8505825" y="2128838"/>
          <p14:tracePt t="17093" x="8569325" y="2078038"/>
          <p14:tracePt t="17104" x="8596313" y="2039938"/>
          <p14:tracePt t="17109" x="8634413" y="2014538"/>
          <p14:tracePt t="17118" x="8647113" y="1976438"/>
          <p14:tracePt t="17125" x="8659813" y="1938338"/>
          <p14:tracePt t="17135" x="8672513" y="1898650"/>
          <p14:tracePt t="17141" x="8672513" y="1885950"/>
          <p14:tracePt t="17149" x="8672513" y="1847850"/>
          <p14:tracePt t="17158" x="8672513" y="1809750"/>
          <p14:tracePt t="17167" x="8659813" y="1771650"/>
          <p14:tracePt t="17173" x="8647113" y="1733550"/>
          <p14:tracePt t="17183" x="8634413" y="1720850"/>
          <p14:tracePt t="17190" x="8621713" y="1695450"/>
          <p14:tracePt t="17198" x="8596313" y="1670050"/>
          <p14:tracePt t="17206" x="8583613" y="1644650"/>
          <p14:tracePt t="17213" x="8569325" y="1631950"/>
          <p14:tracePt t="17221" x="8543925" y="1606550"/>
          <p14:tracePt t="17229" x="8531225" y="1593850"/>
          <p14:tracePt t="17237" x="8505825" y="1555750"/>
          <p14:tracePt t="17245" x="8467725" y="1530350"/>
          <p14:tracePt t="17254" x="8455025" y="1517650"/>
          <p14:tracePt t="17261" x="8404225" y="1477963"/>
          <p14:tracePt t="17270" x="8391525" y="1465263"/>
          <p14:tracePt t="17277" x="8328025" y="1427163"/>
          <p14:tracePt t="17287" x="8302625" y="1414463"/>
          <p14:tracePt t="17293" x="8239125" y="1376363"/>
          <p14:tracePt t="17302" x="8201025" y="1363663"/>
          <p14:tracePt t="17311" x="8174038" y="1350963"/>
          <p14:tracePt t="17317" x="8085138" y="1312863"/>
          <p14:tracePt t="17327" x="8047038" y="1300163"/>
          <p14:tracePt t="17336" x="7970838" y="1274763"/>
          <p14:tracePt t="17343" x="7932738" y="1262063"/>
          <p14:tracePt t="17352" x="7881938" y="1249363"/>
          <p14:tracePt t="17359" x="7804150" y="1223963"/>
          <p14:tracePt t="17370" x="7766050" y="1223963"/>
          <p14:tracePt t="17375" x="7727950" y="1211263"/>
          <p14:tracePt t="17383" x="7651750" y="1198563"/>
          <p14:tracePt t="17392" x="7613650" y="1185863"/>
          <p14:tracePt t="17400" x="7575550" y="1185863"/>
          <p14:tracePt t="17407" x="7473950" y="1173163"/>
          <p14:tracePt t="17415" x="7408863" y="1160463"/>
          <p14:tracePt t="17423" x="7345363" y="1160463"/>
          <p14:tracePt t="17432" x="7205663" y="1147763"/>
          <p14:tracePt t="17440" x="7129463" y="1147763"/>
          <p14:tracePt t="17448" x="7053263" y="1147763"/>
          <p14:tracePt t="17456" x="6975475" y="1147763"/>
          <p14:tracePt t="17463" x="6886575" y="1147763"/>
          <p14:tracePt t="17471" x="6708775" y="1147763"/>
          <p14:tracePt t="17480" x="6605588" y="1147763"/>
          <p14:tracePt t="17487" x="6516688" y="1147763"/>
          <p14:tracePt t="17495" x="6427788" y="1160463"/>
          <p14:tracePt t="17504" x="6326188" y="1160463"/>
          <p14:tracePt t="17511" x="6159500" y="1173163"/>
          <p14:tracePt t="17519" x="6070600" y="1173163"/>
          <p14:tracePt t="17527" x="5981700" y="1173163"/>
          <p14:tracePt t="17535" x="5891213" y="1173163"/>
          <p14:tracePt t="17543" x="5789613" y="1173163"/>
          <p14:tracePt t="17558" x="5700713" y="1173163"/>
          <p14:tracePt t="17559" x="5611813" y="1185863"/>
          <p14:tracePt t="17569" x="5419725" y="1185863"/>
          <p14:tracePt t="17575" x="5330825" y="1198563"/>
          <p14:tracePt t="17586" x="5241925" y="1211263"/>
          <p14:tracePt t="17591" x="5165725" y="1223963"/>
          <p14:tracePt t="17601" x="5087938" y="1236663"/>
          <p14:tracePt t="17609" x="5011738" y="1262063"/>
          <p14:tracePt t="17617" x="4935538" y="1274763"/>
          <p14:tracePt t="17625" x="4872038" y="1287463"/>
          <p14:tracePt t="17633" x="4808538" y="1300163"/>
          <p14:tracePt t="17642" x="4743450" y="1312863"/>
          <p14:tracePt t="17649" x="4679950" y="1338263"/>
          <p14:tracePt t="17658" x="4565650" y="1376363"/>
          <p14:tracePt t="17665" x="4502150" y="1389063"/>
          <p14:tracePt t="17673" x="4451350" y="1401763"/>
          <p14:tracePt t="17681" x="4400550" y="1427163"/>
          <p14:tracePt t="17690" x="4348163" y="1452563"/>
          <p14:tracePt t="17698" x="4297363" y="1477963"/>
          <p14:tracePt t="17706" x="4246563" y="1504950"/>
          <p14:tracePt t="17713" x="4195763" y="1530350"/>
          <p14:tracePt t="17721" x="4157663" y="1568450"/>
          <p14:tracePt t="17729" x="4119563" y="1593850"/>
          <p14:tracePt t="17739" x="4094163" y="1606550"/>
          <p14:tracePt t="17745" x="4068763" y="1631950"/>
          <p14:tracePt t="17756" x="4043363" y="1670050"/>
          <p14:tracePt t="17761" x="4030663" y="1682750"/>
          <p14:tracePt t="17770" x="4030663" y="1708150"/>
          <p14:tracePt t="17778" x="4017963" y="1720850"/>
          <p14:tracePt t="17788" x="4017963" y="1733550"/>
          <p14:tracePt t="17793" x="4017963" y="1758950"/>
          <p14:tracePt t="17804" x="4017963" y="1771650"/>
          <p14:tracePt t="17809" x="4017963" y="1797050"/>
          <p14:tracePt t="17819" x="4017963" y="1822450"/>
          <p14:tracePt t="17825" x="4017963" y="1847850"/>
          <p14:tracePt t="17835" x="4017963" y="1873250"/>
          <p14:tracePt t="17841" x="4017963" y="1898650"/>
          <p14:tracePt t="17851" x="4017963" y="1924050"/>
          <p14:tracePt t="17857" x="4017963" y="1951038"/>
          <p14:tracePt t="17866" x="4017963" y="1963738"/>
          <p14:tracePt t="17873" x="4017963" y="1976438"/>
          <p14:tracePt t="17883" x="4017963" y="1989138"/>
          <p14:tracePt t="17899" x="4017963" y="2001838"/>
          <p14:tracePt t="17905" x="4017963" y="2014538"/>
          <p14:tracePt t="17915" x="4017963" y="2027238"/>
          <p14:tracePt t="17923" x="4030663" y="2039938"/>
          <p14:tracePt t="17932" x="4030663" y="2052638"/>
          <p14:tracePt t="17940" x="4030663" y="2065338"/>
          <p14:tracePt t="17960" x="4056063" y="2090738"/>
          <p14:tracePt t="17965" x="4068763" y="2116138"/>
          <p14:tracePt t="17971" x="4081463" y="2128838"/>
          <p14:tracePt t="17980" x="4106863" y="2154238"/>
          <p14:tracePt t="17988" x="4132263" y="2166938"/>
          <p14:tracePt t="17995" x="4157663" y="2192338"/>
          <p14:tracePt t="18005" x="4170363" y="2205038"/>
          <p14:tracePt t="18012" x="4221163" y="2217738"/>
          <p14:tracePt t="18021" x="4259263" y="2243138"/>
          <p14:tracePt t="18027" x="4310063" y="2255838"/>
          <p14:tracePt t="18036" x="4348163" y="2255838"/>
          <p14:tracePt t="18043" x="4387850" y="2268538"/>
          <p14:tracePt t="18053" x="4438650" y="2281238"/>
          <p14:tracePt t="18059" x="4489450" y="2293938"/>
          <p14:tracePt t="18067" x="4527550" y="2293938"/>
          <p14:tracePt t="18075" x="4591050" y="2306638"/>
          <p14:tracePt t="18084" x="4629150" y="2306638"/>
          <p14:tracePt t="18091" x="4692650" y="2319338"/>
          <p14:tracePt t="18099" x="4730750" y="2319338"/>
          <p14:tracePt t="18109" x="4795838" y="2319338"/>
          <p14:tracePt t="18116" x="4833938" y="2332038"/>
          <p14:tracePt t="18127" x="4884738" y="2332038"/>
          <p14:tracePt t="18135" x="4986338" y="2332038"/>
          <p14:tracePt t="18143" x="5049838" y="2332038"/>
          <p14:tracePt t="18151" x="5100638" y="2332038"/>
          <p14:tracePt t="18162" x="5178425" y="2332038"/>
          <p14:tracePt t="18167" x="5241925" y="2332038"/>
          <p14:tracePt t="18178" x="5343525" y="2332038"/>
          <p14:tracePt t="18185" x="5419725" y="2332038"/>
          <p14:tracePt t="18194" x="5548313" y="2332038"/>
          <p14:tracePt t="18202" x="5637213" y="2332038"/>
          <p14:tracePt t="18210" x="5726113" y="2332038"/>
          <p14:tracePt t="18218" x="5815013" y="2332038"/>
          <p14:tracePt t="18228" x="5930900" y="2332038"/>
          <p14:tracePt t="18234" x="6045200" y="2332038"/>
          <p14:tracePt t="18243" x="6159500" y="2332038"/>
          <p14:tracePt t="18250" x="6261100" y="2332038"/>
          <p14:tracePt t="18258" x="6389688" y="2332038"/>
          <p14:tracePt t="18266" x="6516688" y="2332038"/>
          <p14:tracePt t="18274" x="6643688" y="2332038"/>
          <p14:tracePt t="18282" x="6772275" y="2306638"/>
          <p14:tracePt t="18291" x="6886575" y="2281238"/>
          <p14:tracePt t="18298" x="6988175" y="2268538"/>
          <p14:tracePt t="18306" x="7065963" y="2255838"/>
          <p14:tracePt t="18314" x="7129463" y="2230438"/>
          <p14:tracePt t="18322" x="7205663" y="2205038"/>
          <p14:tracePt t="18332" x="7243763" y="2192338"/>
          <p14:tracePt t="18338" x="7269163" y="2179638"/>
          <p14:tracePt t="18346" x="7294563" y="2166938"/>
          <p14:tracePt t="18356" x="7319963" y="2154238"/>
          <p14:tracePt t="18363" x="7332663" y="2154238"/>
          <p14:tracePt t="18370" x="7332663" y="2141538"/>
          <p14:tracePt t="18724" x="0" y="0"/>
        </p14:tracePtLst>
        <p14:tracePtLst>
          <p14:tracePt t="25349" x="7575550" y="1784350"/>
          <p14:tracePt t="25356" x="7550150" y="1784350"/>
          <p14:tracePt t="25364" x="7524750" y="1771650"/>
          <p14:tracePt t="25376" x="7486650" y="1771650"/>
          <p14:tracePt t="25380" x="7473950" y="1758950"/>
          <p14:tracePt t="25388" x="7448550" y="1758950"/>
          <p14:tracePt t="25395" x="7408863" y="1746250"/>
          <p14:tracePt t="25404" x="7383463" y="1746250"/>
          <p14:tracePt t="25414" x="7358063" y="1733550"/>
          <p14:tracePt t="25420" x="7319963" y="1720850"/>
          <p14:tracePt t="25427" x="7294563" y="1720850"/>
          <p14:tracePt t="25435" x="7269163" y="1708150"/>
          <p14:tracePt t="25443" x="7243763" y="1695450"/>
          <p14:tracePt t="25452" x="7205663" y="1682750"/>
          <p14:tracePt t="25459" x="7192963" y="1682750"/>
          <p14:tracePt t="25467" x="7167563" y="1682750"/>
          <p14:tracePt t="25476" x="7154863" y="1670050"/>
          <p14:tracePt t="25483" x="7116763" y="1657350"/>
          <p14:tracePt t="25492" x="7091363" y="1657350"/>
          <p14:tracePt t="25500" x="7078663" y="1657350"/>
          <p14:tracePt t="25507" x="7053263" y="1644650"/>
          <p14:tracePt t="25515" x="7038975" y="1644650"/>
          <p14:tracePt t="25525" x="7000875" y="1644650"/>
          <p14:tracePt t="25531" x="6975475" y="1631950"/>
          <p14:tracePt t="25540" x="6962775" y="1631950"/>
          <p14:tracePt t="25548" x="6937375" y="1631950"/>
          <p14:tracePt t="25555" x="6911975" y="1631950"/>
          <p14:tracePt t="25564" x="6886575" y="1619250"/>
          <p14:tracePt t="25572" x="6861175" y="1619250"/>
          <p14:tracePt t="25579" x="6810375" y="1606550"/>
          <p14:tracePt t="25588" x="6772275" y="1606550"/>
          <p14:tracePt t="25595" x="6734175" y="1606550"/>
          <p14:tracePt t="25604" x="6696075" y="1593850"/>
          <p14:tracePt t="25611" x="6656388" y="1593850"/>
          <p14:tracePt t="25621" x="6618288" y="1581150"/>
          <p14:tracePt t="25629" x="6580188" y="1581150"/>
          <p14:tracePt t="25637" x="6542088" y="1581150"/>
          <p14:tracePt t="25645" x="6503988" y="1568450"/>
          <p14:tracePt t="25653" x="6453188" y="1568450"/>
          <p14:tracePt t="25661" x="6415088" y="1568450"/>
          <p14:tracePt t="25669" x="6364288" y="1568450"/>
          <p14:tracePt t="25680" x="6313488" y="1568450"/>
          <p14:tracePt t="25686" x="6223000" y="1568450"/>
          <p14:tracePt t="25693" x="6184900" y="1568450"/>
          <p14:tracePt t="25701" x="6146800" y="1568450"/>
          <p14:tracePt t="25709" x="6096000" y="1568450"/>
          <p14:tracePt t="25717" x="6057900" y="1568450"/>
          <p14:tracePt t="25726" x="6019800" y="1568450"/>
          <p14:tracePt t="25733" x="5981700" y="1568450"/>
          <p14:tracePt t="25742" x="5930900" y="1568450"/>
          <p14:tracePt t="25749" x="5878513" y="1568450"/>
          <p14:tracePt t="25759" x="5840413" y="1568450"/>
          <p14:tracePt t="25765" x="5802313" y="1568450"/>
          <p14:tracePt t="25774" x="5764213" y="1568450"/>
          <p14:tracePt t="25781" x="5726113" y="1568450"/>
          <p14:tracePt t="25790" x="5688013" y="1568450"/>
          <p14:tracePt t="25797" x="5649913" y="1568450"/>
          <p14:tracePt t="25806" x="5611813" y="1568450"/>
          <p14:tracePt t="25813" x="5561013" y="1568450"/>
          <p14:tracePt t="25823" x="5521325" y="1568450"/>
          <p14:tracePt t="25829" x="5470525" y="1568450"/>
          <p14:tracePt t="25841" x="5432425" y="1568450"/>
          <p14:tracePt t="25845" x="5394325" y="1568450"/>
          <p14:tracePt t="25854" x="5343525" y="1568450"/>
          <p14:tracePt t="25861" x="5292725" y="1568450"/>
          <p14:tracePt t="25872" x="5241925" y="1568450"/>
          <p14:tracePt t="25881" x="5138738" y="1581150"/>
          <p14:tracePt t="25885" x="5087938" y="1581150"/>
          <p14:tracePt t="25893" x="5024438" y="1581150"/>
          <p14:tracePt t="25901" x="4960938" y="1581150"/>
          <p14:tracePt t="25912" x="4897438" y="1581150"/>
          <p14:tracePt t="25917" x="4833938" y="1581150"/>
          <p14:tracePt t="25927" x="4770438" y="1581150"/>
          <p14:tracePt t="25933" x="4616450" y="1581150"/>
          <p14:tracePt t="25943" x="4540250" y="1581150"/>
          <p14:tracePt t="25952" x="4476750" y="1581150"/>
          <p14:tracePt t="25960" x="4400550" y="1581150"/>
          <p14:tracePt t="25968" x="4335463" y="1581150"/>
          <p14:tracePt t="25975" x="4259263" y="1581150"/>
          <p14:tracePt t="25983" x="4195763" y="1593850"/>
          <p14:tracePt t="25993" x="4132263" y="1606550"/>
          <p14:tracePt t="25999" x="4068763" y="1619250"/>
          <p14:tracePt t="26012" x="3978275" y="1657350"/>
          <p14:tracePt t="26015" x="3940175" y="1682750"/>
          <p14:tracePt t="26025" x="3914775" y="1695450"/>
          <p14:tracePt t="26032" x="3863975" y="1746250"/>
          <p14:tracePt t="26042" x="3838575" y="1758950"/>
          <p14:tracePt t="26047" x="3825875" y="1771650"/>
          <p14:tracePt t="26057" x="3800475" y="1809750"/>
          <p14:tracePt t="26063" x="3787775" y="1822450"/>
          <p14:tracePt t="26073" x="3775075" y="1835150"/>
          <p14:tracePt t="26079" x="3762375" y="1847850"/>
          <p14:tracePt t="26095" x="3762375" y="1873250"/>
          <p14:tracePt t="26099" x="3749675" y="1885950"/>
          <p14:tracePt t="26108" x="3749675" y="1911350"/>
          <p14:tracePt t="26119" x="3749675" y="1924050"/>
          <p14:tracePt t="26127" x="3749675" y="1963738"/>
          <p14:tracePt t="26135" x="3749675" y="1989138"/>
          <p14:tracePt t="26144" x="3762375" y="2001838"/>
          <p14:tracePt t="26151" x="3775075" y="2027238"/>
          <p14:tracePt t="26159" x="3813175" y="2090738"/>
          <p14:tracePt t="26167" x="3825875" y="2116138"/>
          <p14:tracePt t="26176" x="3863975" y="2141538"/>
          <p14:tracePt t="26183" x="3889375" y="2179638"/>
          <p14:tracePt t="26194" x="3927475" y="2205038"/>
          <p14:tracePt t="26202" x="3965575" y="2230438"/>
          <p14:tracePt t="26209" x="4043363" y="2281238"/>
          <p14:tracePt t="26217" x="4094163" y="2306638"/>
          <p14:tracePt t="26226" x="4132263" y="2319338"/>
          <p14:tracePt t="26233" x="4183063" y="2344738"/>
          <p14:tracePt t="26259" x="4335463" y="2409825"/>
          <p14:tracePt t="26265" x="4387850" y="2422525"/>
          <p14:tracePt t="26276" x="4451350" y="2435225"/>
          <p14:tracePt t="26281" x="4514850" y="2447925"/>
          <p14:tracePt t="26289" x="4667250" y="2473325"/>
          <p14:tracePt t="26297" x="4730750" y="2473325"/>
          <p14:tracePt t="26308" x="4821238" y="2486025"/>
          <p14:tracePt t="26313" x="4910138" y="2498725"/>
          <p14:tracePt t="26321" x="5011738" y="2498725"/>
          <p14:tracePt t="26329" x="5113338" y="2511425"/>
          <p14:tracePt t="26338" x="5216525" y="2524125"/>
          <p14:tracePt t="26345" x="5305425" y="2536825"/>
          <p14:tracePt t="26353" x="5407025" y="2549525"/>
          <p14:tracePt t="26361" x="5561013" y="2562225"/>
          <p14:tracePt t="26369" x="5637213" y="2574925"/>
          <p14:tracePt t="26377" x="5802313" y="2587625"/>
          <p14:tracePt t="26385" x="5878513" y="2587625"/>
          <p14:tracePt t="26393" x="5956300" y="2600325"/>
          <p14:tracePt t="26401" x="6032500" y="2600325"/>
          <p14:tracePt t="26409" x="6184900" y="2625725"/>
          <p14:tracePt t="26417" x="6273800" y="2625725"/>
          <p14:tracePt t="26427" x="6351588" y="2625725"/>
          <p14:tracePt t="26433" x="6516688" y="2625725"/>
          <p14:tracePt t="26443" x="6592888" y="2625725"/>
          <p14:tracePt t="26449" x="6683375" y="2625725"/>
          <p14:tracePt t="26459" x="6759575" y="2625725"/>
          <p14:tracePt t="26465" x="6848475" y="2625725"/>
          <p14:tracePt t="26476" x="7026275" y="2625725"/>
          <p14:tracePt t="26481" x="7116763" y="2625725"/>
          <p14:tracePt t="26491" x="7205663" y="2613025"/>
          <p14:tracePt t="26499" x="7294563" y="2600325"/>
          <p14:tracePt t="26509" x="7383463" y="2600325"/>
          <p14:tracePt t="26515" x="7550150" y="2562225"/>
          <p14:tracePt t="26524" x="7626350" y="2562225"/>
          <p14:tracePt t="26531" x="7702550" y="2549525"/>
          <p14:tracePt t="26540" x="7843838" y="2536825"/>
          <p14:tracePt t="26547" x="7894638" y="2524125"/>
          <p14:tracePt t="26555" x="7958138" y="2524125"/>
          <p14:tracePt t="26563" x="8008938" y="2511425"/>
          <p14:tracePt t="26571" x="8059738" y="2498725"/>
          <p14:tracePt t="26579" x="8097838" y="2498725"/>
          <p14:tracePt t="26587" x="8135938" y="2486025"/>
          <p14:tracePt t="26595" x="8161338" y="2473325"/>
          <p14:tracePt t="26604" x="8186738" y="2460625"/>
          <p14:tracePt t="26611" x="8201025" y="2447925"/>
          <p14:tracePt t="26619" x="8213725" y="2447925"/>
          <p14:tracePt t="26627" x="8226425" y="2435225"/>
          <p14:tracePt t="26635" x="8226425" y="2422525"/>
          <p14:tracePt t="26643" x="8239125" y="2422525"/>
          <p14:tracePt t="26651" x="8239125" y="2409825"/>
          <p14:tracePt t="26660" x="8239125" y="2397125"/>
          <p14:tracePt t="26668" x="8251825" y="2384425"/>
          <p14:tracePt t="26683" x="8264525" y="2384425"/>
          <p14:tracePt t="26697" x="8264525" y="2371725"/>
          <p14:tracePt t="26763" x="8264525" y="2359025"/>
          <p14:tracePt t="26788" x="8264525" y="2344738"/>
          <p14:tracePt t="26797" x="8251825" y="2332038"/>
          <p14:tracePt t="26807" x="8239125" y="2319338"/>
          <p14:tracePt t="26813" x="8226425" y="2306638"/>
          <p14:tracePt t="26821" x="8213725" y="2293938"/>
          <p14:tracePt t="26829" x="8201025" y="2293938"/>
          <p14:tracePt t="26838" x="8186738" y="2281238"/>
          <p14:tracePt t="26845" x="8174038" y="2281238"/>
          <p14:tracePt t="26869" x="8161338" y="2281238"/>
          <p14:tracePt t="26877" x="8148638" y="2268538"/>
          <p14:tracePt t="26885" x="8135938" y="2268538"/>
          <p14:tracePt t="26893" x="8123238" y="2268538"/>
          <p14:tracePt t="26904" x="8097838" y="2255838"/>
          <p14:tracePt t="26915" x="8085138" y="2255838"/>
          <p14:tracePt t="26921" x="8059738" y="2243138"/>
          <p14:tracePt t="26944" x="8021638" y="2243138"/>
          <p14:tracePt t="26946" x="8008938" y="2243138"/>
          <p14:tracePt t="26954" x="7970838" y="2230438"/>
          <p14:tracePt t="26962" x="7958138" y="2230438"/>
          <p14:tracePt t="26970" x="7945438" y="2230438"/>
          <p14:tracePt t="26977" x="7907338" y="2230438"/>
          <p14:tracePt t="26986" x="7881938" y="2230438"/>
          <p14:tracePt t="27000" x="7869238" y="2230438"/>
          <p14:tracePt t="27002" x="7818438" y="2230438"/>
          <p14:tracePt t="27009" x="7804150" y="2230438"/>
          <p14:tracePt t="27017" x="7791450" y="2230438"/>
          <p14:tracePt t="27027" x="7778750" y="2230438"/>
          <p14:tracePt t="27033" x="7766050" y="2230438"/>
          <p14:tracePt t="27164" x="0" y="0"/>
        </p14:tracePtLst>
        <p14:tracePtLst>
          <p14:tracePt t="61993" x="8047038" y="2881313"/>
          <p14:tracePt t="62010" x="8034338" y="2881313"/>
          <p14:tracePt t="62026" x="8021638" y="2881313"/>
          <p14:tracePt t="62036" x="8008938" y="2894013"/>
          <p14:tracePt t="62042" x="7996238" y="2894013"/>
          <p14:tracePt t="62052" x="7970838" y="2894013"/>
          <p14:tracePt t="62060" x="7958138" y="2894013"/>
          <p14:tracePt t="62068" x="7945438" y="2894013"/>
          <p14:tracePt t="62076" x="7920038" y="2906713"/>
          <p14:tracePt t="62086" x="7894638" y="2906713"/>
          <p14:tracePt t="62092" x="7869238" y="2906713"/>
          <p14:tracePt t="62100" x="7831138" y="2906713"/>
          <p14:tracePt t="62109" x="7791450" y="2906713"/>
          <p14:tracePt t="62116" x="7727950" y="2906713"/>
          <p14:tracePt t="62124" x="7664450" y="2906713"/>
          <p14:tracePt t="62132" x="7588250" y="2906713"/>
          <p14:tracePt t="62141" x="7512050" y="2906713"/>
          <p14:tracePt t="62149" x="7408863" y="2919413"/>
          <p14:tracePt t="62156" x="7307263" y="2919413"/>
          <p14:tracePt t="62164" x="7243763" y="2932113"/>
          <p14:tracePt t="62172" x="7129463" y="2944813"/>
          <p14:tracePt t="62181" x="7013575" y="2970213"/>
          <p14:tracePt t="62188" x="6950075" y="2982913"/>
          <p14:tracePt t="62196" x="6823075" y="3021013"/>
          <p14:tracePt t="62204" x="6696075" y="3059113"/>
          <p14:tracePt t="62215" x="6630988" y="3071813"/>
          <p14:tracePt t="62220" x="6491288" y="3109913"/>
          <p14:tracePt t="62232" x="6364288" y="3135313"/>
          <p14:tracePt t="62236" x="6300788" y="3148013"/>
          <p14:tracePt t="62248" x="6146800" y="3186113"/>
          <p14:tracePt t="62253" x="6083300" y="3198813"/>
          <p14:tracePt t="62260" x="5943600" y="3225800"/>
          <p14:tracePt t="62268" x="5878513" y="3238500"/>
          <p14:tracePt t="62281" x="5751513" y="3276600"/>
          <p14:tracePt t="62286" x="5700713" y="3289300"/>
          <p14:tracePt t="62292" x="5586413" y="3314700"/>
          <p14:tracePt t="62300" x="5535613" y="3340100"/>
          <p14:tracePt t="62310" x="5483225" y="3352800"/>
          <p14:tracePt t="62318" x="5407025" y="3403600"/>
          <p14:tracePt t="62326" x="5368925" y="3429000"/>
          <p14:tracePt t="62334" x="5318125" y="3467100"/>
          <p14:tracePt t="62342" x="5292725" y="3505200"/>
          <p14:tracePt t="62350" x="5254625" y="3556000"/>
          <p14:tracePt t="62358" x="5229225" y="3594100"/>
          <p14:tracePt t="62366" x="5216525" y="3646488"/>
          <p14:tracePt t="62373" x="5203825" y="3709988"/>
          <p14:tracePt t="62381" x="5203825" y="3773488"/>
          <p14:tracePt t="62390" x="5203825" y="3849688"/>
          <p14:tracePt t="62397" x="5203825" y="3938588"/>
          <p14:tracePt t="62405" x="5229225" y="4027488"/>
          <p14:tracePt t="62413" x="5254625" y="4065588"/>
          <p14:tracePt t="62421" x="5292725" y="4156075"/>
          <p14:tracePt t="62429" x="5356225" y="4244975"/>
          <p14:tracePt t="62437" x="5419725" y="4321175"/>
          <p14:tracePt t="62447" x="5457825" y="4346575"/>
          <p14:tracePt t="62453" x="5535613" y="4410075"/>
          <p14:tracePt t="62462" x="5624513" y="4473575"/>
          <p14:tracePt t="62469" x="5662613" y="4498975"/>
          <p14:tracePt t="62479" x="5764213" y="4538663"/>
          <p14:tracePt t="62485" x="5815013" y="4551363"/>
          <p14:tracePt t="62493" x="5930900" y="4589463"/>
          <p14:tracePt t="62501" x="5994400" y="4602163"/>
          <p14:tracePt t="62509" x="6134100" y="4640263"/>
          <p14:tracePt t="62517" x="6210300" y="4652963"/>
          <p14:tracePt t="62525" x="6376988" y="4678363"/>
          <p14:tracePt t="62534" x="6453188" y="4691063"/>
          <p14:tracePt t="62542" x="6643688" y="4716463"/>
          <p14:tracePt t="62549" x="6734175" y="4729163"/>
          <p14:tracePt t="62557" x="6924675" y="4741863"/>
          <p14:tracePt t="62565" x="7026275" y="4754563"/>
          <p14:tracePt t="62573" x="7231063" y="4754563"/>
          <p14:tracePt t="62581" x="7345363" y="4767263"/>
          <p14:tracePt t="62591" x="7448550" y="4767263"/>
          <p14:tracePt t="62597" x="7677150" y="4767263"/>
          <p14:tracePt t="62607" x="7791450" y="4767263"/>
          <p14:tracePt t="62615" x="7907338" y="4767263"/>
          <p14:tracePt t="62621" x="8123238" y="4767263"/>
          <p14:tracePt t="62631" x="8226425" y="4754563"/>
          <p14:tracePt t="62639" x="8328025" y="4741863"/>
          <p14:tracePt t="62647" x="8531225" y="4716463"/>
          <p14:tracePt t="62655" x="8634413" y="4678363"/>
          <p14:tracePt t="62663" x="8723313" y="4652963"/>
          <p14:tracePt t="62671" x="8812213" y="4614863"/>
          <p14:tracePt t="62680" x="8966200" y="4551363"/>
          <p14:tracePt t="62687" x="9042400" y="4513263"/>
          <p14:tracePt t="62696" x="9156700" y="4448175"/>
          <p14:tracePt t="62703" x="9207500" y="4410075"/>
          <p14:tracePt t="62712" x="9309100" y="4346575"/>
          <p14:tracePt t="62719" x="9348788" y="4321175"/>
          <p14:tracePt t="62731" x="9399588" y="4283075"/>
          <p14:tracePt t="62735" x="9437688" y="4244975"/>
          <p14:tracePt t="62744" x="9475788" y="4194175"/>
          <p14:tracePt t="62751" x="9501188" y="4156075"/>
          <p14:tracePt t="62759" x="9513888" y="4143375"/>
          <p14:tracePt t="62767" x="9526588" y="4079875"/>
          <p14:tracePt t="62775" x="9539288" y="4040188"/>
          <p14:tracePt t="62783" x="9551988" y="4002088"/>
          <p14:tracePt t="62798" x="9564688" y="3963988"/>
          <p14:tracePt t="62799" x="9564688" y="3925888"/>
          <p14:tracePt t="62807" x="9564688" y="3875088"/>
          <p14:tracePt t="62815" x="9564688" y="3849688"/>
          <p14:tracePt t="62825" x="9564688" y="3811588"/>
          <p14:tracePt t="62833" x="9564688" y="3773488"/>
          <p14:tracePt t="62840" x="9564688" y="3735388"/>
          <p14:tracePt t="62848" x="9551988" y="3697288"/>
          <p14:tracePt t="62855" x="9539288" y="3646488"/>
          <p14:tracePt t="62863" x="9513888" y="3606800"/>
          <p14:tracePt t="62873" x="9488488" y="3568700"/>
          <p14:tracePt t="62880" x="9450388" y="3505200"/>
          <p14:tracePt t="62889" x="9424988" y="3467100"/>
          <p14:tracePt t="62895" x="9374188" y="3403600"/>
          <p14:tracePt t="62905" x="9336088" y="3365500"/>
          <p14:tracePt t="62913" x="9283700" y="3314700"/>
          <p14:tracePt t="62921" x="9207500" y="3251200"/>
          <p14:tracePt t="62930" x="9156700" y="3211513"/>
          <p14:tracePt t="62937" x="9105900" y="3173413"/>
          <p14:tracePt t="62946" x="9042400" y="3135313"/>
          <p14:tracePt t="62953" x="8991600" y="3109913"/>
          <p14:tracePt t="62963" x="8939213" y="3084513"/>
          <p14:tracePt t="62969" x="8875713" y="3059113"/>
          <p14:tracePt t="62979" x="8812213" y="3046413"/>
          <p14:tracePt t="62985" x="8748713" y="3021013"/>
          <p14:tracePt t="62996" x="8685213" y="2995613"/>
          <p14:tracePt t="63001" x="8647113" y="2995613"/>
          <p14:tracePt t="63010" x="8569325" y="2970213"/>
          <p14:tracePt t="63017" x="8480425" y="2944813"/>
          <p14:tracePt t="63027" x="8391525" y="2919413"/>
          <p14:tracePt t="63033" x="8353425" y="2906713"/>
          <p14:tracePt t="63041" x="8264525" y="2894013"/>
          <p14:tracePt t="63049" x="8161338" y="2868613"/>
          <p14:tracePt t="63057" x="8110538" y="2855913"/>
          <p14:tracePt t="63066" x="8008938" y="2843213"/>
          <p14:tracePt t="63073" x="7907338" y="2830513"/>
          <p14:tracePt t="63081" x="7856538" y="2817813"/>
          <p14:tracePt t="63089" x="7740650" y="2817813"/>
          <p14:tracePt t="63097" x="7677150" y="2805113"/>
          <p14:tracePt t="63105" x="7562850" y="2805113"/>
          <p14:tracePt t="63113" x="7512050" y="2805113"/>
          <p14:tracePt t="63121" x="7396163" y="2805113"/>
          <p14:tracePt t="63129" x="7332663" y="2817813"/>
          <p14:tracePt t="63137" x="7205663" y="2830513"/>
          <p14:tracePt t="63146" x="7142163" y="2843213"/>
          <p14:tracePt t="63153" x="7026275" y="2868613"/>
          <p14:tracePt t="63164" x="6962775" y="2881313"/>
          <p14:tracePt t="63171" x="6911975" y="2894013"/>
          <p14:tracePt t="63179" x="6797675" y="2919413"/>
          <p14:tracePt t="63187" x="6734175" y="2932113"/>
          <p14:tracePt t="63196" x="6618288" y="2970213"/>
          <p14:tracePt t="63203" x="6554788" y="2995613"/>
          <p14:tracePt t="63212" x="6503988" y="3008313"/>
          <p14:tracePt t="63231" x="6338888" y="3071813"/>
          <p14:tracePt t="63235" x="6288088" y="3097213"/>
          <p14:tracePt t="63245" x="6197600" y="3135313"/>
          <p14:tracePt t="63251" x="6159500" y="3160713"/>
          <p14:tracePt t="63263" x="6108700" y="3186113"/>
          <p14:tracePt t="63267" x="6070600" y="3211513"/>
          <p14:tracePt t="63275" x="6007100" y="3251200"/>
          <p14:tracePt t="63283" x="5969000" y="3289300"/>
          <p14:tracePt t="63293" x="5943600" y="3314700"/>
          <p14:tracePt t="63299" x="5918200" y="3340100"/>
          <p14:tracePt t="63307" x="5878513" y="3403600"/>
          <p14:tracePt t="63315" x="5853113" y="3429000"/>
          <p14:tracePt t="63323" x="5840413" y="3454400"/>
          <p14:tracePt t="63331" x="5827713" y="3492500"/>
          <p14:tracePt t="63339" x="5815013" y="3517900"/>
          <p14:tracePt t="63347" x="5802313" y="3568700"/>
          <p14:tracePt t="63355" x="5789613" y="3594100"/>
          <p14:tracePt t="63363" x="5789613" y="3619500"/>
          <p14:tracePt t="63371" x="5776913" y="3632200"/>
          <p14:tracePt t="63379" x="5776913" y="3659188"/>
          <p14:tracePt t="63387" x="5776913" y="3671888"/>
          <p14:tracePt t="63397" x="5764213" y="3709988"/>
          <p14:tracePt t="63403" x="5751513" y="3722688"/>
          <p14:tracePt t="63414" x="5751513" y="3735388"/>
          <p14:tracePt t="63419" x="5751513" y="3748088"/>
          <p14:tracePt t="63430" x="5751513" y="3760788"/>
          <p14:tracePt t="63435" x="5751513" y="3773488"/>
          <p14:tracePt t="63444" x="5751513" y="3786188"/>
          <p14:tracePt t="63453" x="5751513" y="3798888"/>
          <p14:tracePt t="63462" x="5751513" y="3824288"/>
          <p14:tracePt t="63469" x="5751513" y="3836988"/>
          <p14:tracePt t="63476" x="5751513" y="3862388"/>
          <p14:tracePt t="63485" x="5764213" y="3887788"/>
          <p14:tracePt t="63494" x="5776913" y="3913188"/>
          <p14:tracePt t="63501" x="5802313" y="3951288"/>
          <p14:tracePt t="63509" x="5815013" y="3976688"/>
          <p14:tracePt t="63517" x="5827713" y="3989388"/>
          <p14:tracePt t="63525" x="5827713" y="4014788"/>
          <p14:tracePt t="63533" x="5840413" y="4027488"/>
          <p14:tracePt t="63541" x="5840413" y="4040188"/>
          <p14:tracePt t="63549" x="5853113" y="4040188"/>
          <p14:tracePt t="63557" x="5853113" y="4052888"/>
          <p14:tracePt t="63565" x="5865813" y="4065588"/>
          <p14:tracePt t="63573" x="5865813" y="4079875"/>
          <p14:tracePt t="63581" x="5878513" y="4092575"/>
          <p14:tracePt t="63589" x="5891213" y="4105275"/>
          <p14:tracePt t="63601" x="5891213" y="4117975"/>
          <p14:tracePt t="63605" x="5903913" y="4130675"/>
          <p14:tracePt t="63614" x="5918200" y="4143375"/>
          <p14:tracePt t="63634" x="5930900" y="4168775"/>
          <p14:tracePt t="63637" x="5943600" y="4181475"/>
          <p14:tracePt t="63647" x="5969000" y="4194175"/>
          <p14:tracePt t="63653" x="5981700" y="4206875"/>
          <p14:tracePt t="63665" x="6007100" y="4232275"/>
          <p14:tracePt t="63669" x="6019800" y="4244975"/>
          <p14:tracePt t="63678" x="6057900" y="4270375"/>
          <p14:tracePt t="63685" x="6083300" y="4295775"/>
          <p14:tracePt t="63696" x="6121400" y="4308475"/>
          <p14:tracePt t="63701" x="6146800" y="4321175"/>
          <p14:tracePt t="63710" x="6184900" y="4346575"/>
          <p14:tracePt t="63717" x="6223000" y="4359275"/>
          <p14:tracePt t="63728" x="6261100" y="4371975"/>
          <p14:tracePt t="63741" x="6288088" y="4384675"/>
          <p14:tracePt t="63750" x="6313488" y="4397375"/>
          <p14:tracePt t="63759" x="6338888" y="4410075"/>
          <p14:tracePt t="63767" x="6351588" y="4410075"/>
          <p14:tracePt t="63776" x="6364288" y="4422775"/>
          <p14:tracePt t="63784" x="6376988" y="4422775"/>
          <p14:tracePt t="63791" x="6389688" y="4422775"/>
          <p14:tracePt t="63799" x="6402388" y="4422775"/>
          <p14:tracePt t="63807" x="6402388" y="4435475"/>
          <p14:tracePt t="63823" x="6427788" y="4435475"/>
          <p14:tracePt t="63831" x="6453188" y="4448175"/>
          <p14:tracePt t="63839" x="6465888" y="4460875"/>
          <p14:tracePt t="63847" x="6503988" y="4473575"/>
          <p14:tracePt t="63855" x="6542088" y="4486275"/>
          <p14:tracePt t="63863" x="6567488" y="4486275"/>
          <p14:tracePt t="63871" x="6605588" y="4498975"/>
          <p14:tracePt t="63879" x="6630988" y="4513263"/>
          <p14:tracePt t="63887" x="6683375" y="4525963"/>
          <p14:tracePt t="63895" x="6708775" y="4525963"/>
          <p14:tracePt t="63903" x="6746875" y="4538663"/>
          <p14:tracePt t="63913" x="6772275" y="4551363"/>
          <p14:tracePt t="63919" x="6823075" y="4551363"/>
          <p14:tracePt t="63930" x="6848475" y="4564063"/>
          <p14:tracePt t="63935" x="6899275" y="4564063"/>
          <p14:tracePt t="63946" x="6924675" y="4576763"/>
          <p14:tracePt t="63951" x="6950075" y="4576763"/>
          <p14:tracePt t="63962" x="6988175" y="4576763"/>
          <p14:tracePt t="63968" x="7000875" y="4589463"/>
          <p14:tracePt t="63978" x="7038975" y="4589463"/>
          <p14:tracePt t="63984" x="7053263" y="4589463"/>
          <p14:tracePt t="63993" x="7065963" y="4589463"/>
          <p14:tracePt t="63999" x="7091363" y="4589463"/>
          <p14:tracePt t="64008" x="7116763" y="4589463"/>
          <p14:tracePt t="64018" x="7129463" y="4589463"/>
          <p14:tracePt t="64025" x="7154863" y="4589463"/>
          <p14:tracePt t="64033" x="7205663" y="4602163"/>
          <p14:tracePt t="64042" x="7231063" y="4602163"/>
          <p14:tracePt t="64050" x="7256463" y="4602163"/>
          <p14:tracePt t="64058" x="7307263" y="4602163"/>
          <p14:tracePt t="64066" x="7332663" y="4602163"/>
          <p14:tracePt t="64074" x="7370763" y="4602163"/>
          <p14:tracePt t="64084" x="7396163" y="4602163"/>
          <p14:tracePt t="64089" x="7435850" y="4602163"/>
          <p14:tracePt t="64100" x="7499350" y="4602163"/>
          <p14:tracePt t="64106" x="7524750" y="4602163"/>
          <p14:tracePt t="64116" x="7550150" y="4602163"/>
          <p14:tracePt t="64122" x="7588250" y="4602163"/>
          <p14:tracePt t="64131" x="7613650" y="4589463"/>
          <p14:tracePt t="64138" x="7664450" y="4589463"/>
          <p14:tracePt t="64147" x="7702550" y="4576763"/>
          <p14:tracePt t="64154" x="7727950" y="4576763"/>
          <p14:tracePt t="64165" x="7766050" y="4576763"/>
          <p14:tracePt t="64170" x="7804150" y="4564063"/>
          <p14:tracePt t="64181" x="7843838" y="4564063"/>
          <p14:tracePt t="64185" x="7869238" y="4564063"/>
          <p14:tracePt t="64200" x="7932738" y="4551363"/>
          <p14:tracePt t="64202" x="7970838" y="4551363"/>
          <p14:tracePt t="64210" x="7996238" y="4538663"/>
          <p14:tracePt t="64218" x="8034338" y="4538663"/>
          <p14:tracePt t="64227" x="8059738" y="4538663"/>
          <p14:tracePt t="64234" x="8097838" y="4525963"/>
          <p14:tracePt t="64242" x="8135938" y="4525963"/>
          <p14:tracePt t="64250" x="8161338" y="4513263"/>
          <p14:tracePt t="64258" x="8201025" y="4513263"/>
          <p14:tracePt t="64265" x="8239125" y="4513263"/>
          <p14:tracePt t="64273" x="8264525" y="4498975"/>
          <p14:tracePt t="64282" x="8289925" y="4498975"/>
          <p14:tracePt t="64290" x="8315325" y="4486275"/>
          <p14:tracePt t="64300" x="8340725" y="4473575"/>
          <p14:tracePt t="64306" x="8366125" y="4473575"/>
          <p14:tracePt t="64316" x="8391525" y="4460875"/>
          <p14:tracePt t="64323" x="8429625" y="4448175"/>
          <p14:tracePt t="64332" x="8455025" y="4435475"/>
          <p14:tracePt t="64340" x="8480425" y="4422775"/>
          <p14:tracePt t="64350" x="8505825" y="4410075"/>
          <p14:tracePt t="64356" x="8531225" y="4410075"/>
          <p14:tracePt t="64364" x="8543925" y="4397375"/>
          <p14:tracePt t="64372" x="8569325" y="4384675"/>
          <p14:tracePt t="64383" x="8583613" y="4371975"/>
          <p14:tracePt t="64387" x="8596313" y="4359275"/>
          <p14:tracePt t="64397" x="8621713" y="4346575"/>
          <p14:tracePt t="64403" x="8634413" y="4333875"/>
          <p14:tracePt t="64415" x="8647113" y="4321175"/>
          <p14:tracePt t="64419" x="8659813" y="4321175"/>
          <p14:tracePt t="64429" x="8685213" y="4295775"/>
          <p14:tracePt t="64435" x="8697913" y="4283075"/>
          <p14:tracePt t="64446" x="8710613" y="4270375"/>
          <p14:tracePt t="64451" x="8723313" y="4257675"/>
          <p14:tracePt t="64459" x="8748713" y="4244975"/>
          <p14:tracePt t="64467" x="8761413" y="4232275"/>
          <p14:tracePt t="64478" x="8774113" y="4219575"/>
          <p14:tracePt t="64483" x="8786813" y="4194175"/>
          <p14:tracePt t="64491" x="8799513" y="4181475"/>
          <p14:tracePt t="64499" x="8824913" y="4156075"/>
          <p14:tracePt t="64507" x="8837613" y="4143375"/>
          <p14:tracePt t="64515" x="8850313" y="4130675"/>
          <p14:tracePt t="64523" x="8863013" y="4117975"/>
          <p14:tracePt t="64533" x="8863013" y="4105275"/>
          <p14:tracePt t="64539" x="8875713" y="4105275"/>
          <p14:tracePt t="64548" x="8888413" y="4079875"/>
          <p14:tracePt t="64555" x="8888413" y="4065588"/>
          <p14:tracePt t="64563" x="8901113" y="4052888"/>
          <p14:tracePt t="64572" x="8913813" y="4027488"/>
          <p14:tracePt t="64581" x="8913813" y="4014788"/>
          <p14:tracePt t="64589" x="8926513" y="4002088"/>
          <p14:tracePt t="64596" x="8926513" y="3976688"/>
          <p14:tracePt t="64603" x="8939213" y="3951288"/>
          <p14:tracePt t="64615" x="8939213" y="3938588"/>
          <p14:tracePt t="64621" x="8939213" y="3925888"/>
          <p14:tracePt t="64629" x="8951913" y="3913188"/>
          <p14:tracePt t="64637" x="8951913" y="3900488"/>
          <p14:tracePt t="64647" x="8951913" y="3875088"/>
          <p14:tracePt t="64654" x="8951913" y="3862388"/>
          <p14:tracePt t="64663" x="8951913" y="3849688"/>
          <p14:tracePt t="64669" x="8951913" y="3836988"/>
          <p14:tracePt t="64680" x="8951913" y="3824288"/>
          <p14:tracePt t="64685" x="8951913" y="3811588"/>
          <p14:tracePt t="64693" x="8951913" y="3798888"/>
          <p14:tracePt t="64701" x="8951913" y="3786188"/>
          <p14:tracePt t="64709" x="8951913" y="3773488"/>
          <p14:tracePt t="64718" x="8951913" y="3748088"/>
          <p14:tracePt t="64726" x="8951913" y="3735388"/>
          <p14:tracePt t="64733" x="8939213" y="3722688"/>
          <p14:tracePt t="64742" x="8939213" y="3709988"/>
          <p14:tracePt t="64749" x="8939213" y="3697288"/>
          <p14:tracePt t="64757" x="8939213" y="3684588"/>
          <p14:tracePt t="64767" x="8939213" y="3659188"/>
          <p14:tracePt t="64781" x="8926513" y="3646488"/>
          <p14:tracePt t="64789" x="8926513" y="3619500"/>
          <p14:tracePt t="64797" x="8926513" y="3606800"/>
          <p14:tracePt t="64806" x="8913813" y="3594100"/>
          <p14:tracePt t="64821" x="8901113" y="3581400"/>
          <p14:tracePt t="64829" x="8901113" y="3568700"/>
          <p14:tracePt t="64853" x="8901113" y="3556000"/>
          <p14:tracePt t="65235" x="0" y="0"/>
        </p14:tracePtLst>
        <p14:tracePtLst>
          <p14:tracePt t="67873" x="8659813" y="3403600"/>
          <p14:tracePt t="67876" x="8659813" y="3390900"/>
          <p14:tracePt t="67892" x="8659813" y="3378200"/>
          <p14:tracePt t="67908" x="8659813" y="3365500"/>
          <p14:tracePt t="67924" x="8647113" y="3352800"/>
          <p14:tracePt t="67932" x="8634413" y="3352800"/>
          <p14:tracePt t="67940" x="8621713" y="3352800"/>
          <p14:tracePt t="67949" x="8609013" y="3352800"/>
          <p14:tracePt t="67956" x="8596313" y="3352800"/>
          <p14:tracePt t="67964" x="8583613" y="3352800"/>
          <p14:tracePt t="67972" x="8569325" y="3352800"/>
          <p14:tracePt t="67981" x="8556625" y="3365500"/>
          <p14:tracePt t="67988" x="8543925" y="3378200"/>
          <p14:tracePt t="67996" x="8531225" y="3390900"/>
          <p14:tracePt t="68004" x="8531225" y="3403600"/>
          <p14:tracePt t="68012" x="8518525" y="3403600"/>
          <p14:tracePt t="68020" x="8505825" y="3429000"/>
          <p14:tracePt t="68030" x="8505825" y="3441700"/>
          <p14:tracePt t="68036" x="8493125" y="3441700"/>
          <p14:tracePt t="68046" x="8493125" y="3454400"/>
          <p14:tracePt t="68063" x="8493125" y="3467100"/>
          <p14:tracePt t="68071" x="8493125" y="3479800"/>
          <p14:tracePt t="68079" x="8493125" y="3492500"/>
          <p14:tracePt t="68089" x="8493125" y="3505200"/>
          <p14:tracePt t="68094" x="8518525" y="3543300"/>
          <p14:tracePt t="68103" x="8531225" y="3556000"/>
          <p14:tracePt t="68110" x="8543925" y="3581400"/>
          <p14:tracePt t="68120" x="8583613" y="3619500"/>
          <p14:tracePt t="68126" x="8596313" y="3632200"/>
          <p14:tracePt t="68134" x="8621713" y="3646488"/>
          <p14:tracePt t="68142" x="8672513" y="3684588"/>
          <p14:tracePt t="68152" x="8697913" y="3684588"/>
          <p14:tracePt t="68158" x="8736013" y="3697288"/>
          <p14:tracePt t="68166" x="8812213" y="3697288"/>
          <p14:tracePt t="68174" x="8850313" y="3697288"/>
          <p14:tracePt t="68185" x="8888413" y="3697288"/>
          <p14:tracePt t="68190" x="8966200" y="3671888"/>
          <p14:tracePt t="68200" x="9004300" y="3646488"/>
          <p14:tracePt t="68206" x="9029700" y="3632200"/>
          <p14:tracePt t="68214" x="9080500" y="3594100"/>
          <p14:tracePt t="68222" x="9093200" y="3581400"/>
          <p14:tracePt t="68230" x="9105900" y="3568700"/>
          <p14:tracePt t="68248" x="9131300" y="3517900"/>
          <p14:tracePt t="68254" x="9131300" y="3505200"/>
          <p14:tracePt t="68262" x="9131300" y="3479800"/>
          <p14:tracePt t="68270" x="9144000" y="3467100"/>
          <p14:tracePt t="68278" x="9144000" y="3441700"/>
          <p14:tracePt t="68285" x="9144000" y="3429000"/>
          <p14:tracePt t="68293" x="9144000" y="3416300"/>
          <p14:tracePt t="68306" x="9144000" y="3403600"/>
          <p14:tracePt t="68309" x="9144000" y="3390900"/>
          <p14:tracePt t="68320" x="9144000" y="3365500"/>
          <p14:tracePt t="68325" x="9131300" y="3352800"/>
          <p14:tracePt t="68337" x="9131300" y="3340100"/>
          <p14:tracePt t="68343" x="9118600" y="3327400"/>
          <p14:tracePt t="68353" x="9105900" y="3314700"/>
          <p14:tracePt t="68359" x="9080500" y="3302000"/>
          <p14:tracePt t="68370" x="9055100" y="3289300"/>
          <p14:tracePt t="68375" x="8991600" y="3263900"/>
          <p14:tracePt t="68383" x="8966200" y="3263900"/>
          <p14:tracePt t="68391" x="8926513" y="3263900"/>
          <p14:tracePt t="68399" x="8888413" y="3263900"/>
          <p14:tracePt t="68407" x="8863013" y="3263900"/>
          <p14:tracePt t="68417" x="8824913" y="3263900"/>
          <p14:tracePt t="68423" x="8799513" y="3263900"/>
          <p14:tracePt t="68432" x="8774113" y="3276600"/>
          <p14:tracePt t="68439" x="8761413" y="3276600"/>
          <p14:tracePt t="68449" x="8748713" y="3289300"/>
          <p14:tracePt t="68455" x="8736013" y="3289300"/>
          <p14:tracePt t="68463" x="8723313" y="3302000"/>
          <p14:tracePt t="68471" x="8710613" y="3314700"/>
          <p14:tracePt t="68487" x="8697913" y="3327400"/>
          <p14:tracePt t="68496" x="8697913" y="3340100"/>
          <p14:tracePt t="68503" x="8685213" y="3340100"/>
          <p14:tracePt t="68512" x="8672513" y="3352800"/>
          <p14:tracePt t="68528" x="8672513" y="3365500"/>
          <p14:tracePt t="68535" x="8659813" y="3365500"/>
          <p14:tracePt t="68576" x="8659813" y="3378200"/>
          <p14:tracePt t="68599" x="8647113" y="3378200"/>
          <p14:tracePt t="68683" x="0" y="0"/>
        </p14:tracePtLst>
        <p14:tracePtLst>
          <p14:tracePt t="77188" x="11452225" y="3059113"/>
          <p14:tracePt t="77190" x="11439525" y="3059113"/>
          <p14:tracePt t="77198" x="11426825" y="3059113"/>
          <p14:tracePt t="77206" x="11414125" y="3046413"/>
          <p14:tracePt t="77214" x="11388725" y="3046413"/>
          <p14:tracePt t="77220" x="11363325" y="3033713"/>
          <p14:tracePt t="77233" x="11337925" y="3033713"/>
          <p14:tracePt t="77236" x="11299825" y="3033713"/>
          <p14:tracePt t="77244" x="11249025" y="3021013"/>
          <p14:tracePt t="77252" x="11209338" y="3008313"/>
          <p14:tracePt t="77262" x="11158538" y="2995613"/>
          <p14:tracePt t="77268" x="11082338" y="2982913"/>
          <p14:tracePt t="77276" x="11031538" y="2982913"/>
          <p14:tracePt t="77291" x="10980738" y="2970213"/>
          <p14:tracePt t="77295" x="10917238" y="2970213"/>
          <p14:tracePt t="77300" x="10826750" y="2957513"/>
          <p14:tracePt t="77308" x="10750550" y="2957513"/>
          <p14:tracePt t="77316" x="10687050" y="2957513"/>
          <p14:tracePt t="77324" x="10623550" y="2957513"/>
          <p14:tracePt t="77332" x="10560050" y="2957513"/>
          <p14:tracePt t="77340" x="10509250" y="2970213"/>
          <p14:tracePt t="77348" x="10456863" y="2982913"/>
          <p14:tracePt t="77357" x="10418763" y="2995613"/>
          <p14:tracePt t="77367" x="10380663" y="2995613"/>
          <p14:tracePt t="77372" x="10367963" y="3008313"/>
          <p14:tracePt t="77387" x="10291763" y="3021013"/>
          <p14:tracePt t="77397" x="10253663" y="3033713"/>
          <p14:tracePt t="77406" x="10240963" y="3033713"/>
          <p14:tracePt t="77416" x="10202863" y="3046413"/>
          <p14:tracePt t="77422" x="10164763" y="3059113"/>
          <p14:tracePt t="77431" x="10126663" y="3084513"/>
          <p14:tracePt t="77438" x="10101263" y="3084513"/>
          <p14:tracePt t="77450" x="10061575" y="3109913"/>
          <p14:tracePt t="77454" x="10048875" y="3122613"/>
          <p14:tracePt t="77463" x="9998075" y="3135313"/>
          <p14:tracePt t="77470" x="9959975" y="3160713"/>
          <p14:tracePt t="77478" x="9947275" y="3173413"/>
          <p14:tracePt t="77486" x="9909175" y="3211513"/>
          <p14:tracePt t="77494" x="9883775" y="3225800"/>
          <p14:tracePt t="77502" x="9845675" y="3251200"/>
          <p14:tracePt t="77510" x="9820275" y="3263900"/>
          <p14:tracePt t="77518" x="9807575" y="3276600"/>
          <p14:tracePt t="77526" x="9769475" y="3302000"/>
          <p14:tracePt t="77534" x="9756775" y="3302000"/>
          <p14:tracePt t="77542" x="9731375" y="3327400"/>
          <p14:tracePt t="77549" x="9718675" y="3340100"/>
          <p14:tracePt t="77557" x="9691688" y="3365500"/>
          <p14:tracePt t="77565" x="9678988" y="3378200"/>
          <p14:tracePt t="77574" x="9666288" y="3390900"/>
          <p14:tracePt t="77582" x="9653588" y="3416300"/>
          <p14:tracePt t="77591" x="9653588" y="3429000"/>
          <p14:tracePt t="77597" x="9640888" y="3441700"/>
          <p14:tracePt t="77605" x="9628188" y="3467100"/>
          <p14:tracePt t="77613" x="9628188" y="3479800"/>
          <p14:tracePt t="77621" x="9615488" y="3479800"/>
          <p14:tracePt t="77630" x="9615488" y="3505200"/>
          <p14:tracePt t="77638" x="9602788" y="3530600"/>
          <p14:tracePt t="77649" x="9602788" y="3543300"/>
          <p14:tracePt t="77653" x="9602788" y="3556000"/>
          <p14:tracePt t="77664" x="9590088" y="3581400"/>
          <p14:tracePt t="77669" x="9590088" y="3594100"/>
          <p14:tracePt t="77682" x="9590088" y="3619500"/>
          <p14:tracePt t="77687" x="9590088" y="3632200"/>
          <p14:tracePt t="77697" x="9590088" y="3646488"/>
          <p14:tracePt t="77703" x="9590088" y="3671888"/>
          <p14:tracePt t="77717" x="9590088" y="3697288"/>
          <p14:tracePt t="77719" x="9590088" y="3709988"/>
          <p14:tracePt t="77730" x="9590088" y="3735388"/>
          <p14:tracePt t="77735" x="9590088" y="3748088"/>
          <p14:tracePt t="77747" x="9590088" y="3773488"/>
          <p14:tracePt t="77751" x="9615488" y="3836988"/>
          <p14:tracePt t="77760" x="9628188" y="3875088"/>
          <p14:tracePt t="77767" x="9640888" y="3900488"/>
          <p14:tracePt t="77778" x="9653588" y="3938588"/>
          <p14:tracePt t="77783" x="9666288" y="3976688"/>
          <p14:tracePt t="77791" x="9691688" y="4014788"/>
          <p14:tracePt t="77799" x="9718675" y="4040188"/>
          <p14:tracePt t="77807" x="9731375" y="4065588"/>
          <p14:tracePt t="77815" x="9782175" y="4117975"/>
          <p14:tracePt t="77824" x="9794875" y="4143375"/>
          <p14:tracePt t="77831" x="9820275" y="4168775"/>
          <p14:tracePt t="77839" x="9845675" y="4181475"/>
          <p14:tracePt t="77847" x="9883775" y="4206875"/>
          <p14:tracePt t="77855" x="9921875" y="4232275"/>
          <p14:tracePt t="77865" x="9959975" y="4244975"/>
          <p14:tracePt t="77871" x="9998075" y="4257675"/>
          <p14:tracePt t="77881" x="10048875" y="4283075"/>
          <p14:tracePt t="77887" x="10113963" y="4295775"/>
          <p14:tracePt t="77897" x="10164763" y="4308475"/>
          <p14:tracePt t="77903" x="10240963" y="4321175"/>
          <p14:tracePt t="77914" x="10367963" y="4346575"/>
          <p14:tracePt t="77919" x="10431463" y="4359275"/>
          <p14:tracePt t="77927" x="10483850" y="4371975"/>
          <p14:tracePt t="77935" x="10598150" y="4384675"/>
          <p14:tracePt t="77947" x="10648950" y="4384675"/>
          <p14:tracePt t="77951" x="10687050" y="4384675"/>
          <p14:tracePt t="77962" x="10763250" y="4384675"/>
          <p14:tracePt t="77969" x="10788650" y="4371975"/>
          <p14:tracePt t="77979" x="10826750" y="4359275"/>
          <p14:tracePt t="77985" x="10866438" y="4333875"/>
          <p14:tracePt t="77993" x="10891838" y="4321175"/>
          <p14:tracePt t="78001" x="10904538" y="4295775"/>
          <p14:tracePt t="78009" x="10929938" y="4283075"/>
          <p14:tracePt t="78017" x="10942638" y="4270375"/>
          <p14:tracePt t="78025" x="10955338" y="4244975"/>
          <p14:tracePt t="78033" x="10980738" y="4206875"/>
          <p14:tracePt t="78041" x="11006138" y="4168775"/>
          <p14:tracePt t="78049" x="11018838" y="4130675"/>
          <p14:tracePt t="78057" x="11044238" y="4092575"/>
          <p14:tracePt t="78065" x="11069638" y="4052888"/>
          <p14:tracePt t="78080" x="11082338" y="4014788"/>
          <p14:tracePt t="78082" x="11095038" y="3976688"/>
          <p14:tracePt t="78089" x="11120438" y="3938588"/>
          <p14:tracePt t="78097" x="11120438" y="3913188"/>
          <p14:tracePt t="78107" x="11120438" y="3875088"/>
          <p14:tracePt t="78116" x="11120438" y="3836988"/>
          <p14:tracePt t="78121" x="11120438" y="3798888"/>
          <p14:tracePt t="78131" x="11120438" y="3773488"/>
          <p14:tracePt t="78137" x="11120438" y="3735388"/>
          <p14:tracePt t="78149" x="11120438" y="3697288"/>
          <p14:tracePt t="78153" x="11120438" y="3671888"/>
          <p14:tracePt t="78163" x="11120438" y="3619500"/>
          <p14:tracePt t="78169" x="11107738" y="3556000"/>
          <p14:tracePt t="78180" x="11095038" y="3517900"/>
          <p14:tracePt t="78185" x="11082338" y="3479800"/>
          <p14:tracePt t="78194" x="11069638" y="3429000"/>
          <p14:tracePt t="78201" x="11056938" y="3390900"/>
          <p14:tracePt t="78210" x="11044238" y="3365500"/>
          <p14:tracePt t="78219" x="11031538" y="3340100"/>
          <p14:tracePt t="78225" x="11018838" y="3302000"/>
          <p14:tracePt t="78235" x="10993438" y="3289300"/>
          <p14:tracePt t="78243" x="10980738" y="3263900"/>
          <p14:tracePt t="78251" x="10955338" y="3238500"/>
          <p14:tracePt t="78259" x="10942638" y="3225800"/>
          <p14:tracePt t="78267" x="10929938" y="3198813"/>
          <p14:tracePt t="78275" x="10904538" y="3186113"/>
          <p14:tracePt t="78283" x="10879138" y="3173413"/>
          <p14:tracePt t="78291" x="10866438" y="3160713"/>
          <p14:tracePt t="78299" x="10852150" y="3135313"/>
          <p14:tracePt t="78309" x="10826750" y="3135313"/>
          <p14:tracePt t="78315" x="10801350" y="3109913"/>
          <p14:tracePt t="78323" x="10775950" y="3109913"/>
          <p14:tracePt t="78331" x="10750550" y="3097213"/>
          <p14:tracePt t="78339" x="10737850" y="3084513"/>
          <p14:tracePt t="78350" x="10699750" y="3071813"/>
          <p14:tracePt t="78355" x="10674350" y="3059113"/>
          <p14:tracePt t="78365" x="10636250" y="3046413"/>
          <p14:tracePt t="78371" x="10610850" y="3033713"/>
          <p14:tracePt t="78381" x="10585450" y="3033713"/>
          <p14:tracePt t="78387" x="10547350" y="3021013"/>
          <p14:tracePt t="78398" x="10521950" y="3008313"/>
          <p14:tracePt t="78404" x="10469563" y="2995613"/>
          <p14:tracePt t="78415" x="10431463" y="2995613"/>
          <p14:tracePt t="78420" x="10393363" y="2995613"/>
          <p14:tracePt t="78428" x="10355263" y="2982913"/>
          <p14:tracePt t="78436" x="10304463" y="2982913"/>
          <p14:tracePt t="78444" x="10291763" y="2982913"/>
          <p14:tracePt t="78451" x="10240963" y="2982913"/>
          <p14:tracePt t="78459" x="10202863" y="2982913"/>
          <p14:tracePt t="78467" x="10152063" y="2982913"/>
          <p14:tracePt t="78475" x="10101263" y="2982913"/>
          <p14:tracePt t="78483" x="10061575" y="2982913"/>
          <p14:tracePt t="78491" x="10048875" y="2982913"/>
          <p14:tracePt t="78499" x="10010775" y="2982913"/>
          <p14:tracePt t="78507" x="9985375" y="2982913"/>
          <p14:tracePt t="78517" x="9972675" y="2982913"/>
          <p14:tracePt t="78523" x="9947275" y="2982913"/>
          <p14:tracePt t="78533" x="9921875" y="2995613"/>
          <p14:tracePt t="78541" x="9909175" y="2995613"/>
          <p14:tracePt t="78550" x="9883775" y="2995613"/>
          <p14:tracePt t="78557" x="9858375" y="3008313"/>
          <p14:tracePt t="78565" x="9832975" y="3008313"/>
          <p14:tracePt t="78573" x="9807575" y="3008313"/>
          <p14:tracePt t="78581" x="9769475" y="3021013"/>
          <p14:tracePt t="78589" x="9756775" y="3021013"/>
          <p14:tracePt t="78599" x="9718675" y="3033713"/>
          <p14:tracePt t="78605" x="9691688" y="3033713"/>
          <p14:tracePt t="78616" x="9653588" y="3046413"/>
          <p14:tracePt t="78621" x="9640888" y="3059113"/>
          <p14:tracePt t="78629" x="9590088" y="3071813"/>
          <p14:tracePt t="78637" x="9564688" y="3071813"/>
          <p14:tracePt t="78648" x="9551988" y="3084513"/>
          <p14:tracePt t="78653" x="9501188" y="3097213"/>
          <p14:tracePt t="78663" x="9475788" y="3109913"/>
          <p14:tracePt t="78669" x="9450388" y="3109913"/>
          <p14:tracePt t="78678" x="9412288" y="3135313"/>
          <p14:tracePt t="78685" x="9386888" y="3148013"/>
          <p14:tracePt t="78693" x="9361488" y="3160713"/>
          <p14:tracePt t="78701" x="9321800" y="3198813"/>
          <p14:tracePt t="78711" x="9309100" y="3211513"/>
          <p14:tracePt t="78719" x="9283700" y="3238500"/>
          <p14:tracePt t="78725" x="9245600" y="3276600"/>
          <p14:tracePt t="78733" x="9220200" y="3289300"/>
          <p14:tracePt t="78742" x="9207500" y="3314700"/>
          <p14:tracePt t="78749" x="9194800" y="3327400"/>
          <p14:tracePt t="78757" x="9169400" y="3352800"/>
          <p14:tracePt t="78765" x="9169400" y="3365500"/>
          <p14:tracePt t="78773" x="9156700" y="3365500"/>
          <p14:tracePt t="78784" x="9156700" y="3378200"/>
          <p14:tracePt t="78797" x="9144000" y="3378200"/>
          <p14:tracePt t="78807" x="9144000" y="3390900"/>
          <p14:tracePt t="78815" x="9144000" y="3403600"/>
          <p14:tracePt t="78823" x="9131300" y="3429000"/>
          <p14:tracePt t="78835" x="9131300" y="3454400"/>
          <p14:tracePt t="78839" x="9131300" y="3479800"/>
          <p14:tracePt t="78847" x="9131300" y="3505200"/>
          <p14:tracePt t="78855" x="9131300" y="3543300"/>
          <p14:tracePt t="78863" x="9131300" y="3581400"/>
          <p14:tracePt t="78872" x="9144000" y="3619500"/>
          <p14:tracePt t="78881" x="9144000" y="3646488"/>
          <p14:tracePt t="78888" x="9156700" y="3697288"/>
          <p14:tracePt t="78898" x="9169400" y="3722688"/>
          <p14:tracePt t="78903" x="9182100" y="3748088"/>
          <p14:tracePt t="78914" x="9194800" y="3798888"/>
          <p14:tracePt t="78919" x="9207500" y="3824288"/>
          <p14:tracePt t="78927" x="9232900" y="3862388"/>
          <p14:tracePt t="78935" x="9258300" y="3900488"/>
          <p14:tracePt t="78944" x="9283700" y="3951288"/>
          <p14:tracePt t="78951" x="9336088" y="4027488"/>
          <p14:tracePt t="78964" x="9374188" y="4079875"/>
          <p14:tracePt t="78967" x="9412288" y="4130675"/>
          <p14:tracePt t="78976" x="9437688" y="4156075"/>
          <p14:tracePt t="78983" x="9488488" y="4206875"/>
          <p14:tracePt t="78991" x="9539288" y="4257675"/>
          <p14:tracePt t="79000" x="9590088" y="4295775"/>
          <p14:tracePt t="79008" x="9653588" y="4321175"/>
          <p14:tracePt t="79015" x="9718675" y="4359275"/>
          <p14:tracePt t="79023" x="9756775" y="4371975"/>
          <p14:tracePt t="79031" x="9820275" y="4397375"/>
          <p14:tracePt t="79039" x="9896475" y="4422775"/>
          <p14:tracePt t="79047" x="9959975" y="4435475"/>
          <p14:tracePt t="79055" x="9998075" y="4435475"/>
          <p14:tracePt t="79063" x="10074275" y="4448175"/>
          <p14:tracePt t="79073" x="10139363" y="4448175"/>
          <p14:tracePt t="79079" x="10215563" y="4448175"/>
          <p14:tracePt t="79089" x="10240963" y="4448175"/>
          <p14:tracePt t="79096" x="10304463" y="4448175"/>
          <p14:tracePt t="79105" x="10367963" y="4435475"/>
          <p14:tracePt t="79114" x="10431463" y="4422775"/>
          <p14:tracePt t="79121" x="10456863" y="4422775"/>
          <p14:tracePt t="79133" x="10521950" y="4410075"/>
          <p14:tracePt t="79137" x="10572750" y="4397375"/>
          <p14:tracePt t="79146" x="10636250" y="4384675"/>
          <p14:tracePt t="79153" x="10661650" y="4384675"/>
          <p14:tracePt t="79163" x="10699750" y="4371975"/>
          <p14:tracePt t="79169" x="10737850" y="4346575"/>
          <p14:tracePt t="79177" x="10775950" y="4333875"/>
          <p14:tracePt t="79185" x="10788650" y="4321175"/>
          <p14:tracePt t="79193" x="10814050" y="4295775"/>
          <p14:tracePt t="79201" x="10826750" y="4283075"/>
          <p14:tracePt t="79210" x="10852150" y="4270375"/>
          <p14:tracePt t="79217" x="10866438" y="4244975"/>
          <p14:tracePt t="79225" x="10879138" y="4232275"/>
          <p14:tracePt t="79233" x="10891838" y="4219575"/>
          <p14:tracePt t="79241" x="10891838" y="4206875"/>
          <p14:tracePt t="79249" x="10904538" y="4206875"/>
          <p14:tracePt t="79257" x="10904538" y="4194175"/>
          <p14:tracePt t="79770" x="10904538" y="4181475"/>
          <p14:tracePt t="79786" x="10917238" y="4181475"/>
          <p14:tracePt t="81900" x="10929938" y="4181475"/>
          <p14:tracePt t="81924" x="10929938" y="4168775"/>
          <p14:tracePt t="81943" x="0" y="0"/>
        </p14:tracePtLst>
        <p14:tracePtLst>
          <p14:tracePt t="89238" x="5126038" y="3429000"/>
          <p14:tracePt t="89332" x="5113338" y="3416300"/>
          <p14:tracePt t="89356" x="5100638" y="3416300"/>
          <p14:tracePt t="89364" x="5087938" y="3416300"/>
          <p14:tracePt t="89373" x="5075238" y="3416300"/>
          <p14:tracePt t="89383" x="5062538" y="3416300"/>
          <p14:tracePt t="89388" x="5049838" y="3416300"/>
          <p14:tracePt t="89396" x="5024438" y="3403600"/>
          <p14:tracePt t="89405" x="4986338" y="3403600"/>
          <p14:tracePt t="89412" x="4960938" y="3403600"/>
          <p14:tracePt t="89420" x="4935538" y="3390900"/>
          <p14:tracePt t="89428" x="4910138" y="3390900"/>
          <p14:tracePt t="89438" x="4872038" y="3390900"/>
          <p14:tracePt t="89444" x="4795838" y="3378200"/>
          <p14:tracePt t="89452" x="4756150" y="3378200"/>
          <p14:tracePt t="89460" x="4705350" y="3378200"/>
          <p14:tracePt t="89470" x="4667250" y="3365500"/>
          <p14:tracePt t="89478" x="4616450" y="3365500"/>
          <p14:tracePt t="89486" x="4578350" y="3365500"/>
          <p14:tracePt t="89497" x="4540250" y="3365500"/>
          <p14:tracePt t="89503" x="4451350" y="3365500"/>
          <p14:tracePt t="89510" x="4400550" y="3365500"/>
          <p14:tracePt t="89518" x="4348163" y="3365500"/>
          <p14:tracePt t="89528" x="4297363" y="3365500"/>
          <p14:tracePt t="89533" x="4246563" y="3365500"/>
          <p14:tracePt t="89542" x="4183063" y="3365500"/>
          <p14:tracePt t="89550" x="4132263" y="3365500"/>
          <p14:tracePt t="89560" x="4068763" y="3365500"/>
          <p14:tracePt t="89566" x="4005263" y="3365500"/>
          <p14:tracePt t="89574" x="3940175" y="3378200"/>
          <p14:tracePt t="89582" x="3876675" y="3378200"/>
          <p14:tracePt t="89590" x="3813175" y="3378200"/>
          <p14:tracePt t="89602" x="3749675" y="3378200"/>
          <p14:tracePt t="89607" x="3635375" y="3390900"/>
          <p14:tracePt t="89616" x="3582988" y="3403600"/>
          <p14:tracePt t="89622" x="3532188" y="3403600"/>
          <p14:tracePt t="89633" x="3506788" y="3416300"/>
          <p14:tracePt t="89639" x="3468688" y="3429000"/>
          <p14:tracePt t="89646" x="3443288" y="3441700"/>
          <p14:tracePt t="89654" x="3430588" y="3454400"/>
          <p14:tracePt t="89662" x="3417888" y="3467100"/>
          <p14:tracePt t="89672" x="3417888" y="3479800"/>
          <p14:tracePt t="89678" x="3405188" y="3492500"/>
          <p14:tracePt t="89686" x="3405188" y="3530600"/>
          <p14:tracePt t="89694" x="3392488" y="3543300"/>
          <p14:tracePt t="89703" x="3392488" y="3581400"/>
          <p14:tracePt t="89710" x="3392488" y="3619500"/>
          <p14:tracePt t="89718" x="3392488" y="3632200"/>
          <p14:tracePt t="89726" x="3379788" y="3671888"/>
          <p14:tracePt t="89735" x="3379788" y="3697288"/>
          <p14:tracePt t="89746" x="3367088" y="3722688"/>
          <p14:tracePt t="89750" x="3367088" y="3748088"/>
          <p14:tracePt t="89763" x="3367088" y="3773488"/>
          <p14:tracePt t="89768" x="3367088" y="3798888"/>
          <p14:tracePt t="89778" x="3367088" y="3824288"/>
          <p14:tracePt t="89784" x="3354388" y="3862388"/>
          <p14:tracePt t="89797" x="3354388" y="3887788"/>
          <p14:tracePt t="89803" x="3354388" y="3925888"/>
          <p14:tracePt t="89808" x="3354388" y="3951288"/>
          <p14:tracePt t="89816" x="3367088" y="3989388"/>
          <p14:tracePt t="89826" x="3367088" y="4014788"/>
          <p14:tracePt t="89832" x="3392488" y="4065588"/>
          <p14:tracePt t="89840" x="3405188" y="4079875"/>
          <p14:tracePt t="89848" x="3417888" y="4130675"/>
          <p14:tracePt t="89858" x="3430588" y="4156075"/>
          <p14:tracePt t="89868" x="3455988" y="4181475"/>
          <p14:tracePt t="89872" x="3481388" y="4219575"/>
          <p14:tracePt t="89882" x="3506788" y="4244975"/>
          <p14:tracePt t="89888" x="3532188" y="4270375"/>
          <p14:tracePt t="89896" x="3570288" y="4308475"/>
          <p14:tracePt t="89906" x="3595688" y="4321175"/>
          <p14:tracePt t="89912" x="3622675" y="4333875"/>
          <p14:tracePt t="89920" x="3648075" y="4346575"/>
          <p14:tracePt t="89928" x="3686175" y="4371975"/>
          <p14:tracePt t="89937" x="3711575" y="4384675"/>
          <p14:tracePt t="89944" x="3749675" y="4384675"/>
          <p14:tracePt t="89966" x="3838575" y="4422775"/>
          <p14:tracePt t="89970" x="3876675" y="4435475"/>
          <p14:tracePt t="89976" x="3927475" y="4448175"/>
          <p14:tracePt t="89984" x="3965575" y="4448175"/>
          <p14:tracePt t="89992" x="4068763" y="4460875"/>
          <p14:tracePt t="90000" x="4119563" y="4473575"/>
          <p14:tracePt t="90008" x="4170363" y="4473575"/>
          <p14:tracePt t="90016" x="4221163" y="4486275"/>
          <p14:tracePt t="90030" x="4271963" y="4486275"/>
          <p14:tracePt t="90033" x="4335463" y="4486275"/>
          <p14:tracePt t="90042" x="4438650" y="4486275"/>
          <p14:tracePt t="90048" x="4502150" y="4486275"/>
          <p14:tracePt t="90061" x="4552950" y="4486275"/>
          <p14:tracePt t="90066" x="4591050" y="4486275"/>
          <p14:tracePt t="90074" x="4641850" y="4486275"/>
          <p14:tracePt t="90082" x="4679950" y="4486275"/>
          <p14:tracePt t="90091" x="4705350" y="4473575"/>
          <p14:tracePt t="90099" x="4743450" y="4460875"/>
          <p14:tracePt t="90106" x="4795838" y="4448175"/>
          <p14:tracePt t="90117" x="4821238" y="4435475"/>
          <p14:tracePt t="90123" x="4846638" y="4410075"/>
          <p14:tracePt t="90132" x="4872038" y="4397375"/>
          <p14:tracePt t="90138" x="4897438" y="4371975"/>
          <p14:tracePt t="90146" x="4922838" y="4359275"/>
          <p14:tracePt t="90154" x="4948238" y="4333875"/>
          <p14:tracePt t="90164" x="4973638" y="4308475"/>
          <p14:tracePt t="90172" x="4999038" y="4283075"/>
          <p14:tracePt t="90181" x="5011738" y="4270375"/>
          <p14:tracePt t="90186" x="5037138" y="4244975"/>
          <p14:tracePt t="90199" x="5049838" y="4219575"/>
          <p14:tracePt t="90202" x="5075238" y="4194175"/>
          <p14:tracePt t="90211" x="5087938" y="4168775"/>
          <p14:tracePt t="90218" x="5100638" y="4105275"/>
          <p14:tracePt t="90230" x="5100638" y="4065588"/>
          <p14:tracePt t="90234" x="5113338" y="4040188"/>
          <p14:tracePt t="90242" x="5113338" y="3963988"/>
          <p14:tracePt t="90250" x="5113338" y="3925888"/>
          <p14:tracePt t="90260" x="5100638" y="3862388"/>
          <p14:tracePt t="90266" x="5087938" y="3811588"/>
          <p14:tracePt t="90274" x="5075238" y="3773488"/>
          <p14:tracePt t="90282" x="5037138" y="3684588"/>
          <p14:tracePt t="90291" x="5011738" y="3646488"/>
          <p14:tracePt t="90298" x="4973638" y="3606800"/>
          <p14:tracePt t="90306" x="4922838" y="3517900"/>
          <p14:tracePt t="90316" x="4910138" y="3479800"/>
          <p14:tracePt t="90324" x="4884738" y="3454400"/>
          <p14:tracePt t="90330" x="4846638" y="3403600"/>
          <p14:tracePt t="90339" x="4833938" y="3390900"/>
          <p14:tracePt t="90349" x="4821238" y="3378200"/>
          <p14:tracePt t="90357" x="4795838" y="3365500"/>
          <p14:tracePt t="90365" x="4783138" y="3352800"/>
          <p14:tracePt t="90372" x="4756150" y="3340100"/>
          <p14:tracePt t="90382" x="4743450" y="3327400"/>
          <p14:tracePt t="90387" x="4718050" y="3314700"/>
          <p14:tracePt t="90395" x="4692650" y="3314700"/>
          <p14:tracePt t="90403" x="4667250" y="3302000"/>
          <p14:tracePt t="90411" x="4641850" y="3302000"/>
          <p14:tracePt t="90419" x="4603750" y="3289300"/>
          <p14:tracePt t="90427" x="4565650" y="3289300"/>
          <p14:tracePt t="90435" x="4514850" y="3276600"/>
          <p14:tracePt t="90443" x="4451350" y="3276600"/>
          <p14:tracePt t="90451" x="4400550" y="3263900"/>
          <p14:tracePt t="90459" x="4310063" y="3251200"/>
          <p14:tracePt t="90467" x="4259263" y="3251200"/>
          <p14:tracePt t="90475" x="4195763" y="3251200"/>
          <p14:tracePt t="90483" x="4094163" y="3251200"/>
          <p14:tracePt t="90492" x="4030663" y="3251200"/>
          <p14:tracePt t="90500" x="3965575" y="3251200"/>
          <p14:tracePt t="90507" x="3902075" y="3251200"/>
          <p14:tracePt t="90515" x="3838575" y="3251200"/>
          <p14:tracePt t="90526" x="3749675" y="3251200"/>
          <p14:tracePt t="90531" x="3698875" y="3251200"/>
          <p14:tracePt t="90539" x="3648075" y="3251200"/>
          <p14:tracePt t="90547" x="3595688" y="3263900"/>
          <p14:tracePt t="90557" x="3582988" y="3276600"/>
          <p14:tracePt t="90564" x="3532188" y="3289300"/>
          <p14:tracePt t="90572" x="3494088" y="3302000"/>
          <p14:tracePt t="90580" x="3443288" y="3314700"/>
          <p14:tracePt t="90591" x="3405188" y="3340100"/>
          <p14:tracePt t="90597" x="3379788" y="3352800"/>
          <p14:tracePt t="90603" x="3328988" y="3378200"/>
          <p14:tracePt t="90616" x="3290888" y="3416300"/>
          <p14:tracePt t="90620" x="3252788" y="3441700"/>
          <p14:tracePt t="90631" x="3225800" y="3454400"/>
          <p14:tracePt t="90637" x="3187700" y="3492500"/>
          <p14:tracePt t="90645" x="3149600" y="3517900"/>
          <p14:tracePt t="90653" x="3136900" y="3543300"/>
          <p14:tracePt t="90661" x="3098800" y="3581400"/>
          <p14:tracePt t="90669" x="3086100" y="3606800"/>
          <p14:tracePt t="90677" x="3073400" y="3659188"/>
          <p14:tracePt t="90685" x="3060700" y="3684588"/>
          <p14:tracePt t="90693" x="3048000" y="3735388"/>
          <p14:tracePt t="90701" x="3048000" y="3760788"/>
          <p14:tracePt t="90709" x="3048000" y="3824288"/>
          <p14:tracePt t="90717" x="3048000" y="3849688"/>
          <p14:tracePt t="90725" x="3060700" y="3900488"/>
          <p14:tracePt t="90733" x="3060700" y="3938588"/>
          <p14:tracePt t="90741" x="3098800" y="3976688"/>
          <p14:tracePt t="90749" x="3111500" y="4002088"/>
          <p14:tracePt t="90757" x="3136900" y="4027488"/>
          <p14:tracePt t="90765" x="3187700" y="4065588"/>
          <p14:tracePt t="90775" x="3213100" y="4092575"/>
          <p14:tracePt t="90781" x="3252788" y="4117975"/>
          <p14:tracePt t="90793" x="3328988" y="4156075"/>
          <p14:tracePt t="90797" x="3379788" y="4181475"/>
          <p14:tracePt t="90806" x="3430588" y="4206875"/>
          <p14:tracePt t="90814" x="3532188" y="4244975"/>
          <p14:tracePt t="90824" x="3595688" y="4270375"/>
          <p14:tracePt t="90831" x="3660775" y="4295775"/>
          <p14:tracePt t="90837" x="3787775" y="4321175"/>
          <p14:tracePt t="90845" x="3863975" y="4346575"/>
          <p14:tracePt t="90853" x="3940175" y="4359275"/>
          <p14:tracePt t="90861" x="4017963" y="4384675"/>
          <p14:tracePt t="90869" x="4183063" y="4410075"/>
          <p14:tracePt t="90877" x="4271963" y="4422775"/>
          <p14:tracePt t="90887" x="4360863" y="4448175"/>
          <p14:tracePt t="90893" x="4464050" y="4448175"/>
          <p14:tracePt t="90903" x="4552950" y="4460875"/>
          <p14:tracePt t="90909" x="4730750" y="4460875"/>
          <p14:tracePt t="90919" x="4821238" y="4460875"/>
          <p14:tracePt t="90929" x="4897438" y="4460875"/>
          <p14:tracePt t="90949" x="5049838" y="4473575"/>
          <p14:tracePt t="90951" x="5178425" y="4473575"/>
          <p14:tracePt t="90960" x="5216525" y="4473575"/>
          <p14:tracePt t="90967" x="5254625" y="4473575"/>
          <p14:tracePt t="90975" x="5280025" y="4473575"/>
          <p14:tracePt t="90983" x="5292725" y="4460875"/>
          <p14:tracePt t="90998" x="5305425" y="4448175"/>
          <p14:tracePt t="90999" x="5305425" y="4435475"/>
          <p14:tracePt t="91007" x="5318125" y="4422775"/>
          <p14:tracePt t="91015" x="5330825" y="4397375"/>
          <p14:tracePt t="91024" x="5356225" y="4359275"/>
          <p14:tracePt t="91032" x="5381625" y="4321175"/>
          <p14:tracePt t="91039" x="5394325" y="4283075"/>
          <p14:tracePt t="91047" x="5407025" y="4257675"/>
          <p14:tracePt t="91055" x="5432425" y="4219575"/>
          <p14:tracePt t="91063" x="5445125" y="4194175"/>
          <p14:tracePt t="91071" x="5457825" y="4168775"/>
          <p14:tracePt t="91079" x="5470525" y="4156075"/>
          <p14:tracePt t="91087" x="5470525" y="4143375"/>
          <p14:tracePt t="91095" x="5470525" y="4130675"/>
          <p14:tracePt t="91103" x="5483225" y="4117975"/>
          <p14:tracePt t="91132" x="5483225" y="4105275"/>
          <p14:tracePt t="91135" x="5483225" y="4092575"/>
          <p14:tracePt t="91167" x="5483225" y="4079875"/>
          <p14:tracePt t="91339" x="0" y="0"/>
        </p14:tracePtLst>
        <p14:tracePtLst>
          <p14:tracePt t="96656" x="10775950" y="3441700"/>
          <p14:tracePt t="96660" x="10788650" y="3429000"/>
          <p14:tracePt t="96691" x="10788650" y="3416300"/>
          <p14:tracePt t="96820" x="10775950" y="3416300"/>
          <p14:tracePt t="96829" x="10763250" y="3416300"/>
          <p14:tracePt t="96835" x="10750550" y="3403600"/>
          <p14:tracePt t="96844" x="10737850" y="3403600"/>
          <p14:tracePt t="96851" x="10725150" y="3403600"/>
          <p14:tracePt t="96860" x="10699750" y="3403600"/>
          <p14:tracePt t="96867" x="10687050" y="3403600"/>
          <p14:tracePt t="96875" x="10648950" y="3403600"/>
          <p14:tracePt t="96884" x="10610850" y="3390900"/>
          <p14:tracePt t="96893" x="10572750" y="3390900"/>
          <p14:tracePt t="96900" x="10534650" y="3390900"/>
          <p14:tracePt t="96908" x="10469563" y="3390900"/>
          <p14:tracePt t="96917" x="10444163" y="3390900"/>
          <p14:tracePt t="96924" x="10406063" y="3390900"/>
          <p14:tracePt t="96931" x="10380663" y="3390900"/>
          <p14:tracePt t="96949" x="10317163" y="3403600"/>
          <p14:tracePt t="96957" x="10291763" y="3416300"/>
          <p14:tracePt t="96963" x="10266363" y="3429000"/>
          <p14:tracePt t="96972" x="10253663" y="3441700"/>
          <p14:tracePt t="96981" x="10228263" y="3454400"/>
          <p14:tracePt t="96987" x="10215563" y="3454400"/>
          <p14:tracePt t="96995" x="10202863" y="3467100"/>
          <p14:tracePt t="97003" x="10190163" y="3479800"/>
          <p14:tracePt t="97019" x="10177463" y="3479800"/>
          <p14:tracePt t="97027" x="10177463" y="3492500"/>
          <p14:tracePt t="97045" x="10164763" y="3505200"/>
          <p14:tracePt t="97070" x="10164763" y="3517900"/>
          <p14:tracePt t="97077" x="10152063" y="3517900"/>
          <p14:tracePt t="97085" x="10152063" y="3530600"/>
          <p14:tracePt t="97101" x="10152063" y="3543300"/>
          <p14:tracePt t="97109" x="10139363" y="3543300"/>
          <p14:tracePt t="97117" x="10139363" y="3556000"/>
          <p14:tracePt t="97126" x="10126663" y="3556000"/>
          <p14:tracePt t="97133" x="10126663" y="3568700"/>
          <p14:tracePt t="97182" x="10126663" y="3581400"/>
          <p14:tracePt t="97206" x="10126663" y="3594100"/>
          <p14:tracePt t="97230" x="10126663" y="3606800"/>
          <p14:tracePt t="97238" x="10126663" y="3619500"/>
          <p14:tracePt t="97262" x="10126663" y="3632200"/>
          <p14:tracePt t="97270" x="10126663" y="3646488"/>
          <p14:tracePt t="97278" x="10126663" y="3659188"/>
          <p14:tracePt t="97286" x="10126663" y="3671888"/>
          <p14:tracePt t="97294" x="10126663" y="3684588"/>
          <p14:tracePt t="97302" x="10126663" y="3697288"/>
          <p14:tracePt t="97318" x="10126663" y="3709988"/>
          <p14:tracePt t="97327" x="10139363" y="3709988"/>
          <p14:tracePt t="97336" x="10139363" y="3722688"/>
          <p14:tracePt t="97360" x="10152063" y="3735388"/>
          <p14:tracePt t="97384" x="10164763" y="3748088"/>
          <p14:tracePt t="97440" x="10177463" y="3760788"/>
          <p14:tracePt t="97456" x="10190163" y="3760788"/>
          <p14:tracePt t="97472" x="10202863" y="3760788"/>
          <p14:tracePt t="97482" x="10215563" y="3773488"/>
          <p14:tracePt t="97488" x="10228263" y="3773488"/>
          <p14:tracePt t="97496" x="10240963" y="3786188"/>
          <p14:tracePt t="97504" x="10266363" y="3786188"/>
          <p14:tracePt t="97514" x="10279063" y="3798888"/>
          <p14:tracePt t="97520" x="10304463" y="3798888"/>
          <p14:tracePt t="97528" x="10329863" y="3811588"/>
          <p14:tracePt t="97536" x="10355263" y="3811588"/>
          <p14:tracePt t="97544" x="10393363" y="3824288"/>
          <p14:tracePt t="97552" x="10418763" y="3836988"/>
          <p14:tracePt t="97561" x="10456863" y="3836988"/>
          <p14:tracePt t="97568" x="10496550" y="3849688"/>
          <p14:tracePt t="97576" x="10521950" y="3849688"/>
          <p14:tracePt t="97585" x="10560050" y="3849688"/>
          <p14:tracePt t="97592" x="10598150" y="3862388"/>
          <p14:tracePt t="97602" x="10636250" y="3862388"/>
          <p14:tracePt t="97610" x="10661650" y="3862388"/>
          <p14:tracePt t="97617" x="10687050" y="3862388"/>
          <p14:tracePt t="97626" x="10699750" y="3862388"/>
          <p14:tracePt t="97635" x="10737850" y="3862388"/>
          <p14:tracePt t="97641" x="10750550" y="3862388"/>
          <p14:tracePt t="97650" x="10775950" y="3849688"/>
          <p14:tracePt t="97658" x="10788650" y="3849688"/>
          <p14:tracePt t="97668" x="10814050" y="3836988"/>
          <p14:tracePt t="97674" x="10826750" y="3836988"/>
          <p14:tracePt t="97686" x="10852150" y="3836988"/>
          <p14:tracePt t="97690" x="10879138" y="3824288"/>
          <p14:tracePt t="97700" x="10904538" y="3824288"/>
          <p14:tracePt t="97706" x="10942638" y="3811588"/>
          <p14:tracePt t="97717" x="10968038" y="3811588"/>
          <p14:tracePt t="97722" x="10980738" y="3811588"/>
          <p14:tracePt t="97730" x="11018838" y="3798888"/>
          <p14:tracePt t="97738" x="11031538" y="3798888"/>
          <p14:tracePt t="97748" x="11056938" y="3786188"/>
          <p14:tracePt t="97754" x="11069638" y="3786188"/>
          <p14:tracePt t="97762" x="11069638" y="3773488"/>
          <p14:tracePt t="97842" x="11082338" y="3773488"/>
          <p14:tracePt t="97868" x="11095038" y="3773488"/>
          <p14:tracePt t="97874" x="11095038" y="3760788"/>
          <p14:tracePt t="97888" x="11107738" y="3760788"/>
          <p14:tracePt t="97891" x="11107738" y="3748088"/>
          <p14:tracePt t="97900" x="11120438" y="3748088"/>
          <p14:tracePt t="97906" x="11120438" y="3735388"/>
          <p14:tracePt t="97920" x="11133138" y="3735388"/>
          <p14:tracePt t="97924" x="11133138" y="3722688"/>
          <p14:tracePt t="97956" x="11145838" y="3709988"/>
          <p14:tracePt t="97980" x="11145838" y="3697288"/>
          <p14:tracePt t="97988" x="11158538" y="3697288"/>
          <p14:tracePt t="97996" x="11158538" y="3684588"/>
          <p14:tracePt t="98012" x="11158538" y="3671888"/>
          <p14:tracePt t="98028" x="11171238" y="3659188"/>
          <p14:tracePt t="98053" x="11171238" y="3646488"/>
          <p14:tracePt t="98091" x="11171238" y="3632200"/>
          <p14:tracePt t="98237" x="11171238" y="3619500"/>
          <p14:tracePt t="98269" x="11158538" y="3606800"/>
          <p14:tracePt t="98285" x="11145838" y="3606800"/>
          <p14:tracePt t="98293" x="11133138" y="3594100"/>
          <p14:tracePt t="98309" x="11120438" y="3581400"/>
          <p14:tracePt t="98318" x="11107738" y="3568700"/>
          <p14:tracePt t="98326" x="11095038" y="3568700"/>
          <p14:tracePt t="98333" x="11069638" y="3556000"/>
          <p14:tracePt t="98342" x="11044238" y="3543300"/>
          <p14:tracePt t="98350" x="11031538" y="3543300"/>
          <p14:tracePt t="98357" x="11018838" y="3530600"/>
          <p14:tracePt t="98367" x="11006138" y="3530600"/>
          <p14:tracePt t="98373" x="10980738" y="3517900"/>
          <p14:tracePt t="98382" x="10929938" y="3505200"/>
          <p14:tracePt t="98389" x="10904538" y="3505200"/>
          <p14:tracePt t="98399" x="10852150" y="3492500"/>
          <p14:tracePt t="98405" x="10826750" y="3492500"/>
          <p14:tracePt t="98416" x="10788650" y="3479800"/>
          <p14:tracePt t="98421" x="10763250" y="3479800"/>
          <p14:tracePt t="98432" x="10737850" y="3479800"/>
          <p14:tracePt t="98437" x="10699750" y="3467100"/>
          <p14:tracePt t="98449" x="10661650" y="3467100"/>
          <p14:tracePt t="98455" x="10636250" y="3467100"/>
          <p14:tracePt t="98461" x="10598150" y="3467100"/>
          <p14:tracePt t="98471" x="10585450" y="3467100"/>
          <p14:tracePt t="98478" x="10560050" y="3467100"/>
          <p14:tracePt t="98487" x="10534650" y="3467100"/>
          <p14:tracePt t="98496" x="10521950" y="3467100"/>
          <p14:tracePt t="98503" x="10509250" y="3467100"/>
          <p14:tracePt t="98511" x="10496550" y="3467100"/>
          <p14:tracePt t="98520" x="10483850" y="3467100"/>
          <p14:tracePt t="98527" x="10469563" y="3467100"/>
          <p14:tracePt t="98536" x="10456863" y="3467100"/>
          <p14:tracePt t="98544" x="10431463" y="3467100"/>
          <p14:tracePt t="98551" x="10418763" y="3467100"/>
          <p14:tracePt t="98559" x="10393363" y="3479800"/>
          <p14:tracePt t="98567" x="10367963" y="3479800"/>
          <p14:tracePt t="98575" x="10342563" y="3479800"/>
          <p14:tracePt t="98583" x="10317163" y="3492500"/>
          <p14:tracePt t="98591" x="10291763" y="3505200"/>
          <p14:tracePt t="98601" x="10266363" y="3505200"/>
          <p14:tracePt t="98609" x="10240963" y="3517900"/>
          <p14:tracePt t="98615" x="10215563" y="3530600"/>
          <p14:tracePt t="98623" x="10202863" y="3530600"/>
          <p14:tracePt t="98633" x="10177463" y="3543300"/>
          <p14:tracePt t="98639" x="10164763" y="3543300"/>
          <p14:tracePt t="98649" x="10152063" y="3556000"/>
          <p14:tracePt t="98655" x="10139363" y="3568700"/>
          <p14:tracePt t="98664" x="10126663" y="3568700"/>
          <p14:tracePt t="98672" x="10126663" y="3581400"/>
          <p14:tracePt t="98684" x="10113963" y="3581400"/>
          <p14:tracePt t="98687" x="10101263" y="3594100"/>
          <p14:tracePt t="98696" x="10086975" y="3594100"/>
          <p14:tracePt t="98704" x="10086975" y="3606800"/>
          <p14:tracePt t="98713" x="10074275" y="3606800"/>
          <p14:tracePt t="98720" x="10061575" y="3619500"/>
          <p14:tracePt t="98728" x="10048875" y="3632200"/>
          <p14:tracePt t="98743" x="10036175" y="3646488"/>
          <p14:tracePt t="98755" x="10023475" y="3659188"/>
          <p14:tracePt t="98759" x="10023475" y="3671888"/>
          <p14:tracePt t="98777" x="10010775" y="3684588"/>
          <p14:tracePt t="98806" x="10010775" y="3697288"/>
          <p14:tracePt t="98842" x="10010775" y="3709988"/>
          <p14:tracePt t="98867" x="10010775" y="3722688"/>
          <p14:tracePt t="98873" x="10010775" y="3735388"/>
          <p14:tracePt t="98889" x="10010775" y="3748088"/>
          <p14:tracePt t="98899" x="10010775" y="3760788"/>
          <p14:tracePt t="98905" x="10010775" y="3773488"/>
          <p14:tracePt t="98916" x="10010775" y="3786188"/>
          <p14:tracePt t="98922" x="10023475" y="3798888"/>
          <p14:tracePt t="98930" x="10036175" y="3811588"/>
          <p14:tracePt t="98938" x="10036175" y="3824288"/>
          <p14:tracePt t="98951" x="10048875" y="3824288"/>
          <p14:tracePt t="98953" x="10074275" y="3836988"/>
          <p14:tracePt t="98961" x="10086975" y="3849688"/>
          <p14:tracePt t="98969" x="10101263" y="3849688"/>
          <p14:tracePt t="98977" x="10139363" y="3862388"/>
          <p14:tracePt t="98985" x="10177463" y="3862388"/>
          <p14:tracePt t="98993" x="10202863" y="3875088"/>
          <p14:tracePt t="99004" x="10240963" y="3875088"/>
          <p14:tracePt t="99009" x="10317163" y="3887788"/>
          <p14:tracePt t="99017" x="10380663" y="3900488"/>
          <p14:tracePt t="99025" x="10456863" y="3913188"/>
          <p14:tracePt t="99039" x="10521950" y="3925888"/>
          <p14:tracePt t="99043" x="10585450" y="3925888"/>
          <p14:tracePt t="99053" x="10699750" y="3938588"/>
          <p14:tracePt t="99059" x="10775950" y="3938588"/>
          <p14:tracePt t="99069" x="10866438" y="3951288"/>
          <p14:tracePt t="99075" x="10942638" y="3963988"/>
          <p14:tracePt t="99084" x="11006138" y="3963988"/>
          <p14:tracePt t="99091" x="11056938" y="3963988"/>
          <p14:tracePt t="99101" x="11095038" y="3963988"/>
          <p14:tracePt t="99107" x="11120438" y="3963988"/>
          <p14:tracePt t="99127" x="11145838" y="3963988"/>
          <p14:tracePt t="99139" x="11158538" y="3963988"/>
          <p14:tracePt t="99148" x="11171238" y="3963988"/>
          <p14:tracePt t="99155" x="11183938" y="3963988"/>
          <p14:tracePt t="99171" x="11196638" y="3963988"/>
          <p14:tracePt t="99211" x="11209338" y="3963988"/>
          <p14:tracePt t="99931" x="0" y="0"/>
        </p14:tracePtLst>
        <p14:tracePtLst>
          <p14:tracePt t="119801" x="4884738" y="3517900"/>
          <p14:tracePt t="119808" x="4884738" y="3505200"/>
          <p14:tracePt t="119811" x="4884738" y="3492500"/>
          <p14:tracePt t="119819" x="4884738" y="3479800"/>
          <p14:tracePt t="119826" x="4884738" y="3467100"/>
          <p14:tracePt t="119835" x="4872038" y="3454400"/>
          <p14:tracePt t="119841" x="4872038" y="3429000"/>
          <p14:tracePt t="119851" x="4859338" y="3416300"/>
          <p14:tracePt t="119858" x="4833938" y="3390900"/>
          <p14:tracePt t="119866" x="4821238" y="3378200"/>
          <p14:tracePt t="119873" x="4808538" y="3365500"/>
          <p14:tracePt t="119881" x="4795838" y="3365500"/>
          <p14:tracePt t="119890" x="4783138" y="3352800"/>
          <p14:tracePt t="119897" x="4770438" y="3352800"/>
          <p14:tracePt t="119905" x="4743450" y="3340100"/>
          <p14:tracePt t="119913" x="4718050" y="3327400"/>
          <p14:tracePt t="119922" x="4692650" y="3314700"/>
          <p14:tracePt t="119929" x="4667250" y="3314700"/>
          <p14:tracePt t="119937" x="4641850" y="3302000"/>
          <p14:tracePt t="119945" x="4616450" y="3302000"/>
          <p14:tracePt t="119967" x="4540250" y="3276600"/>
          <p14:tracePt t="119970" x="4502150" y="3276600"/>
          <p14:tracePt t="119977" x="4413250" y="3263900"/>
          <p14:tracePt t="119988" x="4373563" y="3251200"/>
          <p14:tracePt t="119995" x="4322763" y="3251200"/>
          <p14:tracePt t="120003" x="4259263" y="3238500"/>
          <p14:tracePt t="120011" x="4208463" y="3238500"/>
          <p14:tracePt t="120020" x="4144963" y="3238500"/>
          <p14:tracePt t="120028" x="4081463" y="3225800"/>
          <p14:tracePt t="120035" x="4017963" y="3225800"/>
          <p14:tracePt t="120043" x="3965575" y="3225800"/>
          <p14:tracePt t="120051" x="3902075" y="3225800"/>
          <p14:tracePt t="120059" x="3838575" y="3225800"/>
          <p14:tracePt t="120069" x="3787775" y="3225800"/>
          <p14:tracePt t="120075" x="3749675" y="3225800"/>
          <p14:tracePt t="120084" x="3698875" y="3225800"/>
          <p14:tracePt t="120091" x="3660775" y="3225800"/>
          <p14:tracePt t="120101" x="3608388" y="3238500"/>
          <p14:tracePt t="120107" x="3557588" y="3238500"/>
          <p14:tracePt t="120116" x="3506788" y="3251200"/>
          <p14:tracePt t="120123" x="3468688" y="3263900"/>
          <p14:tracePt t="120132" x="3417888" y="3263900"/>
          <p14:tracePt t="120139" x="3367088" y="3276600"/>
          <p14:tracePt t="120147" x="3316288" y="3289300"/>
          <p14:tracePt t="120155" x="3278188" y="3314700"/>
          <p14:tracePt t="120163" x="3225800" y="3327400"/>
          <p14:tracePt t="120171" x="3175000" y="3340100"/>
          <p14:tracePt t="120179" x="3136900" y="3365500"/>
          <p14:tracePt t="120187" x="3086100" y="3378200"/>
          <p14:tracePt t="120195" x="3048000" y="3403600"/>
          <p14:tracePt t="120204" x="3022600" y="3429000"/>
          <p14:tracePt t="120211" x="2997200" y="3454400"/>
          <p14:tracePt t="120220" x="2971800" y="3492500"/>
          <p14:tracePt t="120227" x="2959100" y="3517900"/>
          <p14:tracePt t="120235" x="2946400" y="3530600"/>
          <p14:tracePt t="120245" x="2933700" y="3543300"/>
          <p14:tracePt t="120253" x="2933700" y="3568700"/>
          <p14:tracePt t="120261" x="2933700" y="3581400"/>
          <p14:tracePt t="120267" x="2933700" y="3594100"/>
          <p14:tracePt t="120277" x="2921000" y="3606800"/>
          <p14:tracePt t="120285" x="2921000" y="3619500"/>
          <p14:tracePt t="120293" x="2921000" y="3646488"/>
          <p14:tracePt t="120301" x="2921000" y="3671888"/>
          <p14:tracePt t="120309" x="2921000" y="3697288"/>
          <p14:tracePt t="120319" x="2933700" y="3722688"/>
          <p14:tracePt t="120325" x="2933700" y="3748088"/>
          <p14:tracePt t="120335" x="2959100" y="3798888"/>
          <p14:tracePt t="120341" x="2971800" y="3836988"/>
          <p14:tracePt t="120351" x="2984500" y="3862388"/>
          <p14:tracePt t="120358" x="3022600" y="3913188"/>
          <p14:tracePt t="120366" x="3048000" y="3951288"/>
          <p14:tracePt t="120373" x="3073400" y="3989388"/>
          <p14:tracePt t="120381" x="3098800" y="4014788"/>
          <p14:tracePt t="120390" x="3124200" y="4052888"/>
          <p14:tracePt t="120397" x="3162300" y="4092575"/>
          <p14:tracePt t="120405" x="3200400" y="4130675"/>
          <p14:tracePt t="120413" x="3252788" y="4168775"/>
          <p14:tracePt t="120421" x="3303588" y="4206875"/>
          <p14:tracePt t="120429" x="3328988" y="4232275"/>
          <p14:tracePt t="120438" x="3379788" y="4257675"/>
          <p14:tracePt t="120445" x="3443288" y="4295775"/>
          <p14:tracePt t="120455" x="3506788" y="4321175"/>
          <p14:tracePt t="120461" x="3544888" y="4346575"/>
          <p14:tracePt t="120469" x="3608388" y="4371975"/>
          <p14:tracePt t="120479" x="3698875" y="4397375"/>
          <p14:tracePt t="120486" x="3736975" y="4410075"/>
          <p14:tracePt t="120493" x="3825875" y="4435475"/>
          <p14:tracePt t="120501" x="3914775" y="4448175"/>
          <p14:tracePt t="120509" x="3965575" y="4460875"/>
          <p14:tracePt t="120519" x="4068763" y="4473575"/>
          <p14:tracePt t="120525" x="4119563" y="4473575"/>
          <p14:tracePt t="120535" x="4221163" y="4486275"/>
          <p14:tracePt t="120541" x="4322763" y="4486275"/>
          <p14:tracePt t="120553" x="4373563" y="4486275"/>
          <p14:tracePt t="120559" x="4438650" y="4486275"/>
          <p14:tracePt t="120569" x="4489450" y="4486275"/>
          <p14:tracePt t="120575" x="4502150" y="4486275"/>
          <p14:tracePt t="120585" x="4527550" y="4486275"/>
          <p14:tracePt t="120591" x="4540250" y="4486275"/>
          <p14:tracePt t="120600" x="4540250" y="4473575"/>
          <p14:tracePt t="120607" x="4552950" y="4473575"/>
          <p14:tracePt t="120615" x="4565650" y="4460875"/>
          <p14:tracePt t="120623" x="4578350" y="4448175"/>
          <p14:tracePt t="120631" x="4591050" y="4435475"/>
          <p14:tracePt t="120639" x="4629150" y="4397375"/>
          <p14:tracePt t="120647" x="4679950" y="4346575"/>
          <p14:tracePt t="120656" x="4730750" y="4308475"/>
          <p14:tracePt t="120663" x="4795838" y="4257675"/>
          <p14:tracePt t="120671" x="4846638" y="4219575"/>
          <p14:tracePt t="120679" x="4897438" y="4181475"/>
          <p14:tracePt t="120688" x="4948238" y="4143375"/>
          <p14:tracePt t="120695" x="4986338" y="4105275"/>
          <p14:tracePt t="120703" x="5024438" y="4065588"/>
          <p14:tracePt t="120711" x="5049838" y="4040188"/>
          <p14:tracePt t="120719" x="5062538" y="4027488"/>
          <p14:tracePt t="120727" x="5075238" y="4002088"/>
          <p14:tracePt t="120735" x="5087938" y="3976688"/>
          <p14:tracePt t="120743" x="5087938" y="3951288"/>
          <p14:tracePt t="120751" x="5087938" y="3913188"/>
          <p14:tracePt t="120759" x="5087938" y="3900488"/>
          <p14:tracePt t="120767" x="5087938" y="3875088"/>
          <p14:tracePt t="120775" x="5087938" y="3836988"/>
          <p14:tracePt t="120783" x="5087938" y="3824288"/>
          <p14:tracePt t="120791" x="5087938" y="3798888"/>
          <p14:tracePt t="120801" x="5087938" y="3786188"/>
          <p14:tracePt t="120807" x="5075238" y="3760788"/>
          <p14:tracePt t="120815" x="5049838" y="3735388"/>
          <p14:tracePt t="120823" x="5037138" y="3735388"/>
          <p14:tracePt t="120831" x="5024438" y="3709988"/>
          <p14:tracePt t="120842" x="5024438" y="3697288"/>
          <p14:tracePt t="120847" x="5011738" y="3671888"/>
          <p14:tracePt t="120857" x="4999038" y="3671888"/>
          <p14:tracePt t="120865" x="4986338" y="3646488"/>
          <p14:tracePt t="120873" x="4973638" y="3632200"/>
          <p14:tracePt t="120881" x="4960938" y="3632200"/>
          <p14:tracePt t="120889" x="4935538" y="3606800"/>
          <p14:tracePt t="120897" x="4922838" y="3594100"/>
          <p14:tracePt t="120905" x="4884738" y="3556000"/>
          <p14:tracePt t="120913" x="4872038" y="3543300"/>
          <p14:tracePt t="120921" x="4859338" y="3530600"/>
          <p14:tracePt t="120929" x="4821238" y="3505200"/>
          <p14:tracePt t="120937" x="4795838" y="3492500"/>
          <p14:tracePt t="120945" x="4770438" y="3479800"/>
          <p14:tracePt t="120953" x="4730750" y="3454400"/>
          <p14:tracePt t="120961" x="4705350" y="3454400"/>
          <p14:tracePt t="120969" x="4679950" y="3441700"/>
          <p14:tracePt t="120977" x="4629150" y="3429000"/>
          <p14:tracePt t="120985" x="4616450" y="3429000"/>
          <p14:tracePt t="120995" x="4591050" y="3429000"/>
          <p14:tracePt t="121001" x="4578350" y="3429000"/>
          <p14:tracePt t="121009" x="4540250" y="3416300"/>
          <p14:tracePt t="121017" x="4527550" y="3416300"/>
          <p14:tracePt t="121025" x="4502150" y="3403600"/>
          <p14:tracePt t="121033" x="4476750" y="3403600"/>
          <p14:tracePt t="121043" x="4451350" y="3403600"/>
          <p14:tracePt t="121050" x="4387850" y="3390900"/>
          <p14:tracePt t="121057" x="4360863" y="3390900"/>
          <p14:tracePt t="121065" x="4322763" y="3390900"/>
          <p14:tracePt t="121075" x="4284663" y="3390900"/>
          <p14:tracePt t="121081" x="4259263" y="3390900"/>
          <p14:tracePt t="121089" x="4195763" y="3390900"/>
          <p14:tracePt t="121097" x="4157663" y="3390900"/>
          <p14:tracePt t="121107" x="4132263" y="3390900"/>
          <p14:tracePt t="121115" x="4106863" y="3403600"/>
          <p14:tracePt t="121123" x="4081463" y="3416300"/>
          <p14:tracePt t="121130" x="4017963" y="3441700"/>
          <p14:tracePt t="121139" x="3990975" y="3454400"/>
          <p14:tracePt t="121147" x="3952875" y="3479800"/>
          <p14:tracePt t="121156" x="3914775" y="3505200"/>
          <p14:tracePt t="121163" x="3876675" y="3517900"/>
          <p14:tracePt t="121171" x="3800475" y="3568700"/>
          <p14:tracePt t="121179" x="3749675" y="3594100"/>
          <p14:tracePt t="121187" x="3711575" y="3619500"/>
          <p14:tracePt t="121195" x="3673475" y="3646488"/>
          <p14:tracePt t="121203" x="3635375" y="3671888"/>
          <p14:tracePt t="121211" x="3557588" y="3722688"/>
          <p14:tracePt t="121219" x="3532188" y="3748088"/>
          <p14:tracePt t="121227" x="3494088" y="3773488"/>
          <p14:tracePt t="121235" x="3468688" y="3786188"/>
          <p14:tracePt t="121243" x="3455988" y="3811588"/>
          <p14:tracePt t="121251" x="3417888" y="3849688"/>
          <p14:tracePt t="121260" x="3405188" y="3875088"/>
          <p14:tracePt t="121268" x="3392488" y="3887788"/>
          <p14:tracePt t="121275" x="3379788" y="3913188"/>
          <p14:tracePt t="121283" x="3379788" y="3925888"/>
          <p14:tracePt t="121291" x="3379788" y="3951288"/>
          <p14:tracePt t="121300" x="3367088" y="3989388"/>
          <p14:tracePt t="121307" x="3367088" y="4002088"/>
          <p14:tracePt t="121315" x="3367088" y="4027488"/>
          <p14:tracePt t="121323" x="3367088" y="4052888"/>
          <p14:tracePt t="121331" x="3367088" y="4065588"/>
          <p14:tracePt t="121339" x="3367088" y="4092575"/>
          <p14:tracePt t="121347" x="3379788" y="4117975"/>
          <p14:tracePt t="121355" x="3392488" y="4143375"/>
          <p14:tracePt t="121363" x="3405188" y="4168775"/>
          <p14:tracePt t="121371" x="3417888" y="4194175"/>
          <p14:tracePt t="121380" x="3443288" y="4232275"/>
          <p14:tracePt t="121387" x="3506788" y="4283075"/>
          <p14:tracePt t="121395" x="3532188" y="4308475"/>
          <p14:tracePt t="121405" x="3570288" y="4321175"/>
          <p14:tracePt t="121411" x="3595688" y="4346575"/>
          <p14:tracePt t="121421" x="3635375" y="4371975"/>
          <p14:tracePt t="121429" x="3673475" y="4384675"/>
          <p14:tracePt t="121437" x="3724275" y="4410075"/>
          <p14:tracePt t="121445" x="3762375" y="4435475"/>
          <p14:tracePt t="121453" x="3813175" y="4448175"/>
          <p14:tracePt t="121461" x="3863975" y="4473575"/>
          <p14:tracePt t="121470" x="3914775" y="4486275"/>
          <p14:tracePt t="121478" x="3952875" y="4513263"/>
          <p14:tracePt t="121485" x="4005263" y="4525963"/>
          <p14:tracePt t="121493" x="4056063" y="4538663"/>
          <p14:tracePt t="121502" x="4106863" y="4551363"/>
          <p14:tracePt t="121511" x="4170363" y="4564063"/>
          <p14:tracePt t="121517" x="4221163" y="4576763"/>
          <p14:tracePt t="121525" x="4284663" y="4589463"/>
          <p14:tracePt t="121534" x="4335463" y="4589463"/>
          <p14:tracePt t="121541" x="4387850" y="4602163"/>
          <p14:tracePt t="121552" x="4438650" y="4602163"/>
          <p14:tracePt t="121558" x="4489450" y="4602163"/>
          <p14:tracePt t="121566" x="4527550" y="4602163"/>
          <p14:tracePt t="121574" x="4578350" y="4602163"/>
          <p14:tracePt t="121582" x="4616450" y="4589463"/>
          <p14:tracePt t="121590" x="4667250" y="4576763"/>
          <p14:tracePt t="121598" x="4756150" y="4538663"/>
          <p14:tracePt t="121606" x="4808538" y="4513263"/>
          <p14:tracePt t="121614" x="4859338" y="4486275"/>
          <p14:tracePt t="121622" x="4910138" y="4460875"/>
          <p14:tracePt t="121630" x="4960938" y="4435475"/>
          <p14:tracePt t="121639" x="4999038" y="4410075"/>
          <p14:tracePt t="121645" x="5049838" y="4384675"/>
          <p14:tracePt t="121654" x="5087938" y="4359275"/>
          <p14:tracePt t="121661" x="5113338" y="4333875"/>
          <p14:tracePt t="121671" x="5153025" y="4308475"/>
          <p14:tracePt t="121680" x="5178425" y="4283075"/>
          <p14:tracePt t="121686" x="5203825" y="4244975"/>
          <p14:tracePt t="121696" x="5216525" y="4206875"/>
          <p14:tracePt t="121704" x="5241925" y="4168775"/>
          <p14:tracePt t="121712" x="5267325" y="4130675"/>
          <p14:tracePt t="121719" x="5280025" y="4079875"/>
          <p14:tracePt t="121728" x="5292725" y="4052888"/>
          <p14:tracePt t="121735" x="5305425" y="4014788"/>
          <p14:tracePt t="121744" x="5305425" y="3989388"/>
          <p14:tracePt t="121752" x="5318125" y="3951288"/>
          <p14:tracePt t="121759" x="5318125" y="3925888"/>
          <p14:tracePt t="121768" x="5318125" y="3913188"/>
          <p14:tracePt t="121776" x="5318125" y="3900488"/>
          <p14:tracePt t="121784" x="5318125" y="3875088"/>
          <p14:tracePt t="121801" x="5318125" y="3862388"/>
          <p14:tracePt t="121809" x="5318125" y="3849688"/>
          <p14:tracePt t="121832" x="5318125" y="3836988"/>
          <p14:tracePt t="121855" x="5305425" y="3836988"/>
          <p14:tracePt t="121887" x="5292725" y="3824288"/>
          <p14:tracePt t="122468" x="0" y="0"/>
        </p14:tracePtLst>
        <p14:tracePtLst>
          <p14:tracePt t="128093" x="8493125" y="5200650"/>
          <p14:tracePt t="128096" x="8467725" y="5200650"/>
          <p14:tracePt t="128103" x="8429625" y="5187950"/>
          <p14:tracePt t="128111" x="8404225" y="5187950"/>
          <p14:tracePt t="128119" x="8378825" y="5187950"/>
          <p14:tracePt t="128127" x="8340725" y="5187950"/>
          <p14:tracePt t="128138" x="8302625" y="5187950"/>
          <p14:tracePt t="128143" x="8264525" y="5175250"/>
          <p14:tracePt t="128152" x="8213725" y="5175250"/>
          <p14:tracePt t="128160" x="8174038" y="5175250"/>
          <p14:tracePt t="128169" x="8123238" y="5175250"/>
          <p14:tracePt t="128175" x="8072438" y="5175250"/>
          <p14:tracePt t="128184" x="8034338" y="5175250"/>
          <p14:tracePt t="128191" x="7983538" y="5175250"/>
          <p14:tracePt t="128199" x="7970838" y="5175250"/>
          <p14:tracePt t="128207" x="7932738" y="5175250"/>
          <p14:tracePt t="128218" x="7881938" y="5175250"/>
          <p14:tracePt t="128223" x="7843838" y="5175250"/>
          <p14:tracePt t="128231" x="7818438" y="5187950"/>
          <p14:tracePt t="128240" x="7778750" y="5187950"/>
          <p14:tracePt t="128247" x="7740650" y="5187950"/>
          <p14:tracePt t="128255" x="7715250" y="5187950"/>
          <p14:tracePt t="128263" x="7677150" y="5200650"/>
          <p14:tracePt t="128271" x="7613650" y="5200650"/>
          <p14:tracePt t="128279" x="7588250" y="5213350"/>
          <p14:tracePt t="128291" x="7512050" y="5226050"/>
          <p14:tracePt t="128295" x="7435850" y="5238750"/>
          <p14:tracePt t="128305" x="7396163" y="5251450"/>
          <p14:tracePt t="128313" x="7307263" y="5276850"/>
          <p14:tracePt t="128321" x="7256463" y="5289550"/>
          <p14:tracePt t="128329" x="7154863" y="5327650"/>
          <p14:tracePt t="128338" x="7065963" y="5367338"/>
          <p14:tracePt t="128346" x="7013575" y="5380038"/>
          <p14:tracePt t="128353" x="6924675" y="5418138"/>
          <p14:tracePt t="128361" x="6835775" y="5443538"/>
          <p14:tracePt t="128373" x="6797675" y="5468938"/>
          <p14:tracePt t="128377" x="6734175" y="5494338"/>
          <p14:tracePt t="128386" x="6696075" y="5507038"/>
          <p14:tracePt t="128393" x="6643688" y="5532438"/>
          <p14:tracePt t="128405" x="6618288" y="5557838"/>
          <p14:tracePt t="128409" x="6567488" y="5583238"/>
          <p14:tracePt t="128417" x="6542088" y="5595938"/>
          <p14:tracePt t="128425" x="6503988" y="5621338"/>
          <p14:tracePt t="128435" x="6491288" y="5634038"/>
          <p14:tracePt t="128442" x="6453188" y="5672138"/>
          <p14:tracePt t="128449" x="6440488" y="5684838"/>
          <p14:tracePt t="128457" x="6402388" y="5722938"/>
          <p14:tracePt t="128466" x="6389688" y="5735638"/>
          <p14:tracePt t="128473" x="6376988" y="5761038"/>
          <p14:tracePt t="128481" x="6351588" y="5800725"/>
          <p14:tracePt t="128489" x="6338888" y="5826125"/>
          <p14:tracePt t="128497" x="6326188" y="5851525"/>
          <p14:tracePt t="128505" x="6313488" y="5889625"/>
          <p14:tracePt t="128513" x="6313488" y="5915025"/>
          <p14:tracePt t="128521" x="6313488" y="5953125"/>
          <p14:tracePt t="128529" x="6313488" y="5965825"/>
          <p14:tracePt t="128538" x="6313488" y="5991225"/>
          <p14:tracePt t="128545" x="6313488" y="6016625"/>
          <p14:tracePt t="128554" x="6313488" y="6042025"/>
          <p14:tracePt t="128561" x="6326188" y="6067425"/>
          <p14:tracePt t="128569" x="6326188" y="6080125"/>
          <p14:tracePt t="128577" x="6326188" y="6092825"/>
          <p14:tracePt t="128585" x="6338888" y="6118225"/>
          <p14:tracePt t="128595" x="6338888" y="6130925"/>
          <p14:tracePt t="128605" x="6351588" y="6143625"/>
          <p14:tracePt t="128611" x="6364288" y="6156325"/>
          <p14:tracePt t="128619" x="6376988" y="6169025"/>
          <p14:tracePt t="128627" x="6402388" y="6194425"/>
          <p14:tracePt t="128638" x="6415088" y="6221413"/>
          <p14:tracePt t="128643" x="6440488" y="6234113"/>
          <p14:tracePt t="128652" x="6465888" y="6246813"/>
          <p14:tracePt t="128659" x="6491288" y="6272213"/>
          <p14:tracePt t="128668" x="6567488" y="6310313"/>
          <p14:tracePt t="128675" x="6605588" y="6323013"/>
          <p14:tracePt t="128684" x="6643688" y="6348413"/>
          <p14:tracePt t="128691" x="6696075" y="6361113"/>
          <p14:tracePt t="128699" x="6746875" y="6373813"/>
          <p14:tracePt t="128707" x="6797675" y="6386513"/>
          <p14:tracePt t="128715" x="6848475" y="6411913"/>
          <p14:tracePt t="128723" x="6899275" y="6424613"/>
          <p14:tracePt t="128731" x="7026275" y="6450013"/>
          <p14:tracePt t="128739" x="7091363" y="6450013"/>
          <p14:tracePt t="128747" x="7154863" y="6462713"/>
          <p14:tracePt t="128755" x="7218363" y="6462713"/>
          <p14:tracePt t="128763" x="7281863" y="6462713"/>
          <p14:tracePt t="128771" x="7332663" y="6462713"/>
          <p14:tracePt t="128779" x="7396163" y="6462713"/>
          <p14:tracePt t="128788" x="7524750" y="6462713"/>
          <p14:tracePt t="128795" x="7588250" y="6462713"/>
          <p14:tracePt t="128803" x="7639050" y="6462713"/>
          <p14:tracePt t="128811" x="7702550" y="6462713"/>
          <p14:tracePt t="128820" x="7753350" y="6450013"/>
          <p14:tracePt t="128827" x="7804150" y="6437313"/>
          <p14:tracePt t="128835" x="7843838" y="6424613"/>
          <p14:tracePt t="128843" x="7932738" y="6386513"/>
          <p14:tracePt t="128852" x="7970838" y="6373813"/>
          <p14:tracePt t="128859" x="8008938" y="6361113"/>
          <p14:tracePt t="128872" x="8034338" y="6335713"/>
          <p14:tracePt t="128875" x="8059738" y="6323013"/>
          <p14:tracePt t="128885" x="8072438" y="6310313"/>
          <p14:tracePt t="128893" x="8085138" y="6297613"/>
          <p14:tracePt t="128904" x="8123238" y="6272213"/>
          <p14:tracePt t="128909" x="8135938" y="6259513"/>
          <p14:tracePt t="128917" x="8148638" y="6246813"/>
          <p14:tracePt t="128925" x="8161338" y="6221413"/>
          <p14:tracePt t="128933" x="8174038" y="6207125"/>
          <p14:tracePt t="128941" x="8201025" y="6181725"/>
          <p14:tracePt t="128949" x="8213725" y="6156325"/>
          <p14:tracePt t="128957" x="8226425" y="6130925"/>
          <p14:tracePt t="128965" x="8239125" y="6105525"/>
          <p14:tracePt t="128973" x="8239125" y="6080125"/>
          <p14:tracePt t="128981" x="8251825" y="6054725"/>
          <p14:tracePt t="128990" x="8251825" y="6016625"/>
          <p14:tracePt t="129001" x="8251825" y="5991225"/>
          <p14:tracePt t="129005" x="8251825" y="5953125"/>
          <p14:tracePt t="129013" x="8251825" y="5927725"/>
          <p14:tracePt t="129021" x="8251825" y="5889625"/>
          <p14:tracePt t="129030" x="8226425" y="5838825"/>
          <p14:tracePt t="129037" x="8213725" y="5800725"/>
          <p14:tracePt t="129045" x="8201025" y="5761038"/>
          <p14:tracePt t="129053" x="8174038" y="5735638"/>
          <p14:tracePt t="129061" x="8135938" y="5697538"/>
          <p14:tracePt t="129069" x="8110538" y="5659438"/>
          <p14:tracePt t="129077" x="8072438" y="5621338"/>
          <p14:tracePt t="129086" x="8047038" y="5583238"/>
          <p14:tracePt t="129093" x="8008938" y="5557838"/>
          <p14:tracePt t="129103" x="7970838" y="5532438"/>
          <p14:tracePt t="129109" x="7932738" y="5507038"/>
          <p14:tracePt t="129120" x="7894638" y="5481638"/>
          <p14:tracePt t="129126" x="7856538" y="5468938"/>
          <p14:tracePt t="129136" x="7831138" y="5456238"/>
          <p14:tracePt t="129142" x="7804150" y="5443538"/>
          <p14:tracePt t="129152" x="7766050" y="5430838"/>
          <p14:tracePt t="129160" x="7753350" y="5430838"/>
          <p14:tracePt t="129169" x="7727950" y="5430838"/>
          <p14:tracePt t="129176" x="7715250" y="5430838"/>
          <p14:tracePt t="129185" x="7689850" y="5418138"/>
          <p14:tracePt t="129192" x="7664450" y="5418138"/>
          <p14:tracePt t="129200" x="7626350" y="5418138"/>
          <p14:tracePt t="129208" x="7600950" y="5405438"/>
          <p14:tracePt t="129216" x="7550150" y="5405438"/>
          <p14:tracePt t="129224" x="7499350" y="5392738"/>
          <p14:tracePt t="129232" x="7448550" y="5380038"/>
          <p14:tracePt t="129240" x="7383463" y="5367338"/>
          <p14:tracePt t="129248" x="7319963" y="5367338"/>
          <p14:tracePt t="129256" x="7269163" y="5353050"/>
          <p14:tracePt t="129264" x="7205663" y="5340350"/>
          <p14:tracePt t="129271" x="7142163" y="5340350"/>
          <p14:tracePt t="129279" x="7091363" y="5327650"/>
          <p14:tracePt t="129287" x="7038975" y="5314950"/>
          <p14:tracePt t="129295" x="6988175" y="5314950"/>
          <p14:tracePt t="129303" x="6937375" y="5314950"/>
          <p14:tracePt t="129311" x="6899275" y="5314950"/>
          <p14:tracePt t="129319" x="6861175" y="5314950"/>
          <p14:tracePt t="129327" x="6823075" y="5314950"/>
          <p14:tracePt t="129338" x="6797675" y="5314950"/>
          <p14:tracePt t="129343" x="6759575" y="5314950"/>
          <p14:tracePt t="129353" x="6734175" y="5314950"/>
          <p14:tracePt t="129359" x="6708775" y="5314950"/>
          <p14:tracePt t="129372" x="6670675" y="5314950"/>
          <p14:tracePt t="129376" x="6630988" y="5314950"/>
          <p14:tracePt t="129384" x="6592888" y="5327650"/>
          <p14:tracePt t="129391" x="6554788" y="5340350"/>
          <p14:tracePt t="129403" x="6503988" y="5353050"/>
          <p14:tracePt t="129407" x="6440488" y="5367338"/>
          <p14:tracePt t="129416" x="6376988" y="5380038"/>
          <p14:tracePt t="129423" x="6313488" y="5392738"/>
          <p14:tracePt t="129432" x="6261100" y="5405438"/>
          <p14:tracePt t="129439" x="6210300" y="5418138"/>
          <p14:tracePt t="129449" x="6159500" y="5418138"/>
          <p14:tracePt t="129455" x="6108700" y="5430838"/>
          <p14:tracePt t="129465" x="6070600" y="5430838"/>
          <p14:tracePt t="129473" x="6045200" y="5443538"/>
          <p14:tracePt t="129481" x="6019800" y="5443538"/>
          <p14:tracePt t="129489" x="5981700" y="5456238"/>
          <p14:tracePt t="129497" x="5969000" y="5456238"/>
          <p14:tracePt t="129505" x="5943600" y="5468938"/>
          <p14:tracePt t="129513" x="5930900" y="5481638"/>
          <p14:tracePt t="129524" x="5903913" y="5481638"/>
          <p14:tracePt t="129530" x="5891213" y="5494338"/>
          <p14:tracePt t="129539" x="5865813" y="5519738"/>
          <p14:tracePt t="129545" x="5853113" y="5532438"/>
          <p14:tracePt t="129556" x="5827713" y="5545138"/>
          <p14:tracePt t="129561" x="5802313" y="5570538"/>
          <p14:tracePt t="129569" x="5764213" y="5595938"/>
          <p14:tracePt t="129589" x="5738813" y="5621338"/>
          <p14:tracePt t="129593" x="5700713" y="5646738"/>
          <p14:tracePt t="129601" x="5675313" y="5672138"/>
          <p14:tracePt t="129609" x="5649913" y="5697538"/>
          <p14:tracePt t="129619" x="5624513" y="5710238"/>
          <p14:tracePt t="129625" x="5611813" y="5735638"/>
          <p14:tracePt t="129635" x="5599113" y="5748338"/>
          <p14:tracePt t="129641" x="5586413" y="5761038"/>
          <p14:tracePt t="129649" x="5573713" y="5788025"/>
          <p14:tracePt t="129665" x="5573713" y="5800725"/>
          <p14:tracePt t="129674" x="5573713" y="5813425"/>
          <p14:tracePt t="129681" x="5573713" y="5838825"/>
          <p14:tracePt t="129689" x="5573713" y="5864225"/>
          <p14:tracePt t="129697" x="5573713" y="5889625"/>
          <p14:tracePt t="129705" x="5573713" y="5915025"/>
          <p14:tracePt t="129715" x="5573713" y="5940425"/>
          <p14:tracePt t="129729" x="5573713" y="5965825"/>
          <p14:tracePt t="129737" x="5573713" y="5978525"/>
          <p14:tracePt t="129747" x="5573713" y="6003925"/>
          <p14:tracePt t="129758" x="5586413" y="6016625"/>
          <p14:tracePt t="129763" x="5599113" y="6029325"/>
          <p14:tracePt t="129779" x="5611813" y="6054725"/>
          <p14:tracePt t="129789" x="5624513" y="6080125"/>
          <p14:tracePt t="129795" x="5649913" y="6092825"/>
          <p14:tracePt t="129803" x="5675313" y="6105525"/>
          <p14:tracePt t="129811" x="5700713" y="6118225"/>
          <p14:tracePt t="129823" x="5726113" y="6130925"/>
          <p14:tracePt t="129827" x="5751513" y="6143625"/>
          <p14:tracePt t="129835" x="5776913" y="6156325"/>
          <p14:tracePt t="129843" x="5802313" y="6169025"/>
          <p14:tracePt t="129852" x="5827713" y="6181725"/>
          <p14:tracePt t="129859" x="5865813" y="6194425"/>
          <p14:tracePt t="129867" x="5891213" y="6207125"/>
          <p14:tracePt t="129875" x="5969000" y="6234113"/>
          <p14:tracePt t="129884" x="6007100" y="6234113"/>
          <p14:tracePt t="129891" x="6045200" y="6246813"/>
          <p14:tracePt t="129899" x="6096000" y="6259513"/>
          <p14:tracePt t="129907" x="6146800" y="6272213"/>
          <p14:tracePt t="129915" x="6210300" y="6284913"/>
          <p14:tracePt t="129923" x="6273800" y="6284913"/>
          <p14:tracePt t="129931" x="6402388" y="6310313"/>
          <p14:tracePt t="129940" x="6465888" y="6310313"/>
          <p14:tracePt t="129952" x="6542088" y="6310313"/>
          <p14:tracePt t="129955" x="6618288" y="6323013"/>
          <p14:tracePt t="129963" x="6696075" y="6323013"/>
          <p14:tracePt t="129971" x="6772275" y="6323013"/>
          <p14:tracePt t="129979" x="6848475" y="6323013"/>
          <p14:tracePt t="129989" x="6924675" y="6323013"/>
          <p14:tracePt t="129997" x="6988175" y="6323013"/>
          <p14:tracePt t="130004" x="7065963" y="6323013"/>
          <p14:tracePt t="130013" x="7129463" y="6323013"/>
          <p14:tracePt t="130021" x="7180263" y="6323013"/>
          <p14:tracePt t="130029" x="7231063" y="6323013"/>
          <p14:tracePt t="130038" x="7281863" y="6323013"/>
          <p14:tracePt t="130045" x="7332663" y="6323013"/>
          <p14:tracePt t="130054" x="7396163" y="6323013"/>
          <p14:tracePt t="130061" x="7421563" y="6323013"/>
          <p14:tracePt t="130069" x="7448550" y="6310313"/>
          <p14:tracePt t="130077" x="7486650" y="6297613"/>
          <p14:tracePt t="130086" x="7499350" y="6284913"/>
          <p14:tracePt t="130093" x="7512050" y="6272213"/>
          <p14:tracePt t="130101" x="7550150" y="6246813"/>
          <p14:tracePt t="130109" x="7575550" y="6221413"/>
          <p14:tracePt t="130120" x="7600950" y="6194425"/>
          <p14:tracePt t="130125" x="7639050" y="6143625"/>
          <p14:tracePt t="130133" x="7664450" y="6118225"/>
          <p14:tracePt t="130141" x="7689850" y="6092825"/>
          <p14:tracePt t="130149" x="7702550" y="6054725"/>
          <p14:tracePt t="130158" x="7753350" y="6003925"/>
          <p14:tracePt t="130168" x="7778750" y="5965825"/>
          <p14:tracePt t="130173" x="7791450" y="5940425"/>
          <p14:tracePt t="130181" x="7804150" y="5915025"/>
          <p14:tracePt t="130189" x="7818438" y="5889625"/>
          <p14:tracePt t="130198" x="7831138" y="5851525"/>
          <p14:tracePt t="130205" x="7831138" y="5826125"/>
          <p14:tracePt t="130213" x="7831138" y="5813425"/>
          <p14:tracePt t="130221" x="7843838" y="5788025"/>
          <p14:tracePt t="130229" x="7843838" y="5761038"/>
          <p14:tracePt t="130238" x="7843838" y="5735638"/>
          <p14:tracePt t="130245" x="7843838" y="5697538"/>
          <p14:tracePt t="130256" x="7831138" y="5634038"/>
          <p14:tracePt t="130261" x="7818438" y="5608638"/>
          <p14:tracePt t="130269" x="7791450" y="5570538"/>
          <p14:tracePt t="130279" x="7778750" y="5545138"/>
          <p14:tracePt t="130286" x="7753350" y="5519738"/>
          <p14:tracePt t="130293" x="7740650" y="5481638"/>
          <p14:tracePt t="130303" x="7702550" y="5456238"/>
          <p14:tracePt t="130311" x="7677150" y="5430838"/>
          <p14:tracePt t="130320" x="7639050" y="5392738"/>
          <p14:tracePt t="130327" x="7562850" y="5327650"/>
          <p14:tracePt t="130336" x="7524750" y="5302250"/>
          <p14:tracePt t="130343" x="7486650" y="5289550"/>
          <p14:tracePt t="130352" x="7448550" y="5264150"/>
          <p14:tracePt t="130359" x="7408863" y="5238750"/>
          <p14:tracePt t="130371" x="7370763" y="5226050"/>
          <p14:tracePt t="130375" x="7345363" y="5213350"/>
          <p14:tracePt t="130384" x="7307263" y="5200650"/>
          <p14:tracePt t="130391" x="7269163" y="5187950"/>
          <p14:tracePt t="130399" x="7218363" y="5175250"/>
          <p14:tracePt t="130407" x="7180263" y="5162550"/>
          <p14:tracePt t="130415" x="7129463" y="5162550"/>
          <p14:tracePt t="130423" x="7078663" y="5149850"/>
          <p14:tracePt t="130431" x="7013575" y="5149850"/>
          <p14:tracePt t="130439" x="6950075" y="5137150"/>
          <p14:tracePt t="130447" x="6886575" y="5137150"/>
          <p14:tracePt t="130455" x="6823075" y="5137150"/>
          <p14:tracePt t="130463" x="6746875" y="5124450"/>
          <p14:tracePt t="130471" x="6670675" y="5124450"/>
          <p14:tracePt t="130480" x="6592888" y="5124450"/>
          <p14:tracePt t="130487" x="6516688" y="5124450"/>
          <p14:tracePt t="130495" x="6440488" y="5124450"/>
          <p14:tracePt t="130504" x="6351588" y="5124450"/>
          <p14:tracePt t="130511" x="6273800" y="5124450"/>
          <p14:tracePt t="130519" x="6184900" y="5124450"/>
          <p14:tracePt t="130527" x="6121400" y="5137150"/>
          <p14:tracePt t="130538" x="6057900" y="5137150"/>
          <p14:tracePt t="130543" x="6007100" y="5149850"/>
          <p14:tracePt t="130553" x="5969000" y="5162550"/>
          <p14:tracePt t="130559" x="5918200" y="5175250"/>
          <p14:tracePt t="130570" x="5878513" y="5187950"/>
          <p14:tracePt t="130575" x="5840413" y="5200650"/>
          <p14:tracePt t="130586" x="5827713" y="5200650"/>
          <p14:tracePt t="130591" x="5802313" y="5213350"/>
          <p14:tracePt t="130602" x="5789613" y="5238750"/>
          <p14:tracePt t="130609" x="5776913" y="5251450"/>
          <p14:tracePt t="130618" x="5751513" y="5276850"/>
          <p14:tracePt t="130625" x="5726113" y="5302250"/>
          <p14:tracePt t="130634" x="5713413" y="5314950"/>
          <p14:tracePt t="130642" x="5688013" y="5353050"/>
          <p14:tracePt t="130649" x="5675313" y="5380038"/>
          <p14:tracePt t="130657" x="5662613" y="5430838"/>
          <p14:tracePt t="130665" x="5649913" y="5468938"/>
          <p14:tracePt t="130673" x="5637213" y="5532438"/>
          <p14:tracePt t="130681" x="5637213" y="5557838"/>
          <p14:tracePt t="130689" x="5637213" y="5621338"/>
          <p14:tracePt t="130697" x="5637213" y="5646738"/>
          <p14:tracePt t="130705" x="5637213" y="5672138"/>
          <p14:tracePt t="130713" x="5662613" y="5722938"/>
          <p14:tracePt t="130721" x="5675313" y="5748338"/>
          <p14:tracePt t="130729" x="5700713" y="5788025"/>
          <p14:tracePt t="130737" x="5726113" y="5813425"/>
          <p14:tracePt t="130745" x="5751513" y="5838825"/>
          <p14:tracePt t="130753" x="5802313" y="5876925"/>
          <p14:tracePt t="130761" x="5840413" y="5902325"/>
          <p14:tracePt t="130769" x="5878513" y="5927725"/>
          <p14:tracePt t="130777" x="5981700" y="5965825"/>
          <p14:tracePt t="130787" x="6032500" y="5991225"/>
          <p14:tracePt t="130793" x="6184900" y="6029325"/>
          <p14:tracePt t="130801" x="6248400" y="6054725"/>
          <p14:tracePt t="130809" x="6389688" y="6080125"/>
          <p14:tracePt t="130820" x="6542088" y="6105525"/>
          <p14:tracePt t="130825" x="6696075" y="6118225"/>
          <p14:tracePt t="130835" x="6861175" y="6118225"/>
          <p14:tracePt t="130841" x="7026275" y="6130925"/>
          <p14:tracePt t="130852" x="7116763" y="6130925"/>
          <p14:tracePt t="130859" x="7281863" y="6130925"/>
          <p14:tracePt t="130866" x="7435850" y="6105525"/>
          <p14:tracePt t="130875" x="7562850" y="6080125"/>
          <p14:tracePt t="130885" x="7613650" y="6054725"/>
          <p14:tracePt t="130891" x="7740650" y="6016625"/>
          <p14:tracePt t="130900" x="7778750" y="5991225"/>
          <p14:tracePt t="130907" x="7818438" y="5965825"/>
          <p14:tracePt t="130915" x="7831138" y="5940425"/>
          <p14:tracePt t="130923" x="7831138" y="5927725"/>
          <p14:tracePt t="130931" x="7831138" y="5915025"/>
          <p14:tracePt t="130940" x="7843838" y="5902325"/>
          <p14:tracePt t="131076" x="0" y="0"/>
        </p14:tracePtLst>
      </p14:laserTraceLst>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A306258-A6A0-49BE-8779-118D4E1472FE}"/>
              </a:ext>
            </a:extLst>
          </p:cNvPr>
          <p:cNvPicPr>
            <a:picLocks noChangeAspect="1"/>
          </p:cNvPicPr>
          <p:nvPr/>
        </p:nvPicPr>
        <p:blipFill>
          <a:blip r:embed="rId3"/>
          <a:stretch>
            <a:fillRect/>
          </a:stretch>
        </p:blipFill>
        <p:spPr>
          <a:xfrm>
            <a:off x="7295769" y="1683876"/>
            <a:ext cx="4319402" cy="3240577"/>
          </a:xfrm>
          <a:prstGeom prst="rect">
            <a:avLst/>
          </a:prstGeom>
          <a:ln w="28575">
            <a:solidFill>
              <a:schemeClr val="accent5"/>
            </a:solidFill>
          </a:ln>
        </p:spPr>
      </p:pic>
      <p:sp>
        <p:nvSpPr>
          <p:cNvPr id="2" name="Title 1">
            <a:extLst>
              <a:ext uri="{FF2B5EF4-FFF2-40B4-BE49-F238E27FC236}">
                <a16:creationId xmlns:a16="http://schemas.microsoft.com/office/drawing/2014/main" id="{17B67AB1-7A9C-43B8-9EE1-1F103B640AC6}"/>
              </a:ext>
            </a:extLst>
          </p:cNvPr>
          <p:cNvSpPr>
            <a:spLocks noGrp="1"/>
          </p:cNvSpPr>
          <p:nvPr>
            <p:ph type="title"/>
          </p:nvPr>
        </p:nvSpPr>
        <p:spPr/>
        <p:txBody>
          <a:bodyPr>
            <a:normAutofit/>
          </a:bodyPr>
          <a:lstStyle/>
          <a:p>
            <a:r>
              <a:rPr lang="en-US" dirty="0"/>
              <a:t>Efectos de la rotación en los ataques</a:t>
            </a:r>
            <a:br>
              <a:rPr lang="en-US" dirty="0"/>
            </a:br>
            <a:br>
              <a:rPr lang="en-US" dirty="0"/>
            </a:br>
            <a:r>
              <a:rPr lang="en-US" sz="2000" dirty="0"/>
              <a:t>Se necesita una mayor incidencia para mantener la prevalencia</a:t>
            </a:r>
            <a:br>
              <a:rPr lang="en-US" sz="2000" dirty="0"/>
            </a:br>
            <a:br>
              <a:rPr lang="en-US" sz="2000" dirty="0"/>
            </a:br>
            <a:r>
              <a:rPr lang="en-US" sz="2000" dirty="0"/>
              <a:t>Se puede trasladar a un gran número de personas que viven con el VIH a la población no KP</a:t>
            </a:r>
            <a:endParaRPr lang="en-US" dirty="0"/>
          </a:p>
        </p:txBody>
      </p:sp>
      <p:pic>
        <p:nvPicPr>
          <p:cNvPr id="10" name="Picture 9">
            <a:extLst>
              <a:ext uri="{FF2B5EF4-FFF2-40B4-BE49-F238E27FC236}">
                <a16:creationId xmlns:a16="http://schemas.microsoft.com/office/drawing/2014/main" id="{10F79FD3-C92C-4583-A897-35C805409C7C}"/>
              </a:ext>
            </a:extLst>
          </p:cNvPr>
          <p:cNvPicPr>
            <a:picLocks noChangeAspect="1"/>
          </p:cNvPicPr>
          <p:nvPr/>
        </p:nvPicPr>
        <p:blipFill>
          <a:blip r:embed="rId4"/>
          <a:stretch>
            <a:fillRect/>
          </a:stretch>
        </p:blipFill>
        <p:spPr>
          <a:xfrm>
            <a:off x="3625744" y="1300963"/>
            <a:ext cx="3541051" cy="3971901"/>
          </a:xfrm>
          <a:prstGeom prst="rect">
            <a:avLst/>
          </a:prstGeom>
          <a:ln w="25400">
            <a:solidFill>
              <a:schemeClr val="accent5"/>
            </a:solidFill>
          </a:ln>
        </p:spPr>
      </p:pic>
      <p:sp>
        <p:nvSpPr>
          <p:cNvPr id="11" name="TextBox 10">
            <a:extLst>
              <a:ext uri="{FF2B5EF4-FFF2-40B4-BE49-F238E27FC236}">
                <a16:creationId xmlns:a16="http://schemas.microsoft.com/office/drawing/2014/main" id="{78224A45-A3F6-4E5D-A1D6-D7019B70439D}"/>
              </a:ext>
            </a:extLst>
          </p:cNvPr>
          <p:cNvSpPr txBox="1"/>
          <p:nvPr/>
        </p:nvSpPr>
        <p:spPr>
          <a:xfrm>
            <a:off x="4364966" y="5401854"/>
            <a:ext cx="2408352" cy="646331"/>
          </a:xfrm>
          <a:prstGeom prst="rect">
            <a:avLst/>
          </a:prstGeom>
          <a:noFill/>
        </p:spPr>
        <p:txBody>
          <a:bodyPr wrap="none" rtlCol="0">
            <a:spAutoFit/>
          </a:bodyPr>
          <a:lstStyle/>
          <a:p>
            <a:r>
              <a:rPr lang="en-US" dirty="0">
                <a:solidFill>
                  <a:srgbClr val="FF0000"/>
                </a:solidFill>
              </a:rPr>
              <a:t>El rojo es sin rotación</a:t>
            </a:r>
          </a:p>
          <a:p>
            <a:r>
              <a:rPr lang="en-US" dirty="0">
                <a:solidFill>
                  <a:srgbClr val="0070C0"/>
                </a:solidFill>
              </a:rPr>
              <a:t>El azul indica rotación</a:t>
            </a:r>
          </a:p>
        </p:txBody>
      </p:sp>
    </p:spTree>
    <p:extLst>
      <p:ext uri="{BB962C8B-B14F-4D97-AF65-F5344CB8AC3E}">
        <p14:creationId xmlns:p14="http://schemas.microsoft.com/office/powerpoint/2010/main" val="2587596663"/>
      </p:ext>
    </p:extLst>
  </p:cSld>
  <p:clrMapOvr>
    <a:masterClrMapping/>
  </p:clrMapOvr>
  <mc:AlternateContent xmlns:mc="http://schemas.openxmlformats.org/markup-compatibility/2006" xmlns:p14="http://schemas.microsoft.com/office/powerpoint/2010/main">
    <mc:Choice Requires="p14">
      <p:transition spd="slow" p14:dur="2000" advTm="96921"/>
    </mc:Choice>
    <mc:Fallback xmlns="" xmlns:a16="http://schemas.microsoft.com/office/drawing/2014/main">
      <p:transition spd="slow" advTm="96921"/>
    </mc:Fallback>
  </mc:AlternateContent>
  <p:extLst>
    <p:ext uri="{3A86A75C-4F4B-4683-9AE1-C65F6400EC91}">
      <p14:laserTraceLst xmlns:p14="http://schemas.microsoft.com/office/powerpoint/2010/main">
        <p14:tracePtLst>
          <p14:tracePt t="4838" x="4859338" y="3033713"/>
          <p14:tracePt t="4841" x="4859338" y="3021013"/>
          <p14:tracePt t="4905" x="4872038" y="3021013"/>
          <p14:tracePt t="4921" x="4884738" y="3021013"/>
          <p14:tracePt t="4937" x="4897438" y="3008313"/>
          <p14:tracePt t="4947" x="4910138" y="3008313"/>
          <p14:tracePt t="4962" x="4922838" y="2995613"/>
          <p14:tracePt t="4970" x="4948238" y="2982913"/>
          <p14:tracePt t="4976" x="4973638" y="2970213"/>
          <p14:tracePt t="4990" x="4999038" y="2957513"/>
          <p14:tracePt t="4995" x="5024438" y="2932113"/>
          <p14:tracePt t="5002" x="5062538" y="2906713"/>
          <p14:tracePt t="5010" x="5087938" y="2894013"/>
          <p14:tracePt t="5019" x="5100638" y="2868613"/>
          <p14:tracePt t="5027" x="5113338" y="2855913"/>
          <p14:tracePt t="5035" x="5138738" y="2817813"/>
          <p14:tracePt t="5043" x="5153025" y="2805113"/>
          <p14:tracePt t="5052" x="5165725" y="2778125"/>
          <p14:tracePt t="5059" x="5178425" y="2752725"/>
          <p14:tracePt t="5067" x="5191125" y="2727325"/>
          <p14:tracePt t="5075" x="5229225" y="2676525"/>
          <p14:tracePt t="5083" x="5241925" y="2651125"/>
          <p14:tracePt t="5091" x="5254625" y="2625725"/>
          <p14:tracePt t="5099" x="5267325" y="2613025"/>
          <p14:tracePt t="5106" x="5267325" y="2587625"/>
          <p14:tracePt t="5115" x="5280025" y="2562225"/>
          <p14:tracePt t="5122" x="5292725" y="2549525"/>
          <p14:tracePt t="5131" x="5318125" y="2498725"/>
          <p14:tracePt t="5139" x="5330825" y="2460625"/>
          <p14:tracePt t="5147" x="5343525" y="2422525"/>
          <p14:tracePt t="5155" x="5356225" y="2397125"/>
          <p14:tracePt t="5163" x="5381625" y="2359025"/>
          <p14:tracePt t="5171" x="5394325" y="2332038"/>
          <p14:tracePt t="5179" x="5407025" y="2293938"/>
          <p14:tracePt t="5187" x="5432425" y="2255838"/>
          <p14:tracePt t="5196" x="5445125" y="2230438"/>
          <p14:tracePt t="5203" x="5483225" y="2166938"/>
          <p14:tracePt t="5213" x="5495925" y="2141538"/>
          <p14:tracePt t="5219" x="5521325" y="2116138"/>
          <p14:tracePt t="5228" x="5535613" y="2103438"/>
          <p14:tracePt t="5236" x="5548313" y="2090738"/>
          <p14:tracePt t="5246" x="5561013" y="2078038"/>
          <p14:tracePt t="5251" x="5573713" y="2065338"/>
          <p14:tracePt t="5262" x="5586413" y="2052638"/>
          <p14:tracePt t="5267" x="5599113" y="2039938"/>
          <p14:tracePt t="5278" x="5624513" y="2027238"/>
          <p14:tracePt t="5283" x="5637213" y="2001838"/>
          <p14:tracePt t="5294" x="5662613" y="1976438"/>
          <p14:tracePt t="5303" x="5688013" y="1951038"/>
          <p14:tracePt t="5309" x="5713413" y="1938338"/>
          <p14:tracePt t="5320" x="5738813" y="1911350"/>
          <p14:tracePt t="5325" x="5764213" y="1898650"/>
          <p14:tracePt t="5335" x="5789613" y="1885950"/>
          <p14:tracePt t="5341" x="5815013" y="1873250"/>
          <p14:tracePt t="5352" x="5827713" y="1873250"/>
          <p14:tracePt t="5357" x="5853113" y="1860550"/>
          <p14:tracePt t="5367" x="5878513" y="1847850"/>
          <p14:tracePt t="5373" x="5918200" y="1847850"/>
          <p14:tracePt t="5382" x="5943600" y="1835150"/>
          <p14:tracePt t="5389" x="5981700" y="1835150"/>
          <p14:tracePt t="5398" x="6007100" y="1835150"/>
          <p14:tracePt t="5405" x="6045200" y="1835150"/>
          <p14:tracePt t="5414" x="6070600" y="1835150"/>
          <p14:tracePt t="5421" x="6096000" y="1847850"/>
          <p14:tracePt t="5429" x="6108700" y="1847850"/>
          <p14:tracePt t="5437" x="6121400" y="1847850"/>
          <p14:tracePt t="5445" x="6146800" y="1860550"/>
          <p14:tracePt t="5453" x="6159500" y="1873250"/>
          <p14:tracePt t="5462" x="6172200" y="1885950"/>
          <p14:tracePt t="5469" x="6184900" y="1885950"/>
          <p14:tracePt t="5479" x="6197600" y="1898650"/>
          <p14:tracePt t="5485" x="6223000" y="1911350"/>
          <p14:tracePt t="5493" x="6235700" y="1911350"/>
          <p14:tracePt t="5501" x="6235700" y="1924050"/>
          <p14:tracePt t="5509" x="6261100" y="1938338"/>
          <p14:tracePt t="5517" x="6273800" y="1938338"/>
          <p14:tracePt t="5584" x="6273800" y="1924050"/>
          <p14:tracePt t="5595" x="6261100" y="1911350"/>
          <p14:tracePt t="5603" x="6248400" y="1873250"/>
          <p14:tracePt t="5615" x="6235700" y="1860550"/>
          <p14:tracePt t="5619" x="6223000" y="1847850"/>
          <p14:tracePt t="5628" x="6223000" y="1822450"/>
          <p14:tracePt t="5635" x="6197600" y="1797050"/>
          <p14:tracePt t="5646" x="6172200" y="1784350"/>
          <p14:tracePt t="5651" x="6159500" y="1771650"/>
          <p14:tracePt t="5659" x="6134100" y="1746250"/>
          <p14:tracePt t="5667" x="6096000" y="1720850"/>
          <p14:tracePt t="5675" x="6070600" y="1708150"/>
          <p14:tracePt t="5683" x="6007100" y="1682750"/>
          <p14:tracePt t="5691" x="5969000" y="1670050"/>
          <p14:tracePt t="5699" x="5891213" y="1631950"/>
          <p14:tracePt t="5707" x="5827713" y="1619250"/>
          <p14:tracePt t="5715" x="5751513" y="1593850"/>
          <p14:tracePt t="5723" x="5649913" y="1568450"/>
          <p14:tracePt t="5731" x="5586413" y="1555750"/>
          <p14:tracePt t="5739" x="5521325" y="1555750"/>
          <p14:tracePt t="5747" x="5432425" y="1555750"/>
          <p14:tracePt t="5755" x="5381625" y="1555750"/>
          <p14:tracePt t="5763" x="5343525" y="1555750"/>
          <p14:tracePt t="5771" x="5305425" y="1555750"/>
          <p14:tracePt t="5781" x="5280025" y="1568450"/>
          <p14:tracePt t="5787" x="5254625" y="1593850"/>
          <p14:tracePt t="5795" x="5229225" y="1619250"/>
          <p14:tracePt t="5803" x="5216525" y="1644650"/>
          <p14:tracePt t="5813" x="5203825" y="1682750"/>
          <p14:tracePt t="5821" x="5203825" y="1733550"/>
          <p14:tracePt t="5827" x="5203825" y="1784350"/>
          <p14:tracePt t="5837" x="5203825" y="1847850"/>
          <p14:tracePt t="5845" x="5203825" y="1898650"/>
          <p14:tracePt t="5853" x="5203825" y="1963738"/>
          <p14:tracePt t="5861" x="5216525" y="1989138"/>
          <p14:tracePt t="5869" x="5229225" y="2039938"/>
          <p14:tracePt t="5878" x="5267325" y="2103438"/>
          <p14:tracePt t="5885" x="5280025" y="2116138"/>
          <p14:tracePt t="5893" x="5330825" y="2166938"/>
          <p14:tracePt t="5901" x="5381625" y="2205038"/>
          <p14:tracePt t="5909" x="5407025" y="2217738"/>
          <p14:tracePt t="5917" x="5483225" y="2243138"/>
          <p14:tracePt t="5925" x="5561013" y="2268538"/>
          <p14:tracePt t="5933" x="5611813" y="2268538"/>
          <p14:tracePt t="5941" x="5700713" y="2281238"/>
          <p14:tracePt t="5963" x="5827713" y="2281238"/>
          <p14:tracePt t="5965" x="5903913" y="2255838"/>
          <p14:tracePt t="5973" x="5930900" y="2243138"/>
          <p14:tracePt t="5983" x="5981700" y="2217738"/>
          <p14:tracePt t="5989" x="5994400" y="2192338"/>
          <p14:tracePt t="5997" x="6032500" y="2166938"/>
          <p14:tracePt t="6005" x="6045200" y="2141538"/>
          <p14:tracePt t="6015" x="6057900" y="2116138"/>
          <p14:tracePt t="6021" x="6070600" y="2103438"/>
          <p14:tracePt t="6029" x="6083300" y="2065338"/>
          <p14:tracePt t="6041" x="6083300" y="2052638"/>
          <p14:tracePt t="6047" x="6096000" y="2027238"/>
          <p14:tracePt t="6053" x="6096000" y="2001838"/>
          <p14:tracePt t="6061" x="6096000" y="1989138"/>
          <p14:tracePt t="6069" x="6096000" y="1963738"/>
          <p14:tracePt t="6078" x="6096000" y="1951038"/>
          <p14:tracePt t="6085" x="6096000" y="1924050"/>
          <p14:tracePt t="6093" x="6096000" y="1885950"/>
          <p14:tracePt t="6104" x="6096000" y="1873250"/>
          <p14:tracePt t="6109" x="6096000" y="1847850"/>
          <p14:tracePt t="6119" x="6096000" y="1822450"/>
          <p14:tracePt t="6125" x="6083300" y="1797050"/>
          <p14:tracePt t="6135" x="6083300" y="1784350"/>
          <p14:tracePt t="6143" x="6057900" y="1758950"/>
          <p14:tracePt t="6151" x="6045200" y="1746250"/>
          <p14:tracePt t="6159" x="6032500" y="1733550"/>
          <p14:tracePt t="6175" x="6019800" y="1720850"/>
          <p14:tracePt t="6183" x="5994400" y="1708150"/>
          <p14:tracePt t="6191" x="5981700" y="1695450"/>
          <p14:tracePt t="6199" x="5956300" y="1695450"/>
          <p14:tracePt t="6207" x="5903913" y="1670050"/>
          <p14:tracePt t="6215" x="5878513" y="1657350"/>
          <p14:tracePt t="6223" x="5840413" y="1644650"/>
          <p14:tracePt t="6231" x="5802313" y="1631950"/>
          <p14:tracePt t="6239" x="5764213" y="1619250"/>
          <p14:tracePt t="6247" x="5700713" y="1619250"/>
          <p14:tracePt t="6255" x="5662613" y="1619250"/>
          <p14:tracePt t="6262" x="5624513" y="1619250"/>
          <p14:tracePt t="6270" x="5599113" y="1619250"/>
          <p14:tracePt t="6279" x="5561013" y="1619250"/>
          <p14:tracePt t="6287" x="5508625" y="1644650"/>
          <p14:tracePt t="6295" x="5483225" y="1657350"/>
          <p14:tracePt t="6303" x="5470525" y="1670050"/>
          <p14:tracePt t="6311" x="5445125" y="1695450"/>
          <p14:tracePt t="6319" x="5419725" y="1720850"/>
          <p14:tracePt t="6327" x="5407025" y="1758950"/>
          <p14:tracePt t="6335" x="5381625" y="1784350"/>
          <p14:tracePt t="6342" x="5330825" y="1873250"/>
          <p14:tracePt t="6351" x="5305425" y="1911350"/>
          <p14:tracePt t="6359" x="5280025" y="1963738"/>
          <p14:tracePt t="6367" x="5254625" y="2001838"/>
          <p14:tracePt t="6375" x="5229225" y="2039938"/>
          <p14:tracePt t="6383" x="5216525" y="2065338"/>
          <p14:tracePt t="6392" x="5203825" y="2103438"/>
          <p14:tracePt t="6399" x="5178425" y="2141538"/>
          <p14:tracePt t="6409" x="5178425" y="2154238"/>
          <p14:tracePt t="6415" x="5178425" y="2179638"/>
          <p14:tracePt t="6425" x="5178425" y="2192338"/>
          <p14:tracePt t="6433" x="5178425" y="2205038"/>
          <p14:tracePt t="6441" x="5178425" y="2217738"/>
          <p14:tracePt t="6449" x="5178425" y="2243138"/>
          <p14:tracePt t="6457" x="5191125" y="2268538"/>
          <p14:tracePt t="6465" x="5203825" y="2293938"/>
          <p14:tracePt t="6473" x="5216525" y="2332038"/>
          <p14:tracePt t="6481" x="5280025" y="2397125"/>
          <p14:tracePt t="6489" x="5318125" y="2422525"/>
          <p14:tracePt t="6498" x="5356225" y="2447925"/>
          <p14:tracePt t="6505" x="5407025" y="2473325"/>
          <p14:tracePt t="6512" x="5445125" y="2498725"/>
          <p14:tracePt t="6521" x="5495925" y="2511425"/>
          <p14:tracePt t="6529" x="5535613" y="2524125"/>
          <p14:tracePt t="6537" x="5573713" y="2524125"/>
          <p14:tracePt t="6545" x="5599113" y="2524125"/>
          <p14:tracePt t="6553" x="5624513" y="2524125"/>
          <p14:tracePt t="6561" x="5637213" y="2498725"/>
          <p14:tracePt t="6569" x="5649913" y="2486025"/>
          <p14:tracePt t="6577" x="5675313" y="2447925"/>
          <p14:tracePt t="6585" x="5700713" y="2422525"/>
          <p14:tracePt t="6593" x="5713413" y="2409825"/>
          <p14:tracePt t="6601" x="5726113" y="2384425"/>
          <p14:tracePt t="6609" x="5738813" y="2359025"/>
          <p14:tracePt t="6619" x="5764213" y="2344738"/>
          <p14:tracePt t="6625" x="5776913" y="2332038"/>
          <p14:tracePt t="6633" x="5789613" y="2319338"/>
          <p14:tracePt t="6641" x="5802313" y="2306638"/>
          <p14:tracePt t="6649" x="5802313" y="2293938"/>
          <p14:tracePt t="6657" x="5815013" y="2293938"/>
          <p14:tracePt t="6665" x="5815013" y="2281238"/>
          <p14:tracePt t="6689" x="5815013" y="2268538"/>
          <p14:tracePt t="6700" x="5815013" y="2255838"/>
          <p14:tracePt t="6707" x="5827713" y="2243138"/>
          <p14:tracePt t="6715" x="5827713" y="2217738"/>
          <p14:tracePt t="6723" x="5827713" y="2205038"/>
          <p14:tracePt t="6730" x="5827713" y="2166938"/>
          <p14:tracePt t="6739" x="5827713" y="2141538"/>
          <p14:tracePt t="6747" x="5827713" y="2116138"/>
          <p14:tracePt t="6755" x="5827713" y="2090738"/>
          <p14:tracePt t="6763" x="5827713" y="2065338"/>
          <p14:tracePt t="6771" x="5827713" y="2052638"/>
          <p14:tracePt t="6779" x="5827713" y="2027238"/>
          <p14:tracePt t="6787" x="5827713" y="2014538"/>
          <p14:tracePt t="6803" x="5827713" y="2001838"/>
          <p14:tracePt t="6819" x="5827713" y="1989138"/>
          <p14:tracePt t="6827" x="5827713" y="1976438"/>
          <p14:tracePt t="6835" x="5815013" y="1963738"/>
          <p14:tracePt t="6843" x="5815013" y="1951038"/>
          <p14:tracePt t="6851" x="5802313" y="1924050"/>
          <p14:tracePt t="6859" x="5789613" y="1911350"/>
          <p14:tracePt t="6867" x="5776913" y="1898650"/>
          <p14:tracePt t="6875" x="5764213" y="1873250"/>
          <p14:tracePt t="6883" x="5751513" y="1860550"/>
          <p14:tracePt t="6891" x="5726113" y="1847850"/>
          <p14:tracePt t="6899" x="5713413" y="1835150"/>
          <p14:tracePt t="6907" x="5700713" y="1822450"/>
          <p14:tracePt t="6923" x="5675313" y="1822450"/>
          <p14:tracePt t="6931" x="5662613" y="1822450"/>
          <p14:tracePt t="6946" x="5649913" y="1822450"/>
          <p14:tracePt t="6947" x="5624513" y="1822450"/>
          <p14:tracePt t="6955" x="5599113" y="1822450"/>
          <p14:tracePt t="6965" x="5573713" y="1822450"/>
          <p14:tracePt t="6973" x="5548313" y="1835150"/>
          <p14:tracePt t="6989" x="5521325" y="1847850"/>
          <p14:tracePt t="6998" x="5495925" y="1860550"/>
          <p14:tracePt t="7005" x="5483225" y="1885950"/>
          <p14:tracePt t="7013" x="5457825" y="1898650"/>
          <p14:tracePt t="7021" x="5432425" y="1924050"/>
          <p14:tracePt t="7029" x="5407025" y="1951038"/>
          <p14:tracePt t="7045" x="5381625" y="1976438"/>
          <p14:tracePt t="7053" x="5368925" y="2001838"/>
          <p14:tracePt t="7063" x="5343525" y="2027238"/>
          <p14:tracePt t="7069" x="5330825" y="2065338"/>
          <p14:tracePt t="7078" x="5305425" y="2103438"/>
          <p14:tracePt t="7085" x="5292725" y="2128838"/>
          <p14:tracePt t="7101" x="5292725" y="2166938"/>
          <p14:tracePt t="7109" x="5280025" y="2192338"/>
          <p14:tracePt t="7117" x="5280025" y="2230438"/>
          <p14:tracePt t="7125" x="5280025" y="2268538"/>
          <p14:tracePt t="7133" x="5292725" y="2281238"/>
          <p14:tracePt t="7141" x="5305425" y="2306638"/>
          <p14:tracePt t="7149" x="5318125" y="2332038"/>
          <p14:tracePt t="7157" x="5343525" y="2344738"/>
          <p14:tracePt t="7165" x="5356225" y="2359025"/>
          <p14:tracePt t="7173" x="5394325" y="2359025"/>
          <p14:tracePt t="7181" x="5419725" y="2371725"/>
          <p14:tracePt t="7189" x="5470525" y="2371725"/>
          <p14:tracePt t="7197" x="5535613" y="2371725"/>
          <p14:tracePt t="7205" x="5599113" y="2371725"/>
          <p14:tracePt t="7213" x="5662613" y="2371725"/>
          <p14:tracePt t="7221" x="5776913" y="2371725"/>
          <p14:tracePt t="7229" x="5840413" y="2384425"/>
          <p14:tracePt t="7237" x="5930900" y="2384425"/>
          <p14:tracePt t="7247" x="6032500" y="2397125"/>
          <p14:tracePt t="7253" x="6083300" y="2397125"/>
          <p14:tracePt t="7263" x="6159500" y="2397125"/>
          <p14:tracePt t="7271" x="6197600" y="2397125"/>
          <p14:tracePt t="7279" x="6223000" y="2397125"/>
          <p14:tracePt t="7287" x="6223000" y="2384425"/>
          <p14:tracePt t="7295" x="6235700" y="2384425"/>
          <p14:tracePt t="7303" x="6235700" y="2371725"/>
          <p14:tracePt t="7311" x="6235700" y="2344738"/>
          <p14:tracePt t="7319" x="6235700" y="2319338"/>
          <p14:tracePt t="7327" x="6235700" y="2281238"/>
          <p14:tracePt t="7335" x="6235700" y="2230438"/>
          <p14:tracePt t="7343" x="6235700" y="2192338"/>
          <p14:tracePt t="7351" x="6235700" y="2154238"/>
          <p14:tracePt t="7359" x="6235700" y="2116138"/>
          <p14:tracePt t="7367" x="6235700" y="2090738"/>
          <p14:tracePt t="7374" x="6235700" y="2078038"/>
          <p14:tracePt t="7382" x="6235700" y="2065338"/>
          <p14:tracePt t="7390" x="6235700" y="2052638"/>
          <p14:tracePt t="7406" x="6235700" y="2039938"/>
          <p14:tracePt t="7431" x="6235700" y="2027238"/>
          <p14:tracePt t="7439" x="6223000" y="2027238"/>
          <p14:tracePt t="7447" x="6210300" y="2014538"/>
          <p14:tracePt t="7455" x="6197600" y="2001838"/>
          <p14:tracePt t="7462" x="6184900" y="2001838"/>
          <p14:tracePt t="7478" x="6172200" y="1989138"/>
          <p14:tracePt t="7569" x="6159500" y="1989138"/>
          <p14:tracePt t="7714" x="0" y="0"/>
        </p14:tracePtLst>
        <p14:tracePtLst>
          <p14:tracePt t="8953" x="5815013" y="1963738"/>
          <p14:tracePt t="9027" x="5827713" y="1963738"/>
          <p14:tracePt t="9052" x="5827713" y="1976438"/>
          <p14:tracePt t="9068" x="5840413" y="1976438"/>
          <p14:tracePt t="9084" x="5853113" y="1989138"/>
          <p14:tracePt t="9092" x="5865813" y="2014538"/>
          <p14:tracePt t="9109" x="5891213" y="2052638"/>
          <p14:tracePt t="9116" x="5943600" y="2090738"/>
          <p14:tracePt t="9123" x="5994400" y="2154238"/>
          <p14:tracePt t="9133" x="6057900" y="2217738"/>
          <p14:tracePt t="9139" x="6134100" y="2281238"/>
          <p14:tracePt t="9147" x="6210300" y="2344738"/>
          <p14:tracePt t="9157" x="6288088" y="2397125"/>
          <p14:tracePt t="9171" x="6338888" y="2447925"/>
          <p14:tracePt t="9180" x="6376988" y="2486025"/>
          <p14:tracePt t="9187" x="6402388" y="2511425"/>
          <p14:tracePt t="9197" x="6440488" y="2536825"/>
          <p14:tracePt t="9203" x="6453188" y="2549525"/>
          <p14:tracePt t="9212" x="6465888" y="2562225"/>
          <p14:tracePt t="9220" x="6478588" y="2574925"/>
          <p14:tracePt t="9231" x="6491288" y="2587625"/>
          <p14:tracePt t="9235" x="6529388" y="2625725"/>
          <p14:tracePt t="9248" x="6554788" y="2663825"/>
          <p14:tracePt t="9253" x="6592888" y="2701925"/>
          <p14:tracePt t="9262" x="6670675" y="2805113"/>
          <p14:tracePt t="9269" x="6721475" y="2843213"/>
          <p14:tracePt t="9278" x="6759575" y="2894013"/>
          <p14:tracePt t="9285" x="6861175" y="2982913"/>
          <p14:tracePt t="9293" x="6899275" y="3008313"/>
          <p14:tracePt t="9302" x="6937375" y="3033713"/>
          <p14:tracePt t="9309" x="6988175" y="3059113"/>
          <p14:tracePt t="9317" x="7013575" y="3059113"/>
          <p14:tracePt t="9325" x="7038975" y="3059113"/>
          <p14:tracePt t="9333" x="7053263" y="3033713"/>
          <p14:tracePt t="9341" x="7065963" y="3021013"/>
          <p14:tracePt t="9349" x="7091363" y="2970213"/>
          <p14:tracePt t="9357" x="7104063" y="2932113"/>
          <p14:tracePt t="9365" x="7116763" y="2906713"/>
          <p14:tracePt t="9373" x="7142163" y="2830513"/>
          <p14:tracePt t="9381" x="7154863" y="2792413"/>
          <p14:tracePt t="9389" x="7167563" y="2752725"/>
          <p14:tracePt t="9397" x="7180263" y="2689225"/>
          <p14:tracePt t="9405" x="7180263" y="2651125"/>
          <p14:tracePt t="9413" x="7180263" y="2613025"/>
          <p14:tracePt t="9421" x="7180263" y="2549525"/>
          <p14:tracePt t="9431" x="7167563" y="2524125"/>
          <p14:tracePt t="9437" x="7154863" y="2498725"/>
          <p14:tracePt t="9450" x="7129463" y="2447925"/>
          <p14:tracePt t="9453" x="7116763" y="2435225"/>
          <p14:tracePt t="9463" x="7091363" y="2409825"/>
          <p14:tracePt t="9469" x="7065963" y="2397125"/>
          <p14:tracePt t="9479" x="6975475" y="2344738"/>
          <p14:tracePt t="9485" x="6911975" y="2332038"/>
          <p14:tracePt t="9496" x="6848475" y="2319338"/>
          <p14:tracePt t="9501" x="6797675" y="2306638"/>
          <p14:tracePt t="9511" x="6656388" y="2281238"/>
          <p14:tracePt t="9519" x="6592888" y="2281238"/>
          <p14:tracePt t="9528" x="6529388" y="2281238"/>
          <p14:tracePt t="9535" x="6465888" y="2281238"/>
          <p14:tracePt t="9543" x="6376988" y="2293938"/>
          <p14:tracePt t="9551" x="6351588" y="2306638"/>
          <p14:tracePt t="9559" x="6326188" y="2319338"/>
          <p14:tracePt t="9567" x="6300788" y="2359025"/>
          <p14:tracePt t="9575" x="6300788" y="2371725"/>
          <p14:tracePt t="9583" x="6288088" y="2384425"/>
          <p14:tracePt t="9591" x="6288088" y="2409825"/>
          <p14:tracePt t="9600" x="6288088" y="2447925"/>
          <p14:tracePt t="9607" x="6288088" y="2486025"/>
          <p14:tracePt t="9615" x="6288088" y="2511425"/>
          <p14:tracePt t="9623" x="6288088" y="2536825"/>
          <p14:tracePt t="9632" x="6300788" y="2613025"/>
          <p14:tracePt t="9639" x="6326188" y="2651125"/>
          <p14:tracePt t="9647" x="6338888" y="2676525"/>
          <p14:tracePt t="9655" x="6364288" y="2727325"/>
          <p14:tracePt t="9664" x="6389688" y="2765425"/>
          <p14:tracePt t="9671" x="6478588" y="2855913"/>
          <p14:tracePt t="9682" x="6516688" y="2894013"/>
          <p14:tracePt t="9715" x="6567488" y="2919413"/>
          <p14:tracePt t="9719" x="6721475" y="2982913"/>
          <p14:tracePt t="9728" x="6873875" y="3008313"/>
          <p14:tracePt t="9735" x="6924675" y="3008313"/>
          <p14:tracePt t="9746" x="6962775" y="3008313"/>
          <p14:tracePt t="9751" x="7013575" y="2995613"/>
          <p14:tracePt t="9759" x="7026275" y="2982913"/>
          <p14:tracePt t="9767" x="7038975" y="2970213"/>
          <p14:tracePt t="9776" x="7053263" y="2957513"/>
          <p14:tracePt t="9783" x="7053263" y="2944813"/>
          <p14:tracePt t="9793" x="7065963" y="2932113"/>
          <p14:tracePt t="9799" x="7065963" y="2906713"/>
          <p14:tracePt t="9809" x="7078663" y="2881313"/>
          <p14:tracePt t="9817" x="7078663" y="2868613"/>
          <p14:tracePt t="9825" x="7078663" y="2843213"/>
          <p14:tracePt t="9833" x="7078663" y="2817813"/>
          <p14:tracePt t="9841" x="7078663" y="2778125"/>
          <p14:tracePt t="9849" x="7078663" y="2765425"/>
          <p14:tracePt t="9857" x="7078663" y="2752725"/>
          <p14:tracePt t="9868" x="7078663" y="2740025"/>
          <p14:tracePt t="9873" x="7078663" y="2727325"/>
          <p14:tracePt t="9881" x="7078663" y="2701925"/>
          <p14:tracePt t="9889" x="7078663" y="2676525"/>
          <p14:tracePt t="9897" x="7078663" y="2651125"/>
          <p14:tracePt t="9905" x="7065963" y="2638425"/>
          <p14:tracePt t="9913" x="7065963" y="2625725"/>
          <p14:tracePt t="9921" x="7053263" y="2613025"/>
          <p14:tracePt t="9945" x="7000875" y="2574925"/>
          <p14:tracePt t="9953" x="6988175" y="2562225"/>
          <p14:tracePt t="9963" x="6924675" y="2536825"/>
          <p14:tracePt t="9969" x="6886575" y="2524125"/>
          <p14:tracePt t="9977" x="6835775" y="2498725"/>
          <p14:tracePt t="9987" x="6797675" y="2498725"/>
          <p14:tracePt t="9993" x="6746875" y="2486025"/>
          <p14:tracePt t="10001" x="6708775" y="2473325"/>
          <p14:tracePt t="10009" x="6670675" y="2473325"/>
          <p14:tracePt t="10017" x="6630988" y="2473325"/>
          <p14:tracePt t="10025" x="6605588" y="2473325"/>
          <p14:tracePt t="10035" x="6580188" y="2473325"/>
          <p14:tracePt t="10041" x="6567488" y="2473325"/>
          <p14:tracePt t="10049" x="6567488" y="2486025"/>
          <p14:tracePt t="10057" x="6554788" y="2498725"/>
          <p14:tracePt t="10065" x="6542088" y="2498725"/>
          <p14:tracePt t="10075" x="6516688" y="2524125"/>
          <p14:tracePt t="10081" x="6491288" y="2536825"/>
          <p14:tracePt t="10091" x="6478588" y="2549525"/>
          <p14:tracePt t="10099" x="6440488" y="2574925"/>
          <p14:tracePt t="10107" x="6402388" y="2613025"/>
          <p14:tracePt t="10115" x="6364288" y="2638425"/>
          <p14:tracePt t="10123" x="6326188" y="2676525"/>
          <p14:tracePt t="10131" x="6288088" y="2701925"/>
          <p14:tracePt t="10139" x="6261100" y="2740025"/>
          <p14:tracePt t="10147" x="6223000" y="2765425"/>
          <p14:tracePt t="10155" x="6210300" y="2778125"/>
          <p14:tracePt t="10163" x="6197600" y="2792413"/>
          <p14:tracePt t="10171" x="6197600" y="2805113"/>
          <p14:tracePt t="10203" x="6197600" y="2817813"/>
          <p14:tracePt t="10219" x="6197600" y="2830513"/>
          <p14:tracePt t="10230" x="6197600" y="2843213"/>
          <p14:tracePt t="10239" x="6197600" y="2855913"/>
          <p14:tracePt t="10243" x="6210300" y="2881313"/>
          <p14:tracePt t="10251" x="6223000" y="2906713"/>
          <p14:tracePt t="10261" x="6235700" y="2932113"/>
          <p14:tracePt t="10267" x="6261100" y="2957513"/>
          <p14:tracePt t="10275" x="6288088" y="2995613"/>
          <p14:tracePt t="10283" x="6326188" y="3021013"/>
          <p14:tracePt t="10291" x="6364288" y="3059113"/>
          <p14:tracePt t="10299" x="6415088" y="3084513"/>
          <p14:tracePt t="10308" x="6478588" y="3122613"/>
          <p14:tracePt t="10315" x="6516688" y="3135313"/>
          <p14:tracePt t="10323" x="6567488" y="3148013"/>
          <p14:tracePt t="10331" x="6618288" y="3160713"/>
          <p14:tracePt t="10339" x="6670675" y="3173413"/>
          <p14:tracePt t="10349" x="6708775" y="3173413"/>
          <p14:tracePt t="10355" x="6746875" y="3173413"/>
          <p14:tracePt t="10365" x="6759575" y="3173413"/>
          <p14:tracePt t="10371" x="6784975" y="3173413"/>
          <p14:tracePt t="10381" x="6797675" y="3160713"/>
          <p14:tracePt t="10389" x="6810375" y="3160713"/>
          <p14:tracePt t="10397" x="6823075" y="3148013"/>
          <p14:tracePt t="10405" x="6835775" y="3135313"/>
          <p14:tracePt t="10413" x="6835775" y="3122613"/>
          <p14:tracePt t="10421" x="6848475" y="3109913"/>
          <p14:tracePt t="10430" x="6861175" y="3109913"/>
          <p14:tracePt t="10437" x="6873875" y="3084513"/>
          <p14:tracePt t="10447" x="6886575" y="3071813"/>
          <p14:tracePt t="10463" x="6899275" y="3059113"/>
          <p14:tracePt t="10469" x="6899275" y="3046413"/>
          <p14:tracePt t="10485" x="6911975" y="3033713"/>
          <p14:tracePt t="10497" x="6911975" y="3021013"/>
          <p14:tracePt t="10501" x="6911975" y="3008313"/>
          <p14:tracePt t="10509" x="6911975" y="2995613"/>
          <p14:tracePt t="10517" x="6911975" y="2982913"/>
          <p14:tracePt t="10533" x="6911975" y="2970213"/>
          <p14:tracePt t="10541" x="6924675" y="2970213"/>
          <p14:tracePt t="10758" x="0" y="0"/>
        </p14:tracePtLst>
        <p14:tracePtLst>
          <p14:tracePt t="28194" x="6835775" y="3198813"/>
          <p14:tracePt t="28206" x="6823075" y="3198813"/>
          <p14:tracePt t="28214" x="6810375" y="3198813"/>
          <p14:tracePt t="28224" x="6797675" y="3198813"/>
          <p14:tracePt t="28230" x="6784975" y="3211513"/>
          <p14:tracePt t="28237" x="6772275" y="3211513"/>
          <p14:tracePt t="28245" x="6734175" y="3211513"/>
          <p14:tracePt t="28253" x="6708775" y="3211513"/>
          <p14:tracePt t="28261" x="6670675" y="3211513"/>
          <p14:tracePt t="28269" x="6630988" y="3211513"/>
          <p14:tracePt t="28277" x="6580188" y="3211513"/>
          <p14:tracePt t="28285" x="6542088" y="3211513"/>
          <p14:tracePt t="28293" x="6491288" y="3198813"/>
          <p14:tracePt t="28301" x="6440488" y="3198813"/>
          <p14:tracePt t="28309" x="6376988" y="3198813"/>
          <p14:tracePt t="28317" x="6338888" y="3198813"/>
          <p14:tracePt t="28325" x="6261100" y="3198813"/>
          <p14:tracePt t="28335" x="6223000" y="3198813"/>
          <p14:tracePt t="28342" x="6146800" y="3198813"/>
          <p14:tracePt t="28349" x="6096000" y="3198813"/>
          <p14:tracePt t="28357" x="6007100" y="3198813"/>
          <p14:tracePt t="28366" x="5956300" y="3198813"/>
          <p14:tracePt t="28373" x="5891213" y="3198813"/>
          <p14:tracePt t="28382" x="5827713" y="3211513"/>
          <p14:tracePt t="28392" x="5764213" y="3225800"/>
          <p14:tracePt t="28398" x="5688013" y="3225800"/>
          <p14:tracePt t="28405" x="5599113" y="3251200"/>
          <p14:tracePt t="28415" x="5521325" y="3251200"/>
          <p14:tracePt t="28436" x="5330825" y="3289300"/>
          <p14:tracePt t="28439" x="5229225" y="3302000"/>
          <p14:tracePt t="28447" x="5138738" y="3314700"/>
          <p14:tracePt t="28455" x="5049838" y="3327400"/>
          <p14:tracePt t="28465" x="4960938" y="3340100"/>
          <p14:tracePt t="28471" x="4910138" y="3340100"/>
          <p14:tracePt t="28480" x="4821238" y="3352800"/>
          <p14:tracePt t="28487" x="4730750" y="3365500"/>
          <p14:tracePt t="28495" x="4641850" y="3378200"/>
          <p14:tracePt t="28502" x="4603750" y="3390900"/>
          <p14:tracePt t="28510" x="4502150" y="3403600"/>
          <p14:tracePt t="28519" x="4451350" y="3416300"/>
          <p14:tracePt t="28527" x="4348163" y="3429000"/>
          <p14:tracePt t="28535" x="4259263" y="3454400"/>
          <p14:tracePt t="28543" x="4208463" y="3454400"/>
          <p14:tracePt t="28551" x="4106863" y="3479800"/>
          <p14:tracePt t="28559" x="4068763" y="3492500"/>
          <p14:tracePt t="28569" x="3965575" y="3517900"/>
          <p14:tracePt t="28575" x="3927475" y="3530600"/>
          <p14:tracePt t="28583" x="3838575" y="3568700"/>
          <p14:tracePt t="28591" x="3800475" y="3581400"/>
          <p14:tracePt t="28599" x="3736975" y="3619500"/>
          <p14:tracePt t="28608" x="3711575" y="3632200"/>
          <p14:tracePt t="28616" x="3686175" y="3646488"/>
          <p14:tracePt t="28623" x="3635375" y="3684588"/>
          <p14:tracePt t="28632" x="3608388" y="3709988"/>
          <p14:tracePt t="28639" x="3557588" y="3748088"/>
          <p14:tracePt t="28647" x="3544888" y="3773488"/>
          <p14:tracePt t="28655" x="3519488" y="3811588"/>
          <p14:tracePt t="28666" x="3494088" y="3875088"/>
          <p14:tracePt t="28673" x="3468688" y="3913188"/>
          <p14:tracePt t="28682" x="3455988" y="3963988"/>
          <p14:tracePt t="28687" x="3443288" y="4052888"/>
          <p14:tracePt t="28697" x="3443288" y="4092575"/>
          <p14:tracePt t="28705" x="3430588" y="4143375"/>
          <p14:tracePt t="28714" x="3430588" y="4194175"/>
          <p14:tracePt t="28721" x="3430588" y="4295775"/>
          <p14:tracePt t="28737" x="3430588" y="4346575"/>
          <p14:tracePt t="28745" x="3430588" y="4498975"/>
          <p14:tracePt t="28753" x="3455988" y="4538663"/>
          <p14:tracePt t="28761" x="3468688" y="4589463"/>
          <p14:tracePt t="28769" x="3481388" y="4640263"/>
          <p14:tracePt t="28777" x="3519488" y="4678363"/>
          <p14:tracePt t="28785" x="3582988" y="4779963"/>
          <p14:tracePt t="28793" x="3622675" y="4818063"/>
          <p14:tracePt t="28801" x="3698875" y="4881563"/>
          <p14:tracePt t="28809" x="3762375" y="4946650"/>
          <p14:tracePt t="28817" x="3838575" y="4997450"/>
          <p14:tracePt t="28825" x="3889375" y="5022850"/>
          <p14:tracePt t="28833" x="3978275" y="5086350"/>
          <p14:tracePt t="28841" x="4081463" y="5137150"/>
          <p14:tracePt t="28849" x="4119563" y="5162550"/>
          <p14:tracePt t="28857" x="4221163" y="5200650"/>
          <p14:tracePt t="28866" x="4271963" y="5226050"/>
          <p14:tracePt t="28877" x="4360863" y="5264150"/>
          <p14:tracePt t="28881" x="4425950" y="5276850"/>
          <p14:tracePt t="28888" x="4540250" y="5302250"/>
          <p14:tracePt t="28898" x="4603750" y="5327650"/>
          <p14:tracePt t="28905" x="4718050" y="5353050"/>
          <p14:tracePt t="28914" x="4859338" y="5392738"/>
          <p14:tracePt t="28921" x="4935538" y="5405438"/>
          <p14:tracePt t="28931" x="5011738" y="5418138"/>
          <p14:tracePt t="28938" x="5178425" y="5456238"/>
          <p14:tracePt t="28945" x="5267325" y="5468938"/>
          <p14:tracePt t="28965" x="5548313" y="5494338"/>
          <p14:tracePt t="28971" x="5649913" y="5507038"/>
          <p14:tracePt t="28980" x="5853113" y="5507038"/>
          <p14:tracePt t="28987" x="5956300" y="5507038"/>
          <p14:tracePt t="28995" x="6070600" y="5507038"/>
          <p14:tracePt t="29003" x="6273800" y="5507038"/>
          <p14:tracePt t="29011" x="6389688" y="5507038"/>
          <p14:tracePt t="29019" x="6491288" y="5507038"/>
          <p14:tracePt t="29027" x="6696075" y="5494338"/>
          <p14:tracePt t="29035" x="6784975" y="5468938"/>
          <p14:tracePt t="29043" x="6873875" y="5456238"/>
          <p14:tracePt t="29051" x="7013575" y="5430838"/>
          <p14:tracePt t="29059" x="7078663" y="5418138"/>
          <p14:tracePt t="29067" x="7167563" y="5392738"/>
          <p14:tracePt t="29075" x="7256463" y="5353050"/>
          <p14:tracePt t="29083" x="7281863" y="5327650"/>
          <p14:tracePt t="29091" x="7307263" y="5302250"/>
          <p14:tracePt t="29099" x="7332663" y="5251450"/>
          <p14:tracePt t="29107" x="7345363" y="5213350"/>
          <p14:tracePt t="29115" x="7370763" y="5149850"/>
          <p14:tracePt t="29123" x="7396163" y="5086350"/>
          <p14:tracePt t="29132" x="7421563" y="5010150"/>
          <p14:tracePt t="29140" x="7448550" y="4933950"/>
          <p14:tracePt t="29146" x="7473950" y="4868863"/>
          <p14:tracePt t="29155" x="7499350" y="4805363"/>
          <p14:tracePt t="29165" x="7524750" y="4754563"/>
          <p14:tracePt t="29172" x="7537450" y="4691063"/>
          <p14:tracePt t="29181" x="7550150" y="4627563"/>
          <p14:tracePt t="29186" x="7562850" y="4564063"/>
          <p14:tracePt t="29195" x="7575550" y="4513263"/>
          <p14:tracePt t="29203" x="7575550" y="4448175"/>
          <p14:tracePt t="29211" x="7575550" y="4397375"/>
          <p14:tracePt t="29219" x="7575550" y="4333875"/>
          <p14:tracePt t="29227" x="7562850" y="4283075"/>
          <p14:tracePt t="29235" x="7550150" y="4232275"/>
          <p14:tracePt t="29243" x="7524750" y="4156075"/>
          <p14:tracePt t="29253" x="7499350" y="4092575"/>
          <p14:tracePt t="29261" x="7473950" y="4040188"/>
          <p14:tracePt t="29267" x="7435850" y="3989388"/>
          <p14:tracePt t="29277" x="7408863" y="3938588"/>
          <p14:tracePt t="29285" x="7370763" y="3900488"/>
          <p14:tracePt t="29293" x="7345363" y="3862388"/>
          <p14:tracePt t="29300" x="7294563" y="3811588"/>
          <p14:tracePt t="29308" x="7256463" y="3773488"/>
          <p14:tracePt t="29316" x="7192963" y="3722688"/>
          <p14:tracePt t="29325" x="7167563" y="3697288"/>
          <p14:tracePt t="29333" x="7104063" y="3646488"/>
          <p14:tracePt t="29341" x="7038975" y="3606800"/>
          <p14:tracePt t="29349" x="6962775" y="3556000"/>
          <p14:tracePt t="29356" x="6924675" y="3530600"/>
          <p14:tracePt t="29365" x="6848475" y="3492500"/>
          <p14:tracePt t="29373" x="6759575" y="3454400"/>
          <p14:tracePt t="29381" x="6721475" y="3429000"/>
          <p14:tracePt t="29389" x="6630988" y="3403600"/>
          <p14:tracePt t="29398" x="6542088" y="3365500"/>
          <p14:tracePt t="29405" x="6491288" y="3352800"/>
          <p14:tracePt t="29414" x="6415088" y="3340100"/>
          <p14:tracePt t="29421" x="6364288" y="3327400"/>
          <p14:tracePt t="29431" x="6288088" y="3314700"/>
          <p14:tracePt t="29437" x="6248400" y="3314700"/>
          <p14:tracePt t="29448" x="6172200" y="3302000"/>
          <p14:tracePt t="29452" x="6134100" y="3289300"/>
          <p14:tracePt t="29461" x="6045200" y="3276600"/>
          <p14:tracePt t="29470" x="5994400" y="3276600"/>
          <p14:tracePt t="29477" x="5878513" y="3276600"/>
          <p14:tracePt t="29488" x="5827713" y="3276600"/>
          <p14:tracePt t="29495" x="5764213" y="3276600"/>
          <p14:tracePt t="29501" x="5649913" y="3276600"/>
          <p14:tracePt t="29509" x="5573713" y="3276600"/>
          <p14:tracePt t="29517" x="5432425" y="3276600"/>
          <p14:tracePt t="29525" x="5356225" y="3276600"/>
          <p14:tracePt t="29535" x="5267325" y="3276600"/>
          <p14:tracePt t="29541" x="5113338" y="3263900"/>
          <p14:tracePt t="29551" x="5037138" y="3263900"/>
          <p14:tracePt t="29559" x="4960938" y="3263900"/>
          <p14:tracePt t="29567" x="4821238" y="3263900"/>
          <p14:tracePt t="29574" x="4770438" y="3263900"/>
          <p14:tracePt t="29583" x="4692650" y="3276600"/>
          <p14:tracePt t="29591" x="4654550" y="3289300"/>
          <p14:tracePt t="29599" x="4603750" y="3302000"/>
          <p14:tracePt t="29609" x="4565650" y="3314700"/>
          <p14:tracePt t="29615" x="4527550" y="3340100"/>
          <p14:tracePt t="29623" x="4489450" y="3352800"/>
          <p14:tracePt t="29631" x="4451350" y="3365500"/>
          <p14:tracePt t="29640" x="4387850" y="3403600"/>
          <p14:tracePt t="29648" x="4348163" y="3429000"/>
          <p14:tracePt t="29655" x="4297363" y="3454400"/>
          <p14:tracePt t="29664" x="4233863" y="3492500"/>
          <p14:tracePt t="29672" x="4170363" y="3517900"/>
          <p14:tracePt t="29683" x="4106863" y="3556000"/>
          <p14:tracePt t="29686" x="4043363" y="3594100"/>
          <p14:tracePt t="29695" x="3965575" y="3619500"/>
          <p14:tracePt t="29705" x="3902075" y="3659188"/>
          <p14:tracePt t="29711" x="3876675" y="3671888"/>
          <p14:tracePt t="29718" x="3813175" y="3709988"/>
          <p14:tracePt t="29727" x="3775075" y="3748088"/>
          <p14:tracePt t="29736" x="3736975" y="3773488"/>
          <p14:tracePt t="29743" x="3711575" y="3798888"/>
          <p14:tracePt t="29751" x="3686175" y="3824288"/>
          <p14:tracePt t="29759" x="3673475" y="3862388"/>
          <p14:tracePt t="29766" x="3660775" y="3875088"/>
          <p14:tracePt t="29775" x="3635375" y="3925888"/>
          <p14:tracePt t="29783" x="3622675" y="3963988"/>
          <p14:tracePt t="29791" x="3622675" y="3989388"/>
          <p14:tracePt t="29798" x="3608388" y="4040188"/>
          <p14:tracePt t="29807" x="3608388" y="4079875"/>
          <p14:tracePt t="29817" x="3595688" y="4143375"/>
          <p14:tracePt t="29823" x="3595688" y="4168775"/>
          <p14:tracePt t="29831" x="3595688" y="4232275"/>
          <p14:tracePt t="29841" x="3595688" y="4283075"/>
          <p14:tracePt t="29849" x="3595688" y="4308475"/>
          <p14:tracePt t="29856" x="3595688" y="4333875"/>
          <p14:tracePt t="29865" x="3595688" y="4384675"/>
          <p14:tracePt t="29873" x="3595688" y="4410075"/>
          <p14:tracePt t="29881" x="3608388" y="4473575"/>
          <p14:tracePt t="29888" x="3608388" y="4498975"/>
          <p14:tracePt t="29899" x="3635375" y="4551363"/>
          <p14:tracePt t="29904" x="3635375" y="4564063"/>
          <p14:tracePt t="29915" x="3648075" y="4589463"/>
          <p14:tracePt t="29920" x="3673475" y="4627563"/>
          <p14:tracePt t="29931" x="3686175" y="4652963"/>
          <p14:tracePt t="29937" x="3698875" y="4665663"/>
          <p14:tracePt t="29945" x="3711575" y="4716463"/>
          <p14:tracePt t="29965" x="3749675" y="4754563"/>
          <p14:tracePt t="29968" x="3762375" y="4779963"/>
          <p14:tracePt t="29976" x="3800475" y="4843463"/>
          <p14:tracePt t="29985" x="3813175" y="4868863"/>
          <p14:tracePt t="29992" x="3838575" y="4906963"/>
          <p14:tracePt t="30001" x="3851275" y="4933950"/>
          <p14:tracePt t="30009" x="3902075" y="4997450"/>
          <p14:tracePt t="30017" x="3927475" y="5022850"/>
          <p14:tracePt t="30026" x="3952875" y="5048250"/>
          <p14:tracePt t="30033" x="3978275" y="5073650"/>
          <p14:tracePt t="30041" x="4017963" y="5124450"/>
          <p14:tracePt t="30049" x="4043363" y="5137150"/>
          <p14:tracePt t="30060" x="4068763" y="5162550"/>
          <p14:tracePt t="30065" x="4094163" y="5187950"/>
          <p14:tracePt t="30073" x="4119563" y="5213350"/>
          <p14:tracePt t="30081" x="4157663" y="5238750"/>
          <p14:tracePt t="30088" x="4246563" y="5289550"/>
          <p14:tracePt t="30097" x="4297363" y="5314950"/>
          <p14:tracePt t="30106" x="4348163" y="5340350"/>
          <p14:tracePt t="30115" x="4413250" y="5367338"/>
          <p14:tracePt t="30122" x="4476750" y="5392738"/>
          <p14:tracePt t="30131" x="4540250" y="5418138"/>
          <p14:tracePt t="30138" x="4603750" y="5430838"/>
          <p14:tracePt t="30148" x="4667250" y="5456238"/>
          <p14:tracePt t="30155" x="4833938" y="5507038"/>
          <p14:tracePt t="30164" x="4922838" y="5532438"/>
          <p14:tracePt t="30170" x="5011738" y="5557838"/>
          <p14:tracePt t="30181" x="5113338" y="5570538"/>
          <p14:tracePt t="30187" x="5203825" y="5583238"/>
          <p14:tracePt t="30196" x="5305425" y="5608638"/>
          <p14:tracePt t="30203" x="5407025" y="5621338"/>
          <p14:tracePt t="30211" x="5508625" y="5621338"/>
          <p14:tracePt t="30219" x="5611813" y="5634038"/>
          <p14:tracePt t="30227" x="5713413" y="5634038"/>
          <p14:tracePt t="30235" x="5815013" y="5634038"/>
          <p14:tracePt t="30243" x="5918200" y="5634038"/>
          <p14:tracePt t="30251" x="6019800" y="5634038"/>
          <p14:tracePt t="30259" x="6134100" y="5634038"/>
          <p14:tracePt t="30267" x="6235700" y="5634038"/>
          <p14:tracePt t="30275" x="6351588" y="5634038"/>
          <p14:tracePt t="30283" x="6453188" y="5634038"/>
          <p14:tracePt t="30291" x="6567488" y="5621338"/>
          <p14:tracePt t="30299" x="6670675" y="5608638"/>
          <p14:tracePt t="30307" x="6772275" y="5583238"/>
          <p14:tracePt t="30315" x="6861175" y="5557838"/>
          <p14:tracePt t="30324" x="6950075" y="5532438"/>
          <p14:tracePt t="30332" x="7038975" y="5507038"/>
          <p14:tracePt t="30339" x="7129463" y="5468938"/>
          <p14:tracePt t="30348" x="7192963" y="5443538"/>
          <p14:tracePt t="30357" x="7294563" y="5367338"/>
          <p14:tracePt t="30364" x="7345363" y="5327650"/>
          <p14:tracePt t="30371" x="7383463" y="5289550"/>
          <p14:tracePt t="30382" x="7408863" y="5251450"/>
          <p14:tracePt t="30387" x="7486650" y="5175250"/>
          <p14:tracePt t="30398" x="7512050" y="5137150"/>
          <p14:tracePt t="30405" x="7537450" y="5099050"/>
          <p14:tracePt t="30416" x="7575550" y="5048250"/>
          <p14:tracePt t="30419" x="7626350" y="4959350"/>
          <p14:tracePt t="30427" x="7651750" y="4919663"/>
          <p14:tracePt t="30437" x="7689850" y="4881563"/>
          <p14:tracePt t="30445" x="7715250" y="4830763"/>
          <p14:tracePt t="30453" x="7753350" y="4792663"/>
          <p14:tracePt t="30461" x="7791450" y="4703763"/>
          <p14:tracePt t="30469" x="7818438" y="4665663"/>
          <p14:tracePt t="30477" x="7831138" y="4614863"/>
          <p14:tracePt t="30485" x="7831138" y="4589463"/>
          <p14:tracePt t="30496" x="7831138" y="4564063"/>
          <p14:tracePt t="30502" x="7831138" y="4538663"/>
          <p14:tracePt t="30509" x="7831138" y="4525963"/>
          <p14:tracePt t="30517" x="7831138" y="4486275"/>
          <p14:tracePt t="30528" x="7831138" y="4473575"/>
          <p14:tracePt t="30534" x="7818438" y="4448175"/>
          <p14:tracePt t="30541" x="7818438" y="4435475"/>
          <p14:tracePt t="30549" x="7804150" y="4435475"/>
          <p14:tracePt t="30560" x="7804150" y="4422775"/>
          <p14:tracePt t="30574" x="7804150" y="4410075"/>
          <p14:tracePt t="30592" x="7804150" y="4397375"/>
          <p14:tracePt t="30597" x="7791450" y="4397375"/>
          <p14:tracePt t="30605" x="7791450" y="4384675"/>
          <p14:tracePt t="30795" x="7791450" y="4371975"/>
          <p14:tracePt t="30808" x="0" y="0"/>
        </p14:tracePtLst>
        <p14:tracePtLst>
          <p14:tracePt t="33704" x="4654550" y="4984750"/>
          <p14:tracePt t="33773" x="4667250" y="4984750"/>
          <p14:tracePt t="33789" x="4692650" y="4972050"/>
          <p14:tracePt t="33797" x="4705350" y="4959350"/>
          <p14:tracePt t="33805" x="4718050" y="4946650"/>
          <p14:tracePt t="33821" x="4743450" y="4933950"/>
          <p14:tracePt t="33829" x="4756150" y="4906963"/>
          <p14:tracePt t="33837" x="4783138" y="4881563"/>
          <p14:tracePt t="33853" x="4795838" y="4856163"/>
          <p14:tracePt t="33861" x="4821238" y="4818063"/>
          <p14:tracePt t="33877" x="4859338" y="4779963"/>
          <p14:tracePt t="33885" x="4884738" y="4729163"/>
          <p14:tracePt t="33893" x="4910138" y="4678363"/>
          <p14:tracePt t="33909" x="4935538" y="4627563"/>
          <p14:tracePt t="33917" x="4960938" y="4589463"/>
          <p14:tracePt t="33933" x="4973638" y="4538663"/>
          <p14:tracePt t="33949" x="4999038" y="4435475"/>
          <p14:tracePt t="33965" x="5024438" y="4384675"/>
          <p14:tracePt t="33973" x="5049838" y="4333875"/>
          <p14:tracePt t="33989" x="5075238" y="4295775"/>
          <p14:tracePt t="33997" x="5100638" y="4244975"/>
          <p14:tracePt t="34005" x="5126038" y="4219575"/>
          <p14:tracePt t="34021" x="5153025" y="4181475"/>
          <p14:tracePt t="34032" x="5178425" y="4156075"/>
          <p14:tracePt t="34049" x="5203825" y="4117975"/>
          <p14:tracePt t="34055" x="5241925" y="4092575"/>
          <p14:tracePt t="34071" x="5267325" y="4079875"/>
          <p14:tracePt t="34079" x="5292725" y="4052888"/>
          <p14:tracePt t="34087" x="5318125" y="4027488"/>
          <p14:tracePt t="34103" x="5343525" y="3989388"/>
          <p14:tracePt t="34111" x="5381625" y="3938588"/>
          <p14:tracePt t="34127" x="5407025" y="3900488"/>
          <p14:tracePt t="34135" x="5445125" y="3875088"/>
          <p14:tracePt t="34143" x="5470525" y="3836988"/>
          <p14:tracePt t="34160" x="5495925" y="3798888"/>
          <p14:tracePt t="34168" x="5521325" y="3773488"/>
          <p14:tracePt t="34184" x="5548313" y="3735388"/>
          <p14:tracePt t="34193" x="5561013" y="3722688"/>
          <p14:tracePt t="34199" x="5573713" y="3709988"/>
          <p14:tracePt t="34223" x="5573713" y="3697288"/>
          <p14:tracePt t="34239" x="5586413" y="3697288"/>
          <p14:tracePt t="34248" x="5599113" y="3684588"/>
          <p14:tracePt t="34256" x="5599113" y="3671888"/>
          <p14:tracePt t="34271" x="5611813" y="3659188"/>
          <p14:tracePt t="34280" x="5637213" y="3632200"/>
          <p14:tracePt t="34301" x="5649913" y="3606800"/>
          <p14:tracePt t="34306" x="5675313" y="3581400"/>
          <p14:tracePt t="34314" x="5688013" y="3556000"/>
          <p14:tracePt t="34330" x="5713413" y="3543300"/>
          <p14:tracePt t="34337" x="5726113" y="3530600"/>
          <p14:tracePt t="34354" x="5738813" y="3517900"/>
          <p14:tracePt t="34361" x="5751513" y="3517900"/>
          <p14:tracePt t="34393" x="5764213" y="3517900"/>
          <p14:tracePt t="34409" x="5764213" y="3505200"/>
          <p14:tracePt t="34417" x="5776913" y="3505200"/>
          <p14:tracePt t="34426" x="5789613" y="3505200"/>
          <p14:tracePt t="34441" x="5802313" y="3505200"/>
          <p14:tracePt t="34450" x="5815013" y="3505200"/>
          <p14:tracePt t="34465" x="5827713" y="3505200"/>
          <p14:tracePt t="34473" x="5840413" y="3505200"/>
          <p14:tracePt t="34489" x="5853113" y="3505200"/>
          <p14:tracePt t="34498" x="5865813" y="3517900"/>
          <p14:tracePt t="34505" x="5878513" y="3543300"/>
          <p14:tracePt t="34521" x="5903913" y="3568700"/>
          <p14:tracePt t="34530" x="5943600" y="3606800"/>
          <p14:tracePt t="34547" x="5969000" y="3646488"/>
          <p14:tracePt t="34553" x="5994400" y="3684588"/>
          <p14:tracePt t="34566" x="6019800" y="3709988"/>
          <p14:tracePt t="34577" x="6032500" y="3722688"/>
          <p14:tracePt t="34587" x="6045200" y="3748088"/>
          <p14:tracePt t="34603" x="6057900" y="3760788"/>
          <p14:tracePt t="34609" x="6070600" y="3786188"/>
          <p14:tracePt t="34619" x="6083300" y="3798888"/>
          <p14:tracePt t="34636" x="6096000" y="3811588"/>
          <p14:tracePt t="34643" x="6108700" y="3836988"/>
          <p14:tracePt t="34659" x="6121400" y="3849688"/>
          <p14:tracePt t="34667" x="6134100" y="3862388"/>
          <p14:tracePt t="34675" x="6159500" y="3887788"/>
          <p14:tracePt t="34691" x="6172200" y="3900488"/>
          <p14:tracePt t="34699" x="6184900" y="3925888"/>
          <p14:tracePt t="34718" x="6184900" y="3938588"/>
          <p14:tracePt t="34726" x="6197600" y="3938588"/>
          <p14:tracePt t="34731" x="6210300" y="3951288"/>
          <p14:tracePt t="34750" x="6223000" y="3963988"/>
          <p14:tracePt t="34756" x="6235700" y="3989388"/>
          <p14:tracePt t="34771" x="6248400" y="4014788"/>
          <p14:tracePt t="34780" x="6261100" y="4040188"/>
          <p14:tracePt t="34787" x="6288088" y="4065588"/>
          <p14:tracePt t="34803" x="6300788" y="4092575"/>
          <p14:tracePt t="34815" x="6313488" y="4105275"/>
          <p14:tracePt t="34827" x="6326188" y="4117975"/>
          <p14:tracePt t="34835" x="6326188" y="4130675"/>
          <p14:tracePt t="34845" x="6338888" y="4130675"/>
          <p14:tracePt t="34859" x="6338888" y="4143375"/>
          <p14:tracePt t="34883" x="6351588" y="4143375"/>
          <p14:tracePt t="34893" x="6351588" y="4156075"/>
          <p14:tracePt t="34901" x="6351588" y="4168775"/>
          <p14:tracePt t="34917" x="6364288" y="4181475"/>
          <p14:tracePt t="34925" x="6376988" y="4194175"/>
          <p14:tracePt t="34941" x="6389688" y="4219575"/>
          <p14:tracePt t="34949" x="6402388" y="4232275"/>
          <p14:tracePt t="34967" x="6415088" y="4244975"/>
          <p14:tracePt t="34973" x="6427788" y="4257675"/>
          <p14:tracePt t="34981" x="6440488" y="4283075"/>
          <p14:tracePt t="34998" x="6453188" y="4295775"/>
          <p14:tracePt t="35005" x="6453188" y="4308475"/>
          <p14:tracePt t="35021" x="6465888" y="4321175"/>
          <p14:tracePt t="35029" x="6478588" y="4333875"/>
          <p14:tracePt t="35037" x="6491288" y="4359275"/>
          <p14:tracePt t="35053" x="6516688" y="4384675"/>
          <p14:tracePt t="35061" x="6542088" y="4422775"/>
          <p14:tracePt t="35078" x="6567488" y="4448175"/>
          <p14:tracePt t="35085" x="6592888" y="4460875"/>
          <p14:tracePt t="35092" x="6605588" y="4486275"/>
          <p14:tracePt t="35109" x="6630988" y="4513263"/>
          <p14:tracePt t="35119" x="6643688" y="4525963"/>
          <p14:tracePt t="35133" x="6670675" y="4538663"/>
          <p14:tracePt t="35141" x="6683375" y="4551363"/>
          <p14:tracePt t="35149" x="6696075" y="4564063"/>
          <p14:tracePt t="35165" x="6708775" y="4576763"/>
          <p14:tracePt t="35175" x="6721475" y="4576763"/>
          <p14:tracePt t="35199" x="6721475" y="4589463"/>
          <p14:tracePt t="35207" x="6734175" y="4589463"/>
          <p14:tracePt t="35280" x="6746875" y="4602163"/>
          <p14:tracePt t="35367" x="6759575" y="4602163"/>
          <p14:tracePt t="35448" x="0" y="0"/>
        </p14:tracePtLst>
        <p14:tracePtLst>
          <p14:tracePt t="37692" x="4770438" y="4894263"/>
          <p14:tracePt t="37737" x="4770438" y="4881563"/>
          <p14:tracePt t="37745" x="4783138" y="4868863"/>
          <p14:tracePt t="37753" x="4795838" y="4856163"/>
          <p14:tracePt t="37761" x="4821238" y="4843463"/>
          <p14:tracePt t="37769" x="4833938" y="4830763"/>
          <p14:tracePt t="37777" x="4846638" y="4805363"/>
          <p14:tracePt t="37803" x="4859338" y="4792663"/>
          <p14:tracePt t="37809" x="4859338" y="4779963"/>
          <p14:tracePt t="37817" x="4872038" y="4779963"/>
          <p14:tracePt t="37825" x="4884738" y="4767263"/>
          <p14:tracePt t="37841" x="4884738" y="4754563"/>
          <p14:tracePt t="37850" x="4897438" y="4754563"/>
          <p14:tracePt t="37857" x="4897438" y="4741863"/>
          <p14:tracePt t="37873" x="4910138" y="4741863"/>
          <p14:tracePt t="37884" x="4910138" y="4729163"/>
          <p14:tracePt t="37889" x="4922838" y="4703763"/>
          <p14:tracePt t="37898" x="4935538" y="4691063"/>
          <p14:tracePt t="37905" x="4948238" y="4678363"/>
          <p14:tracePt t="37913" x="4960938" y="4665663"/>
          <p14:tracePt t="37921" x="4973638" y="4640263"/>
          <p14:tracePt t="37937" x="4999038" y="4627563"/>
          <p14:tracePt t="37948" x="5011738" y="4614863"/>
          <p14:tracePt t="37953" x="5024438" y="4602163"/>
          <p14:tracePt t="37964" x="5037138" y="4589463"/>
          <p14:tracePt t="37971" x="5049838" y="4589463"/>
          <p14:tracePt t="37987" x="5062538" y="4576763"/>
          <p14:tracePt t="37995" x="5075238" y="4551363"/>
          <p14:tracePt t="38003" x="5087938" y="4538663"/>
          <p14:tracePt t="38011" x="5113338" y="4525963"/>
          <p14:tracePt t="38019" x="5126038" y="4513263"/>
          <p14:tracePt t="38037" x="5153025" y="4486275"/>
          <p14:tracePt t="38043" x="5165725" y="4473575"/>
          <p14:tracePt t="38051" x="5191125" y="4460875"/>
          <p14:tracePt t="38059" x="5203825" y="4435475"/>
          <p14:tracePt t="38075" x="5229225" y="4422775"/>
          <p14:tracePt t="38086" x="5241925" y="4410075"/>
          <p14:tracePt t="38091" x="5267325" y="4384675"/>
          <p14:tracePt t="38099" x="5280025" y="4384675"/>
          <p14:tracePt t="38119" x="5292725" y="4371975"/>
          <p14:tracePt t="38125" x="5305425" y="4359275"/>
          <p14:tracePt t="38132" x="5318125" y="4346575"/>
          <p14:tracePt t="38149" x="5330825" y="4346575"/>
          <p14:tracePt t="38157" x="5343525" y="4333875"/>
          <p14:tracePt t="38163" x="5356225" y="4321175"/>
          <p14:tracePt t="38171" x="5368925" y="4308475"/>
          <p14:tracePt t="38187" x="5381625" y="4308475"/>
          <p14:tracePt t="38203" x="5394325" y="4308475"/>
          <p14:tracePt t="38235" x="5407025" y="4308475"/>
          <p14:tracePt t="38251" x="5419725" y="4308475"/>
          <p14:tracePt t="38261" x="5432425" y="4308475"/>
          <p14:tracePt t="38272" x="5457825" y="4308475"/>
          <p14:tracePt t="38286" x="5495925" y="4321175"/>
          <p14:tracePt t="38295" x="5521325" y="4333875"/>
          <p14:tracePt t="38302" x="5548313" y="4346575"/>
          <p14:tracePt t="38319" x="5561013" y="4346575"/>
          <p14:tracePt t="38325" x="5573713" y="4346575"/>
          <p14:tracePt t="38350" x="5586413" y="4346575"/>
          <p14:tracePt t="38373" x="5586413" y="4359275"/>
          <p14:tracePt t="38389" x="5599113" y="4371975"/>
          <p14:tracePt t="38405" x="5611813" y="4371975"/>
          <p14:tracePt t="38416" x="5611813" y="4384675"/>
          <p14:tracePt t="38430" x="5637213" y="4410075"/>
          <p14:tracePt t="38437" x="5649913" y="4422775"/>
          <p14:tracePt t="38449" x="5675313" y="4460875"/>
          <p14:tracePt t="38462" x="5713413" y="4486275"/>
          <p14:tracePt t="38469" x="5738813" y="4513263"/>
          <p14:tracePt t="38486" x="5776913" y="4538663"/>
          <p14:tracePt t="38493" x="5802313" y="4564063"/>
          <p14:tracePt t="38502" x="5827713" y="4589463"/>
          <p14:tracePt t="38517" x="5853113" y="4614863"/>
          <p14:tracePt t="38525" x="5891213" y="4640263"/>
          <p14:tracePt t="38541" x="5903913" y="4665663"/>
          <p14:tracePt t="38553" x="5930900" y="4691063"/>
          <p14:tracePt t="38559" x="5969000" y="4716463"/>
          <p14:tracePt t="38575" x="5994400" y="4741863"/>
          <p14:tracePt t="38588" x="6019800" y="4767263"/>
          <p14:tracePt t="38600" x="6045200" y="4792663"/>
          <p14:tracePt t="38607" x="6057900" y="4805363"/>
          <p14:tracePt t="38619" x="6070600" y="4818063"/>
          <p14:tracePt t="38632" x="6083300" y="4830763"/>
          <p14:tracePt t="38639" x="6096000" y="4843463"/>
          <p14:tracePt t="38655" x="6108700" y="4856163"/>
          <p14:tracePt t="38666" x="6121400" y="4868863"/>
          <p14:tracePt t="38672" x="6146800" y="4881563"/>
          <p14:tracePt t="38688" x="6159500" y="4894263"/>
          <p14:tracePt t="38695" x="6172200" y="4919663"/>
          <p14:tracePt t="38715" x="6197600" y="4946650"/>
          <p14:tracePt t="38720" x="6235700" y="4972050"/>
          <p14:tracePt t="38727" x="6261100" y="4997450"/>
          <p14:tracePt t="38744" x="6300788" y="5022850"/>
          <p14:tracePt t="38751" x="6338888" y="5048250"/>
          <p14:tracePt t="38767" x="6389688" y="5073650"/>
          <p14:tracePt t="38775" x="6427788" y="5099050"/>
          <p14:tracePt t="38791" x="6478588" y="5124450"/>
          <p14:tracePt t="38799" x="6542088" y="5149850"/>
          <p14:tracePt t="38809" x="6592888" y="5162550"/>
          <p14:tracePt t="38823" x="6656388" y="5187950"/>
          <p14:tracePt t="38831" x="6708775" y="5200650"/>
          <p14:tracePt t="38848" x="6746875" y="5200650"/>
          <p14:tracePt t="38857" x="6772275" y="5213350"/>
          <p14:tracePt t="38866" x="6784975" y="5213350"/>
          <p14:tracePt t="38884" x="6797675" y="5213350"/>
          <p14:tracePt t="39324" x="0" y="0"/>
        </p14:tracePtLst>
        <p14:tracePtLst>
          <p14:tracePt t="43060" x="5419725" y="2166938"/>
          <p14:tracePt t="43063" x="5419725" y="2154238"/>
          <p14:tracePt t="43079" x="5419725" y="2141538"/>
          <p14:tracePt t="43087" x="5419725" y="2128838"/>
          <p14:tracePt t="43103" x="5419725" y="2116138"/>
          <p14:tracePt t="43119" x="5432425" y="2103438"/>
          <p14:tracePt t="43143" x="5432425" y="2090738"/>
          <p14:tracePt t="43151" x="5432425" y="2078038"/>
          <p14:tracePt t="43167" x="5445125" y="2065338"/>
          <p14:tracePt t="43175" x="5445125" y="2052638"/>
          <p14:tracePt t="43183" x="5457825" y="2027238"/>
          <p14:tracePt t="43191" x="5483225" y="2001838"/>
          <p14:tracePt t="43199" x="5495925" y="1976438"/>
          <p14:tracePt t="43209" x="5508625" y="1951038"/>
          <p14:tracePt t="43215" x="5535613" y="1924050"/>
          <p14:tracePt t="43225" x="5548313" y="1898650"/>
          <p14:tracePt t="43231" x="5561013" y="1873250"/>
          <p14:tracePt t="43241" x="5586413" y="1860550"/>
          <p14:tracePt t="43257" x="5599113" y="1835150"/>
          <p14:tracePt t="43265" x="5611813" y="1822450"/>
          <p14:tracePt t="43273" x="5624513" y="1809750"/>
          <p14:tracePt t="43281" x="5637213" y="1809750"/>
          <p14:tracePt t="43289" x="5649913" y="1797050"/>
          <p14:tracePt t="43299" x="5662613" y="1797050"/>
          <p14:tracePt t="43305" x="5662613" y="1784350"/>
          <p14:tracePt t="43321" x="5675313" y="1771650"/>
          <p14:tracePt t="43337" x="5688013" y="1771650"/>
          <p14:tracePt t="43345" x="5688013" y="1758950"/>
          <p14:tracePt t="43353" x="5700713" y="1758950"/>
          <p14:tracePt t="43362" x="5713413" y="1758950"/>
          <p14:tracePt t="43377" x="5713413" y="1746250"/>
          <p14:tracePt t="43385" x="5726113" y="1746250"/>
          <p14:tracePt t="43401" x="5738813" y="1746250"/>
          <p14:tracePt t="43426" x="5751513" y="1746250"/>
          <p14:tracePt t="43433" x="5764213" y="1733550"/>
          <p14:tracePt t="43441" x="5789613" y="1733550"/>
          <p14:tracePt t="43449" x="5815013" y="1733550"/>
          <p14:tracePt t="43466" x="5827713" y="1733550"/>
          <p14:tracePt t="43473" x="5853113" y="1733550"/>
          <p14:tracePt t="43481" x="5878513" y="1733550"/>
          <p14:tracePt t="43489" x="5903913" y="1733550"/>
          <p14:tracePt t="43507" x="5918200" y="1733550"/>
          <p14:tracePt t="43513" x="5943600" y="1733550"/>
          <p14:tracePt t="43523" x="5956300" y="1733550"/>
          <p14:tracePt t="43545" x="5969000" y="1733550"/>
          <p14:tracePt t="43587" x="5981700" y="1733550"/>
          <p14:tracePt t="43631" x="5994400" y="1733550"/>
          <p14:tracePt t="43635" x="6007100" y="1733550"/>
          <p14:tracePt t="43659" x="6019800" y="1733550"/>
          <p14:tracePt t="43691" x="6032500" y="1733550"/>
          <p14:tracePt t="43715" x="6045200" y="1746250"/>
          <p14:tracePt t="43731" x="6057900" y="1758950"/>
          <p14:tracePt t="43747" x="6070600" y="1771650"/>
          <p14:tracePt t="43755" x="6083300" y="1784350"/>
          <p14:tracePt t="43763" x="6096000" y="1797050"/>
          <p14:tracePt t="43779" x="6108700" y="1797050"/>
          <p14:tracePt t="43787" x="6121400" y="1809750"/>
          <p14:tracePt t="43803" x="6121400" y="1822450"/>
          <p14:tracePt t="43811" x="6134100" y="1822450"/>
          <p14:tracePt t="43821" x="6146800" y="1835150"/>
          <p14:tracePt t="43837" x="6146800" y="1847850"/>
          <p14:tracePt t="43845" x="6159500" y="1873250"/>
          <p14:tracePt t="43866" x="6172200" y="1885950"/>
          <p14:tracePt t="43869" x="6184900" y="1898650"/>
          <p14:tracePt t="43877" x="6197600" y="1924050"/>
          <p14:tracePt t="43896" x="6223000" y="1938338"/>
          <p14:tracePt t="43901" x="6235700" y="1963738"/>
          <p14:tracePt t="43917" x="6248400" y="1976438"/>
          <p14:tracePt t="43926" x="6261100" y="2001838"/>
          <p14:tracePt t="43933" x="6273800" y="2014538"/>
          <p14:tracePt t="43957" x="6288088" y="2027238"/>
          <p14:tracePt t="43982" x="6288088" y="2039938"/>
          <p14:tracePt t="43990" x="6300788" y="2039938"/>
          <p14:tracePt t="44013" x="6300788" y="2052638"/>
          <p14:tracePt t="44029" x="6313488" y="2065338"/>
          <p14:tracePt t="44037" x="6313488" y="2078038"/>
          <p14:tracePt t="44053" x="6326188" y="2090738"/>
          <p14:tracePt t="44061" x="6338888" y="2116138"/>
          <p14:tracePt t="44069" x="6351588" y="2154238"/>
          <p14:tracePt t="44085" x="6364288" y="2179638"/>
          <p14:tracePt t="44092" x="6389688" y="2205038"/>
          <p14:tracePt t="44109" x="6402388" y="2230438"/>
          <p14:tracePt t="44118" x="6415088" y="2255838"/>
          <p14:tracePt t="44128" x="6427788" y="2268538"/>
          <p14:tracePt t="44143" x="6440488" y="2293938"/>
          <p14:tracePt t="44151" x="6453188" y="2319338"/>
          <p14:tracePt t="44166" x="6478588" y="2332038"/>
          <p14:tracePt t="44175" x="6478588" y="2359025"/>
          <p14:tracePt t="44183" x="6491288" y="2371725"/>
          <p14:tracePt t="44200" x="6503988" y="2384425"/>
          <p14:tracePt t="44207" x="6516688" y="2409825"/>
          <p14:tracePt t="44223" x="6529388" y="2422525"/>
          <p14:tracePt t="44231" x="6542088" y="2435225"/>
          <p14:tracePt t="44244" x="6554788" y="2460625"/>
          <p14:tracePt t="44251" x="6567488" y="2473325"/>
          <p14:tracePt t="44268" x="6580188" y="2486025"/>
          <p14:tracePt t="44275" x="6580188" y="2511425"/>
          <p14:tracePt t="44291" x="6605588" y="2536825"/>
          <p14:tracePt t="44303" x="6618288" y="2549525"/>
          <p14:tracePt t="44307" x="6630988" y="2574925"/>
          <p14:tracePt t="44323" x="6643688" y="2587625"/>
          <p14:tracePt t="44334" x="6643688" y="2613025"/>
          <p14:tracePt t="44349" x="6656388" y="2625725"/>
          <p14:tracePt t="44355" x="6670675" y="2625725"/>
          <p14:tracePt t="44367" x="6670675" y="2638425"/>
          <p14:tracePt t="44379" x="6683375" y="2651125"/>
          <p14:tracePt t="44387" x="6696075" y="2663825"/>
          <p14:tracePt t="44403" x="6696075" y="2676525"/>
          <p14:tracePt t="44413" x="6708775" y="2689225"/>
          <p14:tracePt t="44440" x="6721475" y="2689225"/>
          <p14:tracePt t="44576" x="6721475" y="2701925"/>
          <p14:tracePt t="44711" x="6734175" y="2701925"/>
          <p14:tracePt t="45276" x="0" y="0"/>
        </p14:tracePtLst>
        <p14:tracePtLst>
          <p14:tracePt t="50263" x="11707813" y="2511425"/>
          <p14:tracePt t="50277" x="11695113" y="2498725"/>
          <p14:tracePt t="50284" x="11682413" y="2486025"/>
          <p14:tracePt t="50293" x="11682413" y="2473325"/>
          <p14:tracePt t="50300" x="11657013" y="2460625"/>
          <p14:tracePt t="50309" x="11631613" y="2435225"/>
          <p14:tracePt t="50316" x="11617325" y="2422525"/>
          <p14:tracePt t="50324" x="11591925" y="2409825"/>
          <p14:tracePt t="50332" x="11541125" y="2371725"/>
          <p14:tracePt t="50341" x="11515725" y="2359025"/>
          <p14:tracePt t="50350" x="11452225" y="2319338"/>
          <p14:tracePt t="50357" x="11414125" y="2293938"/>
          <p14:tracePt t="50368" x="11337925" y="2255838"/>
          <p14:tracePt t="50373" x="11299825" y="2243138"/>
          <p14:tracePt t="50383" x="11249025" y="2217738"/>
          <p14:tracePt t="50389" x="11171238" y="2166938"/>
          <p14:tracePt t="50402" x="11120438" y="2141538"/>
          <p14:tracePt t="50407" x="11031538" y="2090738"/>
          <p14:tracePt t="50415" x="10993438" y="2078038"/>
          <p14:tracePt t="50423" x="10942638" y="2052638"/>
          <p14:tracePt t="50432" x="10852150" y="2014538"/>
          <p14:tracePt t="50439" x="10814050" y="2001838"/>
          <p14:tracePt t="50447" x="10763250" y="1976438"/>
          <p14:tracePt t="50455" x="10687050" y="1951038"/>
          <p14:tracePt t="50463" x="10648950" y="1938338"/>
          <p14:tracePt t="50471" x="10598150" y="1911350"/>
          <p14:tracePt t="50479" x="10547350" y="1898650"/>
          <p14:tracePt t="50486" x="10444163" y="1860550"/>
          <p14:tracePt t="50495" x="10380663" y="1847850"/>
          <p14:tracePt t="50503" x="10317163" y="1835150"/>
          <p14:tracePt t="50510" x="10190163" y="1809750"/>
          <p14:tracePt t="50520" x="10139363" y="1797050"/>
          <p14:tracePt t="50527" x="10074275" y="1784350"/>
          <p14:tracePt t="50534" x="10010775" y="1784350"/>
          <p14:tracePt t="50542" x="9947275" y="1784350"/>
          <p14:tracePt t="50550" x="9820275" y="1771650"/>
          <p14:tracePt t="50558" x="9756775" y="1771650"/>
          <p14:tracePt t="50567" x="9691688" y="1771650"/>
          <p14:tracePt t="50575" x="9628188" y="1771650"/>
          <p14:tracePt t="50585" x="9564688" y="1771650"/>
          <p14:tracePt t="50590" x="9501188" y="1771650"/>
          <p14:tracePt t="50599" x="9361488" y="1784350"/>
          <p14:tracePt t="50607" x="9296400" y="1797050"/>
          <p14:tracePt t="50616" x="9232900" y="1809750"/>
          <p14:tracePt t="50622" x="9156700" y="1822450"/>
          <p14:tracePt t="50635" x="9093200" y="1835150"/>
          <p14:tracePt t="50638" x="9029700" y="1847850"/>
          <p14:tracePt t="50647" x="8951913" y="1873250"/>
          <p14:tracePt t="50654" x="8875713" y="1885950"/>
          <p14:tracePt t="50665" x="8723313" y="1924050"/>
          <p14:tracePt t="50672" x="8647113" y="1938338"/>
          <p14:tracePt t="50681" x="8569325" y="1951038"/>
          <p14:tracePt t="50688" x="8493125" y="1976438"/>
          <p14:tracePt t="50698" x="8416925" y="1989138"/>
          <p14:tracePt t="50705" x="8340725" y="2001838"/>
          <p14:tracePt t="50713" x="8277225" y="2027238"/>
          <p14:tracePt t="50721" x="8213725" y="2052638"/>
          <p14:tracePt t="50728" x="8161338" y="2078038"/>
          <p14:tracePt t="50737" x="8085138" y="2141538"/>
          <p14:tracePt t="50745" x="8047038" y="2166938"/>
          <p14:tracePt t="50753" x="8021638" y="2192338"/>
          <p14:tracePt t="50761" x="7958138" y="2255838"/>
          <p14:tracePt t="50769" x="7932738" y="2281238"/>
          <p14:tracePt t="50776" x="7907338" y="2319338"/>
          <p14:tracePt t="50786" x="7881938" y="2344738"/>
          <p14:tracePt t="50793" x="7843838" y="2422525"/>
          <p14:tracePt t="50801" x="7818438" y="2460625"/>
          <p14:tracePt t="50809" x="7791450" y="2498725"/>
          <p14:tracePt t="50817" x="7766050" y="2587625"/>
          <p14:tracePt t="50824" x="7740650" y="2625725"/>
          <p14:tracePt t="50833" x="7727950" y="2676525"/>
          <p14:tracePt t="50841" x="7715250" y="2714625"/>
          <p14:tracePt t="50849" x="7702550" y="2752725"/>
          <p14:tracePt t="50856" x="7664450" y="2855913"/>
          <p14:tracePt t="50867" x="7651750" y="2894013"/>
          <p14:tracePt t="50873" x="7651750" y="2944813"/>
          <p14:tracePt t="50883" x="7639050" y="2995613"/>
          <p14:tracePt t="50889" x="7639050" y="3033713"/>
          <p14:tracePt t="50897" x="7639050" y="3135313"/>
          <p14:tracePt t="50905" x="7639050" y="3186113"/>
          <p14:tracePt t="50915" x="7639050" y="3238500"/>
          <p14:tracePt t="50921" x="7639050" y="3289300"/>
          <p14:tracePt t="50933" x="7639050" y="3340100"/>
          <p14:tracePt t="50937" x="7651750" y="3378200"/>
          <p14:tracePt t="50947" x="7664450" y="3429000"/>
          <p14:tracePt t="50953" x="7689850" y="3530600"/>
          <p14:tracePt t="50964" x="7702550" y="3594100"/>
          <p14:tracePt t="50969" x="7715250" y="3659188"/>
          <p14:tracePt t="50979" x="7740650" y="3722688"/>
          <p14:tracePt t="50987" x="7766050" y="3786188"/>
          <p14:tracePt t="50995" x="7791450" y="3849688"/>
          <p14:tracePt t="51003" x="7831138" y="3900488"/>
          <p14:tracePt t="51011" x="7856538" y="3976688"/>
          <p14:tracePt t="51019" x="7907338" y="4040188"/>
          <p14:tracePt t="51027" x="7945438" y="4105275"/>
          <p14:tracePt t="51037" x="7996238" y="4168775"/>
          <p14:tracePt t="51043" x="8059738" y="4232275"/>
          <p14:tracePt t="51052" x="8123238" y="4283075"/>
          <p14:tracePt t="51059" x="8186738" y="4346575"/>
          <p14:tracePt t="51069" x="8328025" y="4448175"/>
          <p14:tracePt t="51075" x="8391525" y="4473575"/>
          <p14:tracePt t="51086" x="8455025" y="4513263"/>
          <p14:tracePt t="51091" x="8518525" y="4538663"/>
          <p14:tracePt t="51100" x="8672513" y="4602163"/>
          <p14:tracePt t="51107" x="8736013" y="4614863"/>
          <p14:tracePt t="51117" x="8888413" y="4652963"/>
          <p14:tracePt t="51123" x="8966200" y="4665663"/>
          <p14:tracePt t="51132" x="9144000" y="4703763"/>
          <p14:tracePt t="51139" x="9232900" y="4716463"/>
          <p14:tracePt t="51149" x="9424988" y="4729163"/>
          <p14:tracePt t="51155" x="9513888" y="4741863"/>
          <p14:tracePt t="51163" x="9704388" y="4754563"/>
          <p14:tracePt t="51171" x="9794875" y="4754563"/>
          <p14:tracePt t="51179" x="9972675" y="4754563"/>
          <p14:tracePt t="51187" x="10048875" y="4767263"/>
          <p14:tracePt t="51197" x="10126663" y="4767263"/>
          <p14:tracePt t="51203" x="10291763" y="4754563"/>
          <p14:tracePt t="51211" x="10380663" y="4729163"/>
          <p14:tracePt t="51219" x="10456863" y="4716463"/>
          <p14:tracePt t="51227" x="10610850" y="4652963"/>
          <p14:tracePt t="51237" x="10687050" y="4627563"/>
          <p14:tracePt t="51243" x="10763250" y="4589463"/>
          <p14:tracePt t="51253" x="10891838" y="4525963"/>
          <p14:tracePt t="51261" x="10955338" y="4486275"/>
          <p14:tracePt t="51269" x="11006138" y="4448175"/>
          <p14:tracePt t="51277" x="11056938" y="4397375"/>
          <p14:tracePt t="51285" x="11158538" y="4308475"/>
          <p14:tracePt t="51294" x="11196638" y="4244975"/>
          <p14:tracePt t="51304" x="11234738" y="4181475"/>
          <p14:tracePt t="51310" x="11274425" y="4117975"/>
          <p14:tracePt t="51319" x="11299825" y="3989388"/>
          <p14:tracePt t="51325" x="11325225" y="3875088"/>
          <p14:tracePt t="51335" x="11325225" y="3798888"/>
          <p14:tracePt t="51341" x="11325225" y="3709988"/>
          <p14:tracePt t="51352" x="11325225" y="3619500"/>
          <p14:tracePt t="51357" x="11325225" y="3467100"/>
          <p14:tracePt t="51366" x="11312525" y="3403600"/>
          <p14:tracePt t="51373" x="11299825" y="3314700"/>
          <p14:tracePt t="51385" x="11287125" y="3251200"/>
          <p14:tracePt t="51389" x="11274425" y="3186113"/>
          <p14:tracePt t="51397" x="11274425" y="3135313"/>
          <p14:tracePt t="51405" x="11261725" y="3084513"/>
          <p14:tracePt t="51416" x="11249025" y="3033713"/>
          <p14:tracePt t="51421" x="11234738" y="2982913"/>
          <p14:tracePt t="51429" x="11222038" y="2932113"/>
          <p14:tracePt t="51437" x="11209338" y="2906713"/>
          <p14:tracePt t="51447" x="11183938" y="2855913"/>
          <p14:tracePt t="51453" x="11171238" y="2830513"/>
          <p14:tracePt t="51461" x="11158538" y="2792413"/>
          <p14:tracePt t="51469" x="11145838" y="2765425"/>
          <p14:tracePt t="51477" x="11133138" y="2752725"/>
          <p14:tracePt t="51485" x="11133138" y="2740025"/>
          <p14:tracePt t="51493" x="11133138" y="2727325"/>
          <p14:tracePt t="51503" x="11120438" y="2727325"/>
          <p14:tracePt t="51525" x="11120438" y="2714625"/>
          <p14:tracePt t="51541" x="11107738" y="2714625"/>
          <p14:tracePt t="51553" x="11107738" y="2701925"/>
          <p14:tracePt t="51599" x="11095038" y="2701925"/>
          <p14:tracePt t="51607" x="11095038" y="2689225"/>
          <p14:tracePt t="51786" x="0" y="0"/>
        </p14:tracePtLst>
        <p14:tracePtLst>
          <p14:tracePt t="58082" x="9602788" y="4143375"/>
          <p14:tracePt t="58103" x="9602788" y="4156075"/>
          <p14:tracePt t="58122" x="9602788" y="4168775"/>
          <p14:tracePt t="58127" x="9615488" y="4181475"/>
          <p14:tracePt t="58135" x="9615488" y="4194175"/>
          <p14:tracePt t="58143" x="9615488" y="4206875"/>
          <p14:tracePt t="58151" x="9628188" y="4219575"/>
          <p14:tracePt t="58167" x="9628188" y="4232275"/>
          <p14:tracePt t="58175" x="9640888" y="4232275"/>
          <p14:tracePt t="58191" x="9640888" y="4244975"/>
          <p14:tracePt t="58263" x="9653588" y="4244975"/>
          <p14:tracePt t="58273" x="9666288" y="4244975"/>
          <p14:tracePt t="58279" x="9678988" y="4257675"/>
          <p14:tracePt t="58291" x="9691688" y="4270375"/>
          <p14:tracePt t="58297" x="9704388" y="4283075"/>
          <p14:tracePt t="58303" x="9718675" y="4295775"/>
          <p14:tracePt t="58313" x="9744075" y="4308475"/>
          <p14:tracePt t="58322" x="9756775" y="4321175"/>
          <p14:tracePt t="58329" x="9769475" y="4321175"/>
          <p14:tracePt t="58337" x="9769475" y="4333875"/>
          <p14:tracePt t="58345" x="9782175" y="4333875"/>
          <p14:tracePt t="58355" x="9794875" y="4333875"/>
          <p14:tracePt t="58369" x="9807575" y="4333875"/>
          <p14:tracePt t="58377" x="9820275" y="4333875"/>
          <p14:tracePt t="58385" x="9832975" y="4333875"/>
          <p14:tracePt t="58393" x="9845675" y="4333875"/>
          <p14:tracePt t="58401" x="9858375" y="4333875"/>
          <p14:tracePt t="58411" x="9871075" y="4333875"/>
          <p14:tracePt t="58417" x="9871075" y="4321175"/>
          <p14:tracePt t="58433" x="9883775" y="4321175"/>
          <p14:tracePt t="58450" x="9896475" y="4321175"/>
          <p14:tracePt t="58481" x="9909175" y="4321175"/>
          <p14:tracePt t="58501" x="9921875" y="4321175"/>
          <p14:tracePt t="58517" x="9934575" y="4321175"/>
          <p14:tracePt t="58525" x="9959975" y="4308475"/>
          <p14:tracePt t="58533" x="9972675" y="4308475"/>
          <p14:tracePt t="58541" x="9998075" y="4295775"/>
          <p14:tracePt t="58550" x="10023475" y="4283075"/>
          <p14:tracePt t="58557" x="10048875" y="4270375"/>
          <p14:tracePt t="58566" x="10086975" y="4257675"/>
          <p14:tracePt t="58575" x="10113963" y="4232275"/>
          <p14:tracePt t="58584" x="10139363" y="4219575"/>
          <p14:tracePt t="58597" x="10164763" y="4206875"/>
          <p14:tracePt t="58607" x="10190163" y="4194175"/>
          <p14:tracePt t="58616" x="10202863" y="4194175"/>
          <p14:tracePt t="58623" x="10215563" y="4194175"/>
          <p14:tracePt t="58631" x="10215563" y="4181475"/>
          <p14:tracePt t="58639" x="10228263" y="4181475"/>
          <p14:tracePt t="58647" x="10240963" y="4168775"/>
          <p14:tracePt t="58655" x="10253663" y="4168775"/>
          <p14:tracePt t="58663" x="10266363" y="4168775"/>
          <p14:tracePt t="58679" x="10279063" y="4168775"/>
          <p14:tracePt t="58695" x="10291763" y="4156075"/>
          <p14:tracePt t="58703" x="10304463" y="4156075"/>
          <p14:tracePt t="58719" x="10317163" y="4156075"/>
          <p14:tracePt t="58727" x="10329863" y="4143375"/>
          <p14:tracePt t="58743" x="10342563" y="4143375"/>
          <p14:tracePt t="58751" x="10342563" y="4130675"/>
          <p14:tracePt t="58759" x="10355263" y="4130675"/>
          <p14:tracePt t="58767" x="10367963" y="4130675"/>
          <p14:tracePt t="58775" x="10367963" y="4117975"/>
          <p14:tracePt t="58791" x="10380663" y="4117975"/>
          <p14:tracePt t="58799" x="10393363" y="4105275"/>
          <p14:tracePt t="58819" x="10406063" y="4092575"/>
          <p14:tracePt t="58839" x="10418763" y="4092575"/>
          <p14:tracePt t="58855" x="10431463" y="4092575"/>
          <p14:tracePt t="58889" x="10431463" y="4079875"/>
          <p14:tracePt t="58905" x="10444163" y="4079875"/>
          <p14:tracePt t="58977" x="10456863" y="4079875"/>
          <p14:tracePt t="59017" x="10469563" y="4079875"/>
          <p14:tracePt t="59033" x="10469563" y="4065588"/>
          <p14:tracePt t="59049" x="10483850" y="4065588"/>
          <p14:tracePt t="59073" x="10496550" y="4065588"/>
          <p14:tracePt t="59084" x="10496550" y="4052888"/>
          <p14:tracePt t="59089" x="10509250" y="4052888"/>
          <p14:tracePt t="59113" x="10521950" y="4040188"/>
          <p14:tracePt t="59162" x="10534650" y="4027488"/>
          <p14:tracePt t="59180" x="10547350" y="4027488"/>
          <p14:tracePt t="59195" x="10547350" y="4014788"/>
          <p14:tracePt t="59219" x="10560050" y="4014788"/>
          <p14:tracePt t="59251" x="10560050" y="4002088"/>
          <p14:tracePt t="59366" x="10572750" y="4002088"/>
          <p14:tracePt t="59419" x="10585450" y="4002088"/>
          <p14:tracePt t="59454" x="10598150" y="4002088"/>
          <p14:tracePt t="59461" x="10610850" y="4002088"/>
          <p14:tracePt t="59479" x="10610850" y="3989388"/>
          <p14:tracePt t="59485" x="10623550" y="3989388"/>
          <p14:tracePt t="59501" x="10636250" y="3989388"/>
          <p14:tracePt t="59526" x="10648950" y="3989388"/>
          <p14:tracePt t="59533" x="10661650" y="3989388"/>
          <p14:tracePt t="59543" x="10674350" y="3989388"/>
          <p14:tracePt t="59557" x="10687050" y="3989388"/>
          <p14:tracePt t="59567" x="10699750" y="3989388"/>
          <p14:tracePt t="59581" x="10712450" y="3989388"/>
          <p14:tracePt t="59589" x="10725150" y="3989388"/>
          <p14:tracePt t="59613" x="10737850" y="3989388"/>
          <p14:tracePt t="59637" x="10750550" y="3989388"/>
          <p14:tracePt t="59645" x="10763250" y="3989388"/>
          <p14:tracePt t="59653" x="10788650" y="3989388"/>
          <p14:tracePt t="59669" x="10801350" y="3989388"/>
          <p14:tracePt t="59677" x="10814050" y="3989388"/>
          <p14:tracePt t="59695" x="10839450" y="3989388"/>
          <p14:tracePt t="59701" x="10852150" y="3989388"/>
          <p14:tracePt t="59711" x="10866438" y="3989388"/>
          <p14:tracePt t="59725" x="10879138" y="3989388"/>
          <p14:tracePt t="59735" x="10904538" y="3989388"/>
          <p14:tracePt t="59751" x="10917238" y="3989388"/>
          <p14:tracePt t="59759" x="10929938" y="3989388"/>
          <p14:tracePt t="59769" x="10942638" y="3989388"/>
          <p14:tracePt t="59791" x="10955338" y="3989388"/>
          <p14:tracePt t="59871" x="10968038" y="3989388"/>
          <p14:tracePt t="59927" x="10980738" y="3989388"/>
          <p14:tracePt t="60007" x="10993438" y="3989388"/>
          <p14:tracePt t="60145" x="11006138" y="3989388"/>
          <p14:tracePt t="60170" x="11018838" y="3989388"/>
          <p14:tracePt t="60177" x="11031538" y="4002088"/>
          <p14:tracePt t="60185" x="11044238" y="4002088"/>
          <p14:tracePt t="60201" x="11056938" y="4002088"/>
          <p14:tracePt t="60209" x="11069638" y="4014788"/>
          <p14:tracePt t="60225" x="11082338" y="4014788"/>
          <p14:tracePt t="60233" x="11107738" y="4027488"/>
          <p14:tracePt t="60257" x="11120438" y="4027488"/>
          <p14:tracePt t="60265" x="11133138" y="4040188"/>
          <p14:tracePt t="60281" x="11145838" y="4040188"/>
          <p14:tracePt t="60297" x="11183938" y="4052888"/>
          <p14:tracePt t="60313" x="11209338" y="4052888"/>
          <p14:tracePt t="60323" x="11222038" y="4065588"/>
          <p14:tracePt t="60339" x="11249025" y="4065588"/>
          <p14:tracePt t="60347" x="11261725" y="4065588"/>
          <p14:tracePt t="60365" x="11274425" y="4079875"/>
          <p14:tracePt t="60370" x="11287125" y="4079875"/>
          <p14:tracePt t="60379" x="11299825" y="4079875"/>
          <p14:tracePt t="60396" x="11312525" y="4092575"/>
          <p14:tracePt t="60403" x="11325225" y="4092575"/>
          <p14:tracePt t="60420" x="11350625" y="4105275"/>
          <p14:tracePt t="60427" x="11376025" y="4117975"/>
          <p14:tracePt t="60435" x="11388725" y="4117975"/>
          <p14:tracePt t="60443" x="11401425" y="4117975"/>
          <p14:tracePt t="60451" x="11414125" y="4117975"/>
          <p14:tracePt t="60466" x="11426825" y="4117975"/>
          <p14:tracePt t="60499" x="11426825" y="4130675"/>
          <p14:tracePt t="60506" x="11439525" y="4130675"/>
          <p14:tracePt t="60523" x="11452225" y="4130675"/>
          <p14:tracePt t="60555" x="11464925" y="4130675"/>
          <p14:tracePt t="60565" x="11464925" y="4143375"/>
          <p14:tracePt t="60648" x="11477625" y="4143375"/>
          <p14:tracePt t="60686" x="11477625" y="4156075"/>
          <p14:tracePt t="60862" x="0" y="0"/>
        </p14:tracePtLst>
        <p14:tracePtLst>
          <p14:tracePt t="72497" x="10980738" y="3773488"/>
          <p14:tracePt t="72502" x="10968038" y="3773488"/>
          <p14:tracePt t="72508" x="10955338" y="3773488"/>
          <p14:tracePt t="72515" x="10942638" y="3773488"/>
          <p14:tracePt t="72533" x="10929938" y="3773488"/>
          <p14:tracePt t="72539" x="10917238" y="3773488"/>
          <p14:tracePt t="72547" x="10917238" y="3760788"/>
          <p14:tracePt t="72555" x="10904538" y="3760788"/>
          <p14:tracePt t="72563" x="10891838" y="3760788"/>
          <p14:tracePt t="72571" x="10879138" y="3760788"/>
          <p14:tracePt t="72579" x="10866438" y="3760788"/>
          <p14:tracePt t="72587" x="10852150" y="3760788"/>
          <p14:tracePt t="72595" x="10839450" y="3760788"/>
          <p14:tracePt t="72603" x="10826750" y="3760788"/>
          <p14:tracePt t="72611" x="10814050" y="3760788"/>
          <p14:tracePt t="72619" x="10801350" y="3760788"/>
          <p14:tracePt t="72637" x="10788650" y="3760788"/>
          <p14:tracePt t="72659" x="10775950" y="3760788"/>
          <p14:tracePt t="72703" x="10775950" y="3773488"/>
          <p14:tracePt t="72717" x="10763250" y="3773488"/>
          <p14:tracePt t="72723" x="10763250" y="3786188"/>
          <p14:tracePt t="72733" x="10763250" y="3798888"/>
          <p14:tracePt t="72739" x="10763250" y="3824288"/>
          <p14:tracePt t="72747" x="10763250" y="3836988"/>
          <p14:tracePt t="72757" x="10763250" y="3849688"/>
          <p14:tracePt t="72765" x="10763250" y="3862388"/>
          <p14:tracePt t="72773" x="10763250" y="3875088"/>
          <p14:tracePt t="72781" x="10763250" y="3887788"/>
          <p14:tracePt t="72789" x="10763250" y="3900488"/>
          <p14:tracePt t="72797" x="10763250" y="3913188"/>
          <p14:tracePt t="72805" x="10763250" y="3925888"/>
          <p14:tracePt t="72813" x="10775950" y="3925888"/>
          <p14:tracePt t="72821" x="10788650" y="3938588"/>
          <p14:tracePt t="72829" x="10814050" y="3963988"/>
          <p14:tracePt t="72837" x="10826750" y="3976688"/>
          <p14:tracePt t="72845" x="10879138" y="4002088"/>
          <p14:tracePt t="72853" x="10904538" y="4027488"/>
          <p14:tracePt t="72861" x="10942638" y="4040188"/>
          <p14:tracePt t="72869" x="11006138" y="4065588"/>
          <p14:tracePt t="72877" x="11044238" y="4079875"/>
          <p14:tracePt t="72886" x="11082338" y="4092575"/>
          <p14:tracePt t="72893" x="11120438" y="4092575"/>
          <p14:tracePt t="72901" x="11209338" y="4117975"/>
          <p14:tracePt t="72909" x="11249025" y="4117975"/>
          <p14:tracePt t="72917" x="11287125" y="4117975"/>
          <p14:tracePt t="72925" x="11363325" y="4117975"/>
          <p14:tracePt t="72936" x="11401425" y="4117975"/>
          <p14:tracePt t="72941" x="11426825" y="4117975"/>
          <p14:tracePt t="72949" x="11452225" y="4117975"/>
          <p14:tracePt t="72957" x="11477625" y="4117975"/>
          <p14:tracePt t="72966" x="11528425" y="4105275"/>
          <p14:tracePt t="72973" x="11541125" y="4105275"/>
          <p14:tracePt t="72983" x="11553825" y="4092575"/>
          <p14:tracePt t="72989" x="11566525" y="4092575"/>
          <p14:tracePt t="73000" x="11579225" y="4079875"/>
          <p14:tracePt t="73007" x="11591925" y="4065588"/>
          <p14:tracePt t="73013" x="11604625" y="4052888"/>
          <p14:tracePt t="73020" x="11604625" y="4040188"/>
          <p14:tracePt t="73030" x="11617325" y="4040188"/>
          <p14:tracePt t="73036" x="11617325" y="4014788"/>
          <p14:tracePt t="73047" x="11631613" y="4002088"/>
          <p14:tracePt t="73055" x="11631613" y="3989388"/>
          <p14:tracePt t="73063" x="11644313" y="3976688"/>
          <p14:tracePt t="73071" x="11644313" y="3963988"/>
          <p14:tracePt t="73078" x="11644313" y="3951288"/>
          <p14:tracePt t="73087" x="11644313" y="3938588"/>
          <p14:tracePt t="73095" x="11631613" y="3913188"/>
          <p14:tracePt t="73103" x="11617325" y="3900488"/>
          <p14:tracePt t="73111" x="11617325" y="3875088"/>
          <p14:tracePt t="73119" x="11591925" y="3862388"/>
          <p14:tracePt t="73127" x="11566525" y="3849688"/>
          <p14:tracePt t="73135" x="11553825" y="3849688"/>
          <p14:tracePt t="73143" x="11541125" y="3836988"/>
          <p14:tracePt t="73151" x="11528425" y="3836988"/>
          <p14:tracePt t="73159" x="11515725" y="3824288"/>
          <p14:tracePt t="73167" x="11490325" y="3824288"/>
          <p14:tracePt t="73175" x="11464925" y="3824288"/>
          <p14:tracePt t="73183" x="11452225" y="3824288"/>
          <p14:tracePt t="73191" x="11414125" y="3811588"/>
          <p14:tracePt t="73199" x="11401425" y="3811588"/>
          <p14:tracePt t="73207" x="11363325" y="3811588"/>
          <p14:tracePt t="73215" x="11325225" y="3811588"/>
          <p14:tracePt t="73223" x="11299825" y="3811588"/>
          <p14:tracePt t="73232" x="11261725" y="3798888"/>
          <p14:tracePt t="73239" x="11234738" y="3798888"/>
          <p14:tracePt t="73247" x="11196638" y="3798888"/>
          <p14:tracePt t="73255" x="11171238" y="3798888"/>
          <p14:tracePt t="73264" x="11120438" y="3798888"/>
          <p14:tracePt t="73271" x="11095038" y="3786188"/>
          <p14:tracePt t="73279" x="11056938" y="3786188"/>
          <p14:tracePt t="73287" x="11018838" y="3786188"/>
          <p14:tracePt t="73296" x="10980738" y="3786188"/>
          <p14:tracePt t="73303" x="10942638" y="3786188"/>
          <p14:tracePt t="73313" x="10917238" y="3786188"/>
          <p14:tracePt t="73319" x="10891838" y="3786188"/>
          <p14:tracePt t="73329" x="10879138" y="3786188"/>
          <p14:tracePt t="73337" x="10866438" y="3786188"/>
          <p14:tracePt t="73345" x="10852150" y="3786188"/>
          <p14:tracePt t="73353" x="10839450" y="3786188"/>
          <p14:tracePt t="73361" x="10826750" y="3798888"/>
          <p14:tracePt t="73369" x="10814050" y="3798888"/>
          <p14:tracePt t="73377" x="10814050" y="3811588"/>
          <p14:tracePt t="73385" x="10801350" y="3824288"/>
          <p14:tracePt t="73393" x="10788650" y="3836988"/>
          <p14:tracePt t="73401" x="10775950" y="3836988"/>
          <p14:tracePt t="73409" x="10763250" y="3862388"/>
          <p14:tracePt t="73418" x="10763250" y="3875088"/>
          <p14:tracePt t="73425" x="10750550" y="3875088"/>
          <p14:tracePt t="73435" x="10750550" y="3900488"/>
          <p14:tracePt t="73441" x="10737850" y="3900488"/>
          <p14:tracePt t="73449" x="10737850" y="3913188"/>
          <p14:tracePt t="73457" x="10737850" y="3925888"/>
          <p14:tracePt t="73473" x="10737850" y="3938588"/>
          <p14:tracePt t="73481" x="10737850" y="3951288"/>
          <p14:tracePt t="73489" x="10737850" y="3963988"/>
          <p14:tracePt t="73505" x="10750550" y="3976688"/>
          <p14:tracePt t="73513" x="10750550" y="3989388"/>
          <p14:tracePt t="73523" x="10775950" y="4002088"/>
          <p14:tracePt t="73529" x="10801350" y="4014788"/>
          <p14:tracePt t="73537" x="10814050" y="4014788"/>
          <p14:tracePt t="73545" x="10826750" y="4027488"/>
          <p14:tracePt t="73552" x="10852150" y="4027488"/>
          <p14:tracePt t="73561" x="10879138" y="4040188"/>
          <p14:tracePt t="73569" x="10942638" y="4052888"/>
          <p14:tracePt t="73577" x="10980738" y="4052888"/>
          <p14:tracePt t="73585" x="11056938" y="4065588"/>
          <p14:tracePt t="73593" x="11120438" y="4065588"/>
          <p14:tracePt t="73603" x="11196638" y="4065588"/>
          <p14:tracePt t="73609" x="11234738" y="4065588"/>
          <p14:tracePt t="73620" x="11312525" y="4065588"/>
          <p14:tracePt t="73627" x="11376025" y="4065588"/>
          <p14:tracePt t="73635" x="11401425" y="4065588"/>
          <p14:tracePt t="73643" x="11439525" y="4065588"/>
          <p14:tracePt t="73652" x="11477625" y="4065588"/>
          <p14:tracePt t="73659" x="11477625" y="4052888"/>
          <p14:tracePt t="73667" x="11490325" y="4052888"/>
          <p14:tracePt t="73707" x="11490325" y="4040188"/>
          <p14:tracePt t="73723" x="11490325" y="4027488"/>
          <p14:tracePt t="73739" x="11490325" y="4014788"/>
          <p14:tracePt t="73844" x="0" y="0"/>
        </p14:tracePtLst>
      </p14:laserTraceLst>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67AB1-7A9C-43B8-9EE1-1F103B640AC6}"/>
              </a:ext>
            </a:extLst>
          </p:cNvPr>
          <p:cNvSpPr>
            <a:spLocks noGrp="1"/>
          </p:cNvSpPr>
          <p:nvPr>
            <p:ph type="title"/>
          </p:nvPr>
        </p:nvSpPr>
        <p:spPr/>
        <p:txBody>
          <a:bodyPr/>
          <a:lstStyle/>
          <a:p>
            <a:r>
              <a:rPr lang="en-US" dirty="0"/>
              <a:t>Especificar la rotación en EPP: pestaña «% Hombres y rotación»</a:t>
            </a:r>
            <a:br>
              <a:rPr lang="en-US" dirty="0"/>
            </a:br>
            <a:br>
              <a:rPr lang="en-US" dirty="0"/>
            </a:br>
            <a:br>
              <a:rPr lang="en-US" dirty="0"/>
            </a:br>
            <a:br>
              <a:rPr lang="en-US" dirty="0"/>
            </a:br>
            <a:endParaRPr lang="en-US" dirty="0"/>
          </a:p>
        </p:txBody>
      </p:sp>
      <p:pic>
        <p:nvPicPr>
          <p:cNvPr id="6" name="Picture 5">
            <a:extLst>
              <a:ext uri="{FF2B5EF4-FFF2-40B4-BE49-F238E27FC236}">
                <a16:creationId xmlns:a16="http://schemas.microsoft.com/office/drawing/2014/main" id="{BD5CB2C7-D556-40BD-A19E-13E6D8F152D0}"/>
              </a:ext>
            </a:extLst>
          </p:cNvPr>
          <p:cNvPicPr>
            <a:picLocks noChangeAspect="1"/>
          </p:cNvPicPr>
          <p:nvPr/>
        </p:nvPicPr>
        <p:blipFill>
          <a:blip r:embed="rId3"/>
          <a:stretch>
            <a:fillRect/>
          </a:stretch>
        </p:blipFill>
        <p:spPr>
          <a:xfrm>
            <a:off x="3561235" y="1011233"/>
            <a:ext cx="8468624" cy="4835533"/>
          </a:xfrm>
          <a:prstGeom prst="rect">
            <a:avLst/>
          </a:prstGeom>
        </p:spPr>
      </p:pic>
      <p:sp>
        <p:nvSpPr>
          <p:cNvPr id="7" name="TextBox 6">
            <a:extLst>
              <a:ext uri="{FF2B5EF4-FFF2-40B4-BE49-F238E27FC236}">
                <a16:creationId xmlns:a16="http://schemas.microsoft.com/office/drawing/2014/main" id="{8123DDC4-E36F-4840-88D6-93491AD92111}"/>
              </a:ext>
            </a:extLst>
          </p:cNvPr>
          <p:cNvSpPr txBox="1"/>
          <p:nvPr/>
        </p:nvSpPr>
        <p:spPr>
          <a:xfrm>
            <a:off x="252918" y="3554083"/>
            <a:ext cx="3137981" cy="2862322"/>
          </a:xfrm>
          <a:prstGeom prst="rect">
            <a:avLst/>
          </a:prstGeom>
          <a:noFill/>
        </p:spPr>
        <p:txBody>
          <a:bodyPr wrap="square" rtlCol="0">
            <a:spAutoFit/>
          </a:bodyPr>
          <a:lstStyle/>
          <a:p>
            <a:pPr marL="342900" indent="-342900">
              <a:buFont typeface="+mj-lt"/>
              <a:buAutoNum type="arabicPeriod"/>
            </a:pPr>
            <a:r>
              <a:rPr lang="en-US" dirty="0"/>
              <a:t>Marque la casilla de rotación para la población clave</a:t>
            </a:r>
          </a:p>
          <a:p>
            <a:pPr marL="342900" indent="-342900">
              <a:buFont typeface="+mj-lt"/>
              <a:buAutoNum type="arabicPeriod"/>
            </a:pPr>
            <a:r>
              <a:rPr lang="en-US" dirty="0"/>
              <a:t>Introduzca los años que ha pasado en el grupo</a:t>
            </a:r>
          </a:p>
          <a:p>
            <a:pPr marL="342900" indent="-342900">
              <a:buFont typeface="+mj-lt"/>
              <a:buAutoNum type="arabicPeriod"/>
            </a:pPr>
            <a:r>
              <a:rPr lang="en-US" dirty="0"/>
              <a:t>Especificar el grupo al que regresan</a:t>
            </a:r>
          </a:p>
          <a:p>
            <a:pPr marL="342900" indent="-342900">
              <a:buFont typeface="+mj-lt"/>
              <a:buAutoNum type="arabicPeriod"/>
            </a:pPr>
            <a:r>
              <a:rPr lang="en-US" dirty="0"/>
              <a:t>Seleccione «Añadir» o «Reemplazar» prevalencia</a:t>
            </a:r>
          </a:p>
          <a:p>
            <a:pPr marL="285750" indent="-285750">
              <a:buFont typeface="Arial" panose="020B0604020202020204" pitchFamily="34" charset="0"/>
              <a:buChar char="•"/>
            </a:pPr>
            <a:endParaRPr lang="en-US" dirty="0"/>
          </a:p>
        </p:txBody>
      </p:sp>
      <p:sp>
        <p:nvSpPr>
          <p:cNvPr id="8" name="TextBox 7">
            <a:extLst>
              <a:ext uri="{FF2B5EF4-FFF2-40B4-BE49-F238E27FC236}">
                <a16:creationId xmlns:a16="http://schemas.microsoft.com/office/drawing/2014/main" id="{FDB5BF36-54E6-40AB-B449-63FE5A502166}"/>
              </a:ext>
            </a:extLst>
          </p:cNvPr>
          <p:cNvSpPr txBox="1"/>
          <p:nvPr/>
        </p:nvSpPr>
        <p:spPr>
          <a:xfrm>
            <a:off x="6400800" y="2962762"/>
            <a:ext cx="322524" cy="461665"/>
          </a:xfrm>
          <a:prstGeom prst="rect">
            <a:avLst/>
          </a:prstGeom>
          <a:noFill/>
        </p:spPr>
        <p:txBody>
          <a:bodyPr wrap="none" rtlCol="0">
            <a:spAutoFit/>
          </a:bodyPr>
          <a:lstStyle/>
          <a:p>
            <a:r>
              <a:rPr lang="en-US" sz="2400" dirty="0">
                <a:solidFill>
                  <a:srgbClr val="C00000"/>
                </a:solidFill>
              </a:rPr>
              <a:t>1</a:t>
            </a:r>
          </a:p>
        </p:txBody>
      </p:sp>
      <p:sp>
        <p:nvSpPr>
          <p:cNvPr id="9" name="TextBox 8">
            <a:extLst>
              <a:ext uri="{FF2B5EF4-FFF2-40B4-BE49-F238E27FC236}">
                <a16:creationId xmlns:a16="http://schemas.microsoft.com/office/drawing/2014/main" id="{A5826411-C58D-40CE-8BF0-06D685E9D836}"/>
              </a:ext>
            </a:extLst>
          </p:cNvPr>
          <p:cNvSpPr txBox="1"/>
          <p:nvPr/>
        </p:nvSpPr>
        <p:spPr>
          <a:xfrm>
            <a:off x="7890295" y="2962763"/>
            <a:ext cx="341760" cy="461665"/>
          </a:xfrm>
          <a:prstGeom prst="rect">
            <a:avLst/>
          </a:prstGeom>
          <a:noFill/>
        </p:spPr>
        <p:txBody>
          <a:bodyPr wrap="none" rtlCol="0">
            <a:spAutoFit/>
          </a:bodyPr>
          <a:lstStyle/>
          <a:p>
            <a:r>
              <a:rPr lang="en-US" sz="2400" dirty="0">
                <a:solidFill>
                  <a:srgbClr val="C00000"/>
                </a:solidFill>
              </a:rPr>
              <a:t>2</a:t>
            </a:r>
          </a:p>
        </p:txBody>
      </p:sp>
      <p:sp>
        <p:nvSpPr>
          <p:cNvPr id="10" name="TextBox 9">
            <a:extLst>
              <a:ext uri="{FF2B5EF4-FFF2-40B4-BE49-F238E27FC236}">
                <a16:creationId xmlns:a16="http://schemas.microsoft.com/office/drawing/2014/main" id="{16366C56-819C-45EC-B3FB-1821B47BAD41}"/>
              </a:ext>
            </a:extLst>
          </p:cNvPr>
          <p:cNvSpPr txBox="1"/>
          <p:nvPr/>
        </p:nvSpPr>
        <p:spPr>
          <a:xfrm>
            <a:off x="11112769" y="2897652"/>
            <a:ext cx="322524" cy="461665"/>
          </a:xfrm>
          <a:prstGeom prst="rect">
            <a:avLst/>
          </a:prstGeom>
          <a:noFill/>
        </p:spPr>
        <p:txBody>
          <a:bodyPr wrap="none" rtlCol="0">
            <a:spAutoFit/>
          </a:bodyPr>
          <a:lstStyle/>
          <a:p>
            <a:r>
              <a:rPr lang="en-US" sz="2400" dirty="0">
                <a:solidFill>
                  <a:srgbClr val="C00000"/>
                </a:solidFill>
              </a:rPr>
              <a:t>3</a:t>
            </a:r>
          </a:p>
        </p:txBody>
      </p:sp>
      <p:sp>
        <p:nvSpPr>
          <p:cNvPr id="11" name="TextBox 10">
            <a:extLst>
              <a:ext uri="{FF2B5EF4-FFF2-40B4-BE49-F238E27FC236}">
                <a16:creationId xmlns:a16="http://schemas.microsoft.com/office/drawing/2014/main" id="{8BFAA6C0-7DB6-4C88-BB41-7EDA905BB218}"/>
              </a:ext>
            </a:extLst>
          </p:cNvPr>
          <p:cNvSpPr txBox="1"/>
          <p:nvPr/>
        </p:nvSpPr>
        <p:spPr>
          <a:xfrm>
            <a:off x="9615911" y="2897652"/>
            <a:ext cx="343364" cy="461665"/>
          </a:xfrm>
          <a:prstGeom prst="rect">
            <a:avLst/>
          </a:prstGeom>
          <a:noFill/>
        </p:spPr>
        <p:txBody>
          <a:bodyPr wrap="none" rtlCol="0">
            <a:spAutoFit/>
          </a:bodyPr>
          <a:lstStyle/>
          <a:p>
            <a:r>
              <a:rPr lang="en-US" sz="2400" dirty="0">
                <a:solidFill>
                  <a:srgbClr val="C00000"/>
                </a:solidFill>
              </a:rPr>
              <a:t>4</a:t>
            </a:r>
          </a:p>
        </p:txBody>
      </p:sp>
    </p:spTree>
    <p:extLst>
      <p:ext uri="{BB962C8B-B14F-4D97-AF65-F5344CB8AC3E}">
        <p14:creationId xmlns:p14="http://schemas.microsoft.com/office/powerpoint/2010/main" val="574231625"/>
      </p:ext>
    </p:extLst>
  </p:cSld>
  <p:clrMapOvr>
    <a:masterClrMapping/>
  </p:clrMapOvr>
  <mc:AlternateContent xmlns:mc="http://schemas.openxmlformats.org/markup-compatibility/2006" xmlns:p14="http://schemas.microsoft.com/office/powerpoint/2010/main">
    <mc:Choice Requires="p14">
      <p:transition spd="slow" p14:dur="2000" advTm="59815"/>
    </mc:Choice>
    <mc:Fallback xmlns="" xmlns:a16="http://schemas.microsoft.com/office/drawing/2014/main">
      <p:transition spd="slow" advTm="59815"/>
    </mc:Fallback>
  </mc:AlternateContent>
  <p:extLst>
    <p:ext uri="{3A86A75C-4F4B-4683-9AE1-C65F6400EC91}">
      <p14:laserTraceLst xmlns:p14="http://schemas.microsoft.com/office/powerpoint/2010/main">
        <p14:tracePtLst>
          <p14:tracePt t="7023" x="2767013" y="2103438"/>
          <p14:tracePt t="7025" x="2767013" y="2116138"/>
          <p14:tracePt t="7068" x="2767013" y="2128838"/>
          <p14:tracePt t="7080" x="2754313" y="2141538"/>
          <p14:tracePt t="7088" x="2741613" y="2154238"/>
          <p14:tracePt t="7096" x="2716213" y="2166938"/>
          <p14:tracePt t="7104" x="2690813" y="2179638"/>
          <p14:tracePt t="7112" x="2665413" y="2192338"/>
          <p14:tracePt t="7121" x="2614613" y="2217738"/>
          <p14:tracePt t="7129" x="2576513" y="2230438"/>
          <p14:tracePt t="7136" x="2473325" y="2243138"/>
          <p14:tracePt t="7144" x="2422525" y="2255838"/>
          <p14:tracePt t="7153" x="2282825" y="2281238"/>
          <p14:tracePt t="7160" x="2206625" y="2293938"/>
          <p14:tracePt t="7168" x="2130425" y="2306638"/>
          <p14:tracePt t="7176" x="1951038" y="2319338"/>
          <p14:tracePt t="7187" x="1811338" y="2319338"/>
          <p14:tracePt t="7193" x="1657350" y="2332038"/>
          <p14:tracePt t="7201" x="1517650" y="2332038"/>
          <p14:tracePt t="7211" x="1377950" y="2332038"/>
          <p14:tracePt t="7216" x="1236663" y="2344738"/>
          <p14:tracePt t="7226" x="1109663" y="2359025"/>
          <p14:tracePt t="7235" x="982663" y="2371725"/>
          <p14:tracePt t="7242" x="930275" y="2384425"/>
          <p14:tracePt t="7251" x="828675" y="2409825"/>
          <p14:tracePt t="7258" x="739775" y="2435225"/>
          <p14:tracePt t="7266" x="663575" y="2473325"/>
          <p14:tracePt t="7274" x="600075" y="2511425"/>
          <p14:tracePt t="7282" x="534988" y="2562225"/>
          <p14:tracePt t="7290" x="484188" y="2613025"/>
          <p14:tracePt t="7298" x="458788" y="2638425"/>
          <p14:tracePt t="7306" x="420688" y="2689225"/>
          <p14:tracePt t="7314" x="395288" y="2740025"/>
          <p14:tracePt t="7322" x="357188" y="2792413"/>
          <p14:tracePt t="7330" x="344488" y="2817813"/>
          <p14:tracePt t="7338" x="306388" y="2855913"/>
          <p14:tracePt t="7346" x="280988" y="2881313"/>
          <p14:tracePt t="7356" x="268288" y="2894013"/>
          <p14:tracePt t="7363" x="255588" y="2919413"/>
          <p14:tracePt t="7370" x="255588" y="2932113"/>
          <p14:tracePt t="7378" x="242888" y="2957513"/>
          <p14:tracePt t="7386" x="242888" y="2970213"/>
          <p14:tracePt t="7395" x="242888" y="2995613"/>
          <p14:tracePt t="7403" x="242888" y="3021013"/>
          <p14:tracePt t="7410" x="268288" y="3059113"/>
          <p14:tracePt t="7419" x="280988" y="3071813"/>
          <p14:tracePt t="7426" x="306388" y="3122613"/>
          <p14:tracePt t="7436" x="331788" y="3148013"/>
          <p14:tracePt t="7442" x="382588" y="3211513"/>
          <p14:tracePt t="7453" x="407988" y="3238500"/>
          <p14:tracePt t="7458" x="484188" y="3289300"/>
          <p14:tracePt t="7466" x="522288" y="3314700"/>
          <p14:tracePt t="7474" x="574675" y="3340100"/>
          <p14:tracePt t="7485" x="676275" y="3378200"/>
          <p14:tracePt t="7490" x="727075" y="3403600"/>
          <p14:tracePt t="7498" x="854075" y="3429000"/>
          <p14:tracePt t="7508" x="917575" y="3454400"/>
          <p14:tracePt t="7518" x="1046163" y="3479800"/>
          <p14:tracePt t="7524" x="1122363" y="3492500"/>
          <p14:tracePt t="7535" x="1198563" y="3505200"/>
          <p14:tracePt t="7541" x="1365250" y="3543300"/>
          <p14:tracePt t="7548" x="1454150" y="3556000"/>
          <p14:tracePt t="7556" x="1631950" y="3581400"/>
          <p14:tracePt t="7565" x="1708150" y="3594100"/>
          <p14:tracePt t="7572" x="1785938" y="3606800"/>
          <p14:tracePt t="7580" x="1912938" y="3619500"/>
          <p14:tracePt t="7588" x="1963738" y="3619500"/>
          <p14:tracePt t="7596" x="2039938" y="3619500"/>
          <p14:tracePt t="7604" x="2052638" y="3619500"/>
          <p14:tracePt t="7612" x="2090738" y="3619500"/>
          <p14:tracePt t="7620" x="2105025" y="3606800"/>
          <p14:tracePt t="7636" x="2117725" y="3594100"/>
          <p14:tracePt t="7644" x="2143125" y="3581400"/>
          <p14:tracePt t="7654" x="2168525" y="3543300"/>
          <p14:tracePt t="7661" x="2181225" y="3517900"/>
          <p14:tracePt t="7669" x="2232025" y="3467100"/>
          <p14:tracePt t="7676" x="2257425" y="3429000"/>
          <p14:tracePt t="7685" x="2295525" y="3403600"/>
          <p14:tracePt t="7692" x="2359025" y="3340100"/>
          <p14:tracePt t="7703" x="2397125" y="3314700"/>
          <p14:tracePt t="7708" x="2422525" y="3289300"/>
          <p14:tracePt t="7718" x="2473325" y="3251200"/>
          <p14:tracePt t="7724" x="2487613" y="3238500"/>
          <p14:tracePt t="7732" x="2513013" y="3225800"/>
          <p14:tracePt t="7741" x="2525713" y="3198813"/>
          <p14:tracePt t="7750" x="2551113" y="3173413"/>
          <p14:tracePt t="7756" x="2563813" y="3160713"/>
          <p14:tracePt t="7766" x="2563813" y="3148013"/>
          <p14:tracePt t="7772" x="2576513" y="3135313"/>
          <p14:tracePt t="7781" x="2576513" y="3109913"/>
          <p14:tracePt t="7790" x="2589213" y="3084513"/>
          <p14:tracePt t="7799" x="2589213" y="3071813"/>
          <p14:tracePt t="7806" x="2589213" y="3046413"/>
          <p14:tracePt t="7814" x="2601913" y="2995613"/>
          <p14:tracePt t="7822" x="2601913" y="2970213"/>
          <p14:tracePt t="7830" x="2601913" y="2932113"/>
          <p14:tracePt t="7838" x="2614613" y="2906713"/>
          <p14:tracePt t="7846" x="2614613" y="2881313"/>
          <p14:tracePt t="7854" x="2614613" y="2855913"/>
          <p14:tracePt t="7862" x="2614613" y="2817813"/>
          <p14:tracePt t="7872" x="2614613" y="2805113"/>
          <p14:tracePt t="7878" x="2614613" y="2792413"/>
          <p14:tracePt t="7886" x="2614613" y="2778125"/>
          <p14:tracePt t="7894" x="2614613" y="2765425"/>
          <p14:tracePt t="7905" x="2614613" y="2752725"/>
          <p14:tracePt t="7910" x="2614613" y="2740025"/>
          <p14:tracePt t="7919" x="2614613" y="2727325"/>
          <p14:tracePt t="7926" x="2614613" y="2689225"/>
          <p14:tracePt t="7936" x="2601913" y="2676525"/>
          <p14:tracePt t="7942" x="2589213" y="2663825"/>
          <p14:tracePt t="7951" x="2576513" y="2651125"/>
          <p14:tracePt t="7958" x="2563813" y="2638425"/>
          <p14:tracePt t="7967" x="2551113" y="2625725"/>
          <p14:tracePt t="7985" x="2538413" y="2587625"/>
          <p14:tracePt t="7990" x="2525713" y="2562225"/>
          <p14:tracePt t="8001" x="2513013" y="2549525"/>
          <p14:tracePt t="8006" x="2500313" y="2536825"/>
          <p14:tracePt t="8015" x="2500313" y="2524125"/>
          <p14:tracePt t="8023" x="2487613" y="2511425"/>
          <p14:tracePt t="8034" x="2473325" y="2498725"/>
          <p14:tracePt t="8038" x="2460625" y="2486025"/>
          <p14:tracePt t="8046" x="2447925" y="2486025"/>
          <p14:tracePt t="8054" x="2435225" y="2473325"/>
          <p14:tracePt t="8065" x="2409825" y="2447925"/>
          <p14:tracePt t="8072" x="2384425" y="2435225"/>
          <p14:tracePt t="8080" x="2359025" y="2422525"/>
          <p14:tracePt t="8088" x="2320925" y="2409825"/>
          <p14:tracePt t="8096" x="2295525" y="2409825"/>
          <p14:tracePt t="8104" x="2257425" y="2397125"/>
          <p14:tracePt t="8112" x="2232025" y="2384425"/>
          <p14:tracePt t="8120" x="2193925" y="2384425"/>
          <p14:tracePt t="8128" x="2143125" y="2371725"/>
          <p14:tracePt t="8136" x="2078038" y="2371725"/>
          <p14:tracePt t="8144" x="2039938" y="2359025"/>
          <p14:tracePt t="8154" x="1989138" y="2359025"/>
          <p14:tracePt t="8161" x="1887538" y="2344738"/>
          <p14:tracePt t="8170" x="1785938" y="2344738"/>
          <p14:tracePt t="8176" x="1708150" y="2344738"/>
          <p14:tracePt t="8189" x="1619250" y="2344738"/>
          <p14:tracePt t="8193" x="1530350" y="2344738"/>
          <p14:tracePt t="8202" x="1428750" y="2359025"/>
          <p14:tracePt t="8208" x="1339850" y="2371725"/>
          <p14:tracePt t="8216" x="1249363" y="2384425"/>
          <p14:tracePt t="8224" x="1160463" y="2397125"/>
          <p14:tracePt t="8234" x="1084263" y="2422525"/>
          <p14:tracePt t="8240" x="1033463" y="2435225"/>
          <p14:tracePt t="8248" x="942975" y="2473325"/>
          <p14:tracePt t="8256" x="854075" y="2498725"/>
          <p14:tracePt t="8265" x="777875" y="2549525"/>
          <p14:tracePt t="8272" x="739775" y="2562225"/>
          <p14:tracePt t="8280" x="663575" y="2613025"/>
          <p14:tracePt t="8290" x="587375" y="2651125"/>
          <p14:tracePt t="8297" x="560388" y="2676525"/>
          <p14:tracePt t="8304" x="509588" y="2727325"/>
          <p14:tracePt t="8312" x="458788" y="2765425"/>
          <p14:tracePt t="8320" x="446088" y="2792413"/>
          <p14:tracePt t="8328" x="407988" y="2817813"/>
          <p14:tracePt t="8336" x="395288" y="2843213"/>
          <p14:tracePt t="8344" x="382588" y="2881313"/>
          <p14:tracePt t="8352" x="382588" y="2894013"/>
          <p14:tracePt t="8360" x="369888" y="2919413"/>
          <p14:tracePt t="8371" x="369888" y="2944813"/>
          <p14:tracePt t="8378" x="369888" y="2970213"/>
          <p14:tracePt t="8388" x="369888" y="3021013"/>
          <p14:tracePt t="8394" x="369888" y="3033713"/>
          <p14:tracePt t="8403" x="395288" y="3084513"/>
          <p14:tracePt t="8410" x="407988" y="3097213"/>
          <p14:tracePt t="8421" x="446088" y="3148013"/>
          <p14:tracePt t="8426" x="484188" y="3173413"/>
          <p14:tracePt t="8436" x="522288" y="3211513"/>
          <p14:tracePt t="8442" x="574675" y="3238500"/>
          <p14:tracePt t="8452" x="650875" y="3276600"/>
          <p14:tracePt t="8458" x="714375" y="3302000"/>
          <p14:tracePt t="8468" x="765175" y="3327400"/>
          <p14:tracePt t="8474" x="828675" y="3340100"/>
          <p14:tracePt t="8484" x="904875" y="3352800"/>
          <p14:tracePt t="8490" x="982663" y="3365500"/>
          <p14:tracePt t="8499" x="1058863" y="3390900"/>
          <p14:tracePt t="8506" x="1096963" y="3390900"/>
          <p14:tracePt t="8517" x="1185863" y="3403600"/>
          <p14:tracePt t="8522" x="1274763" y="3416300"/>
          <p14:tracePt t="8530" x="1390650" y="3429000"/>
          <p14:tracePt t="8538" x="1492250" y="3441700"/>
          <p14:tracePt t="8546" x="1555750" y="3441700"/>
          <p14:tracePt t="8554" x="1670050" y="3441700"/>
          <p14:tracePt t="8562" x="1785938" y="3441700"/>
          <p14:tracePt t="8570" x="1912938" y="3441700"/>
          <p14:tracePt t="8578" x="1976438" y="3441700"/>
          <p14:tracePt t="8586" x="2090738" y="3441700"/>
          <p14:tracePt t="8596" x="2143125" y="3441700"/>
          <p14:tracePt t="8602" x="2232025" y="3441700"/>
          <p14:tracePt t="8611" x="2308225" y="3429000"/>
          <p14:tracePt t="8619" x="2346325" y="3429000"/>
          <p14:tracePt t="8627" x="2422525" y="3429000"/>
          <p14:tracePt t="8636" x="2460625" y="3416300"/>
          <p14:tracePt t="8643" x="2525713" y="3403600"/>
          <p14:tracePt t="8652" x="2563813" y="3390900"/>
          <p14:tracePt t="8661" x="2614613" y="3378200"/>
          <p14:tracePt t="8670" x="2652713" y="3352800"/>
          <p14:tracePt t="8676" x="2703513" y="3327400"/>
          <p14:tracePt t="8688" x="2728913" y="3314700"/>
          <p14:tracePt t="8693" x="2754313" y="3302000"/>
          <p14:tracePt t="8702" x="2792413" y="3276600"/>
          <p14:tracePt t="8709" x="2817813" y="3263900"/>
          <p14:tracePt t="8717" x="2843213" y="3238500"/>
          <p14:tracePt t="8726" x="2870200" y="3211513"/>
          <p14:tracePt t="8733" x="2895600" y="3198813"/>
          <p14:tracePt t="8741" x="2921000" y="3173413"/>
          <p14:tracePt t="8752" x="2933700" y="3160713"/>
          <p14:tracePt t="8756" x="2933700" y="3148013"/>
          <p14:tracePt t="8765" x="2946400" y="3148013"/>
          <p14:tracePt t="8773" x="2971800" y="3122613"/>
          <p14:tracePt t="8786" x="2971800" y="3109913"/>
          <p14:tracePt t="8788" x="2984500" y="3109913"/>
          <p14:tracePt t="8796" x="2984500" y="3097213"/>
          <p14:tracePt t="8804" x="2997200" y="3084513"/>
          <p14:tracePt t="8812" x="2997200" y="3071813"/>
          <p14:tracePt t="8820" x="3009900" y="3046413"/>
          <p14:tracePt t="8829" x="3009900" y="3033713"/>
          <p14:tracePt t="8836" x="3009900" y="3021013"/>
          <p14:tracePt t="8844" x="3022600" y="3008313"/>
          <p14:tracePt t="8853" x="3022600" y="2995613"/>
          <p14:tracePt t="8861" x="3022600" y="2982913"/>
          <p14:tracePt t="8868" x="3022600" y="2970213"/>
          <p14:tracePt t="8877" x="3022600" y="2944813"/>
          <p14:tracePt t="8885" x="3022600" y="2932113"/>
          <p14:tracePt t="8892" x="3022600" y="2919413"/>
          <p14:tracePt t="8910" x="3022600" y="2906713"/>
          <p14:tracePt t="8925" x="3022600" y="2894013"/>
          <p14:tracePt t="8941" x="3009900" y="2881313"/>
          <p14:tracePt t="8969" x="2997200" y="2855913"/>
          <p14:tracePt t="8986" x="2997200" y="2843213"/>
          <p14:tracePt t="9007" x="2984500" y="2830513"/>
          <p14:tracePt t="9023" x="2984500" y="2817813"/>
          <p14:tracePt t="9241" x="0" y="0"/>
        </p14:tracePtLst>
        <p14:tracePtLst>
          <p14:tracePt t="13804" x="4743450" y="2498725"/>
          <p14:tracePt t="13826" x="4743450" y="2486025"/>
          <p14:tracePt t="13869" x="4743450" y="2473325"/>
          <p14:tracePt t="13876" x="4730750" y="2473325"/>
          <p14:tracePt t="13892" x="4718050" y="2460625"/>
          <p14:tracePt t="13901" x="4705350" y="2460625"/>
          <p14:tracePt t="13909" x="4692650" y="2460625"/>
          <p14:tracePt t="13916" x="4654550" y="2447925"/>
          <p14:tracePt t="13924" x="4629150" y="2447925"/>
          <p14:tracePt t="13933" x="4591050" y="2447925"/>
          <p14:tracePt t="13940" x="4514850" y="2435225"/>
          <p14:tracePt t="13948" x="4476750" y="2435225"/>
          <p14:tracePt t="13957" x="4425950" y="2435225"/>
          <p14:tracePt t="13965" x="4322763" y="2435225"/>
          <p14:tracePt t="13973" x="4271963" y="2435225"/>
          <p14:tracePt t="13980" x="4221163" y="2435225"/>
          <p14:tracePt t="13988" x="4132263" y="2435225"/>
          <p14:tracePt t="13996" x="4081463" y="2435225"/>
          <p14:tracePt t="14004" x="4043363" y="2435225"/>
          <p14:tracePt t="14013" x="3978275" y="2435225"/>
          <p14:tracePt t="14021" x="3940175" y="2447925"/>
          <p14:tracePt t="14031" x="3902075" y="2460625"/>
          <p14:tracePt t="14037" x="3876675" y="2460625"/>
          <p14:tracePt t="14046" x="3851275" y="2460625"/>
          <p14:tracePt t="14052" x="3813175" y="2486025"/>
          <p14:tracePt t="14064" x="3800475" y="2498725"/>
          <p14:tracePt t="14069" x="3775075" y="2511425"/>
          <p14:tracePt t="14077" x="3762375" y="2524125"/>
          <p14:tracePt t="14085" x="3711575" y="2562225"/>
          <p14:tracePt t="14096" x="3686175" y="2587625"/>
          <p14:tracePt t="14100" x="3660775" y="2613025"/>
          <p14:tracePt t="14110" x="3635375" y="2651125"/>
          <p14:tracePt t="14116" x="3570288" y="2714625"/>
          <p14:tracePt t="14128" x="3532188" y="2740025"/>
          <p14:tracePt t="14135" x="3494088" y="2778125"/>
          <p14:tracePt t="14142" x="3455988" y="2817813"/>
          <p14:tracePt t="14150" x="3392488" y="2894013"/>
          <p14:tracePt t="14158" x="3367088" y="2932113"/>
          <p14:tracePt t="14166" x="3328988" y="2970213"/>
          <p14:tracePt t="14175" x="3278188" y="3046413"/>
          <p14:tracePt t="14182" x="3265488" y="3084513"/>
          <p14:tracePt t="14190" x="3252788" y="3135313"/>
          <p14:tracePt t="14198" x="3225800" y="3173413"/>
          <p14:tracePt t="14206" x="3200400" y="3251200"/>
          <p14:tracePt t="14215" x="3187700" y="3302000"/>
          <p14:tracePt t="14222" x="3175000" y="3340100"/>
          <p14:tracePt t="14230" x="3149600" y="3378200"/>
          <p14:tracePt t="14238" x="3124200" y="3479800"/>
          <p14:tracePt t="14246" x="3111500" y="3517900"/>
          <p14:tracePt t="14254" x="3098800" y="3568700"/>
          <p14:tracePt t="14262" x="3086100" y="3619500"/>
          <p14:tracePt t="14270" x="3060700" y="3709988"/>
          <p14:tracePt t="14279" x="3060700" y="3760788"/>
          <p14:tracePt t="14287" x="3048000" y="3811588"/>
          <p14:tracePt t="14294" x="3048000" y="3862388"/>
          <p14:tracePt t="14303" x="3048000" y="3951288"/>
          <p14:tracePt t="14311" x="3048000" y="3989388"/>
          <p14:tracePt t="14319" x="3048000" y="4014788"/>
          <p14:tracePt t="14330" x="3048000" y="4079875"/>
          <p14:tracePt t="14335" x="3048000" y="4105275"/>
          <p14:tracePt t="14343" x="3048000" y="4130675"/>
          <p14:tracePt t="14350" x="3048000" y="4156075"/>
          <p14:tracePt t="14372" x="3086100" y="4257675"/>
          <p14:tracePt t="14374" x="3098800" y="4295775"/>
          <p14:tracePt t="14382" x="3111500" y="4346575"/>
          <p14:tracePt t="14393" x="3124200" y="4384675"/>
          <p14:tracePt t="14398" x="3149600" y="4422775"/>
          <p14:tracePt t="14408" x="3187700" y="4525963"/>
          <p14:tracePt t="14417" x="3213100" y="4576763"/>
          <p14:tracePt t="14425" x="3240088" y="4614863"/>
          <p14:tracePt t="14432" x="3265488" y="4652963"/>
          <p14:tracePt t="14440" x="3303588" y="4691063"/>
          <p14:tracePt t="14448" x="3354388" y="4754563"/>
          <p14:tracePt t="14456" x="3379788" y="4779963"/>
          <p14:tracePt t="14464" x="3405188" y="4792663"/>
          <p14:tracePt t="14473" x="3430588" y="4818063"/>
          <p14:tracePt t="14481" x="3455988" y="4830763"/>
          <p14:tracePt t="14494" x="3481388" y="4843463"/>
          <p14:tracePt t="14496" x="3532188" y="4868863"/>
          <p14:tracePt t="14504" x="3570288" y="4881563"/>
          <p14:tracePt t="14512" x="3595688" y="4894263"/>
          <p14:tracePt t="14520" x="3635375" y="4906963"/>
          <p14:tracePt t="14528" x="3660775" y="4919663"/>
          <p14:tracePt t="14537" x="3711575" y="4933950"/>
          <p14:tracePt t="14544" x="3749675" y="4946650"/>
          <p14:tracePt t="14552" x="3838575" y="4972050"/>
          <p14:tracePt t="14562" x="3889375" y="4984750"/>
          <p14:tracePt t="14568" x="3940175" y="4984750"/>
          <p14:tracePt t="14578" x="3990975" y="4997450"/>
          <p14:tracePt t="14585" x="4043363" y="4997450"/>
          <p14:tracePt t="14595" x="4094163" y="4997450"/>
          <p14:tracePt t="14600" x="4157663" y="4997450"/>
          <p14:tracePt t="14611" x="4271963" y="4997450"/>
          <p14:tracePt t="14616" x="4322763" y="4984750"/>
          <p14:tracePt t="14626" x="4387850" y="4972050"/>
          <p14:tracePt t="14632" x="4438650" y="4959350"/>
          <p14:tracePt t="14642" x="4489450" y="4946650"/>
          <p14:tracePt t="14648" x="4540250" y="4933950"/>
          <p14:tracePt t="14659" x="4578350" y="4906963"/>
          <p14:tracePt t="14664" x="4654550" y="4868863"/>
          <p14:tracePt t="14672" x="4692650" y="4843463"/>
          <p14:tracePt t="14680" x="4718050" y="4805363"/>
          <p14:tracePt t="14690" x="4756150" y="4779963"/>
          <p14:tracePt t="14696" x="4783138" y="4741863"/>
          <p14:tracePt t="14706" x="4821238" y="4703763"/>
          <p14:tracePt t="14714" x="4846638" y="4665663"/>
          <p14:tracePt t="14722" x="4872038" y="4627563"/>
          <p14:tracePt t="14730" x="4922838" y="4498975"/>
          <p14:tracePt t="14738" x="4948238" y="4448175"/>
          <p14:tracePt t="14747" x="4973638" y="4384675"/>
          <p14:tracePt t="14755" x="4999038" y="4308475"/>
          <p14:tracePt t="14762" x="5011738" y="4244975"/>
          <p14:tracePt t="14770" x="5037138" y="4194175"/>
          <p14:tracePt t="14781" x="5049838" y="4130675"/>
          <p14:tracePt t="14786" x="5062538" y="4014788"/>
          <p14:tracePt t="14797" x="5062538" y="3963988"/>
          <p14:tracePt t="14803" x="5062538" y="3913188"/>
          <p14:tracePt t="14811" x="5062538" y="3862388"/>
          <p14:tracePt t="14818" x="5062538" y="3811588"/>
          <p14:tracePt t="14831" x="5062538" y="3773488"/>
          <p14:tracePt t="14834" x="5049838" y="3722688"/>
          <p14:tracePt t="14843" x="5024438" y="3619500"/>
          <p14:tracePt t="14850" x="5011738" y="3581400"/>
          <p14:tracePt t="14859" x="4986338" y="3530600"/>
          <p14:tracePt t="14866" x="4973638" y="3479800"/>
          <p14:tracePt t="14875" x="4960938" y="3429000"/>
          <p14:tracePt t="14882" x="4948238" y="3390900"/>
          <p14:tracePt t="14890" x="4935538" y="3340100"/>
          <p14:tracePt t="14898" x="4897438" y="3251200"/>
          <p14:tracePt t="14906" x="4884738" y="3198813"/>
          <p14:tracePt t="14914" x="4872038" y="3160713"/>
          <p14:tracePt t="14923" x="4859338" y="3122613"/>
          <p14:tracePt t="14931" x="4833938" y="3084513"/>
          <p14:tracePt t="14953" x="4795838" y="3021013"/>
          <p14:tracePt t="14956" x="4756150" y="2970213"/>
          <p14:tracePt t="14962" x="4743450" y="2944813"/>
          <p14:tracePt t="14970" x="4718050" y="2919413"/>
          <p14:tracePt t="14981" x="4705350" y="2906713"/>
          <p14:tracePt t="14988" x="4679950" y="2894013"/>
          <p14:tracePt t="14996" x="4667250" y="2881313"/>
          <p14:tracePt t="15004" x="4654550" y="2868613"/>
          <p14:tracePt t="15012" x="4629150" y="2855913"/>
          <p14:tracePt t="15020" x="4603750" y="2830513"/>
          <p14:tracePt t="15028" x="4565650" y="2817813"/>
          <p14:tracePt t="15037" x="4502150" y="2792413"/>
          <p14:tracePt t="15044" x="4464050" y="2778125"/>
          <p14:tracePt t="15053" x="4413250" y="2765425"/>
          <p14:tracePt t="15061" x="4373563" y="2752725"/>
          <p14:tracePt t="15068" x="4335463" y="2752725"/>
          <p14:tracePt t="15076" x="4297363" y="2740025"/>
          <p14:tracePt t="15085" x="4246563" y="2740025"/>
          <p14:tracePt t="15092" x="4208463" y="2727325"/>
          <p14:tracePt t="15100" x="4183063" y="2727325"/>
          <p14:tracePt t="15108" x="4144963" y="2727325"/>
          <p14:tracePt t="15116" x="4119563" y="2727325"/>
          <p14:tracePt t="15125" x="4081463" y="2727325"/>
          <p14:tracePt t="15132" x="4056063" y="2727325"/>
          <p14:tracePt t="15140" x="4017963" y="2740025"/>
          <p14:tracePt t="15148" x="3990975" y="2752725"/>
          <p14:tracePt t="15156" x="3952875" y="2765425"/>
          <p14:tracePt t="15164" x="3927475" y="2778125"/>
          <p14:tracePt t="15172" x="3889375" y="2817813"/>
          <p14:tracePt t="15180" x="3851275" y="2843213"/>
          <p14:tracePt t="15188" x="3800475" y="2881313"/>
          <p14:tracePt t="15196" x="3762375" y="2919413"/>
          <p14:tracePt t="15204" x="3698875" y="2995613"/>
          <p14:tracePt t="15212" x="3673475" y="3021013"/>
          <p14:tracePt t="15221" x="3622675" y="3097213"/>
          <p14:tracePt t="15228" x="3582988" y="3135313"/>
          <p14:tracePt t="15237" x="3570288" y="3173413"/>
          <p14:tracePt t="15244" x="3519488" y="3263900"/>
          <p14:tracePt t="15255" x="3506788" y="3302000"/>
          <p14:tracePt t="15260" x="3481388" y="3340100"/>
          <p14:tracePt t="15270" x="3468688" y="3403600"/>
          <p14:tracePt t="15278" x="3455988" y="3429000"/>
          <p14:tracePt t="15286" x="3455988" y="3454400"/>
          <p14:tracePt t="15294" x="3443288" y="3505200"/>
          <p14:tracePt t="15302" x="3443288" y="3530600"/>
          <p14:tracePt t="15310" x="3443288" y="3556000"/>
          <p14:tracePt t="15319" x="3443288" y="3606800"/>
          <p14:tracePt t="15326" x="3443288" y="3646488"/>
          <p14:tracePt t="15334" x="3443288" y="3671888"/>
          <p14:tracePt t="15342" x="3443288" y="3709988"/>
          <p14:tracePt t="15350" x="3455988" y="3798888"/>
          <p14:tracePt t="15358" x="3468688" y="3836988"/>
          <p14:tracePt t="15366" x="3468688" y="3900488"/>
          <p14:tracePt t="15375" x="3481388" y="3951288"/>
          <p14:tracePt t="15382" x="3494088" y="4002088"/>
          <p14:tracePt t="15391" x="3519488" y="4117975"/>
          <p14:tracePt t="15398" x="3532188" y="4168775"/>
          <p14:tracePt t="15406" x="3544888" y="4219575"/>
          <p14:tracePt t="15414" x="3557588" y="4270375"/>
          <p14:tracePt t="15422" x="3582988" y="4321175"/>
          <p14:tracePt t="15430" x="3595688" y="4359275"/>
          <p14:tracePt t="15438" x="3608388" y="4410075"/>
          <p14:tracePt t="15446" x="3635375" y="4486275"/>
          <p14:tracePt t="15454" x="3648075" y="4525963"/>
          <p14:tracePt t="15462" x="3673475" y="4564063"/>
          <p14:tracePt t="15470" x="3686175" y="4602163"/>
          <p14:tracePt t="15478" x="3698875" y="4640263"/>
          <p14:tracePt t="15487" x="3724275" y="4678363"/>
          <p14:tracePt t="15495" x="3749675" y="4716463"/>
          <p14:tracePt t="15503" x="3762375" y="4767263"/>
          <p14:tracePt t="15511" x="3787775" y="4805363"/>
          <p14:tracePt t="15519" x="3813175" y="4843463"/>
          <p14:tracePt t="15527" x="3863975" y="4919663"/>
          <p14:tracePt t="15534" x="3902075" y="4959350"/>
          <p14:tracePt t="15544" x="3927475" y="4997450"/>
          <p14:tracePt t="15552" x="3965575" y="5048250"/>
          <p14:tracePt t="15561" x="4005263" y="5086350"/>
          <p14:tracePt t="15566" x="4043363" y="5124450"/>
          <p14:tracePt t="15576" x="4081463" y="5149850"/>
          <p14:tracePt t="15585" x="4119563" y="5175250"/>
          <p14:tracePt t="15592" x="4157663" y="5200650"/>
          <p14:tracePt t="15600" x="4195763" y="5213350"/>
          <p14:tracePt t="15608" x="4233863" y="5226050"/>
          <p14:tracePt t="15616" x="4271963" y="5238750"/>
          <p14:tracePt t="15624" x="4310063" y="5238750"/>
          <p14:tracePt t="15632" x="4360863" y="5251450"/>
          <p14:tracePt t="15641" x="4400550" y="5251450"/>
          <p14:tracePt t="15648" x="4451350" y="5264150"/>
          <p14:tracePt t="15656" x="4514850" y="5264150"/>
          <p14:tracePt t="15664" x="4616450" y="5264150"/>
          <p14:tracePt t="15672" x="4679950" y="5264150"/>
          <p14:tracePt t="15680" x="4743450" y="5264150"/>
          <p14:tracePt t="15688" x="4821238" y="5264150"/>
          <p14:tracePt t="15696" x="4948238" y="5251450"/>
          <p14:tracePt t="15704" x="5011738" y="5251450"/>
          <p14:tracePt t="15712" x="5075238" y="5238750"/>
          <p14:tracePt t="15720" x="5126038" y="5226050"/>
          <p14:tracePt t="15728" x="5203825" y="5200650"/>
          <p14:tracePt t="15737" x="5241925" y="5175250"/>
          <p14:tracePt t="15744" x="5305425" y="5124450"/>
          <p14:tracePt t="15754" x="5343525" y="5086350"/>
          <p14:tracePt t="15760" x="5394325" y="5010150"/>
          <p14:tracePt t="15769" x="5419725" y="4972050"/>
          <p14:tracePt t="15777" x="5457825" y="4881563"/>
          <p14:tracePt t="15786" x="5470525" y="4830763"/>
          <p14:tracePt t="15792" x="5508625" y="4729163"/>
          <p14:tracePt t="15800" x="5521325" y="4678363"/>
          <p14:tracePt t="15808" x="5535613" y="4627563"/>
          <p14:tracePt t="15816" x="5561013" y="4498975"/>
          <p14:tracePt t="15826" x="5586413" y="4384675"/>
          <p14:tracePt t="15832" x="5586413" y="4295775"/>
          <p14:tracePt t="15842" x="5599113" y="4206875"/>
          <p14:tracePt t="15853" x="5599113" y="4130675"/>
          <p14:tracePt t="15858" x="5599113" y="4065588"/>
          <p14:tracePt t="15866" x="5599113" y="4002088"/>
          <p14:tracePt t="15874" x="5599113" y="3938588"/>
          <p14:tracePt t="15883" x="5599113" y="3875088"/>
          <p14:tracePt t="15890" x="5586413" y="3824288"/>
          <p14:tracePt t="15898" x="5586413" y="3773488"/>
          <p14:tracePt t="15906" x="5561013" y="3709988"/>
          <p14:tracePt t="15915" x="5548313" y="3671888"/>
          <p14:tracePt t="15922" x="5535613" y="3619500"/>
          <p14:tracePt t="15930" x="5508625" y="3543300"/>
          <p14:tracePt t="15938" x="5495925" y="3492500"/>
          <p14:tracePt t="15955" x="5457825" y="3390900"/>
          <p14:tracePt t="15962" x="5432425" y="3340100"/>
          <p14:tracePt t="15970" x="5407025" y="3276600"/>
          <p14:tracePt t="15981" x="5381625" y="3238500"/>
          <p14:tracePt t="15986" x="5368925" y="3211513"/>
          <p14:tracePt t="15994" x="5356225" y="3198813"/>
          <p14:tracePt t="16002" x="5330825" y="3160713"/>
          <p14:tracePt t="16011" x="5318125" y="3135313"/>
          <p14:tracePt t="16019" x="5292725" y="3097213"/>
          <p14:tracePt t="16026" x="5267325" y="3059113"/>
          <p14:tracePt t="16034" x="5229225" y="3021013"/>
          <p14:tracePt t="16046" x="5203825" y="3008313"/>
          <p14:tracePt t="16050" x="5165725" y="2970213"/>
          <p14:tracePt t="16058" x="5113338" y="2932113"/>
          <p14:tracePt t="16066" x="5062538" y="2894013"/>
          <p14:tracePt t="16074" x="5024438" y="2881313"/>
          <p14:tracePt t="16084" x="4960938" y="2843213"/>
          <p14:tracePt t="16090" x="4935538" y="2830513"/>
          <p14:tracePt t="16098" x="4884738" y="2817813"/>
          <p14:tracePt t="16106" x="4833938" y="2805113"/>
          <p14:tracePt t="16116" x="4808538" y="2792413"/>
          <p14:tracePt t="16122" x="4770438" y="2792413"/>
          <p14:tracePt t="16132" x="4756150" y="2778125"/>
          <p14:tracePt t="16140" x="4718050" y="2778125"/>
          <p14:tracePt t="16148" x="4705350" y="2778125"/>
          <p14:tracePt t="16156" x="4667250" y="2778125"/>
          <p14:tracePt t="16164" x="4654550" y="2778125"/>
          <p14:tracePt t="16172" x="4616450" y="2778125"/>
          <p14:tracePt t="16181" x="4603750" y="2778125"/>
          <p14:tracePt t="16188" x="4565650" y="2778125"/>
          <p14:tracePt t="16196" x="4540250" y="2778125"/>
          <p14:tracePt t="16204" x="4514850" y="2778125"/>
          <p14:tracePt t="16212" x="4451350" y="2805113"/>
          <p14:tracePt t="16220" x="4413250" y="2817813"/>
          <p14:tracePt t="16228" x="4387850" y="2830513"/>
          <p14:tracePt t="16236" x="4310063" y="2855913"/>
          <p14:tracePt t="16244" x="4271963" y="2881313"/>
          <p14:tracePt t="16252" x="4246563" y="2906713"/>
          <p14:tracePt t="16260" x="4170363" y="2957513"/>
          <p14:tracePt t="16268" x="4132263" y="2995613"/>
          <p14:tracePt t="16276" x="4106863" y="3033713"/>
          <p14:tracePt t="16284" x="4030663" y="3109913"/>
          <p14:tracePt t="16292" x="3990975" y="3160713"/>
          <p14:tracePt t="16300" x="3965575" y="3211513"/>
          <p14:tracePt t="16308" x="3889375" y="3327400"/>
          <p14:tracePt t="16316" x="3863975" y="3390900"/>
          <p14:tracePt t="16324" x="3825875" y="3454400"/>
          <p14:tracePt t="16332" x="3775075" y="3581400"/>
          <p14:tracePt t="16340" x="3749675" y="3659188"/>
          <p14:tracePt t="16348" x="3724275" y="3722688"/>
          <p14:tracePt t="16356" x="3698875" y="3849688"/>
          <p14:tracePt t="16364" x="3686175" y="3913188"/>
          <p14:tracePt t="16372" x="3673475" y="3976688"/>
          <p14:tracePt t="16380" x="3673475" y="4092575"/>
          <p14:tracePt t="16388" x="3673475" y="4143375"/>
          <p14:tracePt t="16396" x="3673475" y="4270375"/>
          <p14:tracePt t="16406" x="3686175" y="4333875"/>
          <p14:tracePt t="16412" x="3698875" y="4384675"/>
          <p14:tracePt t="16422" x="3736975" y="4513263"/>
          <p14:tracePt t="16430" x="3749675" y="4576763"/>
          <p14:tracePt t="16438" x="3775075" y="4627563"/>
          <p14:tracePt t="16446" x="3825875" y="4716463"/>
          <p14:tracePt t="16454" x="3851275" y="4754563"/>
          <p14:tracePt t="16462" x="3876675" y="4792663"/>
          <p14:tracePt t="16470" x="3940175" y="4856163"/>
          <p14:tracePt t="16478" x="3965575" y="4881563"/>
          <p14:tracePt t="16486" x="4005263" y="4906963"/>
          <p14:tracePt t="16494" x="4068763" y="4946650"/>
          <p14:tracePt t="16502" x="4106863" y="4959350"/>
          <p14:tracePt t="16510" x="4132263" y="4972050"/>
          <p14:tracePt t="16520" x="4195763" y="5010150"/>
          <p14:tracePt t="16526" x="4233863" y="5010150"/>
          <p14:tracePt t="16534" x="4271963" y="5022850"/>
          <p14:tracePt t="16542" x="4348163" y="5035550"/>
          <p14:tracePt t="16550" x="4387850" y="5035550"/>
          <p14:tracePt t="16558" x="4425950" y="5035550"/>
          <p14:tracePt t="16566" x="4527550" y="5035550"/>
          <p14:tracePt t="16574" x="4578350" y="5035550"/>
          <p14:tracePt t="16582" x="4616450" y="5035550"/>
          <p14:tracePt t="16590" x="4718050" y="5022850"/>
          <p14:tracePt t="16598" x="4770438" y="4997450"/>
          <p14:tracePt t="16606" x="4821238" y="4984750"/>
          <p14:tracePt t="16614" x="4910138" y="4933950"/>
          <p14:tracePt t="16622" x="4960938" y="4906963"/>
          <p14:tracePt t="16630" x="4999038" y="4881563"/>
          <p14:tracePt t="16638" x="5049838" y="4843463"/>
          <p14:tracePt t="16646" x="5075238" y="4818063"/>
          <p14:tracePt t="16654" x="5100638" y="4805363"/>
          <p14:tracePt t="16662" x="5113338" y="4792663"/>
          <p14:tracePt t="16670" x="5126038" y="4767263"/>
          <p14:tracePt t="16678" x="5138738" y="4754563"/>
          <p14:tracePt t="16769" x="0" y="0"/>
        </p14:tracePtLst>
        <p14:tracePtLst>
          <p14:tracePt t="18367" x="6235700" y="3454400"/>
          <p14:tracePt t="18370" x="6235700" y="3416300"/>
          <p14:tracePt t="18376" x="6248400" y="3390900"/>
          <p14:tracePt t="18384" x="6261100" y="3365500"/>
          <p14:tracePt t="18392" x="6261100" y="3327400"/>
          <p14:tracePt t="18400" x="6261100" y="3314700"/>
          <p14:tracePt t="18408" x="6261100" y="3276600"/>
          <p14:tracePt t="18416" x="6273800" y="3251200"/>
          <p14:tracePt t="18424" x="6273800" y="3225800"/>
          <p14:tracePt t="18432" x="6273800" y="3186113"/>
          <p14:tracePt t="18441" x="6273800" y="3148013"/>
          <p14:tracePt t="18448" x="6273800" y="3109913"/>
          <p14:tracePt t="18457" x="6273800" y="3071813"/>
          <p14:tracePt t="18464" x="6273800" y="3021013"/>
          <p14:tracePt t="18472" x="6273800" y="2982913"/>
          <p14:tracePt t="18480" x="6273800" y="2919413"/>
          <p14:tracePt t="18488" x="6248400" y="2843213"/>
          <p14:tracePt t="18496" x="6235700" y="2778125"/>
          <p14:tracePt t="18504" x="6223000" y="2752725"/>
          <p14:tracePt t="18513" x="6197600" y="2701925"/>
          <p14:tracePt t="18521" x="6184900" y="2651125"/>
          <p14:tracePt t="18529" x="6172200" y="2625725"/>
          <p14:tracePt t="18537" x="6159500" y="2600325"/>
          <p14:tracePt t="18544" x="6159500" y="2587625"/>
          <p14:tracePt t="18554" x="6146800" y="2574925"/>
          <p14:tracePt t="18560" x="6134100" y="2562225"/>
          <p14:tracePt t="18576" x="6134100" y="2549525"/>
          <p14:tracePt t="18591" x="6121400" y="2549525"/>
          <p14:tracePt t="18604" x="6108700" y="2549525"/>
          <p14:tracePt t="18620" x="6096000" y="2549525"/>
          <p14:tracePt t="18628" x="6083300" y="2549525"/>
          <p14:tracePt t="18636" x="6057900" y="2549525"/>
          <p14:tracePt t="18644" x="6045200" y="2549525"/>
          <p14:tracePt t="18654" x="6032500" y="2549525"/>
          <p14:tracePt t="18662" x="5994400" y="2549525"/>
          <p14:tracePt t="18672" x="5969000" y="2549525"/>
          <p14:tracePt t="18678" x="5930900" y="2549525"/>
          <p14:tracePt t="18686" x="5903913" y="2549525"/>
          <p14:tracePt t="18694" x="5865813" y="2549525"/>
          <p14:tracePt t="18704" x="5853113" y="2549525"/>
          <p14:tracePt t="18710" x="5840413" y="2562225"/>
          <p14:tracePt t="18719" x="5802313" y="2562225"/>
          <p14:tracePt t="18727" x="5789613" y="2574925"/>
          <p14:tracePt t="18736" x="5776913" y="2574925"/>
          <p14:tracePt t="18742" x="5738813" y="2600325"/>
          <p14:tracePt t="18750" x="5713413" y="2613025"/>
          <p14:tracePt t="18759" x="5700713" y="2625725"/>
          <p14:tracePt t="18766" x="5675313" y="2638425"/>
          <p14:tracePt t="18774" x="5624513" y="2663825"/>
          <p14:tracePt t="18782" x="5599113" y="2689225"/>
          <p14:tracePt t="18790" x="5573713" y="2701925"/>
          <p14:tracePt t="18798" x="5548313" y="2714625"/>
          <p14:tracePt t="18806" x="5508625" y="2752725"/>
          <p14:tracePt t="18814" x="5495925" y="2765425"/>
          <p14:tracePt t="18823" x="5483225" y="2778125"/>
          <p14:tracePt t="18830" x="5470525" y="2805113"/>
          <p14:tracePt t="18838" x="5432425" y="2830513"/>
          <p14:tracePt t="18846" x="5432425" y="2843213"/>
          <p14:tracePt t="18857" x="5419725" y="2855913"/>
          <p14:tracePt t="18862" x="5407025" y="2868613"/>
          <p14:tracePt t="18870" x="5394325" y="2881313"/>
          <p14:tracePt t="18880" x="5381625" y="2894013"/>
          <p14:tracePt t="18887" x="5356225" y="2919413"/>
          <p14:tracePt t="18894" x="5343525" y="2932113"/>
          <p14:tracePt t="18905" x="5318125" y="2957513"/>
          <p14:tracePt t="18911" x="5305425" y="2970213"/>
          <p14:tracePt t="18920" x="5305425" y="2995613"/>
          <p14:tracePt t="18928" x="5280025" y="3008313"/>
          <p14:tracePt t="18934" x="5267325" y="3033713"/>
          <p14:tracePt t="18944" x="5254625" y="3059113"/>
          <p14:tracePt t="18954" x="5241925" y="3084513"/>
          <p14:tracePt t="18961" x="5229225" y="3148013"/>
          <p14:tracePt t="18971" x="5216525" y="3173413"/>
          <p14:tracePt t="18976" x="5203825" y="3211513"/>
          <p14:tracePt t="18984" x="5191125" y="3251200"/>
          <p14:tracePt t="18992" x="5178425" y="3289300"/>
          <p14:tracePt t="19000" x="5178425" y="3327400"/>
          <p14:tracePt t="19008" x="5165725" y="3365500"/>
          <p14:tracePt t="19017" x="5165725" y="3416300"/>
          <p14:tracePt t="19036" x="5153025" y="3505200"/>
          <p14:tracePt t="19040" x="5153025" y="3556000"/>
          <p14:tracePt t="19048" x="5138738" y="3594100"/>
          <p14:tracePt t="19056" x="5138738" y="3646488"/>
          <p14:tracePt t="19064" x="5138738" y="3697288"/>
          <p14:tracePt t="19072" x="5138738" y="3735388"/>
          <p14:tracePt t="19080" x="5138738" y="3786188"/>
          <p14:tracePt t="19088" x="5138738" y="3824288"/>
          <p14:tracePt t="19096" x="5138738" y="3875088"/>
          <p14:tracePt t="19104" x="5138738" y="3938588"/>
          <p14:tracePt t="19112" x="5138738" y="3989388"/>
          <p14:tracePt t="19121" x="5138738" y="4040188"/>
          <p14:tracePt t="19128" x="5153025" y="4105275"/>
          <p14:tracePt t="19138" x="5165725" y="4156075"/>
          <p14:tracePt t="19146" x="5178425" y="4219575"/>
          <p14:tracePt t="19153" x="5191125" y="4283075"/>
          <p14:tracePt t="19160" x="5203825" y="4333875"/>
          <p14:tracePt t="19171" x="5216525" y="4397375"/>
          <p14:tracePt t="19177" x="5241925" y="4448175"/>
          <p14:tracePt t="19184" x="5254625" y="4486275"/>
          <p14:tracePt t="19192" x="5267325" y="4538663"/>
          <p14:tracePt t="19200" x="5292725" y="4576763"/>
          <p14:tracePt t="19208" x="5305425" y="4602163"/>
          <p14:tracePt t="19216" x="5330825" y="4640263"/>
          <p14:tracePt t="19226" x="5343525" y="4665663"/>
          <p14:tracePt t="19234" x="5368925" y="4691063"/>
          <p14:tracePt t="19242" x="5381625" y="4716463"/>
          <p14:tracePt t="19252" x="5407025" y="4741863"/>
          <p14:tracePt t="19258" x="5419725" y="4767263"/>
          <p14:tracePt t="19266" x="5457825" y="4792663"/>
          <p14:tracePt t="19284" x="5483225" y="4805363"/>
          <p14:tracePt t="19290" x="5495925" y="4818063"/>
          <p14:tracePt t="19300" x="5521325" y="4830763"/>
          <p14:tracePt t="19306" x="5548313" y="4843463"/>
          <p14:tracePt t="19316" x="5561013" y="4856163"/>
          <p14:tracePt t="19322" x="5586413" y="4856163"/>
          <p14:tracePt t="19330" x="5611813" y="4868863"/>
          <p14:tracePt t="19338" x="5649913" y="4868863"/>
          <p14:tracePt t="19354" x="5675313" y="4868863"/>
          <p14:tracePt t="19362" x="5700713" y="4868863"/>
          <p14:tracePt t="19370" x="5738813" y="4868863"/>
          <p14:tracePt t="19379" x="5776913" y="4856163"/>
          <p14:tracePt t="19387" x="5815013" y="4843463"/>
          <p14:tracePt t="19394" x="5853113" y="4830763"/>
          <p14:tracePt t="19404" x="5878513" y="4818063"/>
          <p14:tracePt t="19410" x="5943600" y="4779963"/>
          <p14:tracePt t="19421" x="5981700" y="4754563"/>
          <p14:tracePt t="19426" x="6007100" y="4741863"/>
          <p14:tracePt t="19434" x="6032500" y="4716463"/>
          <p14:tracePt t="19442" x="6057900" y="4691063"/>
          <p14:tracePt t="19450" x="6083300" y="4665663"/>
          <p14:tracePt t="19458" x="6134100" y="4602163"/>
          <p14:tracePt t="19466" x="6159500" y="4564063"/>
          <p14:tracePt t="19474" x="6184900" y="4513263"/>
          <p14:tracePt t="19482" x="6223000" y="4460875"/>
          <p14:tracePt t="19490" x="6261100" y="4359275"/>
          <p14:tracePt t="19501" x="6288088" y="4321175"/>
          <p14:tracePt t="19506" x="6313488" y="4244975"/>
          <p14:tracePt t="19521" x="6326188" y="4194175"/>
          <p14:tracePt t="19524" x="6351588" y="4130675"/>
          <p14:tracePt t="19533" x="6351588" y="4092575"/>
          <p14:tracePt t="19540" x="6376988" y="4014788"/>
          <p14:tracePt t="19553" x="6376988" y="3963988"/>
          <p14:tracePt t="19556" x="6389688" y="3925888"/>
          <p14:tracePt t="19564" x="6389688" y="3849688"/>
          <p14:tracePt t="19572" x="6389688" y="3798888"/>
          <p14:tracePt t="19581" x="6389688" y="3709988"/>
          <p14:tracePt t="19588" x="6389688" y="3659188"/>
          <p14:tracePt t="19596" x="6376988" y="3606800"/>
          <p14:tracePt t="19604" x="6364288" y="3505200"/>
          <p14:tracePt t="19614" x="6351588" y="3454400"/>
          <p14:tracePt t="19622" x="6326188" y="3416300"/>
          <p14:tracePt t="19628" x="6300788" y="3327400"/>
          <p14:tracePt t="19638" x="6288088" y="3289300"/>
          <p14:tracePt t="19645" x="6261100" y="3251200"/>
          <p14:tracePt t="19654" x="6248400" y="3211513"/>
          <p14:tracePt t="19662" x="6235700" y="3173413"/>
          <p14:tracePt t="19670" x="6235700" y="3160713"/>
          <p14:tracePt t="19677" x="6223000" y="3148013"/>
          <p14:tracePt t="19684" x="6223000" y="3135313"/>
          <p14:tracePt t="19692" x="6210300" y="3135313"/>
          <p14:tracePt t="19700" x="6210300" y="3122613"/>
          <p14:tracePt t="19838" x="6197600" y="3109913"/>
          <p14:tracePt t="19848" x="0" y="0"/>
        </p14:tracePtLst>
        <p14:tracePtLst>
          <p14:tracePt t="21253" x="10866438" y="2651125"/>
          <p14:tracePt t="21257" x="10852150" y="2638425"/>
          <p14:tracePt t="21266" x="10826750" y="2625725"/>
          <p14:tracePt t="21272" x="10801350" y="2613025"/>
          <p14:tracePt t="21281" x="10763250" y="2600325"/>
          <p14:tracePt t="21288" x="10725150" y="2574925"/>
          <p14:tracePt t="21297" x="10674350" y="2562225"/>
          <p14:tracePt t="21304" x="10636250" y="2549525"/>
          <p14:tracePt t="21312" x="10547350" y="2511425"/>
          <p14:tracePt t="21321" x="10483850" y="2498725"/>
          <p14:tracePt t="21328" x="10418763" y="2473325"/>
          <p14:tracePt t="21337" x="10355263" y="2460625"/>
          <p14:tracePt t="21344" x="10291763" y="2447925"/>
          <p14:tracePt t="21353" x="10215563" y="2435225"/>
          <p14:tracePt t="21360" x="10177463" y="2422525"/>
          <p14:tracePt t="21369" x="10101263" y="2409825"/>
          <p14:tracePt t="21376" x="10023475" y="2397125"/>
          <p14:tracePt t="21388" x="9934575" y="2397125"/>
          <p14:tracePt t="21392" x="9845675" y="2384425"/>
          <p14:tracePt t="21401" x="9756775" y="2384425"/>
          <p14:tracePt t="21408" x="9704388" y="2384425"/>
          <p14:tracePt t="21417" x="9602788" y="2384425"/>
          <p14:tracePt t="21424" x="9501188" y="2384425"/>
          <p14:tracePt t="21436" x="9450388" y="2384425"/>
          <p14:tracePt t="21440" x="9321800" y="2384425"/>
          <p14:tracePt t="21448" x="9182100" y="2384425"/>
          <p14:tracePt t="21456" x="9105900" y="2397125"/>
          <p14:tracePt t="21467" x="8951913" y="2397125"/>
          <p14:tracePt t="21472" x="8875713" y="2397125"/>
          <p14:tracePt t="21482" x="8710613" y="2422525"/>
          <p14:tracePt t="21491" x="8634413" y="2435225"/>
          <p14:tracePt t="21498" x="8480425" y="2460625"/>
          <p14:tracePt t="21506" x="8416925" y="2473325"/>
          <p14:tracePt t="21514" x="8277225" y="2511425"/>
          <p14:tracePt t="21522" x="8213725" y="2524125"/>
          <p14:tracePt t="21530" x="8072438" y="2562225"/>
          <p14:tracePt t="21539" x="8008938" y="2587625"/>
          <p14:tracePt t="21546" x="7881938" y="2638425"/>
          <p14:tracePt t="21555" x="7831138" y="2663825"/>
          <p14:tracePt t="21562" x="7778750" y="2676525"/>
          <p14:tracePt t="21571" x="7689850" y="2727325"/>
          <p14:tracePt t="21578" x="7651750" y="2752725"/>
          <p14:tracePt t="21590" x="7613650" y="2778125"/>
          <p14:tracePt t="21594" x="7550150" y="2830513"/>
          <p14:tracePt t="21603" x="7512050" y="2855913"/>
          <p14:tracePt t="21610" x="7486650" y="2894013"/>
          <p14:tracePt t="21623" x="7421563" y="2957513"/>
          <p14:tracePt t="21626" x="7383463" y="2982913"/>
          <p14:tracePt t="21634" x="7345363" y="3021013"/>
          <p14:tracePt t="21642" x="7269163" y="3097213"/>
          <p14:tracePt t="21654" x="7231063" y="3135313"/>
          <p14:tracePt t="21658" x="7180263" y="3173413"/>
          <p14:tracePt t="21666" x="7142163" y="3211513"/>
          <p14:tracePt t="21674" x="7091363" y="3289300"/>
          <p14:tracePt t="21685" x="7065963" y="3340100"/>
          <p14:tracePt t="21690" x="7038975" y="3403600"/>
          <p14:tracePt t="21698" x="7026275" y="3454400"/>
          <p14:tracePt t="21706" x="7026275" y="3517900"/>
          <p14:tracePt t="21714" x="7026275" y="3581400"/>
          <p14:tracePt t="21722" x="7026275" y="3619500"/>
          <p14:tracePt t="21730" x="7038975" y="3671888"/>
          <p14:tracePt t="21738" x="7053263" y="3735388"/>
          <p14:tracePt t="21746" x="7078663" y="3786188"/>
          <p14:tracePt t="21755" x="7091363" y="3811588"/>
          <p14:tracePt t="21764" x="7129463" y="3875088"/>
          <p14:tracePt t="21771" x="7180263" y="3951288"/>
          <p14:tracePt t="21780" x="7205663" y="3989388"/>
          <p14:tracePt t="21788" x="7269163" y="4079875"/>
          <p14:tracePt t="21796" x="7345363" y="4168775"/>
          <p14:tracePt t="21805" x="7396163" y="4206875"/>
          <p14:tracePt t="21812" x="7486650" y="4283075"/>
          <p14:tracePt t="21821" x="7537450" y="4321175"/>
          <p14:tracePt t="21828" x="7639050" y="4397375"/>
          <p14:tracePt t="21836" x="7689850" y="4422775"/>
          <p14:tracePt t="21844" x="7804150" y="4486275"/>
          <p14:tracePt t="21854" x="7869238" y="4513263"/>
          <p14:tracePt t="21860" x="8008938" y="4576763"/>
          <p14:tracePt t="21869" x="8085138" y="4602163"/>
          <p14:tracePt t="21876" x="8161338" y="4640263"/>
          <p14:tracePt t="21887" x="8353425" y="4691063"/>
          <p14:tracePt t="21892" x="8467725" y="4729163"/>
          <p14:tracePt t="21900" x="8659813" y="4767263"/>
          <p14:tracePt t="21908" x="8863013" y="4792663"/>
          <p14:tracePt t="21921" x="8978900" y="4805363"/>
          <p14:tracePt t="21924" x="9182100" y="4830763"/>
          <p14:tracePt t="21932" x="9283700" y="4843463"/>
          <p14:tracePt t="21940" x="9501188" y="4856163"/>
          <p14:tracePt t="21948" x="9615488" y="4868863"/>
          <p14:tracePt t="21957" x="9832975" y="4881563"/>
          <p14:tracePt t="21972" x="10164763" y="4919663"/>
          <p14:tracePt t="21980" x="10266363" y="4919663"/>
          <p14:tracePt t="21988" x="10469563" y="4933950"/>
          <p14:tracePt t="21996" x="10572750" y="4946650"/>
          <p14:tracePt t="22004" x="10763250" y="4946650"/>
          <p14:tracePt t="22012" x="10852150" y="4946650"/>
          <p14:tracePt t="22020" x="11031538" y="4933950"/>
          <p14:tracePt t="22028" x="11107738" y="4919663"/>
          <p14:tracePt t="22036" x="11196638" y="4906963"/>
          <p14:tracePt t="22044" x="11363325" y="4881563"/>
          <p14:tracePt t="22056" x="11426825" y="4868863"/>
          <p14:tracePt t="22062" x="11528425" y="4830763"/>
          <p14:tracePt t="22071" x="11566525" y="4805363"/>
          <p14:tracePt t="22078" x="11657013" y="4716463"/>
          <p14:tracePt t="22088" x="11682413" y="4678363"/>
          <p14:tracePt t="22094" x="11707813" y="4614863"/>
          <p14:tracePt t="22103" x="11720513" y="4551363"/>
          <p14:tracePt t="22110" x="11733213" y="4486275"/>
          <p14:tracePt t="22122" x="11733213" y="4422775"/>
          <p14:tracePt t="22126" x="11733213" y="4371975"/>
          <p14:tracePt t="22134" x="11733213" y="4295775"/>
          <p14:tracePt t="22142" x="11733213" y="4232275"/>
          <p14:tracePt t="22154" x="11720513" y="4156075"/>
          <p14:tracePt t="22158" x="11707813" y="4065588"/>
          <p14:tracePt t="22166" x="11695113" y="4002088"/>
          <p14:tracePt t="22174" x="11682413" y="3913188"/>
          <p14:tracePt t="22185" x="11657013" y="3824288"/>
          <p14:tracePt t="22190" x="11657013" y="3773488"/>
          <p14:tracePt t="22198" x="11644313" y="3697288"/>
          <p14:tracePt t="22206" x="11631613" y="3646488"/>
          <p14:tracePt t="22214" x="11617325" y="3581400"/>
          <p14:tracePt t="22222" x="11604625" y="3543300"/>
          <p14:tracePt t="22231" x="11579225" y="3492500"/>
          <p14:tracePt t="22238" x="11553825" y="3441700"/>
          <p14:tracePt t="22247" x="11528425" y="3403600"/>
          <p14:tracePt t="22255" x="11490325" y="3352800"/>
          <p14:tracePt t="22262" x="11426825" y="3276600"/>
          <p14:tracePt t="22271" x="11376025" y="3238500"/>
          <p14:tracePt t="22278" x="11325225" y="3198813"/>
          <p14:tracePt t="22287" x="11274425" y="3160713"/>
          <p14:tracePt t="22294" x="11234738" y="3135313"/>
          <p14:tracePt t="22302" x="11183938" y="3109913"/>
          <p14:tracePt t="22310" x="11171238" y="3097213"/>
          <p14:tracePt t="22320" x="11133138" y="3084513"/>
          <p14:tracePt t="22326" x="11095038" y="3071813"/>
          <p14:tracePt t="22336" x="11044238" y="3046413"/>
          <p14:tracePt t="22344" x="11006138" y="3033713"/>
          <p14:tracePt t="22353" x="10980738" y="3021013"/>
          <p14:tracePt t="22363" x="10929938" y="2995613"/>
          <p14:tracePt t="22368" x="10866438" y="2957513"/>
          <p14:tracePt t="22377" x="10801350" y="2932113"/>
          <p14:tracePt t="22384" x="10775950" y="2919413"/>
          <p14:tracePt t="22392" x="10687050" y="2881313"/>
          <p14:tracePt t="22400" x="10648950" y="2868613"/>
          <p14:tracePt t="22408" x="10572750" y="2843213"/>
          <p14:tracePt t="22416" x="10483850" y="2817813"/>
          <p14:tracePt t="22424" x="10444163" y="2817813"/>
          <p14:tracePt t="22432" x="10367963" y="2792413"/>
          <p14:tracePt t="22440" x="10329863" y="2792413"/>
          <p14:tracePt t="22448" x="10253663" y="2778125"/>
          <p14:tracePt t="22456" x="10228263" y="2765425"/>
          <p14:tracePt t="22464" x="10164763" y="2765425"/>
          <p14:tracePt t="22472" x="10139363" y="2765425"/>
          <p14:tracePt t="22480" x="10101263" y="2765425"/>
          <p14:tracePt t="22489" x="10036175" y="2765425"/>
          <p14:tracePt t="22507" x="9921875" y="2765425"/>
          <p14:tracePt t="22512" x="9871075" y="2765425"/>
          <p14:tracePt t="22520" x="9820275" y="2765425"/>
          <p14:tracePt t="22528" x="9731375" y="2765425"/>
          <p14:tracePt t="22536" x="9678988" y="2765425"/>
          <p14:tracePt t="22545" x="9628188" y="2765425"/>
          <p14:tracePt t="22555" x="9526588" y="2765425"/>
          <p14:tracePt t="22560" x="9488488" y="2765425"/>
          <p14:tracePt t="22575" x="9437688" y="2765425"/>
          <p14:tracePt t="22576" x="9336088" y="2752725"/>
          <p14:tracePt t="22584" x="9283700" y="2752725"/>
          <p14:tracePt t="22592" x="9220200" y="2752725"/>
          <p14:tracePt t="22600" x="9169400" y="2752725"/>
          <p14:tracePt t="22608" x="9067800" y="2752725"/>
          <p14:tracePt t="22618" x="9004300" y="2752725"/>
          <p14:tracePt t="22624" x="8951913" y="2752725"/>
          <p14:tracePt t="22632" x="8888413" y="2752725"/>
          <p14:tracePt t="22642" x="8774113" y="2752725"/>
          <p14:tracePt t="22651" x="8710613" y="2765425"/>
          <p14:tracePt t="22658" x="8647113" y="2778125"/>
          <p14:tracePt t="22666" x="8583613" y="2792413"/>
          <p14:tracePt t="22674" x="8518525" y="2805113"/>
          <p14:tracePt t="22682" x="8391525" y="2843213"/>
          <p14:tracePt t="22690" x="8328025" y="2855913"/>
          <p14:tracePt t="22698" x="8264525" y="2881313"/>
          <p14:tracePt t="22706" x="8201025" y="2894013"/>
          <p14:tracePt t="22714" x="8135938" y="2906713"/>
          <p14:tracePt t="22722" x="8047038" y="2944813"/>
          <p14:tracePt t="22730" x="8008938" y="2957513"/>
          <p14:tracePt t="22738" x="7983538" y="2957513"/>
          <p14:tracePt t="22746" x="7920038" y="2982913"/>
          <p14:tracePt t="22755" x="7894638" y="2995613"/>
          <p14:tracePt t="22762" x="7856538" y="3008313"/>
          <p14:tracePt t="22771" x="7831138" y="3008313"/>
          <p14:tracePt t="22779" x="7818438" y="3021013"/>
          <p14:tracePt t="22786" x="7766050" y="3033713"/>
          <p14:tracePt t="22794" x="7753350" y="3046413"/>
          <p14:tracePt t="22803" x="7727950" y="3059113"/>
          <p14:tracePt t="22810" x="7689850" y="3084513"/>
          <p14:tracePt t="22820" x="7664450" y="3084513"/>
          <p14:tracePt t="22826" x="7639050" y="3097213"/>
          <p14:tracePt t="22834" x="7613650" y="3109913"/>
          <p14:tracePt t="22843" x="7562850" y="3135313"/>
          <p14:tracePt t="22851" x="7537450" y="3148013"/>
          <p14:tracePt t="22858" x="7524750" y="3160713"/>
          <p14:tracePt t="22867" x="7486650" y="3173413"/>
          <p14:tracePt t="22874" x="7473950" y="3173413"/>
          <p14:tracePt t="22883" x="7461250" y="3173413"/>
          <p14:tracePt t="22906" x="7461250" y="3186113"/>
          <p14:tracePt t="22923" x="0" y="0"/>
        </p14:tracePtLst>
        <p14:tracePtLst>
          <p14:tracePt t="26673" x="6924675" y="2549525"/>
          <p14:tracePt t="26676" x="6911975" y="2536825"/>
          <p14:tracePt t="26685" x="6899275" y="2536825"/>
          <p14:tracePt t="26690" x="6873875" y="2536825"/>
          <p14:tracePt t="26698" x="6823075" y="2524125"/>
          <p14:tracePt t="26706" x="6784975" y="2524125"/>
          <p14:tracePt t="26714" x="6759575" y="2524125"/>
          <p14:tracePt t="26722" x="6683375" y="2524125"/>
          <p14:tracePt t="26731" x="6643688" y="2524125"/>
          <p14:tracePt t="26738" x="6605588" y="2524125"/>
          <p14:tracePt t="26746" x="6567488" y="2524125"/>
          <p14:tracePt t="26755" x="6503988" y="2536825"/>
          <p14:tracePt t="26762" x="6465888" y="2549525"/>
          <p14:tracePt t="26770" x="6453188" y="2562225"/>
          <p14:tracePt t="26778" x="6415088" y="2600325"/>
          <p14:tracePt t="26787" x="6402388" y="2625725"/>
          <p14:tracePt t="26794" x="6376988" y="2676525"/>
          <p14:tracePt t="26804" x="6364288" y="2727325"/>
          <p14:tracePt t="26810" x="6338888" y="2792413"/>
          <p14:tracePt t="26818" x="6326188" y="2830513"/>
          <p14:tracePt t="26826" x="6300788" y="2906713"/>
          <p14:tracePt t="26836" x="6261100" y="2982913"/>
          <p14:tracePt t="26842" x="6235700" y="3071813"/>
          <p14:tracePt t="26850" x="6235700" y="3109913"/>
          <p14:tracePt t="26858" x="6223000" y="3198813"/>
          <p14:tracePt t="26868" x="6210300" y="3289300"/>
          <p14:tracePt t="26874" x="6210300" y="3340100"/>
          <p14:tracePt t="26882" x="6223000" y="3441700"/>
          <p14:tracePt t="26890" x="6248400" y="3543300"/>
          <p14:tracePt t="26900" x="6261100" y="3594100"/>
          <p14:tracePt t="26906" x="6300788" y="3709988"/>
          <p14:tracePt t="26916" x="6326188" y="3760788"/>
          <p14:tracePt t="26924" x="6389688" y="3887788"/>
          <p14:tracePt t="26932" x="6415088" y="3938588"/>
          <p14:tracePt t="26940" x="6478588" y="4052888"/>
          <p14:tracePt t="26957" x="6580188" y="4194175"/>
          <p14:tracePt t="26964" x="6605588" y="4244975"/>
          <p14:tracePt t="26972" x="6670675" y="4308475"/>
          <p14:tracePt t="26980" x="6708775" y="4346575"/>
          <p14:tracePt t="26988" x="6772275" y="4397375"/>
          <p14:tracePt t="26996" x="6797675" y="4422775"/>
          <p14:tracePt t="27005" x="6861175" y="4473575"/>
          <p14:tracePt t="27012" x="6886575" y="4498975"/>
          <p14:tracePt t="27020" x="6899275" y="4513263"/>
          <p14:tracePt t="27028" x="6950075" y="4538663"/>
          <p14:tracePt t="27038" x="6962775" y="4551363"/>
          <p14:tracePt t="27044" x="6975475" y="4551363"/>
          <p14:tracePt t="27053" x="6988175" y="4564063"/>
          <p14:tracePt t="27061" x="7000875" y="4564063"/>
          <p14:tracePt t="27072" x="7013575" y="4564063"/>
          <p14:tracePt t="27076" x="7038975" y="4564063"/>
          <p14:tracePt t="27085" x="7078663" y="4551363"/>
          <p14:tracePt t="27094" x="7104063" y="4538663"/>
          <p14:tracePt t="27102" x="7129463" y="4513263"/>
          <p14:tracePt t="27108" x="7167563" y="4498975"/>
          <p14:tracePt t="27116" x="7218363" y="4435475"/>
          <p14:tracePt t="27124" x="7256463" y="4397375"/>
          <p14:tracePt t="27134" x="7294563" y="4359275"/>
          <p14:tracePt t="27140" x="7319963" y="4308475"/>
          <p14:tracePt t="27149" x="7370763" y="4194175"/>
          <p14:tracePt t="27156" x="7383463" y="4143375"/>
          <p14:tracePt t="27165" x="7408863" y="4027488"/>
          <p14:tracePt t="27172" x="7421563" y="3963988"/>
          <p14:tracePt t="27184" x="7421563" y="3824288"/>
          <p14:tracePt t="27193" x="7421563" y="3697288"/>
          <p14:tracePt t="27205" x="7421563" y="3619500"/>
          <p14:tracePt t="27210" x="7396163" y="3479800"/>
          <p14:tracePt t="27218" x="7370763" y="3403600"/>
          <p14:tracePt t="27225" x="7319963" y="3276600"/>
          <p14:tracePt t="27234" x="7294563" y="3225800"/>
          <p14:tracePt t="27242" x="7231063" y="3109913"/>
          <p14:tracePt t="27250" x="7205663" y="3071813"/>
          <p14:tracePt t="27258" x="7167563" y="3021013"/>
          <p14:tracePt t="27266" x="7104063" y="2944813"/>
          <p14:tracePt t="27275" x="7065963" y="2919413"/>
          <p14:tracePt t="27282" x="7038975" y="2894013"/>
          <p14:tracePt t="27290" x="6988175" y="2843213"/>
          <p14:tracePt t="27298" x="6962775" y="2817813"/>
          <p14:tracePt t="27309" x="6937375" y="2805113"/>
          <p14:tracePt t="27314" x="6911975" y="2778125"/>
          <p14:tracePt t="27322" x="6848475" y="2727325"/>
          <p14:tracePt t="27330" x="6823075" y="2701925"/>
          <p14:tracePt t="27340" x="6797675" y="2689225"/>
          <p14:tracePt t="27346" x="6759575" y="2663825"/>
          <p14:tracePt t="27355" x="6721475" y="2638425"/>
          <p14:tracePt t="27364" x="6708775" y="2625725"/>
          <p14:tracePt t="27373" x="6683375" y="2613025"/>
          <p14:tracePt t="27378" x="6670675" y="2613025"/>
          <p14:tracePt t="27387" x="6656388" y="2600325"/>
          <p14:tracePt t="27394" x="6643688" y="2600325"/>
          <p14:tracePt t="27403" x="6630988" y="2600325"/>
          <p14:tracePt t="27410" x="6618288" y="2600325"/>
          <p14:tracePt t="27418" x="6605588" y="2600325"/>
          <p14:tracePt t="27434" x="6592888" y="2600325"/>
          <p14:tracePt t="27442" x="6580188" y="2600325"/>
          <p14:tracePt t="27458" x="6554788" y="2613025"/>
          <p14:tracePt t="27466" x="6542088" y="2625725"/>
          <p14:tracePt t="27474" x="6529388" y="2638425"/>
          <p14:tracePt t="27484" x="6503988" y="2651125"/>
          <p14:tracePt t="27492" x="6478588" y="2676525"/>
          <p14:tracePt t="27500" x="6453188" y="2701925"/>
          <p14:tracePt t="27509" x="6427788" y="2740025"/>
          <p14:tracePt t="27517" x="6376988" y="2817813"/>
          <p14:tracePt t="27527" x="6338888" y="2894013"/>
          <p14:tracePt t="27532" x="6326188" y="2932113"/>
          <p14:tracePt t="27540" x="6300788" y="3033713"/>
          <p14:tracePt t="27548" x="6300788" y="3084513"/>
          <p14:tracePt t="27557" x="6288088" y="3186113"/>
          <p14:tracePt t="27564" x="6273800" y="3238500"/>
          <p14:tracePt t="27572" x="6273800" y="3340100"/>
          <p14:tracePt t="27580" x="6273800" y="3454400"/>
          <p14:tracePt t="27588" x="6273800" y="3505200"/>
          <p14:tracePt t="27596" x="6300788" y="3619500"/>
          <p14:tracePt t="27608" x="6313488" y="3671888"/>
          <p14:tracePt t="27613" x="6338888" y="3735388"/>
          <p14:tracePt t="27622" x="6364288" y="3849688"/>
          <p14:tracePt t="27628" x="6389688" y="3913188"/>
          <p14:tracePt t="27638" x="6427788" y="4014788"/>
          <p14:tracePt t="27644" x="6453188" y="4065588"/>
          <p14:tracePt t="27654" x="6478588" y="4105275"/>
          <p14:tracePt t="27660" x="6529388" y="4194175"/>
          <p14:tracePt t="27670" x="6554788" y="4219575"/>
          <p14:tracePt t="27676" x="6580188" y="4257675"/>
          <p14:tracePt t="27684" x="6618288" y="4295775"/>
          <p14:tracePt t="27692" x="6630988" y="4308475"/>
          <p14:tracePt t="27701" x="6656388" y="4333875"/>
          <p14:tracePt t="27708" x="6683375" y="4359275"/>
          <p14:tracePt t="27716" x="6708775" y="4371975"/>
          <p14:tracePt t="27724" x="6734175" y="4384675"/>
          <p14:tracePt t="27733" x="6772275" y="4410075"/>
          <p14:tracePt t="27740" x="6797675" y="4422775"/>
          <p14:tracePt t="27748" x="6823075" y="4422775"/>
          <p14:tracePt t="27756" x="6835775" y="4422775"/>
          <p14:tracePt t="27764" x="6873875" y="4435475"/>
          <p14:tracePt t="27772" x="6886575" y="4435475"/>
          <p14:tracePt t="27782" x="6899275" y="4435475"/>
          <p14:tracePt t="27790" x="6911975" y="4435475"/>
          <p14:tracePt t="27798" x="6924675" y="4435475"/>
          <p14:tracePt t="27806" x="6924675" y="4422775"/>
          <p14:tracePt t="27814" x="6937375" y="4422775"/>
          <p14:tracePt t="27846" x="6937375" y="4410075"/>
          <p14:tracePt t="27943" x="0" y="0"/>
        </p14:tracePtLst>
        <p14:tracePtLst>
          <p14:tracePt t="31028" x="7486650" y="4384675"/>
          <p14:tracePt t="31064" x="7499350" y="4384675"/>
          <p14:tracePt t="31072" x="7499350" y="4397375"/>
          <p14:tracePt t="31080" x="7512050" y="4397375"/>
          <p14:tracePt t="31088" x="7524750" y="4397375"/>
          <p14:tracePt t="31096" x="7537450" y="4410075"/>
          <p14:tracePt t="31106" x="7550150" y="4422775"/>
          <p14:tracePt t="31112" x="7575550" y="4422775"/>
          <p14:tracePt t="31125" x="7588250" y="4435475"/>
          <p14:tracePt t="31128" x="7600950" y="4435475"/>
          <p14:tracePt t="31137" x="7626350" y="4448175"/>
          <p14:tracePt t="31144" x="7639050" y="4460875"/>
          <p14:tracePt t="31152" x="7651750" y="4460875"/>
          <p14:tracePt t="31160" x="7664450" y="4460875"/>
          <p14:tracePt t="31170" x="7664450" y="4473575"/>
          <p14:tracePt t="31178" x="7677150" y="4473575"/>
          <p14:tracePt t="31184" x="7689850" y="4473575"/>
          <p14:tracePt t="31194" x="7702550" y="4486275"/>
          <p14:tracePt t="31202" x="7715250" y="4486275"/>
          <p14:tracePt t="31210" x="7740650" y="4486275"/>
          <p14:tracePt t="31218" x="7753350" y="4498975"/>
          <p14:tracePt t="31226" x="7778750" y="4498975"/>
          <p14:tracePt t="31234" x="7818438" y="4498975"/>
          <p14:tracePt t="31242" x="7843838" y="4498975"/>
          <p14:tracePt t="31252" x="7869238" y="4498975"/>
          <p14:tracePt t="31258" x="7907338" y="4498975"/>
          <p14:tracePt t="31266" x="7945438" y="4486275"/>
          <p14:tracePt t="31274" x="7970838" y="4486275"/>
          <p14:tracePt t="31282" x="8008938" y="4473575"/>
          <p14:tracePt t="31290" x="8034338" y="4460875"/>
          <p14:tracePt t="31298" x="8072438" y="4448175"/>
          <p14:tracePt t="31306" x="8097838" y="4435475"/>
          <p14:tracePt t="31314" x="8135938" y="4422775"/>
          <p14:tracePt t="31322" x="8161338" y="4410075"/>
          <p14:tracePt t="31330" x="8201025" y="4384675"/>
          <p14:tracePt t="31340" x="8226425" y="4371975"/>
          <p14:tracePt t="31346" x="8251825" y="4359275"/>
          <p14:tracePt t="31359" x="8277225" y="4333875"/>
          <p14:tracePt t="31362" x="8302625" y="4321175"/>
          <p14:tracePt t="31372" x="8315325" y="4295775"/>
          <p14:tracePt t="31378" x="8340725" y="4270375"/>
          <p14:tracePt t="31390" x="8366125" y="4244975"/>
          <p14:tracePt t="31394" x="8378825" y="4206875"/>
          <p14:tracePt t="31402" x="8404225" y="4181475"/>
          <p14:tracePt t="31410" x="8429625" y="4130675"/>
          <p14:tracePt t="31426" x="8455025" y="4092575"/>
          <p14:tracePt t="31434" x="8480425" y="4052888"/>
          <p14:tracePt t="31442" x="8505825" y="4014788"/>
          <p14:tracePt t="31450" x="8518525" y="3976688"/>
          <p14:tracePt t="31458" x="8543925" y="3938588"/>
          <p14:tracePt t="31468" x="8556625" y="3900488"/>
          <p14:tracePt t="31476" x="8583613" y="3862388"/>
          <p14:tracePt t="31484" x="8596313" y="3836988"/>
          <p14:tracePt t="31492" x="8596313" y="3811588"/>
          <p14:tracePt t="31508" x="8609013" y="3773488"/>
          <p14:tracePt t="31516" x="8621713" y="3748088"/>
          <p14:tracePt t="31524" x="8634413" y="3709988"/>
          <p14:tracePt t="31532" x="8647113" y="3684588"/>
          <p14:tracePt t="31541" x="8647113" y="3646488"/>
          <p14:tracePt t="31548" x="8659813" y="3619500"/>
          <p14:tracePt t="31556" x="8672513" y="3581400"/>
          <p14:tracePt t="31564" x="8685213" y="3543300"/>
          <p14:tracePt t="31580" x="8685213" y="3505200"/>
          <p14:tracePt t="31589" x="8685213" y="3479800"/>
          <p14:tracePt t="31596" x="8697913" y="3441700"/>
          <p14:tracePt t="31604" x="8697913" y="3403600"/>
          <p14:tracePt t="31612" x="8697913" y="3378200"/>
          <p14:tracePt t="31623" x="8710613" y="3352800"/>
          <p14:tracePt t="31628" x="8710613" y="3340100"/>
          <p14:tracePt t="31638" x="8710613" y="3327400"/>
          <p14:tracePt t="31644" x="8710613" y="3302000"/>
          <p14:tracePt t="31653" x="8710613" y="3289300"/>
          <p14:tracePt t="31660" x="8710613" y="3276600"/>
          <p14:tracePt t="31668" x="8710613" y="3263900"/>
          <p14:tracePt t="31676" x="8710613" y="3251200"/>
          <p14:tracePt t="31693" x="8697913" y="3225800"/>
          <p14:tracePt t="31701" x="8697913" y="3211513"/>
          <p14:tracePt t="31709" x="8685213" y="3186113"/>
          <p14:tracePt t="31718" x="8672513" y="3148013"/>
          <p14:tracePt t="31724" x="8659813" y="3135313"/>
          <p14:tracePt t="31732" x="8659813" y="3122613"/>
          <p14:tracePt t="31740" x="8647113" y="3084513"/>
          <p14:tracePt t="31748" x="8634413" y="3071813"/>
          <p14:tracePt t="31758" x="8634413" y="3059113"/>
          <p14:tracePt t="31766" x="8621713" y="3046413"/>
          <p14:tracePt t="31772" x="8609013" y="3021013"/>
          <p14:tracePt t="31780" x="8609013" y="3008313"/>
          <p14:tracePt t="31795" x="8596313" y="2982913"/>
          <p14:tracePt t="31798" x="8596313" y="2957513"/>
          <p14:tracePt t="31806" x="8583613" y="2944813"/>
          <p14:tracePt t="31814" x="8569325" y="2919413"/>
          <p14:tracePt t="31826" x="8556625" y="2906713"/>
          <p14:tracePt t="31830" x="8556625" y="2894013"/>
          <p14:tracePt t="31838" x="8543925" y="2881313"/>
          <p14:tracePt t="31846" x="8543925" y="2855913"/>
          <p14:tracePt t="31855" x="8531225" y="2843213"/>
          <p14:tracePt t="31862" x="8505825" y="2817813"/>
          <p14:tracePt t="31871" x="8505825" y="2805113"/>
          <p14:tracePt t="31878" x="8493125" y="2778125"/>
          <p14:tracePt t="31887" x="8467725" y="2752725"/>
          <p14:tracePt t="31894" x="8455025" y="2727325"/>
          <p14:tracePt t="31902" x="8442325" y="2701925"/>
          <p14:tracePt t="31910" x="8429625" y="2689225"/>
          <p14:tracePt t="31918" x="8416925" y="2676525"/>
          <p14:tracePt t="31926" x="8404225" y="2651125"/>
          <p14:tracePt t="31934" x="8391525" y="2638425"/>
          <p14:tracePt t="31942" x="8378825" y="2625725"/>
          <p14:tracePt t="31950" x="8366125" y="2613025"/>
          <p14:tracePt t="31958" x="8366125" y="2600325"/>
          <p14:tracePt t="31972" x="8353425" y="2600325"/>
          <p14:tracePt t="31974" x="8340725" y="2587625"/>
          <p14:tracePt t="32015" x="8328025" y="2587625"/>
          <p14:tracePt t="32041" x="8315325" y="2574925"/>
          <p14:tracePt t="32046" x="8302625" y="2574925"/>
          <p14:tracePt t="32056" x="8289925" y="2562225"/>
          <p14:tracePt t="32064" x="8277225" y="2562225"/>
          <p14:tracePt t="32073" x="8251825" y="2549525"/>
          <p14:tracePt t="32080" x="8239125" y="2549525"/>
          <p14:tracePt t="32089" x="8226425" y="2549525"/>
          <p14:tracePt t="32124" x="8186738" y="2536825"/>
          <p14:tracePt t="32128" x="8123238" y="2524125"/>
          <p14:tracePt t="32139" x="8059738" y="2524125"/>
          <p14:tracePt t="32144" x="8021638" y="2524125"/>
          <p14:tracePt t="32152" x="7996238" y="2524125"/>
          <p14:tracePt t="32160" x="7983538" y="2524125"/>
          <p14:tracePt t="32168" x="7932738" y="2524125"/>
          <p14:tracePt t="32176" x="7920038" y="2536825"/>
          <p14:tracePt t="32184" x="7894638" y="2536825"/>
          <p14:tracePt t="32192" x="7869238" y="2549525"/>
          <p14:tracePt t="32200" x="7831138" y="2562225"/>
          <p14:tracePt t="32208" x="7804150" y="2574925"/>
          <p14:tracePt t="32216" x="7791450" y="2574925"/>
          <p14:tracePt t="32224" x="7766050" y="2587625"/>
          <p14:tracePt t="32232" x="7727950" y="2613025"/>
          <p14:tracePt t="32240" x="7715250" y="2625725"/>
          <p14:tracePt t="32248" x="7702550" y="2638425"/>
          <p14:tracePt t="32256" x="7689850" y="2651125"/>
          <p14:tracePt t="32264" x="7677150" y="2663825"/>
          <p14:tracePt t="32272" x="7664450" y="2676525"/>
          <p14:tracePt t="32281" x="7639050" y="2714625"/>
          <p14:tracePt t="32288" x="7626350" y="2727325"/>
          <p14:tracePt t="32296" x="7600950" y="2740025"/>
          <p14:tracePt t="32304" x="7588250" y="2765425"/>
          <p14:tracePt t="32314" x="7575550" y="2778125"/>
          <p14:tracePt t="32322" x="7562850" y="2805113"/>
          <p14:tracePt t="32330" x="7550150" y="2830513"/>
          <p14:tracePt t="32338" x="7524750" y="2881313"/>
          <p14:tracePt t="32344" x="7512050" y="2919413"/>
          <p14:tracePt t="32355" x="7499350" y="2957513"/>
          <p14:tracePt t="32362" x="7486650" y="2982913"/>
          <p14:tracePt t="32372" x="7473950" y="3021013"/>
          <p14:tracePt t="32378" x="7461250" y="3046413"/>
          <p14:tracePt t="32386" x="7448550" y="3084513"/>
          <p14:tracePt t="32394" x="7435850" y="3109913"/>
          <p14:tracePt t="32402" x="7435850" y="3135313"/>
          <p14:tracePt t="32410" x="7421563" y="3160713"/>
          <p14:tracePt t="32418" x="7421563" y="3186113"/>
          <p14:tracePt t="32426" x="7421563" y="3211513"/>
          <p14:tracePt t="32434" x="7421563" y="3238500"/>
          <p14:tracePt t="32442" x="7421563" y="3263900"/>
          <p14:tracePt t="32450" x="7421563" y="3302000"/>
          <p14:tracePt t="32458" x="7421563" y="3327400"/>
          <p14:tracePt t="32466" x="7421563" y="3365500"/>
          <p14:tracePt t="32474" x="7421563" y="3403600"/>
          <p14:tracePt t="32482" x="7421563" y="3454400"/>
          <p14:tracePt t="32490" x="7435850" y="3505200"/>
          <p14:tracePt t="32498" x="7435850" y="3556000"/>
          <p14:tracePt t="32512" x="7448550" y="3619500"/>
          <p14:tracePt t="32518" x="7461250" y="3735388"/>
          <p14:tracePt t="32526" x="7461250" y="3786188"/>
          <p14:tracePt t="32534" x="7461250" y="3836988"/>
          <p14:tracePt t="32543" x="7461250" y="3887788"/>
          <p14:tracePt t="32550" x="7473950" y="3925888"/>
          <p14:tracePt t="32558" x="7473950" y="3963988"/>
          <p14:tracePt t="32566" x="7486650" y="4002088"/>
          <p14:tracePt t="32575" x="7486650" y="4027488"/>
          <p14:tracePt t="32582" x="7499350" y="4052888"/>
          <p14:tracePt t="32590" x="7499350" y="4079875"/>
          <p14:tracePt t="32600" x="7499350" y="4105275"/>
          <p14:tracePt t="32608" x="7512050" y="4130675"/>
          <p14:tracePt t="32616" x="7524750" y="4156075"/>
          <p14:tracePt t="32624" x="7537450" y="4194175"/>
          <p14:tracePt t="32632" x="7537450" y="4232275"/>
          <p14:tracePt t="32640" x="7550150" y="4283075"/>
          <p14:tracePt t="32656" x="7562850" y="4333875"/>
          <p14:tracePt t="32664" x="7588250" y="4384675"/>
          <p14:tracePt t="32672" x="7600950" y="4435475"/>
          <p14:tracePt t="32681" x="7613650" y="4486275"/>
          <p14:tracePt t="32688" x="7626350" y="4525963"/>
          <p14:tracePt t="32696" x="7651750" y="4576763"/>
          <p14:tracePt t="32705" x="7677150" y="4640263"/>
          <p14:tracePt t="32712" x="7677150" y="4652963"/>
          <p14:tracePt t="32721" x="7689850" y="4678363"/>
          <p14:tracePt t="32728" x="7702550" y="4691063"/>
          <p14:tracePt t="32737" x="7715250" y="4703763"/>
          <p14:tracePt t="32745" x="7727950" y="4741863"/>
          <p14:tracePt t="32753" x="7753350" y="4767263"/>
          <p14:tracePt t="32760" x="7766050" y="4792663"/>
          <p14:tracePt t="32769" x="7791450" y="4818063"/>
          <p14:tracePt t="32776" x="7831138" y="4856163"/>
          <p14:tracePt t="32784" x="7856538" y="4881563"/>
          <p14:tracePt t="32793" x="7881938" y="4906963"/>
          <p14:tracePt t="32800" x="7907338" y="4933950"/>
          <p14:tracePt t="32810" x="7945438" y="4972050"/>
          <p14:tracePt t="32816" x="7983538" y="4984750"/>
          <p14:tracePt t="32824" x="8008938" y="4997450"/>
          <p14:tracePt t="32832" x="8047038" y="5010150"/>
          <p14:tracePt t="32842" x="8072438" y="5010150"/>
          <p14:tracePt t="32848" x="8123238" y="5010150"/>
          <p14:tracePt t="32856" x="8135938" y="5010150"/>
          <p14:tracePt t="32864" x="8186738" y="5010150"/>
          <p14:tracePt t="32872" x="8239125" y="4997450"/>
          <p14:tracePt t="32882" x="8289925" y="4972050"/>
          <p14:tracePt t="32889" x="8340725" y="4946650"/>
          <p14:tracePt t="32898" x="8366125" y="4919663"/>
          <p14:tracePt t="32906" x="8416925" y="4881563"/>
          <p14:tracePt t="32914" x="8480425" y="4843463"/>
          <p14:tracePt t="32922" x="8518525" y="4792663"/>
          <p14:tracePt t="32930" x="8543925" y="4767263"/>
          <p14:tracePt t="32939" x="8583613" y="4729163"/>
          <p14:tracePt t="32948" x="8609013" y="4703763"/>
          <p14:tracePt t="32955" x="8634413" y="4652963"/>
          <p14:tracePt t="32962" x="8659813" y="4602163"/>
          <p14:tracePt t="32971" x="8659813" y="4576763"/>
          <p14:tracePt t="32980" x="8672513" y="4525963"/>
          <p14:tracePt t="32987" x="8672513" y="4486275"/>
          <p14:tracePt t="32994" x="8685213" y="4410075"/>
          <p14:tracePt t="33002" x="8685213" y="4359275"/>
          <p14:tracePt t="33024" x="8697913" y="4194175"/>
          <p14:tracePt t="33026" x="8697913" y="4130675"/>
          <p14:tracePt t="33034" x="8697913" y="3989388"/>
          <p14:tracePt t="33046" x="8697913" y="3938588"/>
          <p14:tracePt t="33050" x="8697913" y="3824288"/>
          <p14:tracePt t="33059" x="8685213" y="3773488"/>
          <p14:tracePt t="33066" x="8685213" y="3722688"/>
          <p14:tracePt t="33076" x="8659813" y="3594100"/>
          <p14:tracePt t="33082" x="8647113" y="3543300"/>
          <p14:tracePt t="33090" x="8634413" y="3479800"/>
          <p14:tracePt t="33098" x="8621713" y="3390900"/>
          <p14:tracePt t="33109" x="8621713" y="3340100"/>
          <p14:tracePt t="33114" x="8609013" y="3302000"/>
          <p14:tracePt t="33123" x="8596313" y="3211513"/>
          <p14:tracePt t="33130" x="8596313" y="3173413"/>
          <p14:tracePt t="33139" x="8583613" y="3135313"/>
          <p14:tracePt t="33146" x="8569325" y="3046413"/>
          <p14:tracePt t="33155" x="8556625" y="3008313"/>
          <p14:tracePt t="33162" x="8543925" y="2957513"/>
          <p14:tracePt t="33172" x="8531225" y="2881313"/>
          <p14:tracePt t="33180" x="8505825" y="2830513"/>
          <p14:tracePt t="33189" x="8493125" y="2778125"/>
          <p14:tracePt t="33196" x="8480425" y="2740025"/>
          <p14:tracePt t="33204" x="8467725" y="2689225"/>
          <p14:tracePt t="33212" x="8442325" y="2663825"/>
          <p14:tracePt t="33221" x="8429625" y="2625725"/>
          <p14:tracePt t="33228" x="8416925" y="2587625"/>
          <p14:tracePt t="33237" x="8416925" y="2574925"/>
          <p14:tracePt t="33246" x="8404225" y="2549525"/>
          <p14:tracePt t="33252" x="8404225" y="2536825"/>
          <p14:tracePt t="33262" x="8391525" y="2536825"/>
          <p14:tracePt t="33268" x="8391525" y="2524125"/>
          <p14:tracePt t="33284" x="8378825" y="2524125"/>
          <p14:tracePt t="33295" x="8378825" y="2511425"/>
          <p14:tracePt t="33300" x="8366125" y="2511425"/>
          <p14:tracePt t="33312" x="8353425" y="2498725"/>
          <p14:tracePt t="33316" x="8328025" y="2486025"/>
          <p14:tracePt t="33326" x="8315325" y="2486025"/>
          <p14:tracePt t="33332" x="8302625" y="2473325"/>
          <p14:tracePt t="33343" x="8289925" y="2473325"/>
          <p14:tracePt t="33348" x="8251825" y="2447925"/>
          <p14:tracePt t="33357" x="8239125" y="2447925"/>
          <p14:tracePt t="33364" x="8213725" y="2435225"/>
          <p14:tracePt t="33376" x="8201025" y="2422525"/>
          <p14:tracePt t="33380" x="8174038" y="2422525"/>
          <p14:tracePt t="33389" x="8161338" y="2409825"/>
          <p14:tracePt t="33396" x="8148638" y="2409825"/>
          <p14:tracePt t="33407" x="8135938" y="2409825"/>
          <p14:tracePt t="33421" x="8123238" y="2409825"/>
          <p14:tracePt t="33428" x="8110538" y="2409825"/>
          <p14:tracePt t="33440" x="8085138" y="2409825"/>
          <p14:tracePt t="33446" x="8072438" y="2409825"/>
          <p14:tracePt t="33452" x="8059738" y="2409825"/>
          <p14:tracePt t="33461" x="8021638" y="2422525"/>
          <p14:tracePt t="33471" x="8008938" y="2435225"/>
          <p14:tracePt t="33476" x="7983538" y="2447925"/>
          <p14:tracePt t="33487" x="7958138" y="2460625"/>
          <p14:tracePt t="33494" x="7920038" y="2486025"/>
          <p14:tracePt t="33502" x="7894638" y="2498725"/>
          <p14:tracePt t="33510" x="7869238" y="2511425"/>
          <p14:tracePt t="33518" x="7818438" y="2549525"/>
          <p14:tracePt t="33527" x="7804150" y="2549525"/>
          <p14:tracePt t="33534" x="7791450" y="2562225"/>
          <p14:tracePt t="33542" x="7778750" y="2574925"/>
          <p14:tracePt t="33550" x="7766050" y="2587625"/>
          <p14:tracePt t="33566" x="7753350" y="2600325"/>
          <p14:tracePt t="33574" x="7740650" y="2613025"/>
          <p14:tracePt t="33590" x="7740650" y="2625725"/>
          <p14:tracePt t="33599" x="7727950" y="2638425"/>
          <p14:tracePt t="33607" x="7727950" y="2651125"/>
          <p14:tracePt t="33614" x="7715250" y="2663825"/>
          <p14:tracePt t="33622" x="7702550" y="2676525"/>
          <p14:tracePt t="33630" x="7702550" y="2689225"/>
          <p14:tracePt t="33638" x="7689850" y="2714625"/>
          <p14:tracePt t="33646" x="7689850" y="2727325"/>
          <p14:tracePt t="33656" x="7689850" y="2752725"/>
          <p14:tracePt t="33662" x="7677150" y="2765425"/>
          <p14:tracePt t="33674" x="7677150" y="2792413"/>
          <p14:tracePt t="33679" x="7677150" y="2817813"/>
          <p14:tracePt t="33687" x="7677150" y="2843213"/>
          <p14:tracePt t="33694" x="7677150" y="2855913"/>
          <p14:tracePt t="33704" x="7677150" y="2868613"/>
          <p14:tracePt t="33710" x="7677150" y="2894013"/>
          <p14:tracePt t="33718" x="7664450" y="2906713"/>
          <p14:tracePt t="33726" x="7664450" y="2919413"/>
          <p14:tracePt t="33735" x="7664450" y="2932113"/>
          <p14:tracePt t="33744" x="7664450" y="2944813"/>
          <p14:tracePt t="33750" x="7664450" y="2957513"/>
          <p14:tracePt t="33758" x="7664450" y="2970213"/>
          <p14:tracePt t="33768" x="7664450" y="2982913"/>
          <p14:tracePt t="33993" x="0" y="0"/>
        </p14:tracePtLst>
        <p14:tracePtLst>
          <p14:tracePt t="35962" x="11477625" y="2536825"/>
          <p14:tracePt t="36030" x="11464925" y="2536825"/>
          <p14:tracePt t="36041" x="11452225" y="2536825"/>
          <p14:tracePt t="36048" x="11439525" y="2536825"/>
          <p14:tracePt t="36056" x="11426825" y="2536825"/>
          <p14:tracePt t="36064" x="11401425" y="2536825"/>
          <p14:tracePt t="36073" x="11376025" y="2536825"/>
          <p14:tracePt t="36080" x="11337925" y="2536825"/>
          <p14:tracePt t="36088" x="11312525" y="2536825"/>
          <p14:tracePt t="36096" x="11261725" y="2536825"/>
          <p14:tracePt t="36107" x="11234738" y="2536825"/>
          <p14:tracePt t="36112" x="11209338" y="2536825"/>
          <p14:tracePt t="36122" x="11158538" y="2536825"/>
          <p14:tracePt t="36128" x="11145838" y="2536825"/>
          <p14:tracePt t="36139" x="11120438" y="2536825"/>
          <p14:tracePt t="36144" x="11082338" y="2549525"/>
          <p14:tracePt t="36152" x="11069638" y="2549525"/>
          <p14:tracePt t="36161" x="11056938" y="2549525"/>
          <p14:tracePt t="36169" x="11044238" y="2549525"/>
          <p14:tracePt t="36176" x="11006138" y="2549525"/>
          <p14:tracePt t="36185" x="10993438" y="2562225"/>
          <p14:tracePt t="36216" x="10968038" y="2562225"/>
          <p14:tracePt t="36220" x="10904538" y="2574925"/>
          <p14:tracePt t="36228" x="10852150" y="2600325"/>
          <p14:tracePt t="36238" x="10826750" y="2600325"/>
          <p14:tracePt t="36246" x="10801350" y="2613025"/>
          <p14:tracePt t="36252" x="10788650" y="2613025"/>
          <p14:tracePt t="36260" x="10750550" y="2638425"/>
          <p14:tracePt t="36268" x="10725150" y="2638425"/>
          <p14:tracePt t="36278" x="10712450" y="2651125"/>
          <p14:tracePt t="36284" x="10687050" y="2651125"/>
          <p14:tracePt t="36292" x="10674350" y="2663825"/>
          <p14:tracePt t="36300" x="10661650" y="2676525"/>
          <p14:tracePt t="36311" x="10636250" y="2676525"/>
          <p14:tracePt t="36316" x="10610850" y="2701925"/>
          <p14:tracePt t="36324" x="10598150" y="2714625"/>
          <p14:tracePt t="36334" x="10585450" y="2727325"/>
          <p14:tracePt t="36342" x="10560050" y="2727325"/>
          <p14:tracePt t="36350" x="10547350" y="2740025"/>
          <p14:tracePt t="36358" x="10534650" y="2752725"/>
          <p14:tracePt t="36366" x="10509250" y="2752725"/>
          <p14:tracePt t="36374" x="10496550" y="2765425"/>
          <p14:tracePt t="36382" x="10483850" y="2778125"/>
          <p14:tracePt t="36390" x="10469563" y="2792413"/>
          <p14:tracePt t="36398" x="10456863" y="2805113"/>
          <p14:tracePt t="36406" x="10431463" y="2817813"/>
          <p14:tracePt t="36414" x="10418763" y="2830513"/>
          <p14:tracePt t="36422" x="10406063" y="2830513"/>
          <p14:tracePt t="36430" x="10393363" y="2843213"/>
          <p14:tracePt t="36439" x="10380663" y="2855913"/>
          <p14:tracePt t="36446" x="10380663" y="2868613"/>
          <p14:tracePt t="36454" x="10367963" y="2868613"/>
          <p14:tracePt t="36462" x="10355263" y="2881313"/>
          <p14:tracePt t="36471" x="10342563" y="2894013"/>
          <p14:tracePt t="36479" x="10329863" y="2906713"/>
          <p14:tracePt t="36486" x="10317163" y="2906713"/>
          <p14:tracePt t="36496" x="10317163" y="2919413"/>
          <p14:tracePt t="36502" x="10304463" y="2919413"/>
          <p14:tracePt t="36514" x="10304463" y="2932113"/>
          <p14:tracePt t="36518" x="10291763" y="2932113"/>
          <p14:tracePt t="36527" x="10279063" y="2932113"/>
          <p14:tracePt t="36534" x="10279063" y="2944813"/>
          <p14:tracePt t="36545" x="10266363" y="2944813"/>
          <p14:tracePt t="36566" x="10266363" y="2957513"/>
          <p14:tracePt t="36577" x="10253663" y="2957513"/>
          <p14:tracePt t="36598" x="10240963" y="2970213"/>
          <p14:tracePt t="36624" x="10228263" y="2970213"/>
          <p14:tracePt t="36630" x="10228263" y="2982913"/>
          <p14:tracePt t="36640" x="10215563" y="2995613"/>
          <p14:tracePt t="36656" x="10202863" y="2995613"/>
          <p14:tracePt t="36664" x="10202863" y="3008313"/>
          <p14:tracePt t="36680" x="10190163" y="3008313"/>
          <p14:tracePt t="36688" x="10190163" y="3021013"/>
          <p14:tracePt t="36704" x="10177463" y="3021013"/>
          <p14:tracePt t="36712" x="10177463" y="3033713"/>
          <p14:tracePt t="36721" x="10164763" y="3033713"/>
          <p14:tracePt t="36728" x="10152063" y="3046413"/>
          <p14:tracePt t="36736" x="10152063" y="3059113"/>
          <p14:tracePt t="36748" x="10139363" y="3071813"/>
          <p14:tracePt t="36756" x="10126663" y="3084513"/>
          <p14:tracePt t="36764" x="10113963" y="3109913"/>
          <p14:tracePt t="36774" x="10101263" y="3122613"/>
          <p14:tracePt t="36780" x="10101263" y="3135313"/>
          <p14:tracePt t="36789" x="10086975" y="3160713"/>
          <p14:tracePt t="36796" x="10074275" y="3173413"/>
          <p14:tracePt t="36804" x="10074275" y="3198813"/>
          <p14:tracePt t="36813" x="10061575" y="3238500"/>
          <p14:tracePt t="36821" x="10061575" y="3251200"/>
          <p14:tracePt t="36828" x="10061575" y="3276600"/>
          <p14:tracePt t="36836" x="10048875" y="3302000"/>
          <p14:tracePt t="36844" x="10048875" y="3327400"/>
          <p14:tracePt t="36852" x="10048875" y="3352800"/>
          <p14:tracePt t="36860" x="10048875" y="3378200"/>
          <p14:tracePt t="36868" x="10048875" y="3403600"/>
          <p14:tracePt t="36877" x="10048875" y="3416300"/>
          <p14:tracePt t="36884" x="10048875" y="3441700"/>
          <p14:tracePt t="36895" x="10048875" y="3467100"/>
          <p14:tracePt t="36905" x="10048875" y="3479800"/>
          <p14:tracePt t="36910" x="10048875" y="3492500"/>
          <p14:tracePt t="36918" x="10048875" y="3517900"/>
          <p14:tracePt t="36926" x="10048875" y="3530600"/>
          <p14:tracePt t="36936" x="10048875" y="3543300"/>
          <p14:tracePt t="36942" x="10061575" y="3556000"/>
          <p14:tracePt t="36955" x="10061575" y="3581400"/>
          <p14:tracePt t="36958" x="10061575" y="3606800"/>
          <p14:tracePt t="36967" x="10074275" y="3619500"/>
          <p14:tracePt t="36974" x="10074275" y="3632200"/>
          <p14:tracePt t="36982" x="10086975" y="3659188"/>
          <p14:tracePt t="36990" x="10086975" y="3671888"/>
          <p14:tracePt t="36999" x="10101263" y="3684588"/>
          <p14:tracePt t="37006" x="10126663" y="3709988"/>
          <p14:tracePt t="37038" x="10139363" y="3735388"/>
          <p14:tracePt t="37043" x="10164763" y="3773488"/>
          <p14:tracePt t="37050" x="10190163" y="3824288"/>
          <p14:tracePt t="37059" x="10202863" y="3836988"/>
          <p14:tracePt t="37066" x="10215563" y="3849688"/>
          <p14:tracePt t="37077" x="10228263" y="3875088"/>
          <p14:tracePt t="37082" x="10240963" y="3887788"/>
          <p14:tracePt t="37090" x="10240963" y="3900488"/>
          <p14:tracePt t="37098" x="10253663" y="3913188"/>
          <p14:tracePt t="37108" x="10266363" y="3925888"/>
          <p14:tracePt t="37114" x="10266363" y="3938588"/>
          <p14:tracePt t="37123" x="10279063" y="3938588"/>
          <p14:tracePt t="37130" x="10291763" y="3951288"/>
          <p14:tracePt t="37139" x="10304463" y="3963988"/>
          <p14:tracePt t="37146" x="10329863" y="3989388"/>
          <p14:tracePt t="37156" x="10355263" y="4014788"/>
          <p14:tracePt t="37162" x="10367963" y="4027488"/>
          <p14:tracePt t="37172" x="10393363" y="4040188"/>
          <p14:tracePt t="37178" x="10418763" y="4052888"/>
          <p14:tracePt t="37186" x="10444163" y="4079875"/>
          <p14:tracePt t="37196" x="10456863" y="4092575"/>
          <p14:tracePt t="37205" x="10483850" y="4105275"/>
          <p14:tracePt t="37212" x="10496550" y="4130675"/>
          <p14:tracePt t="37220" x="10534650" y="4156075"/>
          <p14:tracePt t="37228" x="10560050" y="4168775"/>
          <p14:tracePt t="37236" x="10585450" y="4194175"/>
          <p14:tracePt t="37244" x="10598150" y="4206875"/>
          <p14:tracePt t="37252" x="10623550" y="4219575"/>
          <p14:tracePt t="37260" x="10648950" y="4232275"/>
          <p14:tracePt t="37268" x="10674350" y="4244975"/>
          <p14:tracePt t="37276" x="10699750" y="4257675"/>
          <p14:tracePt t="37284" x="10712450" y="4257675"/>
          <p14:tracePt t="37293" x="10737850" y="4270375"/>
          <p14:tracePt t="37300" x="10763250" y="4270375"/>
          <p14:tracePt t="37309" x="10775950" y="4270375"/>
          <p14:tracePt t="37316" x="10801350" y="4283075"/>
          <p14:tracePt t="37326" x="10814050" y="4283075"/>
          <p14:tracePt t="37332" x="10826750" y="4283075"/>
          <p14:tracePt t="37340" x="10852150" y="4283075"/>
          <p14:tracePt t="37348" x="10866438" y="4283075"/>
          <p14:tracePt t="37356" x="10891838" y="4283075"/>
          <p14:tracePt t="37364" x="10904538" y="4295775"/>
          <p14:tracePt t="37376" x="10929938" y="4295775"/>
          <p14:tracePt t="37380" x="10942638" y="4295775"/>
          <p14:tracePt t="37388" x="10980738" y="4308475"/>
          <p14:tracePt t="37396" x="10993438" y="4308475"/>
          <p14:tracePt t="37406" x="11018838" y="4308475"/>
          <p14:tracePt t="37412" x="11031538" y="4308475"/>
          <p14:tracePt t="37420" x="11044238" y="4308475"/>
          <p14:tracePt t="37428" x="11069638" y="4308475"/>
          <p14:tracePt t="37436" x="11082338" y="4308475"/>
          <p14:tracePt t="37444" x="11107738" y="4308475"/>
          <p14:tracePt t="37454" x="11133138" y="4308475"/>
          <p14:tracePt t="37460" x="11145838" y="4308475"/>
          <p14:tracePt t="37471" x="11158538" y="4308475"/>
          <p14:tracePt t="37478" x="11171238" y="4308475"/>
          <p14:tracePt t="37486" x="11183938" y="4308475"/>
          <p14:tracePt t="37494" x="11196638" y="4295775"/>
          <p14:tracePt t="37510" x="11209338" y="4283075"/>
          <p14:tracePt t="37518" x="11222038" y="4283075"/>
          <p14:tracePt t="37526" x="11234738" y="4257675"/>
          <p14:tracePt t="37534" x="11249025" y="4257675"/>
          <p14:tracePt t="37542" x="11274425" y="4244975"/>
          <p14:tracePt t="37550" x="11287125" y="4232275"/>
          <p14:tracePt t="37562" x="11312525" y="4206875"/>
          <p14:tracePt t="37566" x="11325225" y="4194175"/>
          <p14:tracePt t="37575" x="11337925" y="4181475"/>
          <p14:tracePt t="37582" x="11350625" y="4168775"/>
          <p14:tracePt t="37593" x="11350625" y="4156075"/>
          <p14:tracePt t="37598" x="11376025" y="4143375"/>
          <p14:tracePt t="37606" x="11376025" y="4130675"/>
          <p14:tracePt t="37614" x="11388725" y="4130675"/>
          <p14:tracePt t="37625" x="11388725" y="4117975"/>
          <p14:tracePt t="37630" x="11401425" y="4105275"/>
          <p14:tracePt t="37638" x="11401425" y="4092575"/>
          <p14:tracePt t="37646" x="11414125" y="4079875"/>
          <p14:tracePt t="37654" x="11426825" y="4052888"/>
          <p14:tracePt t="37662" x="11426825" y="4027488"/>
          <p14:tracePt t="37672" x="11439525" y="4002088"/>
          <p14:tracePt t="37678" x="11452225" y="3963988"/>
          <p14:tracePt t="37687" x="11464925" y="3938588"/>
          <p14:tracePt t="37695" x="11477625" y="3913188"/>
          <p14:tracePt t="37705" x="11490325" y="3875088"/>
          <p14:tracePt t="37711" x="11490325" y="3862388"/>
          <p14:tracePt t="37719" x="11503025" y="3836988"/>
          <p14:tracePt t="37726" x="11503025" y="3824288"/>
          <p14:tracePt t="37736" x="11515725" y="3798888"/>
          <p14:tracePt t="37742" x="11515725" y="3773488"/>
          <p14:tracePt t="37752" x="11515725" y="3760788"/>
          <p14:tracePt t="37761" x="11528425" y="3748088"/>
          <p14:tracePt t="37768" x="11528425" y="3735388"/>
          <p14:tracePt t="37776" x="11528425" y="3722688"/>
          <p14:tracePt t="37785" x="11528425" y="3709988"/>
          <p14:tracePt t="37794" x="11528425" y="3684588"/>
          <p14:tracePt t="37801" x="11541125" y="3671888"/>
          <p14:tracePt t="37809" x="11541125" y="3646488"/>
          <p14:tracePt t="37816" x="11541125" y="3619500"/>
          <p14:tracePt t="37827" x="11541125" y="3594100"/>
          <p14:tracePt t="37832" x="11541125" y="3568700"/>
          <p14:tracePt t="37840" x="11541125" y="3543300"/>
          <p14:tracePt t="37848" x="11541125" y="3530600"/>
          <p14:tracePt t="37859" x="11541125" y="3492500"/>
          <p14:tracePt t="37864" x="11541125" y="3467100"/>
          <p14:tracePt t="37872" x="11541125" y="3441700"/>
          <p14:tracePt t="37880" x="11541125" y="3429000"/>
          <p14:tracePt t="37889" x="11541125" y="3403600"/>
          <p14:tracePt t="37896" x="11541125" y="3390900"/>
          <p14:tracePt t="37905" x="11541125" y="3365500"/>
          <p14:tracePt t="37912" x="11541125" y="3340100"/>
          <p14:tracePt t="37923" x="11541125" y="3327400"/>
          <p14:tracePt t="37928" x="11528425" y="3276600"/>
          <p14:tracePt t="37938" x="11528425" y="3251200"/>
          <p14:tracePt t="37944" x="11515725" y="3211513"/>
          <p14:tracePt t="37956" x="11515725" y="3186113"/>
          <p14:tracePt t="37961" x="11503025" y="3148013"/>
          <p14:tracePt t="37968" x="11490325" y="3135313"/>
          <p14:tracePt t="37976" x="11477625" y="3097213"/>
          <p14:tracePt t="37984" x="11464925" y="3084513"/>
          <p14:tracePt t="37992" x="11452225" y="3059113"/>
          <p14:tracePt t="38000" x="11439525" y="3021013"/>
          <p14:tracePt t="38008" x="11426825" y="3008313"/>
          <p14:tracePt t="38016" x="11414125" y="2982913"/>
          <p14:tracePt t="38028" x="11401425" y="2970213"/>
          <p14:tracePt t="38034" x="11401425" y="2957513"/>
          <p14:tracePt t="38051" x="11388725" y="2944813"/>
          <p14:tracePt t="38060" x="11388725" y="2932113"/>
          <p14:tracePt t="38066" x="11376025" y="2919413"/>
          <p14:tracePt t="38074" x="11363325" y="2906713"/>
          <p14:tracePt t="38082" x="11363325" y="2894013"/>
          <p14:tracePt t="38093" x="11350625" y="2881313"/>
          <p14:tracePt t="38098" x="11325225" y="2843213"/>
          <p14:tracePt t="38106" x="11312525" y="2817813"/>
          <p14:tracePt t="38114" x="11299825" y="2805113"/>
          <p14:tracePt t="38127" x="11287125" y="2765425"/>
          <p14:tracePt t="38130" x="11274425" y="2752725"/>
          <p14:tracePt t="38138" x="11274425" y="2727325"/>
          <p14:tracePt t="38146" x="11261725" y="2714625"/>
          <p14:tracePt t="38155" x="11249025" y="2689225"/>
          <p14:tracePt t="38162" x="11234738" y="2676525"/>
          <p14:tracePt t="38171" x="11234738" y="2663825"/>
          <p14:tracePt t="38178" x="11222038" y="2638425"/>
          <p14:tracePt t="38189" x="11222038" y="2625725"/>
          <p14:tracePt t="38194" x="11209338" y="2613025"/>
          <p14:tracePt t="38202" x="11196638" y="2600325"/>
          <p14:tracePt t="38210" x="11183938" y="2574925"/>
          <p14:tracePt t="38219" x="11171238" y="2562225"/>
          <p14:tracePt t="38226" x="11158538" y="2549525"/>
          <p14:tracePt t="38234" x="11133138" y="2524125"/>
          <p14:tracePt t="38242" x="11120438" y="2498725"/>
          <p14:tracePt t="38252" x="11095038" y="2486025"/>
          <p14:tracePt t="38258" x="11082338" y="2473325"/>
          <p14:tracePt t="38266" x="11082338" y="2460625"/>
          <p14:tracePt t="38274" x="11069638" y="2460625"/>
          <p14:tracePt t="38282" x="11056938" y="2447925"/>
          <p14:tracePt t="38290" x="11044238" y="2447925"/>
          <p14:tracePt t="38315" x="11031538" y="2447925"/>
          <p14:tracePt t="38322" x="11031538" y="2435225"/>
          <p14:tracePt t="38332" x="11018838" y="2435225"/>
          <p14:tracePt t="38342" x="11006138" y="2435225"/>
          <p14:tracePt t="38349" x="10993438" y="2435225"/>
          <p14:tracePt t="38366" x="10955338" y="2422525"/>
          <p14:tracePt t="38374" x="10942638" y="2422525"/>
          <p14:tracePt t="38380" x="10917238" y="2422525"/>
          <p14:tracePt t="38390" x="10904538" y="2422525"/>
          <p14:tracePt t="38396" x="10891838" y="2422525"/>
          <p14:tracePt t="38405" x="10879138" y="2422525"/>
          <p14:tracePt t="38412" x="10852150" y="2409825"/>
          <p14:tracePt t="38423" x="10839450" y="2409825"/>
          <p14:tracePt t="38428" x="10801350" y="2409825"/>
          <p14:tracePt t="38436" x="10788650" y="2409825"/>
          <p14:tracePt t="38444" x="10775950" y="2409825"/>
          <p14:tracePt t="38453" x="10750550" y="2409825"/>
          <p14:tracePt t="38460" x="10737850" y="2409825"/>
          <p14:tracePt t="38468" x="10712450" y="2409825"/>
          <p14:tracePt t="38476" x="10699750" y="2409825"/>
          <p14:tracePt t="38492" x="10648950" y="2422525"/>
          <p14:tracePt t="38500" x="10636250" y="2435225"/>
          <p14:tracePt t="38508" x="10610850" y="2435225"/>
          <p14:tracePt t="38516" x="10572750" y="2447925"/>
          <p14:tracePt t="38525" x="10560050" y="2460625"/>
          <p14:tracePt t="38532" x="10534650" y="2473325"/>
          <p14:tracePt t="38540" x="10496550" y="2498725"/>
          <p14:tracePt t="38552" x="10469563" y="2511425"/>
          <p14:tracePt t="38556" x="10456863" y="2524125"/>
          <p14:tracePt t="38564" x="10431463" y="2536825"/>
          <p14:tracePt t="38572" x="10393363" y="2562225"/>
          <p14:tracePt t="38580" x="10380663" y="2574925"/>
          <p14:tracePt t="38590" x="10367963" y="2587625"/>
          <p14:tracePt t="38597" x="10342563" y="2600325"/>
          <p14:tracePt t="38607" x="10317163" y="2625725"/>
          <p14:tracePt t="38612" x="10291763" y="2625725"/>
          <p14:tracePt t="38622" x="10279063" y="2638425"/>
          <p14:tracePt t="38630" x="10266363" y="2651125"/>
          <p14:tracePt t="38640" x="10253663" y="2663825"/>
          <p14:tracePt t="38646" x="10240963" y="2701925"/>
          <p14:tracePt t="38655" x="10228263" y="2714625"/>
          <p14:tracePt t="38662" x="10215563" y="2727325"/>
          <p14:tracePt t="38672" x="10202863" y="2752725"/>
          <p14:tracePt t="38678" x="10190163" y="2765425"/>
          <p14:tracePt t="38686" x="10177463" y="2792413"/>
          <p14:tracePt t="38694" x="10164763" y="2817813"/>
          <p14:tracePt t="38702" x="10126663" y="2868613"/>
          <p14:tracePt t="38710" x="10113963" y="2906713"/>
          <p14:tracePt t="38720" x="10086975" y="2932113"/>
          <p14:tracePt t="38726" x="10061575" y="2970213"/>
          <p14:tracePt t="38736" x="10036175" y="3008313"/>
          <p14:tracePt t="38742" x="10023475" y="3046413"/>
          <p14:tracePt t="38754" x="9998075" y="3071813"/>
          <p14:tracePt t="38759" x="9985375" y="3109913"/>
          <p14:tracePt t="38766" x="9972675" y="3148013"/>
          <p14:tracePt t="38774" x="9959975" y="3186113"/>
          <p14:tracePt t="38786" x="9947275" y="3211513"/>
          <p14:tracePt t="38791" x="9934575" y="3251200"/>
          <p14:tracePt t="38798" x="9921875" y="3276600"/>
          <p14:tracePt t="38806" x="9909175" y="3302000"/>
          <p14:tracePt t="38817" x="9896475" y="3352800"/>
          <p14:tracePt t="38822" x="9896475" y="3378200"/>
          <p14:tracePt t="38830" x="9896475" y="3403600"/>
          <p14:tracePt t="38838" x="9896475" y="3441700"/>
          <p14:tracePt t="38846" x="9896475" y="3467100"/>
          <p14:tracePt t="38854" x="9883775" y="3505200"/>
          <p14:tracePt t="38862" x="9883775" y="3530600"/>
          <p14:tracePt t="38873" x="9883775" y="3568700"/>
          <p14:tracePt t="38878" x="9883775" y="3594100"/>
          <p14:tracePt t="38889" x="9883775" y="3619500"/>
          <p14:tracePt t="38894" x="9883775" y="3659188"/>
          <p14:tracePt t="38906" x="9883775" y="3697288"/>
          <p14:tracePt t="38912" x="9883775" y="3735388"/>
          <p14:tracePt t="38921" x="9883775" y="3773488"/>
          <p14:tracePt t="38928" x="9883775" y="3811588"/>
          <p14:tracePt t="38939" x="9883775" y="3836988"/>
          <p14:tracePt t="38944" x="9883775" y="3875088"/>
          <p14:tracePt t="38957" x="9896475" y="3900488"/>
          <p14:tracePt t="38960" x="9896475" y="3938588"/>
          <p14:tracePt t="38969" x="9909175" y="3963988"/>
          <p14:tracePt t="38976" x="9921875" y="3989388"/>
          <p14:tracePt t="38988" x="9934575" y="4014788"/>
          <p14:tracePt t="38992" x="9934575" y="4040188"/>
          <p14:tracePt t="39008" x="9947275" y="4052888"/>
          <p14:tracePt t="39019" x="9959975" y="4079875"/>
          <p14:tracePt t="39024" x="9959975" y="4092575"/>
          <p14:tracePt t="39032" x="9972675" y="4117975"/>
          <p14:tracePt t="39040" x="9985375" y="4143375"/>
          <p14:tracePt t="39049" x="9998075" y="4156075"/>
          <p14:tracePt t="39056" x="10010775" y="4181475"/>
          <p14:tracePt t="39064" x="10010775" y="4206875"/>
          <p14:tracePt t="39072" x="10023475" y="4219575"/>
          <p14:tracePt t="39080" x="10036175" y="4232275"/>
          <p14:tracePt t="39096" x="10036175" y="4257675"/>
          <p14:tracePt t="39104" x="10048875" y="4270375"/>
          <p14:tracePt t="39112" x="10061575" y="4295775"/>
          <p14:tracePt t="39122" x="10074275" y="4321175"/>
          <p14:tracePt t="39128" x="10086975" y="4333875"/>
          <p14:tracePt t="39136" x="10101263" y="4346575"/>
          <p14:tracePt t="39144" x="10113963" y="4371975"/>
          <p14:tracePt t="39160" x="10126663" y="4384675"/>
          <p14:tracePt t="39168" x="10126663" y="4397375"/>
          <p14:tracePt t="39178" x="10139363" y="4410075"/>
          <p14:tracePt t="39188" x="10152063" y="4435475"/>
          <p14:tracePt t="39194" x="10164763" y="4448175"/>
          <p14:tracePt t="39210" x="10177463" y="4460875"/>
          <p14:tracePt t="39222" x="10202863" y="4486275"/>
          <p14:tracePt t="39226" x="10215563" y="4498975"/>
          <p14:tracePt t="39234" x="10240963" y="4525963"/>
          <p14:tracePt t="39242" x="10266363" y="4551363"/>
          <p14:tracePt t="39254" x="10291763" y="4576763"/>
          <p14:tracePt t="39258" x="10317163" y="4589463"/>
          <p14:tracePt t="39266" x="10342563" y="4614863"/>
          <p14:tracePt t="39275" x="10393363" y="4640263"/>
          <p14:tracePt t="39283" x="10418763" y="4665663"/>
          <p14:tracePt t="39290" x="10444163" y="4678363"/>
          <p14:tracePt t="39298" x="10469563" y="4691063"/>
          <p14:tracePt t="39306" x="10521950" y="4716463"/>
          <p14:tracePt t="39315" x="10547350" y="4729163"/>
          <p14:tracePt t="39323" x="10572750" y="4741863"/>
          <p14:tracePt t="39330" x="10598150" y="4754563"/>
          <p14:tracePt t="39339" x="10623550" y="4767263"/>
          <p14:tracePt t="39346" x="10674350" y="4779963"/>
          <p14:tracePt t="39355" x="10687050" y="4779963"/>
          <p14:tracePt t="39362" x="10712450" y="4779963"/>
          <p14:tracePt t="39373" x="10737850" y="4779963"/>
          <p14:tracePt t="39378" x="10750550" y="4779963"/>
          <p14:tracePt t="39386" x="10775950" y="4779963"/>
          <p14:tracePt t="39394" x="10788650" y="4779963"/>
          <p14:tracePt t="39402" x="10826750" y="4779963"/>
          <p14:tracePt t="39410" x="10852150" y="4779963"/>
          <p14:tracePt t="39419" x="10879138" y="4779963"/>
          <p14:tracePt t="39426" x="10904538" y="4779963"/>
          <p14:tracePt t="39434" x="10929938" y="4767263"/>
          <p14:tracePt t="39442" x="10955338" y="4767263"/>
          <p14:tracePt t="39453" x="10993438" y="4754563"/>
          <p14:tracePt t="39460" x="11018838" y="4741863"/>
          <p14:tracePt t="39468" x="11044238" y="4741863"/>
          <p14:tracePt t="39476" x="11082338" y="4729163"/>
          <p14:tracePt t="39487" x="11107738" y="4729163"/>
          <p14:tracePt t="39492" x="11133138" y="4729163"/>
          <p14:tracePt t="39500" x="11158538" y="4716463"/>
          <p14:tracePt t="39508" x="11171238" y="4703763"/>
          <p14:tracePt t="39517" x="11209338" y="4691063"/>
          <p14:tracePt t="39524" x="11234738" y="4678363"/>
          <p14:tracePt t="39532" x="11249025" y="4665663"/>
          <p14:tracePt t="39541" x="11261725" y="4652963"/>
          <p14:tracePt t="39549" x="11274425" y="4640263"/>
          <p14:tracePt t="39556" x="11287125" y="4627563"/>
          <p14:tracePt t="39564" x="11312525" y="4614863"/>
          <p14:tracePt t="39572" x="11325225" y="4589463"/>
          <p14:tracePt t="39580" x="11337925" y="4564063"/>
          <p14:tracePt t="39588" x="11350625" y="4538663"/>
          <p14:tracePt t="39596" x="11363325" y="4513263"/>
          <p14:tracePt t="39604" x="11388725" y="4486275"/>
          <p14:tracePt t="39612" x="11401425" y="4460875"/>
          <p14:tracePt t="39624" x="11414125" y="4422775"/>
          <p14:tracePt t="39628" x="11426825" y="4384675"/>
          <p14:tracePt t="39636" x="11439525" y="4359275"/>
          <p14:tracePt t="39644" x="11464925" y="4321175"/>
          <p14:tracePt t="39653" x="11464925" y="4295775"/>
          <p14:tracePt t="39660" x="11477625" y="4283075"/>
          <p14:tracePt t="39668" x="11490325" y="4257675"/>
          <p14:tracePt t="39676" x="11503025" y="4232275"/>
          <p14:tracePt t="39685" x="11503025" y="4219575"/>
          <p14:tracePt t="39692" x="11515725" y="4206875"/>
          <p14:tracePt t="39710" x="11515725" y="4194175"/>
          <p14:tracePt t="39717" x="11528425" y="4168775"/>
          <p14:tracePt t="39724" x="11528425" y="4156075"/>
          <p14:tracePt t="39735" x="11528425" y="4130675"/>
          <p14:tracePt t="39741" x="11553825" y="4040188"/>
          <p14:tracePt t="39751" x="11553825" y="3989388"/>
          <p14:tracePt t="39758" x="11566525" y="3925888"/>
          <p14:tracePt t="39766" x="11579225" y="3887788"/>
          <p14:tracePt t="39774" x="11579225" y="3836988"/>
          <p14:tracePt t="39782" x="11591925" y="3786188"/>
          <p14:tracePt t="39790" x="11591925" y="3748088"/>
          <p14:tracePt t="39798" x="11591925" y="3709988"/>
          <p14:tracePt t="39806" x="11591925" y="3671888"/>
          <p14:tracePt t="39814" x="11591925" y="3632200"/>
          <p14:tracePt t="39822" x="11591925" y="3594100"/>
          <p14:tracePt t="39830" x="11591925" y="3568700"/>
          <p14:tracePt t="39838" x="11591925" y="3530600"/>
          <p14:tracePt t="39846" x="11591925" y="3492500"/>
          <p14:tracePt t="39854" x="11591925" y="3454400"/>
          <p14:tracePt t="39862" x="11579225" y="3416300"/>
          <p14:tracePt t="39872" x="11579225" y="3390900"/>
          <p14:tracePt t="39878" x="11566525" y="3378200"/>
          <p14:tracePt t="39886" x="11566525" y="3340100"/>
          <p14:tracePt t="39894" x="11553825" y="3302000"/>
          <p14:tracePt t="39902" x="11541125" y="3263900"/>
          <p14:tracePt t="39910" x="11528425" y="3238500"/>
          <p14:tracePt t="39918" x="11515725" y="3198813"/>
          <p14:tracePt t="39926" x="11490325" y="3148013"/>
          <p14:tracePt t="39937" x="11477625" y="3122613"/>
          <p14:tracePt t="39942" x="11464925" y="3084513"/>
          <p14:tracePt t="39955" x="11439525" y="3046413"/>
          <p14:tracePt t="39958" x="11426825" y="3021013"/>
          <p14:tracePt t="39967" x="11401425" y="2982913"/>
          <p14:tracePt t="39974" x="11388725" y="2970213"/>
          <p14:tracePt t="39982" x="11363325" y="2932113"/>
          <p14:tracePt t="39990" x="11350625" y="2919413"/>
          <p14:tracePt t="39998" x="11325225" y="2894013"/>
          <p14:tracePt t="40006" x="11312525" y="2881313"/>
          <p14:tracePt t="40016" x="11299825" y="2868613"/>
          <p14:tracePt t="40022" x="11274425" y="2855913"/>
          <p14:tracePt t="40032" x="11261725" y="2843213"/>
          <p14:tracePt t="40039" x="11249025" y="2830513"/>
          <p14:tracePt t="40048" x="11234738" y="2817813"/>
          <p14:tracePt t="40056" x="11209338" y="2792413"/>
          <p14:tracePt t="40064" x="11196638" y="2778125"/>
          <p14:tracePt t="40072" x="11171238" y="2765425"/>
          <p14:tracePt t="40080" x="11133138" y="2727325"/>
          <p14:tracePt t="40088" x="11107738" y="2701925"/>
          <p14:tracePt t="40096" x="11095038" y="2689225"/>
          <p14:tracePt t="40106" x="11044238" y="2663825"/>
          <p14:tracePt t="40112" x="11031538" y="2651125"/>
          <p14:tracePt t="40122" x="11006138" y="2638425"/>
          <p14:tracePt t="40128" x="10993438" y="2638425"/>
          <p14:tracePt t="40139" x="10968038" y="2625725"/>
          <p14:tracePt t="40144" x="10955338" y="2625725"/>
          <p14:tracePt t="40153" x="10955338" y="2613025"/>
          <p14:tracePt t="40160" x="10942638" y="2613025"/>
          <p14:tracePt t="40170" x="10929938" y="2613025"/>
          <p14:tracePt t="40176" x="10917238" y="2613025"/>
          <p14:tracePt t="40184" x="10904538" y="2613025"/>
          <p14:tracePt t="40192" x="10891838" y="2613025"/>
          <p14:tracePt t="40201" x="10866438" y="2613025"/>
          <p14:tracePt t="40208" x="10839450" y="2613025"/>
          <p14:tracePt t="40216" x="10801350" y="2613025"/>
          <p14:tracePt t="40224" x="10775950" y="2625725"/>
          <p14:tracePt t="40232" x="10750550" y="2625725"/>
          <p14:tracePt t="40240" x="10699750" y="2638425"/>
          <p14:tracePt t="40248" x="10661650" y="2651125"/>
          <p14:tracePt t="40256" x="10623550" y="2663825"/>
          <p14:tracePt t="40264" x="10598150" y="2676525"/>
          <p14:tracePt t="40272" x="10572750" y="2689225"/>
          <p14:tracePt t="40280" x="10547350" y="2701925"/>
          <p14:tracePt t="40288" x="10521950" y="2714625"/>
          <p14:tracePt t="40296" x="10496550" y="2740025"/>
          <p14:tracePt t="40304" x="10483850" y="2752725"/>
          <p14:tracePt t="40312" x="10469563" y="2765425"/>
          <p14:tracePt t="40322" x="10444163" y="2792413"/>
          <p14:tracePt t="40330" x="10431463" y="2817813"/>
          <p14:tracePt t="40336" x="10406063" y="2843213"/>
          <p14:tracePt t="40346" x="10406063" y="2855913"/>
          <p14:tracePt t="40356" x="10380663" y="2881313"/>
          <p14:tracePt t="40362" x="10367963" y="2894013"/>
          <p14:tracePt t="40373" x="10355263" y="2919413"/>
          <p14:tracePt t="40378" x="10342563" y="2932113"/>
          <p14:tracePt t="40386" x="10342563" y="2957513"/>
          <p14:tracePt t="40394" x="10329863" y="2982913"/>
          <p14:tracePt t="40404" x="10317163" y="3008313"/>
          <p14:tracePt t="40410" x="10304463" y="3021013"/>
          <p14:tracePt t="40418" x="10304463" y="3046413"/>
          <p14:tracePt t="40426" x="10291763" y="3059113"/>
          <p14:tracePt t="40436" x="10291763" y="3097213"/>
          <p14:tracePt t="40442" x="10291763" y="3122613"/>
          <p14:tracePt t="40450" x="10291763" y="3148013"/>
          <p14:tracePt t="40458" x="10291763" y="3198813"/>
          <p14:tracePt t="40466" x="10291763" y="3251200"/>
          <p14:tracePt t="40474" x="10291763" y="3289300"/>
          <p14:tracePt t="40482" x="10304463" y="3340100"/>
          <p14:tracePt t="40490" x="10304463" y="3378200"/>
          <p14:tracePt t="40498" x="10317163" y="3416300"/>
          <p14:tracePt t="40506" x="10329863" y="3454400"/>
          <p14:tracePt t="40514" x="10329863" y="3492500"/>
          <p14:tracePt t="40522" x="10342563" y="3505200"/>
          <p14:tracePt t="40530" x="10355263" y="3530600"/>
          <p14:tracePt t="40538" x="10367963" y="3568700"/>
          <p14:tracePt t="40546" x="10393363" y="3606800"/>
          <p14:tracePt t="40554" x="10406063" y="3632200"/>
          <p14:tracePt t="40562" x="10418763" y="3646488"/>
          <p14:tracePt t="40571" x="10444163" y="3684588"/>
          <p14:tracePt t="40578" x="10456863" y="3709988"/>
          <p14:tracePt t="40588" x="10469563" y="3722688"/>
          <p14:tracePt t="40594" x="10509250" y="3760788"/>
          <p14:tracePt t="40606" x="10534650" y="3786188"/>
          <p14:tracePt t="40612" x="10560050" y="3798888"/>
          <p14:tracePt t="40622" x="10598150" y="3824288"/>
          <p14:tracePt t="40628" x="10623550" y="3824288"/>
          <p14:tracePt t="40637" x="10674350" y="3836988"/>
          <p14:tracePt t="40644" x="10699750" y="3836988"/>
          <p14:tracePt t="40652" x="10750550" y="3836988"/>
          <p14:tracePt t="40660" x="10775950" y="3836988"/>
          <p14:tracePt t="40669" x="10826750" y="3836988"/>
          <p14:tracePt t="40676" x="10839450" y="3836988"/>
          <p14:tracePt t="40684" x="10891838" y="3824288"/>
          <p14:tracePt t="40692" x="10917238" y="3811588"/>
          <p14:tracePt t="40700" x="10968038" y="3798888"/>
          <p14:tracePt t="40708" x="11006138" y="3786188"/>
          <p14:tracePt t="40716" x="11056938" y="3760788"/>
          <p14:tracePt t="40724" x="11082338" y="3748088"/>
          <p14:tracePt t="40732" x="11107738" y="3735388"/>
          <p14:tracePt t="40740" x="11171238" y="3697288"/>
          <p14:tracePt t="40748" x="11209338" y="3671888"/>
          <p14:tracePt t="40756" x="11234738" y="3646488"/>
          <p14:tracePt t="40764" x="11287125" y="3606800"/>
          <p14:tracePt t="40772" x="11312525" y="3581400"/>
          <p14:tracePt t="40780" x="11325225" y="3556000"/>
          <p14:tracePt t="40788" x="11350625" y="3530600"/>
          <p14:tracePt t="40796" x="11363325" y="3479800"/>
          <p14:tracePt t="40804" x="11363325" y="3441700"/>
          <p14:tracePt t="40812" x="11376025" y="3403600"/>
          <p14:tracePt t="40821" x="11376025" y="3365500"/>
          <p14:tracePt t="40828" x="11376025" y="3289300"/>
          <p14:tracePt t="40836" x="11376025" y="3251200"/>
          <p14:tracePt t="40844" x="11363325" y="3211513"/>
          <p14:tracePt t="40852" x="11350625" y="3160713"/>
          <p14:tracePt t="40860" x="11325225" y="3071813"/>
          <p14:tracePt t="40869" x="11312525" y="3033713"/>
          <p14:tracePt t="40876" x="11299825" y="2995613"/>
          <p14:tracePt t="40886" x="11287125" y="2957513"/>
          <p14:tracePt t="40894" x="11261725" y="2919413"/>
          <p14:tracePt t="40904" x="11249025" y="2881313"/>
          <p14:tracePt t="40908" x="11196638" y="2830513"/>
          <p14:tracePt t="40916" x="11171238" y="2805113"/>
          <p14:tracePt t="40926" x="11145838" y="2778125"/>
          <p14:tracePt t="40934" x="11107738" y="2752725"/>
          <p14:tracePt t="40942" x="11082338" y="2740025"/>
          <p14:tracePt t="40956" x="11044238" y="2714625"/>
          <p14:tracePt t="40958" x="11018838" y="2701925"/>
          <p14:tracePt t="40966" x="10968038" y="2689225"/>
          <p14:tracePt t="40974" x="10879138" y="2663825"/>
          <p14:tracePt t="40982" x="10826750" y="2651125"/>
          <p14:tracePt t="40990" x="10775950" y="2638425"/>
          <p14:tracePt t="40998" x="10661650" y="2625725"/>
          <p14:tracePt t="41006" x="10598150" y="2613025"/>
          <p14:tracePt t="41014" x="10534650" y="2600325"/>
          <p14:tracePt t="41022" x="10406063" y="2574925"/>
          <p14:tracePt t="41030" x="10355263" y="2574925"/>
          <p14:tracePt t="41038" x="10291763" y="2574925"/>
          <p14:tracePt t="41046" x="10228263" y="2574925"/>
          <p14:tracePt t="41055" x="10190163" y="2574925"/>
          <p14:tracePt t="41063" x="10177463" y="2587625"/>
          <p14:tracePt t="41071" x="10177463" y="2613025"/>
          <p14:tracePt t="41078" x="10177463" y="2651125"/>
          <p14:tracePt t="41086" x="10177463" y="2714625"/>
          <p14:tracePt t="41094" x="10202863" y="2792413"/>
          <p14:tracePt t="41102" x="10240963" y="2843213"/>
          <p14:tracePt t="41110" x="10279063" y="2932113"/>
          <p14:tracePt t="41118" x="10342563" y="3008313"/>
          <p14:tracePt t="41126" x="10406063" y="3059113"/>
          <p14:tracePt t="41134" x="10469563" y="3109913"/>
          <p14:tracePt t="41142" x="10534650" y="3160713"/>
          <p14:tracePt t="41150" x="10623550" y="3198813"/>
          <p14:tracePt t="41160" x="10699750" y="3225800"/>
          <p14:tracePt t="41166" x="10788650" y="3251200"/>
          <p14:tracePt t="41176" x="10839450" y="3263900"/>
          <p14:tracePt t="41187" x="10929938" y="3263900"/>
          <p14:tracePt t="41192" x="10980738" y="3263900"/>
          <p14:tracePt t="41200" x="11056938" y="3263900"/>
          <p14:tracePt t="41208" x="11095038" y="3251200"/>
          <p14:tracePt t="41216" x="11133138" y="3238500"/>
          <p14:tracePt t="41224" x="11183938" y="3198813"/>
          <p14:tracePt t="41233" x="11209338" y="3160713"/>
          <p14:tracePt t="41240" x="11222038" y="3109913"/>
          <p14:tracePt t="41248" x="11249025" y="3071813"/>
          <p14:tracePt t="41256" x="11261725" y="3021013"/>
          <p14:tracePt t="41264" x="11261725" y="2970213"/>
          <p14:tracePt t="41272" x="11274425" y="2906713"/>
          <p14:tracePt t="41280" x="11274425" y="2868613"/>
          <p14:tracePt t="41288" x="11274425" y="2843213"/>
          <p14:tracePt t="41296" x="11261725" y="2805113"/>
          <p14:tracePt t="41304" x="11249025" y="2765425"/>
          <p14:tracePt t="41312" x="11234738" y="2740025"/>
          <p14:tracePt t="41321" x="11222038" y="2727325"/>
          <p14:tracePt t="41328" x="11209338" y="2714625"/>
          <p14:tracePt t="41336" x="11196638" y="2714625"/>
          <p14:tracePt t="41344" x="11183938" y="2701925"/>
          <p14:tracePt t="41356" x="11171238" y="2701925"/>
          <p14:tracePt t="41360" x="11158538" y="2701925"/>
          <p14:tracePt t="41368" x="11145838" y="2701925"/>
          <p14:tracePt t="41376" x="11133138" y="2701925"/>
          <p14:tracePt t="41384" x="11120438" y="2714625"/>
          <p14:tracePt t="41392" x="11107738" y="2714625"/>
          <p14:tracePt t="41400" x="11107738" y="2727325"/>
          <p14:tracePt t="41408" x="11095038" y="2727325"/>
          <p14:tracePt t="41456" x="11095038" y="2740025"/>
          <p14:tracePt t="41571" x="11082338" y="2740025"/>
          <p14:tracePt t="41652" x="0" y="0"/>
        </p14:tracePtLst>
        <p14:tracePtLst>
          <p14:tracePt t="43980" x="9640888" y="2843213"/>
          <p14:tracePt t="43991" x="9628188" y="2843213"/>
          <p14:tracePt t="44023" x="9628188" y="2830513"/>
          <p14:tracePt t="44031" x="9615488" y="2830513"/>
          <p14:tracePt t="44048" x="9615488" y="2817813"/>
          <p14:tracePt t="44055" x="9602788" y="2817813"/>
          <p14:tracePt t="44066" x="9590088" y="2805113"/>
          <p14:tracePt t="44073" x="9577388" y="2805113"/>
          <p14:tracePt t="44081" x="9564688" y="2792413"/>
          <p14:tracePt t="44089" x="9551988" y="2792413"/>
          <p14:tracePt t="44098" x="9539288" y="2792413"/>
          <p14:tracePt t="44105" x="9526588" y="2792413"/>
          <p14:tracePt t="44113" x="9513888" y="2792413"/>
          <p14:tracePt t="44124" x="9501188" y="2778125"/>
          <p14:tracePt t="44129" x="9488488" y="2778125"/>
          <p14:tracePt t="44136" x="9463088" y="2778125"/>
          <p14:tracePt t="44144" x="9450388" y="2778125"/>
          <p14:tracePt t="44152" x="9412288" y="2778125"/>
          <p14:tracePt t="44161" x="9386888" y="2778125"/>
          <p14:tracePt t="44168" x="9361488" y="2778125"/>
          <p14:tracePt t="44177" x="9321800" y="2778125"/>
          <p14:tracePt t="44185" x="9283700" y="2778125"/>
          <p14:tracePt t="44193" x="9232900" y="2778125"/>
          <p14:tracePt t="44200" x="9194800" y="2778125"/>
          <p14:tracePt t="44208" x="9156700" y="2778125"/>
          <p14:tracePt t="44218" x="9118600" y="2778125"/>
          <p14:tracePt t="44225" x="9067800" y="2778125"/>
          <p14:tracePt t="44232" x="9029700" y="2778125"/>
          <p14:tracePt t="44240" x="8978900" y="2778125"/>
          <p14:tracePt t="44248" x="8926513" y="2778125"/>
          <p14:tracePt t="44256" x="8875713" y="2792413"/>
          <p14:tracePt t="44264" x="8850313" y="2792413"/>
          <p14:tracePt t="44273" x="8786813" y="2805113"/>
          <p14:tracePt t="44281" x="8723313" y="2817813"/>
          <p14:tracePt t="44288" x="8697913" y="2817813"/>
          <p14:tracePt t="44297" x="8647113" y="2830513"/>
          <p14:tracePt t="44305" x="8621713" y="2830513"/>
          <p14:tracePt t="44314" x="8583613" y="2830513"/>
          <p14:tracePt t="44321" x="8556625" y="2830513"/>
          <p14:tracePt t="44333" x="8531225" y="2830513"/>
          <p14:tracePt t="44336" x="8505825" y="2830513"/>
          <p14:tracePt t="44346" x="8480425" y="2830513"/>
          <p14:tracePt t="44357" x="8455025" y="2843213"/>
          <p14:tracePt t="44362" x="8429625" y="2843213"/>
          <p14:tracePt t="44373" x="8416925" y="2843213"/>
          <p14:tracePt t="44378" x="8391525" y="2843213"/>
          <p14:tracePt t="44386" x="8378825" y="2843213"/>
          <p14:tracePt t="44394" x="8366125" y="2855913"/>
          <p14:tracePt t="44402" x="8340725" y="2855913"/>
          <p14:tracePt t="44410" x="8328025" y="2855913"/>
          <p14:tracePt t="44418" x="8289925" y="2868613"/>
          <p14:tracePt t="44426" x="8277225" y="2881313"/>
          <p14:tracePt t="44434" x="8251825" y="2894013"/>
          <p14:tracePt t="44442" x="8213725" y="2906713"/>
          <p14:tracePt t="44450" x="8201025" y="2919413"/>
          <p14:tracePt t="44458" x="8174038" y="2932113"/>
          <p14:tracePt t="44466" x="8161338" y="2944813"/>
          <p14:tracePt t="44474" x="8123238" y="2970213"/>
          <p14:tracePt t="44483" x="8110538" y="2982913"/>
          <p14:tracePt t="44490" x="8085138" y="2995613"/>
          <p14:tracePt t="44502" x="8059738" y="3021013"/>
          <p14:tracePt t="44507" x="8047038" y="3033713"/>
          <p14:tracePt t="44515" x="8021638" y="3046413"/>
          <p14:tracePt t="44523" x="8008938" y="3059113"/>
          <p14:tracePt t="44534" x="7996238" y="3071813"/>
          <p14:tracePt t="44539" x="7958138" y="3097213"/>
          <p14:tracePt t="44548" x="7945438" y="3109913"/>
          <p14:tracePt t="44556" x="7932738" y="3122613"/>
          <p14:tracePt t="44563" x="7907338" y="3135313"/>
          <p14:tracePt t="44570" x="7894638" y="3160713"/>
          <p14:tracePt t="44579" x="7856538" y="3198813"/>
          <p14:tracePt t="44586" x="7831138" y="3225800"/>
          <p14:tracePt t="44595" x="7804150" y="3251200"/>
          <p14:tracePt t="44602" x="7778750" y="3276600"/>
          <p14:tracePt t="44610" x="7753350" y="3302000"/>
          <p14:tracePt t="44623" x="7740650" y="3340100"/>
          <p14:tracePt t="44628" x="7715250" y="3365500"/>
          <p14:tracePt t="44636" x="7677150" y="3416300"/>
          <p14:tracePt t="44643" x="7664450" y="3441700"/>
          <p14:tracePt t="44653" x="7651750" y="3479800"/>
          <p14:tracePt t="44660" x="7639050" y="3505200"/>
          <p14:tracePt t="44668" x="7626350" y="3530600"/>
          <p14:tracePt t="44676" x="7613650" y="3543300"/>
          <p14:tracePt t="44687" x="7600950" y="3568700"/>
          <p14:tracePt t="44693" x="7588250" y="3594100"/>
          <p14:tracePt t="44700" x="7588250" y="3619500"/>
          <p14:tracePt t="44708" x="7588250" y="3632200"/>
          <p14:tracePt t="44717" x="7575550" y="3659188"/>
          <p14:tracePt t="44725" x="7575550" y="3684588"/>
          <p14:tracePt t="44734" x="7575550" y="3697288"/>
          <p14:tracePt t="44740" x="7575550" y="3722688"/>
          <p14:tracePt t="44748" x="7575550" y="3748088"/>
          <p14:tracePt t="44756" x="7575550" y="3760788"/>
          <p14:tracePt t="44764" x="7575550" y="3811588"/>
          <p14:tracePt t="44772" x="7575550" y="3824288"/>
          <p14:tracePt t="44780" x="7575550" y="3849688"/>
          <p14:tracePt t="44788" x="7575550" y="3875088"/>
          <p14:tracePt t="44796" x="7575550" y="3900488"/>
          <p14:tracePt t="44805" x="7575550" y="3925888"/>
          <p14:tracePt t="44812" x="7575550" y="3951288"/>
          <p14:tracePt t="44820" x="7575550" y="3976688"/>
          <p14:tracePt t="44829" x="7588250" y="3989388"/>
          <p14:tracePt t="44836" x="7588250" y="4014788"/>
          <p14:tracePt t="44844" x="7588250" y="4027488"/>
          <p14:tracePt t="44853" x="7588250" y="4040188"/>
          <p14:tracePt t="44863" x="7588250" y="4052888"/>
          <p14:tracePt t="44868" x="7588250" y="4065588"/>
          <p14:tracePt t="44877" x="7588250" y="4079875"/>
          <p14:tracePt t="44884" x="7588250" y="4092575"/>
          <p14:tracePt t="44892" x="7600950" y="4105275"/>
          <p14:tracePt t="44902" x="7613650" y="4117975"/>
          <p14:tracePt t="44908" x="7626350" y="4143375"/>
          <p14:tracePt t="44925" x="7639050" y="4181475"/>
          <p14:tracePt t="44934" x="7664450" y="4206875"/>
          <p14:tracePt t="44956" x="7702550" y="4257675"/>
          <p14:tracePt t="44960" x="7715250" y="4283075"/>
          <p14:tracePt t="44966" x="7727950" y="4295775"/>
          <p14:tracePt t="44974" x="7740650" y="4321175"/>
          <p14:tracePt t="44983" x="7753350" y="4333875"/>
          <p14:tracePt t="44991" x="7766050" y="4346575"/>
          <p14:tracePt t="44998" x="7766050" y="4359275"/>
          <p14:tracePt t="45006" x="7778750" y="4371975"/>
          <p14:tracePt t="45014" x="7778750" y="4384675"/>
          <p14:tracePt t="45023" x="7791450" y="4397375"/>
          <p14:tracePt t="45031" x="7804150" y="4397375"/>
          <p14:tracePt t="45046" x="7818438" y="4410075"/>
          <p14:tracePt t="45055" x="7831138" y="4422775"/>
          <p14:tracePt t="45062" x="7843838" y="4435475"/>
          <p14:tracePt t="45070" x="7856538" y="4448175"/>
          <p14:tracePt t="45078" x="7881938" y="4460875"/>
          <p14:tracePt t="45086" x="7907338" y="4473575"/>
          <p14:tracePt t="45094" x="7932738" y="4486275"/>
          <p14:tracePt t="45102" x="7958138" y="4486275"/>
          <p14:tracePt t="45110" x="7983538" y="4498975"/>
          <p14:tracePt t="45126" x="8021638" y="4513263"/>
          <p14:tracePt t="45134" x="8059738" y="4525963"/>
          <p14:tracePt t="45142" x="8110538" y="4538663"/>
          <p14:tracePt t="45151" x="8161338" y="4551363"/>
          <p14:tracePt t="45159" x="8213725" y="4551363"/>
          <p14:tracePt t="45166" x="8264525" y="4564063"/>
          <p14:tracePt t="45182" x="8302625" y="4564063"/>
          <p14:tracePt t="45191" x="8353425" y="4576763"/>
          <p14:tracePt t="45200" x="8391525" y="4576763"/>
          <p14:tracePt t="45206" x="8416925" y="4576763"/>
          <p14:tracePt t="45216" x="8455025" y="4576763"/>
          <p14:tracePt t="45224" x="8505825" y="4564063"/>
          <p14:tracePt t="45240" x="8543925" y="4551363"/>
          <p14:tracePt t="45250" x="8596313" y="4538663"/>
          <p14:tracePt t="45257" x="8634413" y="4525963"/>
          <p14:tracePt t="45265" x="8672513" y="4513263"/>
          <p14:tracePt t="45280" x="8710613" y="4486275"/>
          <p14:tracePt t="45288" x="8736013" y="4473575"/>
          <p14:tracePt t="45296" x="8774113" y="4448175"/>
          <p14:tracePt t="45305" x="8799513" y="4422775"/>
          <p14:tracePt t="45312" x="8837613" y="4384675"/>
          <p14:tracePt t="45328" x="8863013" y="4359275"/>
          <p14:tracePt t="45336" x="8901113" y="4308475"/>
          <p14:tracePt t="45344" x="8926513" y="4270375"/>
          <p14:tracePt t="45352" x="8951913" y="4219575"/>
          <p14:tracePt t="45368" x="8978900" y="4181475"/>
          <p14:tracePt t="45376" x="9004300" y="4143375"/>
          <p14:tracePt t="45384" x="9017000" y="4105275"/>
          <p14:tracePt t="45400" x="9017000" y="4079875"/>
          <p14:tracePt t="45408" x="9029700" y="4052888"/>
          <p14:tracePt t="45416" x="9042400" y="4014788"/>
          <p14:tracePt t="45424" x="9042400" y="3976688"/>
          <p14:tracePt t="45432" x="9042400" y="3938588"/>
          <p14:tracePt t="45440" x="9042400" y="3900488"/>
          <p14:tracePt t="45448" x="9042400" y="3862388"/>
          <p14:tracePt t="45456" x="9042400" y="3824288"/>
          <p14:tracePt t="45464" x="9042400" y="3773488"/>
          <p14:tracePt t="45474" x="9042400" y="3735388"/>
          <p14:tracePt t="45480" x="9042400" y="3697288"/>
          <p14:tracePt t="45490" x="9042400" y="3659188"/>
          <p14:tracePt t="45496" x="9042400" y="3619500"/>
          <p14:tracePt t="45506" x="9042400" y="3581400"/>
          <p14:tracePt t="45514" x="9042400" y="3556000"/>
          <p14:tracePt t="45522" x="9042400" y="3543300"/>
          <p14:tracePt t="45530" x="9042400" y="3517900"/>
          <p14:tracePt t="45538" x="9042400" y="3492500"/>
          <p14:tracePt t="45546" x="9042400" y="3467100"/>
          <p14:tracePt t="45555" x="9042400" y="3454400"/>
          <p14:tracePt t="45562" x="9042400" y="3429000"/>
          <p14:tracePt t="45570" x="9042400" y="3403600"/>
          <p14:tracePt t="45578" x="9042400" y="3378200"/>
          <p14:tracePt t="45586" x="9042400" y="3352800"/>
          <p14:tracePt t="45598" x="9029700" y="3327400"/>
          <p14:tracePt t="45607" x="9029700" y="3314700"/>
          <p14:tracePt t="45614" x="9029700" y="3289300"/>
          <p14:tracePt t="45623" x="9017000" y="3251200"/>
          <p14:tracePt t="45630" x="9017000" y="3225800"/>
          <p14:tracePt t="45640" x="9004300" y="3198813"/>
          <p14:tracePt t="45646" x="9004300" y="3173413"/>
          <p14:tracePt t="45657" x="8991600" y="3148013"/>
          <p14:tracePt t="45662" x="8991600" y="3122613"/>
          <p14:tracePt t="45670" x="8966200" y="3059113"/>
          <p14:tracePt t="45678" x="8966200" y="3033713"/>
          <p14:tracePt t="45686" x="8951913" y="3008313"/>
          <p14:tracePt t="45694" x="8939213" y="2995613"/>
          <p14:tracePt t="45702" x="8939213" y="2982913"/>
          <p14:tracePt t="45710" x="8939213" y="2970213"/>
          <p14:tracePt t="45718" x="8926513" y="2957513"/>
          <p14:tracePt t="45726" x="8926513" y="2944813"/>
          <p14:tracePt t="45734" x="8926513" y="2932113"/>
          <p14:tracePt t="45743" x="8913813" y="2919413"/>
          <p14:tracePt t="45750" x="8901113" y="2906713"/>
          <p14:tracePt t="45758" x="8901113" y="2894013"/>
          <p14:tracePt t="45768" x="8888413" y="2881313"/>
          <p14:tracePt t="45776" x="8888413" y="2868613"/>
          <p14:tracePt t="45782" x="8875713" y="2843213"/>
          <p14:tracePt t="45790" x="8863013" y="2843213"/>
          <p14:tracePt t="45800" x="8863013" y="2830513"/>
          <p14:tracePt t="45808" x="8850313" y="2830513"/>
          <p14:tracePt t="45841" x="8850313" y="2817813"/>
          <p14:tracePt t="45848" x="8837613" y="2817813"/>
          <p14:tracePt t="45857" x="8837613" y="2805113"/>
          <p14:tracePt t="45864" x="8824913" y="2805113"/>
          <p14:tracePt t="45873" x="8824913" y="2792413"/>
          <p14:tracePt t="45880" x="8799513" y="2765425"/>
          <p14:tracePt t="45890" x="8786813" y="2752725"/>
          <p14:tracePt t="45896" x="8761413" y="2752725"/>
          <p14:tracePt t="45906" x="8748713" y="2727325"/>
          <p14:tracePt t="45912" x="8723313" y="2714625"/>
          <p14:tracePt t="45920" x="8697913" y="2701925"/>
          <p14:tracePt t="45928" x="8685213" y="2689225"/>
          <p14:tracePt t="45936" x="8672513" y="2676525"/>
          <p14:tracePt t="45944" x="8659813" y="2676525"/>
          <p14:tracePt t="45957" x="8647113" y="2676525"/>
          <p14:tracePt t="45968" x="8634413" y="2676525"/>
          <p14:tracePt t="46048" x="8634413" y="2663825"/>
          <p14:tracePt t="46122" x="8621713" y="2663825"/>
          <p14:tracePt t="46146" x="8609013" y="2663825"/>
          <p14:tracePt t="46154" x="8596313" y="2676525"/>
          <p14:tracePt t="46170" x="8583613" y="2689225"/>
          <p14:tracePt t="46178" x="8569325" y="2701925"/>
          <p14:tracePt t="46186" x="8556625" y="2714625"/>
          <p14:tracePt t="46194" x="8556625" y="2727325"/>
          <p14:tracePt t="46202" x="8543925" y="2752725"/>
          <p14:tracePt t="46210" x="8518525" y="2778125"/>
          <p14:tracePt t="46218" x="8518525" y="2792413"/>
          <p14:tracePt t="46226" x="8505825" y="2830513"/>
          <p14:tracePt t="46234" x="8493125" y="2855913"/>
          <p14:tracePt t="46242" x="8480425" y="2906713"/>
          <p14:tracePt t="46250" x="8467725" y="2944813"/>
          <p14:tracePt t="46258" x="8455025" y="2995613"/>
          <p14:tracePt t="46266" x="8455025" y="3071813"/>
          <p14:tracePt t="46274" x="8442325" y="3135313"/>
          <p14:tracePt t="46282" x="8442325" y="3198813"/>
          <p14:tracePt t="46290" x="8429625" y="3263900"/>
          <p14:tracePt t="46298" x="8429625" y="3327400"/>
          <p14:tracePt t="46307" x="8429625" y="3390900"/>
          <p14:tracePt t="46316" x="8429625" y="3454400"/>
          <p14:tracePt t="46322" x="8429625" y="3505200"/>
          <p14:tracePt t="46332" x="8429625" y="3568700"/>
          <p14:tracePt t="46339" x="8429625" y="3632200"/>
          <p14:tracePt t="46348" x="8429625" y="3659188"/>
          <p14:tracePt t="46360" x="8442325" y="3735388"/>
          <p14:tracePt t="46364" x="8467725" y="3798888"/>
          <p14:tracePt t="46373" x="8480425" y="3875088"/>
          <p14:tracePt t="46380" x="8493125" y="3900488"/>
          <p14:tracePt t="46390" x="8505825" y="3976688"/>
          <p14:tracePt t="46396" x="8531225" y="4040188"/>
          <p14:tracePt t="46405" x="8543925" y="4079875"/>
          <p14:tracePt t="46412" x="8583613" y="4156075"/>
          <p14:tracePt t="46420" x="8621713" y="4232275"/>
          <p14:tracePt t="46428" x="8634413" y="4270375"/>
          <p14:tracePt t="46436" x="8685213" y="4346575"/>
          <p14:tracePt t="46444" x="8710613" y="4384675"/>
          <p14:tracePt t="46452" x="8748713" y="4435475"/>
          <p14:tracePt t="46460" x="8761413" y="4448175"/>
          <p14:tracePt t="46468" x="8774113" y="4473575"/>
          <p14:tracePt t="46476" x="8786813" y="4486275"/>
          <p14:tracePt t="46487" x="8799513" y="4486275"/>
          <p14:tracePt t="46492" x="8799513" y="4498975"/>
          <p14:tracePt t="46500" x="8812213" y="4498975"/>
          <p14:tracePt t="46508" x="8812213" y="4513263"/>
          <p14:tracePt t="46516" x="8824913" y="4513263"/>
          <p14:tracePt t="46525" x="8850313" y="4525963"/>
          <p14:tracePt t="46532" x="8875713" y="4538663"/>
          <p14:tracePt t="46545" x="8926513" y="4589463"/>
          <p14:tracePt t="46549" x="9004300" y="4614863"/>
          <p14:tracePt t="46556" x="9067800" y="4652963"/>
          <p14:tracePt t="46564" x="9131300" y="4678363"/>
          <p14:tracePt t="46574" x="9194800" y="4703763"/>
          <p14:tracePt t="46580" x="9258300" y="4729163"/>
          <p14:tracePt t="46588" x="9309100" y="4741863"/>
          <p14:tracePt t="46596" x="9361488" y="4754563"/>
          <p14:tracePt t="46606" x="9386888" y="4754563"/>
          <p14:tracePt t="46612" x="9412288" y="4754563"/>
          <p14:tracePt t="46624" x="9437688" y="4754563"/>
          <p14:tracePt t="46628" x="9463088" y="4754563"/>
          <p14:tracePt t="46639" x="9475788" y="4754563"/>
          <p14:tracePt t="46646" x="9488488" y="4741863"/>
          <p14:tracePt t="46656" x="9501188" y="4741863"/>
          <p14:tracePt t="46662" x="9513888" y="4716463"/>
          <p14:tracePt t="46670" x="9526588" y="4716463"/>
          <p14:tracePt t="46678" x="9551988" y="4691063"/>
          <p14:tracePt t="46686" x="9564688" y="4678363"/>
          <p14:tracePt t="46694" x="9590088" y="4652963"/>
          <p14:tracePt t="46702" x="9615488" y="4614863"/>
          <p14:tracePt t="46710" x="9640888" y="4602163"/>
          <p14:tracePt t="46718" x="9666288" y="4551363"/>
          <p14:tracePt t="46726" x="9691688" y="4525963"/>
          <p14:tracePt t="46734" x="9744075" y="4460875"/>
          <p14:tracePt t="46742" x="9769475" y="4435475"/>
          <p14:tracePt t="46750" x="9807575" y="4371975"/>
          <p14:tracePt t="46758" x="9832975" y="4346575"/>
          <p14:tracePt t="46766" x="9858375" y="4283075"/>
          <p14:tracePt t="46777" x="9883775" y="4244975"/>
          <p14:tracePt t="46782" x="9896475" y="4219575"/>
          <p14:tracePt t="46790" x="9909175" y="4143375"/>
          <p14:tracePt t="46800" x="9921875" y="4092575"/>
          <p14:tracePt t="46808" x="9934575" y="3989388"/>
          <p14:tracePt t="46814" x="9934575" y="3938588"/>
          <p14:tracePt t="46822" x="9934575" y="3900488"/>
          <p14:tracePt t="46830" x="9934575" y="3824288"/>
          <p14:tracePt t="46840" x="9934575" y="3786188"/>
          <p14:tracePt t="46846" x="9934575" y="3748088"/>
          <p14:tracePt t="46856" x="9934575" y="3709988"/>
          <p14:tracePt t="46862" x="9921875" y="3646488"/>
          <p14:tracePt t="46870" x="9921875" y="3606800"/>
          <p14:tracePt t="46878" x="9921875" y="3581400"/>
          <p14:tracePt t="46886" x="9909175" y="3530600"/>
          <p14:tracePt t="46894" x="9909175" y="3517900"/>
          <p14:tracePt t="46906" x="9909175" y="3505200"/>
          <p14:tracePt t="46910" x="9896475" y="3492500"/>
          <p14:tracePt t="46920" x="9896475" y="3467100"/>
          <p14:tracePt t="46926" x="9883775" y="3441700"/>
          <p14:tracePt t="46936" x="9871075" y="3416300"/>
          <p14:tracePt t="46944" x="9858375" y="3403600"/>
          <p14:tracePt t="46952" x="9845675" y="3390900"/>
          <p14:tracePt t="46961" x="9832975" y="3365500"/>
          <p14:tracePt t="46968" x="9820275" y="3327400"/>
          <p14:tracePt t="46976" x="9807575" y="3327400"/>
          <p14:tracePt t="46984" x="9807575" y="3314700"/>
          <p14:tracePt t="46992" x="9794875" y="3302000"/>
          <p14:tracePt t="47000" x="9782175" y="3276600"/>
          <p14:tracePt t="47008" x="9769475" y="3263900"/>
          <p14:tracePt t="47016" x="9756775" y="3251200"/>
          <p14:tracePt t="47024" x="9744075" y="3238500"/>
          <p14:tracePt t="47032" x="9731375" y="3211513"/>
          <p14:tracePt t="47040" x="9704388" y="3198813"/>
          <p14:tracePt t="47048" x="9678988" y="3186113"/>
          <p14:tracePt t="47056" x="9666288" y="3160713"/>
          <p14:tracePt t="47064" x="9640888" y="3148013"/>
          <p14:tracePt t="47072" x="9628188" y="3135313"/>
          <p14:tracePt t="47080" x="9602788" y="3109913"/>
          <p14:tracePt t="47088" x="9577388" y="3097213"/>
          <p14:tracePt t="47096" x="9564688" y="3084513"/>
          <p14:tracePt t="47107" x="9539288" y="3071813"/>
          <p14:tracePt t="47112" x="9501188" y="3046413"/>
          <p14:tracePt t="47120" x="9488488" y="3033713"/>
          <p14:tracePt t="47128" x="9475788" y="3033713"/>
          <p14:tracePt t="47152" x="9463088" y="3033713"/>
          <p14:tracePt t="47168" x="9463088" y="3021013"/>
          <p14:tracePt t="47184" x="9450388" y="3021013"/>
          <p14:tracePt t="47194" x="9424988" y="3008313"/>
          <p14:tracePt t="47200" x="9412288" y="3008313"/>
          <p14:tracePt t="47210" x="9399588" y="2995613"/>
          <p14:tracePt t="47218" x="9374188" y="2995613"/>
          <p14:tracePt t="47226" x="9361488" y="2982913"/>
          <p14:tracePt t="47234" x="9348788" y="2982913"/>
          <p14:tracePt t="47242" x="9336088" y="2982913"/>
          <p14:tracePt t="47250" x="9321800" y="2982913"/>
          <p14:tracePt t="47258" x="9321800" y="2970213"/>
          <p14:tracePt t="47290" x="9309100" y="2970213"/>
          <p14:tracePt t="47316" x="9296400" y="2970213"/>
          <p14:tracePt t="47338" x="9283700" y="2970213"/>
          <p14:tracePt t="47354" x="9271000" y="2970213"/>
          <p14:tracePt t="47362" x="9258300" y="2970213"/>
          <p14:tracePt t="47378" x="9245600" y="2970213"/>
          <p14:tracePt t="47394" x="9232900" y="2970213"/>
          <p14:tracePt t="47418" x="9220200" y="2970213"/>
          <p14:tracePt t="47605" x="0" y="0"/>
        </p14:tracePtLst>
      </p14:laserTrace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67AB1-7A9C-43B8-9EE1-1F103B640AC6}"/>
              </a:ext>
            </a:extLst>
          </p:cNvPr>
          <p:cNvSpPr>
            <a:spLocks noGrp="1"/>
          </p:cNvSpPr>
          <p:nvPr>
            <p:ph type="title"/>
          </p:nvPr>
        </p:nvSpPr>
        <p:spPr/>
        <p:txBody>
          <a:bodyPr/>
          <a:lstStyle/>
          <a:p>
            <a:r>
              <a:rPr lang="en-US" dirty="0"/>
              <a:t>Estimación del tiempo en grupo</a:t>
            </a:r>
            <a:br>
              <a:rPr lang="en-US" dirty="0"/>
            </a:br>
            <a:br>
              <a:rPr lang="en-US" dirty="0"/>
            </a:br>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8D8F3F29-5A9C-4C9F-8E46-36EAE65DB786}"/>
              </a:ext>
            </a:extLst>
          </p:cNvPr>
          <p:cNvSpPr txBox="1"/>
          <p:nvPr/>
        </p:nvSpPr>
        <p:spPr>
          <a:xfrm>
            <a:off x="252919" y="91029"/>
            <a:ext cx="6434775" cy="615553"/>
          </a:xfrm>
          <a:prstGeom prst="rect">
            <a:avLst/>
          </a:prstGeom>
          <a:noFill/>
        </p:spPr>
        <p:txBody>
          <a:bodyPr wrap="none" rtlCol="0">
            <a:spAutoFit/>
          </a:bodyPr>
          <a:lstStyle/>
          <a:p>
            <a:r>
              <a:rPr lang="en-US" dirty="0" err="1"/>
              <a:t>Fazito </a:t>
            </a:r>
            <a:r>
              <a:rPr lang="en-US" dirty="0"/>
              <a:t>et al.: </a:t>
            </a:r>
          </a:p>
          <a:p>
            <a:r>
              <a:rPr lang="en-US" sz="1600" dirty="0">
                <a:solidFill>
                  <a:srgbClr val="0070C0"/>
                </a:solidFill>
                <a:hlinkClick r:id="rId3">
                  <a:extLst>
                    <a:ext uri="{A12FA001-AC4F-418D-AE19-62706E023703}">
                      <ahyp:hlinkClr xmlns:ahyp="http://schemas.microsoft.com/office/drawing/2018/hyperlinkcolor" val="tx"/>
                    </a:ext>
                  </a:extLst>
                </a:hlinkClick>
              </a:rPr>
              <a:t>https://sti.bmj.com/content/sextrans/88/Suppl_2/i24.full.pdf?with-ds=yes</a:t>
            </a:r>
            <a:r>
              <a:rPr lang="en-US" sz="1600" dirty="0">
                <a:solidFill>
                  <a:srgbClr val="0070C0"/>
                </a:solidFill>
              </a:rPr>
              <a:t> </a:t>
            </a:r>
          </a:p>
        </p:txBody>
      </p:sp>
      <p:pic>
        <p:nvPicPr>
          <p:cNvPr id="5" name="Picture 4">
            <a:extLst>
              <a:ext uri="{FF2B5EF4-FFF2-40B4-BE49-F238E27FC236}">
                <a16:creationId xmlns:a16="http://schemas.microsoft.com/office/drawing/2014/main" id="{AEC1D1AB-FA95-4D4F-89D3-FE6E401A768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993" b="49545"/>
          <a:stretch/>
        </p:blipFill>
        <p:spPr bwMode="auto">
          <a:xfrm>
            <a:off x="4278037" y="674902"/>
            <a:ext cx="6984776" cy="909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6">
            <a:extLst>
              <a:ext uri="{FF2B5EF4-FFF2-40B4-BE49-F238E27FC236}">
                <a16:creationId xmlns:a16="http://schemas.microsoft.com/office/drawing/2014/main" id="{48FCFFE2-0E49-49D8-B748-E04B865FC5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0951" y="1620335"/>
            <a:ext cx="4192400" cy="46604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a:extLst>
              <a:ext uri="{FF2B5EF4-FFF2-40B4-BE49-F238E27FC236}">
                <a16:creationId xmlns:a16="http://schemas.microsoft.com/office/drawing/2014/main" id="{10F6CBF0-E9C5-42C6-BD35-367F595148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0259" y="1584534"/>
            <a:ext cx="4561997" cy="4189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5A3C610D-FC90-48A2-B2D0-C4E30C10D25B}"/>
              </a:ext>
            </a:extLst>
          </p:cNvPr>
          <p:cNvSpPr txBox="1"/>
          <p:nvPr/>
        </p:nvSpPr>
        <p:spPr>
          <a:xfrm>
            <a:off x="252919" y="3013946"/>
            <a:ext cx="2835338" cy="2031325"/>
          </a:xfrm>
          <a:prstGeom prst="rect">
            <a:avLst/>
          </a:prstGeom>
          <a:noFill/>
        </p:spPr>
        <p:txBody>
          <a:bodyPr wrap="square" rtlCol="0">
            <a:spAutoFit/>
          </a:bodyPr>
          <a:lstStyle/>
          <a:p>
            <a:pPr marL="342900" indent="-342900">
              <a:buFont typeface="+mj-lt"/>
              <a:buAutoNum type="arabicPeriod"/>
            </a:pPr>
            <a:r>
              <a:rPr lang="en-US" dirty="0"/>
              <a:t>Pregunte a quienes han abandonado KP cuánto tiempo estuvieron allí.</a:t>
            </a:r>
          </a:p>
          <a:p>
            <a:pPr marL="342900" indent="-342900">
              <a:buFont typeface="+mj-lt"/>
              <a:buAutoNum type="arabicPeriod"/>
            </a:pPr>
            <a:r>
              <a:rPr lang="en-US" dirty="0"/>
              <a:t>Observe el porcentaje de personas que ingresaron en KP el año pasado</a:t>
            </a:r>
          </a:p>
          <a:p>
            <a:pPr marL="342900" indent="-342900">
              <a:buFont typeface="+mj-lt"/>
              <a:buAutoNum type="arabicPeriod"/>
            </a:pPr>
            <a:r>
              <a:rPr lang="en-US" dirty="0"/>
              <a:t>Duplique la mediana del tiempo que se ha informado en KP.</a:t>
            </a:r>
          </a:p>
        </p:txBody>
      </p:sp>
    </p:spTree>
    <p:extLst>
      <p:ext uri="{BB962C8B-B14F-4D97-AF65-F5344CB8AC3E}">
        <p14:creationId xmlns:p14="http://schemas.microsoft.com/office/powerpoint/2010/main" val="141279660"/>
      </p:ext>
    </p:extLst>
  </p:cSld>
  <p:clrMapOvr>
    <a:masterClrMapping/>
  </p:clrMapOvr>
  <mc:AlternateContent xmlns:mc="http://schemas.openxmlformats.org/markup-compatibility/2006" xmlns:p14="http://schemas.microsoft.com/office/powerpoint/2010/main">
    <mc:Choice Requires="p14">
      <p:transition spd="slow" p14:dur="2000" advTm="69864"/>
    </mc:Choice>
    <mc:Fallback xmlns="" xmlns:a16="http://schemas.microsoft.com/office/drawing/2014/main" xmlns:ahyp="http://schemas.microsoft.com/office/drawing/2018/hyperlinkcolor" xmlns:a14="http://schemas.microsoft.com/office/drawing/2010/main">
      <p:transition spd="slow" advTm="69864"/>
    </mc:Fallback>
  </mc:AlternateContent>
  <p:extLst>
    <p:ext uri="{3A86A75C-4F4B-4683-9AE1-C65F6400EC91}">
      <p14:laserTraceLst xmlns:p14="http://schemas.microsoft.com/office/powerpoint/2010/main">
        <p14:tracePtLst>
          <p14:tracePt t="16259" x="2219325" y="2881313"/>
          <p14:tracePt t="16267" x="2219325" y="2894013"/>
          <p14:tracePt t="16291" x="2206625" y="2894013"/>
          <p14:tracePt t="16307" x="2193925" y="2894013"/>
          <p14:tracePt t="16323" x="2181225" y="2894013"/>
          <p14:tracePt t="16331" x="2155825" y="2894013"/>
          <p14:tracePt t="16339" x="2143125" y="2881313"/>
          <p14:tracePt t="16348" x="2117725" y="2881313"/>
          <p14:tracePt t="16355" x="2090738" y="2868613"/>
          <p14:tracePt t="16364" x="2065338" y="2855913"/>
          <p14:tracePt t="16371" x="2027238" y="2855913"/>
          <p14:tracePt t="16383" x="1951038" y="2830513"/>
          <p14:tracePt t="16387" x="1925638" y="2817813"/>
          <p14:tracePt t="16397" x="1849438" y="2805113"/>
          <p14:tracePt t="16403" x="1798638" y="2792413"/>
          <p14:tracePt t="16415" x="1722438" y="2778125"/>
          <p14:tracePt t="16419" x="1670050" y="2778125"/>
          <p14:tracePt t="16427" x="1568450" y="2778125"/>
          <p14:tracePt t="16435" x="1517650" y="2778125"/>
          <p14:tracePt t="16445" x="1403350" y="2778125"/>
          <p14:tracePt t="16451" x="1339850" y="2778125"/>
          <p14:tracePt t="16458" x="1274763" y="2778125"/>
          <p14:tracePt t="16466" x="1160463" y="2778125"/>
          <p14:tracePt t="16474" x="1096963" y="2778125"/>
          <p14:tracePt t="16483" x="969963" y="2778125"/>
          <p14:tracePt t="16492" x="904875" y="2778125"/>
          <p14:tracePt t="16498" x="841375" y="2792413"/>
          <p14:tracePt t="16508" x="714375" y="2792413"/>
          <p14:tracePt t="16516" x="650875" y="2805113"/>
          <p14:tracePt t="16524" x="587375" y="2805113"/>
          <p14:tracePt t="16532" x="522288" y="2805113"/>
          <p14:tracePt t="16540" x="382588" y="2805113"/>
          <p14:tracePt t="16549" x="319088" y="2805113"/>
          <p14:tracePt t="16556" x="255588" y="2805113"/>
          <p14:tracePt t="16565" x="139700" y="2805113"/>
          <p14:tracePt t="16572" x="101600" y="2817813"/>
          <p14:tracePt t="16580" x="50800" y="2830513"/>
          <p14:tracePt t="16589" x="12700" y="2830513"/>
          <p14:tracePt t="16850" x="152400" y="3824288"/>
          <p14:tracePt t="16858" x="230188" y="3836988"/>
          <p14:tracePt t="16866" x="293688" y="3849688"/>
          <p14:tracePt t="16874" x="446088" y="3875088"/>
          <p14:tracePt t="16882" x="509588" y="3887788"/>
          <p14:tracePt t="16890" x="663575" y="3900488"/>
          <p14:tracePt t="16898" x="739775" y="3900488"/>
          <p14:tracePt t="16906" x="904875" y="3900488"/>
          <p14:tracePt t="16914" x="982663" y="3900488"/>
          <p14:tracePt t="16922" x="1147763" y="3900488"/>
          <p14:tracePt t="16930" x="1223963" y="3900488"/>
          <p14:tracePt t="16938" x="1352550" y="3900488"/>
          <p14:tracePt t="16962" x="1543050" y="3862388"/>
          <p14:tracePt t="16964" x="1593850" y="3849688"/>
          <p14:tracePt t="16970" x="1670050" y="3811588"/>
          <p14:tracePt t="16978" x="1735138" y="3760788"/>
          <p14:tracePt t="16986" x="1773238" y="3735388"/>
          <p14:tracePt t="16995" x="1849438" y="3684588"/>
          <p14:tracePt t="17002" x="1874838" y="3659188"/>
          <p14:tracePt t="17010" x="1925638" y="3606800"/>
          <p14:tracePt t="17018" x="1963738" y="3556000"/>
          <p14:tracePt t="17026" x="1963738" y="3517900"/>
          <p14:tracePt t="17034" x="1976438" y="3454400"/>
          <p14:tracePt t="17042" x="1989138" y="3416300"/>
          <p14:tracePt t="17050" x="1989138" y="3327400"/>
          <p14:tracePt t="17058" x="1989138" y="3276600"/>
          <p14:tracePt t="17066" x="2001838" y="3186113"/>
          <p14:tracePt t="17076" x="2001838" y="3148013"/>
          <p14:tracePt t="17082" x="2001838" y="3071813"/>
          <p14:tracePt t="17092" x="2001838" y="3033713"/>
          <p14:tracePt t="17100" x="2001838" y="2995613"/>
          <p14:tracePt t="17108" x="1989138" y="2932113"/>
          <p14:tracePt t="17116" x="1989138" y="2906713"/>
          <p14:tracePt t="17124" x="1963738" y="2843213"/>
          <p14:tracePt t="17132" x="1951038" y="2817813"/>
          <p14:tracePt t="17142" x="1925638" y="2778125"/>
          <p14:tracePt t="17148" x="1900238" y="2727325"/>
          <p14:tracePt t="17156" x="1874838" y="2701925"/>
          <p14:tracePt t="17164" x="1836738" y="2651125"/>
          <p14:tracePt t="17172" x="1798638" y="2613025"/>
          <p14:tracePt t="17180" x="1760538" y="2574925"/>
          <p14:tracePt t="17188" x="1722438" y="2536825"/>
          <p14:tracePt t="17196" x="1670050" y="2498725"/>
          <p14:tracePt t="17204" x="1619250" y="2460625"/>
          <p14:tracePt t="17212" x="1581150" y="2435225"/>
          <p14:tracePt t="17228" x="1530350" y="2409825"/>
          <p14:tracePt t="17236" x="1479550" y="2359025"/>
          <p14:tracePt t="17244" x="1428750" y="2332038"/>
          <p14:tracePt t="17252" x="1390650" y="2306638"/>
          <p14:tracePt t="17260" x="1352550" y="2268538"/>
          <p14:tracePt t="17269" x="1325563" y="2255838"/>
          <p14:tracePt t="17276" x="1287463" y="2230438"/>
          <p14:tracePt t="17284" x="1236663" y="2205038"/>
          <p14:tracePt t="17292" x="1211263" y="2192338"/>
          <p14:tracePt t="17300" x="1173163" y="2166938"/>
          <p14:tracePt t="17308" x="1122363" y="2154238"/>
          <p14:tracePt t="17316" x="1096963" y="2141538"/>
          <p14:tracePt t="17324" x="1046163" y="2128838"/>
          <p14:tracePt t="17334" x="1020763" y="2116138"/>
          <p14:tracePt t="17340" x="957263" y="2103438"/>
          <p14:tracePt t="17348" x="917575" y="2090738"/>
          <p14:tracePt t="17356" x="854075" y="2078038"/>
          <p14:tracePt t="17367" x="815975" y="2078038"/>
          <p14:tracePt t="17372" x="790575" y="2078038"/>
          <p14:tracePt t="17382" x="714375" y="2065338"/>
          <p14:tracePt t="17390" x="688975" y="2065338"/>
          <p14:tracePt t="17398" x="625475" y="2065338"/>
          <p14:tracePt t="17406" x="587375" y="2065338"/>
          <p14:tracePt t="17414" x="522288" y="2065338"/>
          <p14:tracePt t="17422" x="484188" y="2078038"/>
          <p14:tracePt t="17430" x="446088" y="2078038"/>
          <p14:tracePt t="17438" x="369888" y="2090738"/>
          <p14:tracePt t="17446" x="319088" y="2103438"/>
          <p14:tracePt t="17454" x="280988" y="2116138"/>
          <p14:tracePt t="17462" x="192088" y="2141538"/>
          <p14:tracePt t="17470" x="152400" y="2154238"/>
          <p14:tracePt t="17478" x="101600" y="2179638"/>
          <p14:tracePt t="17486" x="50800" y="2205038"/>
          <p14:tracePt t="17720" x="25400" y="3263900"/>
          <p14:tracePt t="17728" x="88900" y="3302000"/>
          <p14:tracePt t="17737" x="114300" y="3314700"/>
          <p14:tracePt t="17745" x="192088" y="3352800"/>
          <p14:tracePt t="17753" x="230188" y="3365500"/>
          <p14:tracePt t="17760" x="268288" y="3378200"/>
          <p14:tracePt t="17768" x="357188" y="3416300"/>
          <p14:tracePt t="17776" x="407988" y="3429000"/>
          <p14:tracePt t="17786" x="522288" y="3467100"/>
          <p14:tracePt t="17792" x="587375" y="3479800"/>
          <p14:tracePt t="17800" x="650875" y="3492500"/>
          <p14:tracePt t="17808" x="790575" y="3517900"/>
          <p14:tracePt t="17817" x="854075" y="3517900"/>
          <p14:tracePt t="17825" x="930275" y="3530600"/>
          <p14:tracePt t="17832" x="1008063" y="3530600"/>
          <p14:tracePt t="17840" x="1160463" y="3530600"/>
          <p14:tracePt t="17848" x="1236663" y="3530600"/>
          <p14:tracePt t="17858" x="1312863" y="3517900"/>
          <p14:tracePt t="17865" x="1466850" y="3505200"/>
          <p14:tracePt t="17873" x="1543050" y="3492500"/>
          <p14:tracePt t="17881" x="1619250" y="3479800"/>
          <p14:tracePt t="17891" x="1682750" y="3479800"/>
          <p14:tracePt t="17897" x="1760538" y="3467100"/>
          <p14:tracePt t="17904" x="1912938" y="3454400"/>
          <p14:tracePt t="17912" x="1976438" y="3454400"/>
          <p14:tracePt t="17923" x="2039938" y="3441700"/>
          <p14:tracePt t="17929" x="2090738" y="3429000"/>
          <p14:tracePt t="17939" x="2143125" y="3403600"/>
          <p14:tracePt t="17947" x="2232025" y="3340100"/>
          <p14:tracePt t="17954" x="2282825" y="3302000"/>
          <p14:tracePt t="17963" x="2359025" y="3238500"/>
          <p14:tracePt t="17971" x="2384425" y="3198813"/>
          <p14:tracePt t="17980" x="2435225" y="3135313"/>
          <p14:tracePt t="17987" x="2473325" y="3071813"/>
          <p14:tracePt t="17995" x="2487613" y="3033713"/>
          <p14:tracePt t="18003" x="2513013" y="2970213"/>
          <p14:tracePt t="18011" x="2525713" y="2906713"/>
          <p14:tracePt t="18019" x="2538413" y="2881313"/>
          <p14:tracePt t="18026" x="2551113" y="2830513"/>
          <p14:tracePt t="18034" x="2563813" y="2778125"/>
          <p14:tracePt t="18043" x="2563813" y="2752725"/>
          <p14:tracePt t="18050" x="2563813" y="2714625"/>
          <p14:tracePt t="18058" x="2563813" y="2689225"/>
          <p14:tracePt t="18066" x="2563813" y="2651125"/>
          <p14:tracePt t="18077" x="2551113" y="2625725"/>
          <p14:tracePt t="18082" x="2525713" y="2587625"/>
          <p14:tracePt t="18090" x="2525713" y="2562225"/>
          <p14:tracePt t="18098" x="2500313" y="2511425"/>
          <p14:tracePt t="18107" x="2487613" y="2486025"/>
          <p14:tracePt t="18114" x="2473325" y="2473325"/>
          <p14:tracePt t="18122" x="2447925" y="2435225"/>
          <p14:tracePt t="18130" x="2435225" y="2422525"/>
          <p14:tracePt t="18139" x="2409825" y="2384425"/>
          <p14:tracePt t="18147" x="2397125" y="2371725"/>
          <p14:tracePt t="18154" x="2384425" y="2359025"/>
          <p14:tracePt t="18166" x="2346325" y="2319338"/>
          <p14:tracePt t="18171" x="2320925" y="2306638"/>
          <p14:tracePt t="18179" x="2295525" y="2281238"/>
          <p14:tracePt t="18186" x="2232025" y="2243138"/>
          <p14:tracePt t="18196" x="2193925" y="2217738"/>
          <p14:tracePt t="18203" x="2168525" y="2205038"/>
          <p14:tracePt t="18213" x="2130425" y="2179638"/>
          <p14:tracePt t="18219" x="2078038" y="2141538"/>
          <p14:tracePt t="18229" x="2039938" y="2128838"/>
          <p14:tracePt t="18237" x="2014538" y="2116138"/>
          <p14:tracePt t="18245" x="1989138" y="2116138"/>
          <p14:tracePt t="18253" x="1925638" y="2090738"/>
          <p14:tracePt t="18261" x="1887538" y="2078038"/>
          <p14:tracePt t="18269" x="1849438" y="2078038"/>
          <p14:tracePt t="18276" x="1798638" y="2065338"/>
          <p14:tracePt t="18285" x="1760538" y="2065338"/>
          <p14:tracePt t="18293" x="1644650" y="2052638"/>
          <p14:tracePt t="18301" x="1593850" y="2039938"/>
          <p14:tracePt t="18309" x="1530350" y="2039938"/>
          <p14:tracePt t="18317" x="1466850" y="2039938"/>
          <p14:tracePt t="18325" x="1403350" y="2039938"/>
          <p14:tracePt t="18332" x="1339850" y="2039938"/>
          <p14:tracePt t="18341" x="1211263" y="2039938"/>
          <p14:tracePt t="18349" x="1147763" y="2039938"/>
          <p14:tracePt t="18357" x="1084263" y="2052638"/>
          <p14:tracePt t="18364" x="1033463" y="2052638"/>
          <p14:tracePt t="18373" x="969963" y="2065338"/>
          <p14:tracePt t="18383" x="930275" y="2078038"/>
          <p14:tracePt t="18389" x="879475" y="2090738"/>
          <p14:tracePt t="18397" x="841375" y="2103438"/>
          <p14:tracePt t="18405" x="803275" y="2116138"/>
          <p14:tracePt t="18414" x="739775" y="2154238"/>
          <p14:tracePt t="18421" x="714375" y="2166938"/>
          <p14:tracePt t="18429" x="688975" y="2192338"/>
          <p14:tracePt t="18437" x="650875" y="2217738"/>
          <p14:tracePt t="18445" x="625475" y="2243138"/>
          <p14:tracePt t="18453" x="587375" y="2268538"/>
          <p14:tracePt t="18461" x="547688" y="2306638"/>
          <p14:tracePt t="18469" x="522288" y="2344738"/>
          <p14:tracePt t="18477" x="496888" y="2384425"/>
          <p14:tracePt t="18490" x="471488" y="2435225"/>
          <p14:tracePt t="18492" x="446088" y="2473325"/>
          <p14:tracePt t="18505" x="420688" y="2511425"/>
          <p14:tracePt t="18508" x="407988" y="2549525"/>
          <p14:tracePt t="18522" x="395288" y="2587625"/>
          <p14:tracePt t="18527" x="382588" y="2613025"/>
          <p14:tracePt t="18535" x="369888" y="2638425"/>
          <p14:tracePt t="18543" x="369888" y="2676525"/>
          <p14:tracePt t="18551" x="369888" y="2701925"/>
          <p14:tracePt t="18559" x="369888" y="2740025"/>
          <p14:tracePt t="18566" x="369888" y="2752725"/>
          <p14:tracePt t="18575" x="369888" y="2778125"/>
          <p14:tracePt t="18584" x="369888" y="2792413"/>
          <p14:tracePt t="18591" x="369888" y="2817813"/>
          <p14:tracePt t="18598" x="369888" y="2830513"/>
          <p14:tracePt t="18607" x="369888" y="2855913"/>
          <p14:tracePt t="18614" x="382588" y="2881313"/>
          <p14:tracePt t="18623" x="395288" y="2906713"/>
          <p14:tracePt t="18631" x="395288" y="2932113"/>
          <p14:tracePt t="18639" x="407988" y="2957513"/>
          <p14:tracePt t="18646" x="420688" y="2982913"/>
          <p14:tracePt t="18655" x="433388" y="2995613"/>
          <p14:tracePt t="18662" x="446088" y="3021013"/>
          <p14:tracePt t="18671" x="471488" y="3046413"/>
          <p14:tracePt t="18679" x="484188" y="3071813"/>
          <p14:tracePt t="18687" x="509588" y="3084513"/>
          <p14:tracePt t="18696" x="547688" y="3109913"/>
          <p14:tracePt t="18702" x="587375" y="3122613"/>
          <p14:tracePt t="18710" x="638175" y="3160713"/>
          <p14:tracePt t="18718" x="676275" y="3173413"/>
          <p14:tracePt t="18726" x="765175" y="3198813"/>
          <p14:tracePt t="18735" x="803275" y="3211513"/>
          <p14:tracePt t="18742" x="904875" y="3238500"/>
          <p14:tracePt t="18750" x="957263" y="3251200"/>
          <p14:tracePt t="18758" x="1020763" y="3263900"/>
          <p14:tracePt t="18766" x="1135063" y="3289300"/>
          <p14:tracePt t="18774" x="1185863" y="3302000"/>
          <p14:tracePt t="18782" x="1312863" y="3327400"/>
          <p14:tracePt t="18792" x="1365250" y="3340100"/>
          <p14:tracePt t="18798" x="1428750" y="3340100"/>
          <p14:tracePt t="18808" x="1530350" y="3340100"/>
          <p14:tracePt t="18817" x="1581150" y="3340100"/>
          <p14:tracePt t="18824" x="1631950" y="3340100"/>
          <p14:tracePt t="18832" x="1670050" y="3340100"/>
          <p14:tracePt t="18840" x="1773238" y="3327400"/>
          <p14:tracePt t="18849" x="1824038" y="3314700"/>
          <p14:tracePt t="18856" x="1874838" y="3302000"/>
          <p14:tracePt t="18864" x="1912938" y="3289300"/>
          <p14:tracePt t="18872" x="2027238" y="3238500"/>
          <p14:tracePt t="18882" x="2078038" y="3211513"/>
          <p14:tracePt t="18889" x="2130425" y="3198813"/>
          <p14:tracePt t="18897" x="2181225" y="3173413"/>
          <p14:tracePt t="18905" x="2282825" y="3135313"/>
          <p14:tracePt t="18913" x="2320925" y="3122613"/>
          <p14:tracePt t="18921" x="2359025" y="3122613"/>
          <p14:tracePt t="18929" x="2397125" y="3109913"/>
          <p14:tracePt t="18936" x="2435225" y="3097213"/>
          <p14:tracePt t="18948" x="2500313" y="3097213"/>
          <p14:tracePt t="18953" x="2538413" y="3084513"/>
          <p14:tracePt t="18960" x="2563813" y="3084513"/>
          <p14:tracePt t="18968" x="2589213" y="3084513"/>
          <p14:tracePt t="18976" x="2601913" y="3071813"/>
          <p14:tracePt t="18985" x="2614613" y="3071813"/>
          <p14:tracePt t="19000" x="2614613" y="3059113"/>
          <p14:tracePt t="19017" x="2627313" y="3059113"/>
          <p14:tracePt t="19024" x="2627313" y="3046413"/>
          <p14:tracePt t="19032" x="2627313" y="3033713"/>
          <p14:tracePt t="19040" x="2640013" y="3021013"/>
          <p14:tracePt t="19050" x="2640013" y="3008313"/>
          <p14:tracePt t="19056" x="2640013" y="2982913"/>
          <p14:tracePt t="19066" x="2652713" y="2970213"/>
          <p14:tracePt t="19074" x="2652713" y="2944813"/>
          <p14:tracePt t="19082" x="2652713" y="2932113"/>
          <p14:tracePt t="19088" x="2652713" y="2906713"/>
          <p14:tracePt t="19098" x="2652713" y="2894013"/>
          <p14:tracePt t="19106" x="2652713" y="2881313"/>
          <p14:tracePt t="19114" x="2640013" y="2855913"/>
          <p14:tracePt t="19122" x="2614613" y="2843213"/>
          <p14:tracePt t="19130" x="2601913" y="2817813"/>
          <p14:tracePt t="19138" x="2563813" y="2805113"/>
          <p14:tracePt t="19146" x="2525713" y="2778125"/>
          <p14:tracePt t="19154" x="2487613" y="2765425"/>
          <p14:tracePt t="19162" x="2422525" y="2740025"/>
          <p14:tracePt t="19170" x="2397125" y="2740025"/>
          <p14:tracePt t="19179" x="2333625" y="2714625"/>
          <p14:tracePt t="19186" x="2257425" y="2701925"/>
          <p14:tracePt t="19195" x="2181225" y="2689225"/>
          <p14:tracePt t="19202" x="2090738" y="2676525"/>
          <p14:tracePt t="19210" x="1989138" y="2676525"/>
          <p14:tracePt t="19218" x="1938338" y="2663825"/>
          <p14:tracePt t="19226" x="1836738" y="2663825"/>
          <p14:tracePt t="19234" x="1735138" y="2663825"/>
          <p14:tracePt t="19242" x="1631950" y="2663825"/>
          <p14:tracePt t="19252" x="1581150" y="2663825"/>
          <p14:tracePt t="19288" x="1454150" y="2663825"/>
          <p14:tracePt t="19293" x="1211263" y="2663825"/>
          <p14:tracePt t="19299" x="995363" y="2689225"/>
          <p14:tracePt t="19307" x="942975" y="2689225"/>
          <p14:tracePt t="19320" x="854075" y="2714625"/>
          <p14:tracePt t="19323" x="815975" y="2727325"/>
          <p14:tracePt t="19331" x="752475" y="2752725"/>
          <p14:tracePt t="19339" x="701675" y="2778125"/>
          <p14:tracePt t="19351" x="676275" y="2805113"/>
          <p14:tracePt t="19355" x="650875" y="2843213"/>
          <p14:tracePt t="19365" x="625475" y="2868613"/>
          <p14:tracePt t="19373" x="612775" y="2906713"/>
          <p14:tracePt t="19381" x="600075" y="2957513"/>
          <p14:tracePt t="19392" x="587375" y="3008313"/>
          <p14:tracePt t="19397" x="560388" y="3059113"/>
          <p14:tracePt t="19407" x="560388" y="3109913"/>
          <p14:tracePt t="19414" x="547688" y="3173413"/>
          <p14:tracePt t="19424" x="534988" y="3225800"/>
          <p14:tracePt t="19430" x="534988" y="3276600"/>
          <p14:tracePt t="19442" x="522288" y="3314700"/>
          <p14:tracePt t="19446" x="522288" y="3340100"/>
          <p14:tracePt t="19455" x="522288" y="3378200"/>
          <p14:tracePt t="19461" x="534988" y="3416300"/>
          <p14:tracePt t="19472" x="534988" y="3441700"/>
          <p14:tracePt t="19477" x="547688" y="3454400"/>
          <p14:tracePt t="19486" x="547688" y="3492500"/>
          <p14:tracePt t="19493" x="560388" y="3530600"/>
          <p14:tracePt t="19504" x="574675" y="3543300"/>
          <p14:tracePt t="19509" x="587375" y="3581400"/>
          <p14:tracePt t="19517" x="612775" y="3619500"/>
          <p14:tracePt t="19525" x="638175" y="3646488"/>
          <p14:tracePt t="19533" x="676275" y="3697288"/>
          <p14:tracePt t="19541" x="714375" y="3735388"/>
          <p14:tracePt t="19553" x="777875" y="3798888"/>
          <p14:tracePt t="19557" x="828675" y="3824288"/>
          <p14:tracePt t="19566" x="930275" y="3887788"/>
          <p14:tracePt t="19573" x="995363" y="3913188"/>
          <p14:tracePt t="19584" x="1147763" y="3951288"/>
          <p14:tracePt t="19589" x="1274763" y="3963988"/>
          <p14:tracePt t="19599" x="1352550" y="3976688"/>
          <p14:tracePt t="19605" x="1517650" y="3976688"/>
          <p14:tracePt t="19613" x="1682750" y="3951288"/>
          <p14:tracePt t="19622" x="1773238" y="3938588"/>
          <p14:tracePt t="19631" x="1951038" y="3900488"/>
          <p14:tracePt t="19637" x="2130425" y="3862388"/>
          <p14:tracePt t="19647" x="2219325" y="3849688"/>
          <p14:tracePt t="19659" x="2359025" y="3811588"/>
          <p14:tracePt t="19662" x="2487613" y="3773488"/>
          <p14:tracePt t="19679" x="2538413" y="3760788"/>
          <p14:tracePt t="19689" x="2665413" y="3709988"/>
          <p14:tracePt t="19695" x="2703513" y="3697288"/>
          <p14:tracePt t="19704" x="2716213" y="3684588"/>
          <p14:tracePt t="19735" x="2716213" y="3671888"/>
          <p14:tracePt t="19751" x="2716213" y="3659188"/>
          <p14:tracePt t="19831" x="0" y="0"/>
        </p14:tracePtLst>
        <p14:tracePtLst>
          <p14:tracePt t="23365" x="2308225" y="3811588"/>
          <p14:tracePt t="23491" x="2295525" y="3811588"/>
          <p14:tracePt t="23507" x="2282825" y="3811588"/>
          <p14:tracePt t="23513" x="2270125" y="3811588"/>
          <p14:tracePt t="23521" x="2244725" y="3811588"/>
          <p14:tracePt t="23529" x="2232025" y="3811588"/>
          <p14:tracePt t="23537" x="2206625" y="3811588"/>
          <p14:tracePt t="23545" x="2193925" y="3811588"/>
          <p14:tracePt t="23553" x="2181225" y="3811588"/>
          <p14:tracePt t="23561" x="2168525" y="3811588"/>
          <p14:tracePt t="23569" x="2155825" y="3811588"/>
          <p14:tracePt t="23577" x="2143125" y="3811588"/>
          <p14:tracePt t="23585" x="2130425" y="3811588"/>
          <p14:tracePt t="23601" x="2117725" y="3811588"/>
          <p14:tracePt t="23613" x="2105025" y="3811588"/>
          <p14:tracePt t="23617" x="2090738" y="3811588"/>
          <p14:tracePt t="23627" x="2065338" y="3811588"/>
          <p14:tracePt t="23633" x="2039938" y="3811588"/>
          <p14:tracePt t="23643" x="2001838" y="3811588"/>
          <p14:tracePt t="23649" x="1989138" y="3811588"/>
          <p14:tracePt t="23659" x="1938338" y="3811588"/>
          <p14:tracePt t="23665" x="1912938" y="3811588"/>
          <p14:tracePt t="23675" x="1862138" y="3811588"/>
          <p14:tracePt t="23681" x="1836738" y="3811588"/>
          <p14:tracePt t="23691" x="1811338" y="3811588"/>
          <p14:tracePt t="23697" x="1760538" y="3811588"/>
          <p14:tracePt t="23709" x="1735138" y="3811588"/>
          <p14:tracePt t="23715" x="1682750" y="3811588"/>
          <p14:tracePt t="23723" x="1657350" y="3811588"/>
          <p14:tracePt t="23731" x="1631950" y="3811588"/>
          <p14:tracePt t="23739" x="1581150" y="3798888"/>
          <p14:tracePt t="23747" x="1543050" y="3798888"/>
          <p14:tracePt t="23755" x="1517650" y="3786188"/>
          <p14:tracePt t="23764" x="1454150" y="3773488"/>
          <p14:tracePt t="23772" x="1428750" y="3773488"/>
          <p14:tracePt t="23783" x="1390650" y="3773488"/>
          <p14:tracePt t="23787" x="1325563" y="3760788"/>
          <p14:tracePt t="23795" x="1287463" y="3748088"/>
          <p14:tracePt t="23804" x="1262063" y="3748088"/>
          <p14:tracePt t="23811" x="1223963" y="3735388"/>
          <p14:tracePt t="23819" x="1160463" y="3735388"/>
          <p14:tracePt t="23827" x="1135063" y="3735388"/>
          <p14:tracePt t="23837" x="1109663" y="3722688"/>
          <p14:tracePt t="23843" x="1084263" y="3722688"/>
          <p14:tracePt t="23851" x="1020763" y="3722688"/>
          <p14:tracePt t="23859" x="982663" y="3709988"/>
          <p14:tracePt t="23868" x="957263" y="3709988"/>
          <p14:tracePt t="23875" x="917575" y="3709988"/>
          <p14:tracePt t="23883" x="879475" y="3697288"/>
          <p14:tracePt t="23891" x="803275" y="3684588"/>
          <p14:tracePt t="23905" x="765175" y="3684588"/>
          <p14:tracePt t="23911" x="714375" y="3684588"/>
          <p14:tracePt t="23919" x="625475" y="3659188"/>
          <p14:tracePt t="23927" x="587375" y="3659188"/>
          <p14:tracePt t="23935" x="534988" y="3646488"/>
          <p14:tracePt t="23948" x="484188" y="3646488"/>
          <p14:tracePt t="23951" x="446088" y="3646488"/>
          <p14:tracePt t="23959" x="407988" y="3632200"/>
          <p14:tracePt t="23967" x="369888" y="3632200"/>
          <p14:tracePt t="23974" x="331788" y="3632200"/>
          <p14:tracePt t="23982" x="268288" y="3632200"/>
          <p14:tracePt t="23993" x="242888" y="3632200"/>
          <p14:tracePt t="24001" x="230188" y="3632200"/>
          <p14:tracePt t="24008" x="204788" y="3632200"/>
          <p14:tracePt t="24018" x="177800" y="3632200"/>
          <p14:tracePt t="24024" x="165100" y="3632200"/>
          <p14:tracePt t="24034" x="152400" y="3646488"/>
          <p14:tracePt t="24048" x="139700" y="3646488"/>
          <p14:tracePt t="24056" x="127000" y="3659188"/>
          <p14:tracePt t="24066" x="114300" y="3659188"/>
          <p14:tracePt t="24072" x="101600" y="3671888"/>
          <p14:tracePt t="24081" x="88900" y="3684588"/>
          <p14:tracePt t="24088" x="76200" y="3697288"/>
          <p14:tracePt t="24098" x="63500" y="3722688"/>
          <p14:tracePt t="24104" x="50800" y="3735388"/>
          <p14:tracePt t="24113" x="12700" y="3786188"/>
          <p14:tracePt t="24120" x="0" y="3798888"/>
          <p14:tracePt t="24289" x="0" y="4143375"/>
          <p14:tracePt t="24302" x="25400" y="4156075"/>
          <p14:tracePt t="24307" x="38100" y="4168775"/>
          <p14:tracePt t="24315" x="50800" y="4181475"/>
          <p14:tracePt t="24323" x="63500" y="4194175"/>
          <p14:tracePt t="24335" x="88900" y="4219575"/>
          <p14:tracePt t="24339" x="114300" y="4232275"/>
          <p14:tracePt t="24347" x="127000" y="4244975"/>
          <p14:tracePt t="24355" x="152400" y="4257675"/>
          <p14:tracePt t="24365" x="177800" y="4270375"/>
          <p14:tracePt t="24371" x="204788" y="4295775"/>
          <p14:tracePt t="24382" x="268288" y="4321175"/>
          <p14:tracePt t="24387" x="293688" y="4333875"/>
          <p14:tracePt t="24398" x="344488" y="4359275"/>
          <p14:tracePt t="24403" x="382588" y="4371975"/>
          <p14:tracePt t="24413" x="446088" y="4384675"/>
          <p14:tracePt t="24419" x="496888" y="4397375"/>
          <p14:tracePt t="24427" x="587375" y="4422775"/>
          <p14:tracePt t="24435" x="625475" y="4422775"/>
          <p14:tracePt t="24443" x="676275" y="4435475"/>
          <p14:tracePt t="24452" x="765175" y="4448175"/>
          <p14:tracePt t="24459" x="803275" y="4460875"/>
          <p14:tracePt t="24469" x="904875" y="4460875"/>
          <p14:tracePt t="24475" x="957263" y="4473575"/>
          <p14:tracePt t="24485" x="1008063" y="4473575"/>
          <p14:tracePt t="24491" x="1096963" y="4486275"/>
          <p14:tracePt t="24501" x="1147763" y="4486275"/>
          <p14:tracePt t="24507" x="1185863" y="4486275"/>
          <p14:tracePt t="24517" x="1287463" y="4486275"/>
          <p14:tracePt t="24523" x="1339850" y="4486275"/>
          <p14:tracePt t="24536" x="1390650" y="4498975"/>
          <p14:tracePt t="24539" x="1504950" y="4498975"/>
          <p14:tracePt t="24549" x="1568450" y="4498975"/>
          <p14:tracePt t="24555" x="1619250" y="4498975"/>
          <p14:tracePt t="24567" x="1682750" y="4498975"/>
          <p14:tracePt t="24573" x="1798638" y="4498975"/>
          <p14:tracePt t="24581" x="1849438" y="4486275"/>
          <p14:tracePt t="24589" x="1900238" y="4486275"/>
          <p14:tracePt t="24599" x="1938338" y="4473575"/>
          <p14:tracePt t="24605" x="2027238" y="4460875"/>
          <p14:tracePt t="24613" x="2052638" y="4448175"/>
          <p14:tracePt t="24621" x="2090738" y="4435475"/>
          <p14:tracePt t="24631" x="2117725" y="4422775"/>
          <p14:tracePt t="24637" x="2143125" y="4410075"/>
          <p14:tracePt t="24645" x="2168525" y="4397375"/>
          <p14:tracePt t="24653" x="2193925" y="4384675"/>
          <p14:tracePt t="24662" x="2193925" y="4371975"/>
          <p14:tracePt t="24669" x="2206625" y="4359275"/>
          <p14:tracePt t="24677" x="2232025" y="4333875"/>
          <p14:tracePt t="24685" x="2244725" y="4321175"/>
          <p14:tracePt t="24693" x="2244725" y="4308475"/>
          <p14:tracePt t="24703" x="2270125" y="4295775"/>
          <p14:tracePt t="24709" x="2282825" y="4283075"/>
          <p14:tracePt t="24722" x="2295525" y="4244975"/>
          <p14:tracePt t="24725" x="2308225" y="4232275"/>
          <p14:tracePt t="24735" x="2320925" y="4219575"/>
          <p14:tracePt t="24741" x="2333625" y="4206875"/>
          <p14:tracePt t="24752" x="2333625" y="4194175"/>
          <p14:tracePt t="24757" x="2346325" y="4181475"/>
          <p14:tracePt t="24768" x="2359025" y="4168775"/>
          <p14:tracePt t="24775" x="2359025" y="4156075"/>
          <p14:tracePt t="24783" x="2371725" y="4143375"/>
          <p14:tracePt t="24789" x="2371725" y="4117975"/>
          <p14:tracePt t="24798" x="2371725" y="4105275"/>
          <p14:tracePt t="24805" x="2371725" y="4092575"/>
          <p14:tracePt t="24813" x="2371725" y="4079875"/>
          <p14:tracePt t="24823" x="2371725" y="4065588"/>
          <p14:tracePt t="24833" x="2371725" y="4052888"/>
          <p14:tracePt t="24839" x="2371725" y="4040188"/>
          <p14:tracePt t="24847" x="2371725" y="4027488"/>
          <p14:tracePt t="24853" x="2371725" y="3989388"/>
          <p14:tracePt t="24863" x="2371725" y="3976688"/>
          <p14:tracePt t="24871" x="2371725" y="3963988"/>
          <p14:tracePt t="24879" x="2371725" y="3938588"/>
          <p14:tracePt t="24887" x="2359025" y="3913188"/>
          <p14:tracePt t="24895" x="2346325" y="3887788"/>
          <p14:tracePt t="24903" x="2333625" y="3875088"/>
          <p14:tracePt t="24911" x="2308225" y="3849688"/>
          <p14:tracePt t="24920" x="2295525" y="3836988"/>
          <p14:tracePt t="24927" x="2270125" y="3824288"/>
          <p14:tracePt t="24936" x="2257425" y="3798888"/>
          <p14:tracePt t="24943" x="2232025" y="3786188"/>
          <p14:tracePt t="24953" x="2219325" y="3773488"/>
          <p14:tracePt t="24959" x="2193925" y="3773488"/>
          <p14:tracePt t="24969" x="2181225" y="3760788"/>
          <p14:tracePt t="24975" x="2155825" y="3748088"/>
          <p14:tracePt t="24984" x="2143125" y="3735388"/>
          <p14:tracePt t="24991" x="2130425" y="3735388"/>
          <p14:tracePt t="24999" x="2117725" y="3722688"/>
          <p14:tracePt t="25007" x="2090738" y="3722688"/>
          <p14:tracePt t="25016" x="2065338" y="3709988"/>
          <p14:tracePt t="25023" x="2027238" y="3697288"/>
          <p14:tracePt t="25033" x="2001838" y="3684588"/>
          <p14:tracePt t="25039" x="1976438" y="3684588"/>
          <p14:tracePt t="25049" x="1925638" y="3671888"/>
          <p14:tracePt t="25055" x="1900238" y="3671888"/>
          <p14:tracePt t="25064" x="1862138" y="3659188"/>
          <p14:tracePt t="25071" x="1836738" y="3659188"/>
          <p14:tracePt t="25082" x="1811338" y="3646488"/>
          <p14:tracePt t="25087" x="1785938" y="3646488"/>
          <p14:tracePt t="25095" x="1747838" y="3632200"/>
          <p14:tracePt t="25103" x="1735138" y="3632200"/>
          <p14:tracePt t="25111" x="1695450" y="3632200"/>
          <p14:tracePt t="25121" x="1682750" y="3632200"/>
          <p14:tracePt t="25129" x="1657350" y="3619500"/>
          <p14:tracePt t="25137" x="1631950" y="3619500"/>
          <p14:tracePt t="25145" x="1606550" y="3619500"/>
          <p14:tracePt t="25151" x="1568450" y="3606800"/>
          <p14:tracePt t="25161" x="1543050" y="3606800"/>
          <p14:tracePt t="25169" x="1504950" y="3606800"/>
          <p14:tracePt t="25177" x="1466850" y="3594100"/>
          <p14:tracePt t="25186" x="1416050" y="3594100"/>
          <p14:tracePt t="25193" x="1377950" y="3581400"/>
          <p14:tracePt t="25217" x="1312863" y="3581400"/>
          <p14:tracePt t="25222" x="1274763" y="3581400"/>
          <p14:tracePt t="25225" x="1249363" y="3581400"/>
          <p14:tracePt t="25233" x="1211263" y="3581400"/>
          <p14:tracePt t="25241" x="1198563" y="3581400"/>
          <p14:tracePt t="25253" x="1160463" y="3581400"/>
          <p14:tracePt t="25257" x="1122363" y="3581400"/>
          <p14:tracePt t="25265" x="1109663" y="3581400"/>
          <p14:tracePt t="25273" x="1071563" y="3581400"/>
          <p14:tracePt t="25283" x="1058863" y="3581400"/>
          <p14:tracePt t="25288" x="1020763" y="3581400"/>
          <p14:tracePt t="25296" x="1008063" y="3581400"/>
          <p14:tracePt t="25305" x="969963" y="3581400"/>
          <p14:tracePt t="25315" x="957263" y="3581400"/>
          <p14:tracePt t="25320" x="942975" y="3581400"/>
          <p14:tracePt t="25330" x="930275" y="3594100"/>
          <p14:tracePt t="25336" x="917575" y="3594100"/>
          <p14:tracePt t="25346" x="904875" y="3594100"/>
          <p14:tracePt t="25352" x="892175" y="3594100"/>
          <p14:tracePt t="25361" x="879475" y="3594100"/>
          <p14:tracePt t="25368" x="866775" y="3594100"/>
          <p14:tracePt t="25377" x="854075" y="3606800"/>
          <p14:tracePt t="25384" x="841375" y="3606800"/>
          <p14:tracePt t="25392" x="828675" y="3606800"/>
          <p14:tracePt t="25400" x="815975" y="3606800"/>
          <p14:tracePt t="25408" x="790575" y="3606800"/>
          <p14:tracePt t="25419" x="777875" y="3606800"/>
          <p14:tracePt t="25426" x="765175" y="3606800"/>
          <p14:tracePt t="25436" x="752475" y="3606800"/>
          <p14:tracePt t="25442" x="727075" y="3606800"/>
          <p14:tracePt t="25458" x="714375" y="3606800"/>
          <p14:tracePt t="25467" x="701675" y="3619500"/>
          <p14:tracePt t="25474" x="688975" y="3619500"/>
          <p14:tracePt t="25484" x="676275" y="3619500"/>
          <p14:tracePt t="25490" x="663575" y="3619500"/>
          <p14:tracePt t="25498" x="650875" y="3619500"/>
          <p14:tracePt t="25516" x="638175" y="3632200"/>
          <p14:tracePt t="25522" x="625475" y="3632200"/>
          <p14:tracePt t="25531" x="612775" y="3632200"/>
          <p14:tracePt t="25538" x="600075" y="3632200"/>
          <p14:tracePt t="25548" x="587375" y="3632200"/>
          <p14:tracePt t="25554" x="574675" y="3632200"/>
          <p14:tracePt t="25563" x="560388" y="3632200"/>
          <p14:tracePt t="25570" x="534988" y="3632200"/>
          <p14:tracePt t="25582" x="522288" y="3646488"/>
          <p14:tracePt t="25594" x="509588" y="3646488"/>
          <p14:tracePt t="25602" x="496888" y="3646488"/>
          <p14:tracePt t="25610" x="484188" y="3659188"/>
          <p14:tracePt t="25619" x="471488" y="3659188"/>
          <p14:tracePt t="25627" x="458788" y="3659188"/>
          <p14:tracePt t="25634" x="458788" y="3671888"/>
          <p14:tracePt t="25643" x="446088" y="3671888"/>
          <p14:tracePt t="25651" x="433388" y="3671888"/>
          <p14:tracePt t="25658" x="433388" y="3684588"/>
          <p14:tracePt t="25675" x="420688" y="3684588"/>
          <p14:tracePt t="25683" x="420688" y="3697288"/>
          <p14:tracePt t="25690" x="407988" y="3697288"/>
          <p14:tracePt t="25700" x="407988" y="3709988"/>
          <p14:tracePt t="25706" x="395288" y="3722688"/>
          <p14:tracePt t="25724" x="382588" y="3735388"/>
          <p14:tracePt t="25732" x="382588" y="3748088"/>
          <p14:tracePt t="25740" x="369888" y="3760788"/>
          <p14:tracePt t="25748" x="369888" y="3773488"/>
          <p14:tracePt t="25756" x="357188" y="3773488"/>
          <p14:tracePt t="25764" x="357188" y="3786188"/>
          <p14:tracePt t="25781" x="357188" y="3798888"/>
          <p14:tracePt t="25788" x="357188" y="3811588"/>
          <p14:tracePt t="25797" x="344488" y="3811588"/>
          <p14:tracePt t="25805" x="344488" y="3824288"/>
          <p14:tracePt t="25816" x="344488" y="3836988"/>
          <p14:tracePt t="25824" x="344488" y="3849688"/>
          <p14:tracePt t="25840" x="344488" y="3862388"/>
          <p14:tracePt t="25849" x="331788" y="3887788"/>
          <p14:tracePt t="25857" x="331788" y="3900488"/>
          <p14:tracePt t="25864" x="331788" y="3913188"/>
          <p14:tracePt t="25872" x="331788" y="3938588"/>
          <p14:tracePt t="25881" x="331788" y="3951288"/>
          <p14:tracePt t="25888" x="331788" y="3963988"/>
          <p14:tracePt t="25896" x="331788" y="3989388"/>
          <p14:tracePt t="25905" x="331788" y="4002088"/>
          <p14:tracePt t="25914" x="331788" y="4014788"/>
          <p14:tracePt t="25929" x="331788" y="4027488"/>
          <p14:tracePt t="25945" x="331788" y="4040188"/>
          <p14:tracePt t="25952" x="344488" y="4052888"/>
          <p14:tracePt t="25960" x="344488" y="4065588"/>
          <p14:tracePt t="25968" x="357188" y="4079875"/>
          <p14:tracePt t="25976" x="382588" y="4092575"/>
          <p14:tracePt t="25986" x="395288" y="4117975"/>
          <p14:tracePt t="25994" x="420688" y="4130675"/>
          <p14:tracePt t="26005" x="446088" y="4143375"/>
          <p14:tracePt t="26021" x="484188" y="4168775"/>
          <p14:tracePt t="26026" x="522288" y="4181475"/>
          <p14:tracePt t="26035" x="560388" y="4206875"/>
          <p14:tracePt t="26042" x="600075" y="4219575"/>
          <p14:tracePt t="26050" x="650875" y="4232275"/>
          <p14:tracePt t="26058" x="701675" y="4257675"/>
          <p14:tracePt t="26074" x="752475" y="4270375"/>
          <p14:tracePt t="26084" x="815975" y="4295775"/>
          <p14:tracePt t="26090" x="892175" y="4308475"/>
          <p14:tracePt t="26114" x="1033463" y="4346575"/>
          <p14:tracePt t="26116" x="1109663" y="4359275"/>
          <p14:tracePt t="26122" x="1185863" y="4371975"/>
          <p14:tracePt t="26130" x="1262063" y="4384675"/>
          <p14:tracePt t="26138" x="1339850" y="4397375"/>
          <p14:tracePt t="26147" x="1428750" y="4410075"/>
          <p14:tracePt t="26155" x="1504950" y="4422775"/>
          <p14:tracePt t="26163" x="1593850" y="4435475"/>
          <p14:tracePt t="26170" x="1670050" y="4448175"/>
          <p14:tracePt t="26179" x="1747838" y="4448175"/>
          <p14:tracePt t="26186" x="1824038" y="4460875"/>
          <p14:tracePt t="26194" x="1887538" y="4460875"/>
          <p14:tracePt t="26202" x="1938338" y="4460875"/>
          <p14:tracePt t="26210" x="1976438" y="4460875"/>
          <p14:tracePt t="26218" x="2014538" y="4460875"/>
          <p14:tracePt t="26230" x="2052638" y="4460875"/>
          <p14:tracePt t="26240" x="2117725" y="4448175"/>
          <p14:tracePt t="26249" x="2130425" y="4448175"/>
          <p14:tracePt t="26254" x="2155825" y="4435475"/>
          <p14:tracePt t="26265" x="2181225" y="4422775"/>
          <p14:tracePt t="26270" x="2219325" y="4410075"/>
          <p14:tracePt t="26281" x="2270125" y="4384675"/>
          <p14:tracePt t="26287" x="2295525" y="4359275"/>
          <p14:tracePt t="26298" x="2320925" y="4346575"/>
          <p14:tracePt t="26304" x="2359025" y="4333875"/>
          <p14:tracePt t="26313" x="2371725" y="4308475"/>
          <p14:tracePt t="26320" x="2397125" y="4295775"/>
          <p14:tracePt t="26331" x="2422525" y="4283075"/>
          <p14:tracePt t="26336" x="2435225" y="4257675"/>
          <p14:tracePt t="26345" x="2447925" y="4244975"/>
          <p14:tracePt t="26352" x="2460625" y="4232275"/>
          <p14:tracePt t="26361" x="2473325" y="4219575"/>
          <p14:tracePt t="26368" x="2473325" y="4206875"/>
          <p14:tracePt t="26379" x="2487613" y="4194175"/>
          <p14:tracePt t="26384" x="2487613" y="4168775"/>
          <p14:tracePt t="26393" x="2487613" y="4156075"/>
          <p14:tracePt t="26400" x="2487613" y="4130675"/>
          <p14:tracePt t="26409" x="2487613" y="4105275"/>
          <p14:tracePt t="26416" x="2487613" y="4092575"/>
          <p14:tracePt t="26424" x="2487613" y="4065588"/>
          <p14:tracePt t="26432" x="2487613" y="4040188"/>
          <p14:tracePt t="26441" x="2487613" y="4027488"/>
          <p14:tracePt t="26448" x="2487613" y="4002088"/>
          <p14:tracePt t="26456" x="2487613" y="3976688"/>
          <p14:tracePt t="26464" x="2487613" y="3963988"/>
          <p14:tracePt t="26474" x="2473325" y="3938588"/>
          <p14:tracePt t="26480" x="2473325" y="3913188"/>
          <p14:tracePt t="26488" x="2460625" y="3887788"/>
          <p14:tracePt t="26496" x="2435225" y="3875088"/>
          <p14:tracePt t="26506" x="2422525" y="3849688"/>
          <p14:tracePt t="26513" x="2397125" y="3824288"/>
          <p14:tracePt t="26520" x="2371725" y="3798888"/>
          <p14:tracePt t="26529" x="2359025" y="3786188"/>
          <p14:tracePt t="26536" x="2333625" y="3773488"/>
          <p14:tracePt t="26546" x="2320925" y="3760788"/>
          <p14:tracePt t="26554" x="2295525" y="3748088"/>
          <p14:tracePt t="26564" x="2270125" y="3722688"/>
          <p14:tracePt t="26571" x="2244725" y="3722688"/>
          <p14:tracePt t="26581" x="2219325" y="3709988"/>
          <p14:tracePt t="26586" x="2193925" y="3709988"/>
          <p14:tracePt t="26595" x="2181225" y="3697288"/>
          <p14:tracePt t="26603" x="2130425" y="3684588"/>
          <p14:tracePt t="26613" x="2065338" y="3671888"/>
          <p14:tracePt t="26619" x="2027238" y="3659188"/>
          <p14:tracePt t="26627" x="1976438" y="3646488"/>
          <p14:tracePt t="26638" x="1925638" y="3646488"/>
          <p14:tracePt t="26646" x="1849438" y="3632200"/>
          <p14:tracePt t="26654" x="1785938" y="3619500"/>
          <p14:tracePt t="26664" x="1735138" y="3606800"/>
          <p14:tracePt t="26670" x="1670050" y="3606800"/>
          <p14:tracePt t="26678" x="1619250" y="3606800"/>
          <p14:tracePt t="26686" x="1568450" y="3594100"/>
          <p14:tracePt t="26694" x="1517650" y="3594100"/>
          <p14:tracePt t="26702" x="1479550" y="3594100"/>
          <p14:tracePt t="26710" x="1428750" y="3581400"/>
          <p14:tracePt t="26718" x="1416050" y="3581400"/>
          <p14:tracePt t="26726" x="1377950" y="3581400"/>
          <p14:tracePt t="26734" x="1339850" y="3568700"/>
          <p14:tracePt t="26743" x="1300163" y="3568700"/>
          <p14:tracePt t="26750" x="1274763" y="3568700"/>
          <p14:tracePt t="26758" x="1249363" y="3556000"/>
          <p14:tracePt t="26766" x="1223963" y="3556000"/>
          <p14:tracePt t="26774" x="1198563" y="3556000"/>
          <p14:tracePt t="26782" x="1160463" y="3556000"/>
          <p14:tracePt t="26790" x="1135063" y="3556000"/>
          <p14:tracePt t="26798" x="1096963" y="3568700"/>
          <p14:tracePt t="26806" x="1084263" y="3568700"/>
          <p14:tracePt t="26814" x="1046163" y="3581400"/>
          <p14:tracePt t="26822" x="1020763" y="3581400"/>
          <p14:tracePt t="26833" x="982663" y="3581400"/>
          <p14:tracePt t="26840" x="957263" y="3594100"/>
          <p14:tracePt t="26847" x="917575" y="3594100"/>
          <p14:tracePt t="26857" x="892175" y="3594100"/>
          <p14:tracePt t="26864" x="866775" y="3594100"/>
          <p14:tracePt t="26872" x="815975" y="3594100"/>
          <p14:tracePt t="26880" x="790575" y="3594100"/>
          <p14:tracePt t="26888" x="739775" y="3594100"/>
          <p14:tracePt t="26896" x="727075" y="3594100"/>
          <p14:tracePt t="26904" x="701675" y="3606800"/>
          <p14:tracePt t="26912" x="650875" y="3606800"/>
          <p14:tracePt t="26920" x="638175" y="3606800"/>
          <p14:tracePt t="26928" x="625475" y="3606800"/>
          <p14:tracePt t="26936" x="600075" y="3606800"/>
          <p14:tracePt t="26944" x="587375" y="3606800"/>
          <p14:tracePt t="26952" x="574675" y="3606800"/>
          <p14:tracePt t="26960" x="560388" y="3606800"/>
          <p14:tracePt t="26968" x="534988" y="3606800"/>
          <p14:tracePt t="26976" x="522288" y="3606800"/>
          <p14:tracePt t="26984" x="509588" y="3619500"/>
          <p14:tracePt t="26998" x="496888" y="3619500"/>
          <p14:tracePt t="27000" x="484188" y="3632200"/>
          <p14:tracePt t="27008" x="471488" y="3632200"/>
          <p14:tracePt t="27016" x="458788" y="3646488"/>
          <p14:tracePt t="27024" x="446088" y="3646488"/>
          <p14:tracePt t="27032" x="420688" y="3659188"/>
          <p14:tracePt t="27040" x="407988" y="3659188"/>
          <p14:tracePt t="27048" x="407988" y="3671888"/>
          <p14:tracePt t="27057" x="395288" y="3671888"/>
          <p14:tracePt t="27064" x="382588" y="3684588"/>
          <p14:tracePt t="27072" x="369888" y="3697288"/>
          <p14:tracePt t="27088" x="357188" y="3709988"/>
          <p14:tracePt t="27097" x="344488" y="3722688"/>
          <p14:tracePt t="27115" x="331788" y="3735388"/>
          <p14:tracePt t="27124" x="331788" y="3748088"/>
          <p14:tracePt t="27132" x="331788" y="3773488"/>
          <p14:tracePt t="27139" x="331788" y="3786188"/>
          <p14:tracePt t="27147" x="331788" y="3811588"/>
          <p14:tracePt t="27155" x="331788" y="3836988"/>
          <p14:tracePt t="27163" x="331788" y="3913188"/>
          <p14:tracePt t="27171" x="344488" y="3951288"/>
          <p14:tracePt t="27179" x="357188" y="3989388"/>
          <p14:tracePt t="27187" x="369888" y="4014788"/>
          <p14:tracePt t="27195" x="382588" y="4052888"/>
          <p14:tracePt t="27203" x="395288" y="4079875"/>
          <p14:tracePt t="27211" x="420688" y="4105275"/>
          <p14:tracePt t="27221" x="433388" y="4130675"/>
          <p14:tracePt t="27227" x="458788" y="4143375"/>
          <p14:tracePt t="27238" x="471488" y="4156075"/>
          <p14:tracePt t="27243" x="496888" y="4181475"/>
          <p14:tracePt t="27252" x="522288" y="4194175"/>
          <p14:tracePt t="27259" x="547688" y="4206875"/>
          <p14:tracePt t="27271" x="574675" y="4219575"/>
          <p14:tracePt t="27275" x="612775" y="4244975"/>
          <p14:tracePt t="27283" x="638175" y="4257675"/>
          <p14:tracePt t="27291" x="676275" y="4270375"/>
          <p14:tracePt t="27301" x="714375" y="4295775"/>
          <p14:tracePt t="27307" x="765175" y="4321175"/>
          <p14:tracePt t="27315" x="803275" y="4346575"/>
          <p14:tracePt t="27323" x="866775" y="4371975"/>
          <p14:tracePt t="27334" x="917575" y="4410075"/>
          <p14:tracePt t="27339" x="982663" y="4435475"/>
          <p14:tracePt t="27347" x="1046163" y="4460875"/>
          <p14:tracePt t="27355" x="1109663" y="4486275"/>
          <p14:tracePt t="27364" x="1173163" y="4498975"/>
          <p14:tracePt t="27371" x="1236663" y="4513263"/>
          <p14:tracePt t="27382" x="1300163" y="4525963"/>
          <p14:tracePt t="27387" x="1377950" y="4538663"/>
          <p14:tracePt t="27396" x="1454150" y="4551363"/>
          <p14:tracePt t="27407" x="1543050" y="4551363"/>
          <p14:tracePt t="27411" x="1619250" y="4551363"/>
          <p14:tracePt t="27422" x="1708150" y="4564063"/>
          <p14:tracePt t="27429" x="1798638" y="4564063"/>
          <p14:tracePt t="27439" x="1874838" y="4576763"/>
          <p14:tracePt t="27445" x="1951038" y="4576763"/>
          <p14:tracePt t="27460" x="2027238" y="4576763"/>
          <p14:tracePt t="27470" x="2090738" y="4576763"/>
          <p14:tracePt t="27477" x="2155825" y="4576763"/>
          <p14:tracePt t="27485" x="2219325" y="4564063"/>
          <p14:tracePt t="27492" x="2270125" y="4551363"/>
          <p14:tracePt t="27502" x="2320925" y="4538663"/>
          <p14:tracePt t="27509" x="2371725" y="4513263"/>
          <p14:tracePt t="27517" x="2397125" y="4486275"/>
          <p14:tracePt t="27525" x="2409825" y="4460875"/>
          <p14:tracePt t="27534" x="2435225" y="4448175"/>
          <p14:tracePt t="27541" x="2447925" y="4422775"/>
          <p14:tracePt t="27549" x="2460625" y="4410075"/>
          <p14:tracePt t="27557" x="2460625" y="4397375"/>
          <p14:tracePt t="27566" x="2460625" y="4384675"/>
          <p14:tracePt t="27572" x="2473325" y="4384675"/>
          <p14:tracePt t="27758" x="2473325" y="4371975"/>
          <p14:tracePt t="27847" x="0" y="0"/>
        </p14:tracePtLst>
        <p14:tracePtLst>
          <p14:tracePt t="36063" x="2500313" y="4321175"/>
          <p14:tracePt t="36195" x="2487613" y="4321175"/>
          <p14:tracePt t="36211" x="2473325" y="4321175"/>
          <p14:tracePt t="36221" x="2447925" y="4321175"/>
          <p14:tracePt t="36227" x="2435225" y="4308475"/>
          <p14:tracePt t="36238" x="2409825" y="4308475"/>
          <p14:tracePt t="36243" x="2384425" y="4295775"/>
          <p14:tracePt t="36251" x="2359025" y="4295775"/>
          <p14:tracePt t="36259" x="2333625" y="4295775"/>
          <p14:tracePt t="36271" x="2295525" y="4283075"/>
          <p14:tracePt t="36275" x="2219325" y="4283075"/>
          <p14:tracePt t="36283" x="2181225" y="4270375"/>
          <p14:tracePt t="36291" x="2155825" y="4270375"/>
          <p14:tracePt t="36299" x="2117725" y="4270375"/>
          <p14:tracePt t="36307" x="2078038" y="4257675"/>
          <p14:tracePt t="36318" x="2027238" y="4257675"/>
          <p14:tracePt t="36329" x="1989138" y="4257675"/>
          <p14:tracePt t="36335" x="1938338" y="4257675"/>
          <p14:tracePt t="36349" x="1912938" y="4257675"/>
          <p14:tracePt t="36351" x="1887538" y="4257675"/>
          <p14:tracePt t="36361" x="1862138" y="4257675"/>
          <p14:tracePt t="36369" x="1849438" y="4257675"/>
          <p14:tracePt t="36379" x="1824038" y="4257675"/>
          <p14:tracePt t="36385" x="1760538" y="4257675"/>
          <p14:tracePt t="36393" x="1722438" y="4257675"/>
          <p14:tracePt t="36401" x="1682750" y="4257675"/>
          <p14:tracePt t="36412" x="1644650" y="4257675"/>
          <p14:tracePt t="36417" x="1606550" y="4257675"/>
          <p14:tracePt t="36425" x="1530350" y="4244975"/>
          <p14:tracePt t="36433" x="1492250" y="4244975"/>
          <p14:tracePt t="36443" x="1454150" y="4244975"/>
          <p14:tracePt t="36449" x="1390650" y="4244975"/>
          <p14:tracePt t="36457" x="1352550" y="4232275"/>
          <p14:tracePt t="36493" x="1287463" y="4232275"/>
          <p14:tracePt t="36497" x="1198563" y="4232275"/>
          <p14:tracePt t="36505" x="1109663" y="4232275"/>
          <p14:tracePt t="36513" x="1046163" y="4232275"/>
          <p14:tracePt t="36521" x="1020763" y="4232275"/>
          <p14:tracePt t="36529" x="982663" y="4232275"/>
          <p14:tracePt t="36537" x="917575" y="4232275"/>
          <p14:tracePt t="36545" x="892175" y="4232275"/>
          <p14:tracePt t="36553" x="854075" y="4232275"/>
          <p14:tracePt t="36562" x="815975" y="4232275"/>
          <p14:tracePt t="36568" x="752475" y="4232275"/>
          <p14:tracePt t="36577" x="714375" y="4232275"/>
          <p14:tracePt t="36584" x="688975" y="4232275"/>
          <p14:tracePt t="36593" x="650875" y="4232275"/>
          <p14:tracePt t="36600" x="625475" y="4232275"/>
          <p14:tracePt t="36611" x="574675" y="4232275"/>
          <p14:tracePt t="36617" x="547688" y="4244975"/>
          <p14:tracePt t="36627" x="522288" y="4244975"/>
          <p14:tracePt t="36632" x="496888" y="4244975"/>
          <p14:tracePt t="36643" x="471488" y="4244975"/>
          <p14:tracePt t="36650" x="446088" y="4257675"/>
          <p14:tracePt t="36658" x="395288" y="4270375"/>
          <p14:tracePt t="36666" x="369888" y="4270375"/>
          <p14:tracePt t="36674" x="357188" y="4283075"/>
          <p14:tracePt t="36682" x="344488" y="4283075"/>
          <p14:tracePt t="36690" x="331788" y="4295775"/>
          <p14:tracePt t="36700" x="306388" y="4308475"/>
          <p14:tracePt t="36707" x="293688" y="4321175"/>
          <p14:tracePt t="36715" x="280988" y="4321175"/>
          <p14:tracePt t="36723" x="268288" y="4333875"/>
          <p14:tracePt t="36730" x="242888" y="4359275"/>
          <p14:tracePt t="36739" x="230188" y="4371975"/>
          <p14:tracePt t="36750" x="230188" y="4384675"/>
          <p14:tracePt t="36755" x="217488" y="4397375"/>
          <p14:tracePt t="36766" x="217488" y="4422775"/>
          <p14:tracePt t="36770" x="204788" y="4435475"/>
          <p14:tracePt t="36780" x="204788" y="4460875"/>
          <p14:tracePt t="36786" x="192088" y="4486275"/>
          <p14:tracePt t="36796" x="192088" y="4513263"/>
          <p14:tracePt t="36802" x="192088" y="4551363"/>
          <p14:tracePt t="36812" x="177800" y="4589463"/>
          <p14:tracePt t="36818" x="177800" y="4640263"/>
          <p14:tracePt t="36829" x="177800" y="4678363"/>
          <p14:tracePt t="36834" x="177800" y="4716463"/>
          <p14:tracePt t="36842" x="177800" y="4754563"/>
          <p14:tracePt t="36850" x="177800" y="4792663"/>
          <p14:tracePt t="36861" x="192088" y="4830763"/>
          <p14:tracePt t="36866" x="204788" y="4856163"/>
          <p14:tracePt t="36900" x="217488" y="4881563"/>
          <p14:tracePt t="36912" x="268288" y="4946650"/>
          <p14:tracePt t="36922" x="319088" y="4984750"/>
          <p14:tracePt t="36928" x="357188" y="4997450"/>
          <p14:tracePt t="36938" x="446088" y="5035550"/>
          <p14:tracePt t="36944" x="522288" y="5060950"/>
          <p14:tracePt t="36964" x="676275" y="5099050"/>
          <p14:tracePt t="36971" x="727075" y="5111750"/>
          <p14:tracePt t="36976" x="828675" y="5137150"/>
          <p14:tracePt t="36986" x="930275" y="5149850"/>
          <p14:tracePt t="36992" x="1046163" y="5175250"/>
          <p14:tracePt t="37003" x="1096963" y="5175250"/>
          <p14:tracePt t="37008" x="1211263" y="5187950"/>
          <p14:tracePt t="37017" x="1325563" y="5200650"/>
          <p14:tracePt t="37024" x="1377950" y="5213350"/>
          <p14:tracePt t="37034" x="1492250" y="5213350"/>
          <p14:tracePt t="37040" x="1606550" y="5213350"/>
          <p14:tracePt t="37048" x="1657350" y="5213350"/>
          <p14:tracePt t="37056" x="1760538" y="5213350"/>
          <p14:tracePt t="37068" x="1811338" y="5213350"/>
          <p14:tracePt t="37074" x="1912938" y="5226050"/>
          <p14:tracePt t="37080" x="2014538" y="5226050"/>
          <p14:tracePt t="37088" x="2065338" y="5226050"/>
          <p14:tracePt t="37098" x="2155825" y="5226050"/>
          <p14:tracePt t="37104" x="2206625" y="5226050"/>
          <p14:tracePt t="37112" x="2257425" y="5226050"/>
          <p14:tracePt t="37120" x="2359025" y="5226050"/>
          <p14:tracePt t="37129" x="2409825" y="5226050"/>
          <p14:tracePt t="37136" x="2513013" y="5213350"/>
          <p14:tracePt t="37144" x="2551113" y="5200650"/>
          <p14:tracePt t="37152" x="2627313" y="5187950"/>
          <p14:tracePt t="37160" x="2652713" y="5187950"/>
          <p14:tracePt t="37171" x="2703513" y="5162550"/>
          <p14:tracePt t="37176" x="2716213" y="5149850"/>
          <p14:tracePt t="37184" x="2741613" y="5149850"/>
          <p14:tracePt t="37194" x="2754313" y="5137150"/>
          <p14:tracePt t="37204" x="2767013" y="5124450"/>
          <p14:tracePt t="37212" x="2779713" y="5111750"/>
          <p14:tracePt t="37216" x="2792413" y="5099050"/>
          <p14:tracePt t="37226" x="2792413" y="5086350"/>
          <p14:tracePt t="37236" x="2805113" y="5073650"/>
          <p14:tracePt t="37242" x="2805113" y="5060950"/>
          <p14:tracePt t="37250" x="2805113" y="5048250"/>
          <p14:tracePt t="37258" x="2817813" y="5048250"/>
          <p14:tracePt t="37268" x="2817813" y="5022850"/>
          <p14:tracePt t="37274" x="2830513" y="4997450"/>
          <p14:tracePt t="37290" x="2830513" y="4984750"/>
          <p14:tracePt t="37300" x="2830513" y="4946650"/>
          <p14:tracePt t="37306" x="2830513" y="4933950"/>
          <p14:tracePt t="37314" x="2830513" y="4919663"/>
          <p14:tracePt t="37322" x="2830513" y="4906963"/>
          <p14:tracePt t="37332" x="2830513" y="4868863"/>
          <p14:tracePt t="37338" x="2830513" y="4856163"/>
          <p14:tracePt t="37359" x="2817813" y="4792663"/>
          <p14:tracePt t="37363" x="2817813" y="4767263"/>
          <p14:tracePt t="37370" x="2805113" y="4754563"/>
          <p14:tracePt t="37378" x="2792413" y="4729163"/>
          <p14:tracePt t="37386" x="2779713" y="4703763"/>
          <p14:tracePt t="37395" x="2767013" y="4691063"/>
          <p14:tracePt t="37402" x="2754313" y="4678363"/>
          <p14:tracePt t="37410" x="2741613" y="4678363"/>
          <p14:tracePt t="37418" x="2728913" y="4665663"/>
          <p14:tracePt t="37428" x="2716213" y="4640263"/>
          <p14:tracePt t="37437" x="2690813" y="4627563"/>
          <p14:tracePt t="37443" x="2665413" y="4602163"/>
          <p14:tracePt t="37451" x="2640013" y="4589463"/>
          <p14:tracePt t="37458" x="2614613" y="4576763"/>
          <p14:tracePt t="37470" x="2589213" y="4551363"/>
          <p14:tracePt t="37474" x="2551113" y="4538663"/>
          <p14:tracePt t="37487" x="2538413" y="4525963"/>
          <p14:tracePt t="37491" x="2487613" y="4498975"/>
          <p14:tracePt t="37500" x="2435225" y="4473575"/>
          <p14:tracePt t="37508" x="2409825" y="4460875"/>
          <p14:tracePt t="37516" x="2359025" y="4435475"/>
          <p14:tracePt t="37524" x="2295525" y="4410075"/>
          <p14:tracePt t="37534" x="2270125" y="4397375"/>
          <p14:tracePt t="37540" x="2206625" y="4384675"/>
          <p14:tracePt t="37548" x="2168525" y="4371975"/>
          <p14:tracePt t="37556" x="2117725" y="4371975"/>
          <p14:tracePt t="37566" x="2105025" y="4359275"/>
          <p14:tracePt t="37573" x="2065338" y="4359275"/>
          <p14:tracePt t="37580" x="2052638" y="4359275"/>
          <p14:tracePt t="37588" x="2027238" y="4346575"/>
          <p14:tracePt t="37597" x="2014538" y="4346575"/>
          <p14:tracePt t="37604" x="2001838" y="4346575"/>
          <p14:tracePt t="37613" x="1976438" y="4333875"/>
          <p14:tracePt t="37625" x="1951038" y="4333875"/>
          <p14:tracePt t="37629" x="1887538" y="4321175"/>
          <p14:tracePt t="37636" x="1862138" y="4308475"/>
          <p14:tracePt t="37644" x="1824038" y="4308475"/>
          <p14:tracePt t="37652" x="1747838" y="4295775"/>
          <p14:tracePt t="37660" x="1708150" y="4295775"/>
          <p14:tracePt t="37669" x="1670050" y="4283075"/>
          <p14:tracePt t="37677" x="1581150" y="4283075"/>
          <p14:tracePt t="37685" x="1543050" y="4283075"/>
          <p14:tracePt t="37698" x="1492250" y="4283075"/>
          <p14:tracePt t="37704" x="1416050" y="4283075"/>
          <p14:tracePt t="37712" x="1377950" y="4283075"/>
          <p14:tracePt t="37721" x="1312863" y="4283075"/>
          <p14:tracePt t="37728" x="1287463" y="4283075"/>
          <p14:tracePt t="37736" x="1262063" y="4283075"/>
          <p14:tracePt t="37744" x="1236663" y="4283075"/>
          <p14:tracePt t="37754" x="1198563" y="4283075"/>
          <p14:tracePt t="37760" x="1147763" y="4295775"/>
          <p14:tracePt t="37771" x="1122363" y="4295775"/>
          <p14:tracePt t="37776" x="1084263" y="4295775"/>
          <p14:tracePt t="37787" x="1058863" y="4295775"/>
          <p14:tracePt t="37797" x="1033463" y="4295775"/>
          <p14:tracePt t="37802" x="982663" y="4295775"/>
          <p14:tracePt t="37811" x="942975" y="4308475"/>
          <p14:tracePt t="37818" x="917575" y="4308475"/>
          <p14:tracePt t="37832" x="879475" y="4308475"/>
          <p14:tracePt t="37834" x="854075" y="4308475"/>
          <p14:tracePt t="37844" x="815975" y="4308475"/>
          <p14:tracePt t="37850" x="790575" y="4308475"/>
          <p14:tracePt t="37861" x="714375" y="4321175"/>
          <p14:tracePt t="37866" x="676275" y="4321175"/>
          <p14:tracePt t="37875" x="625475" y="4321175"/>
          <p14:tracePt t="37882" x="587375" y="4333875"/>
          <p14:tracePt t="37893" x="547688" y="4333875"/>
          <p14:tracePt t="37898" x="509588" y="4346575"/>
          <p14:tracePt t="37907" x="471488" y="4346575"/>
          <p14:tracePt t="37914" x="433388" y="4359275"/>
          <p14:tracePt t="37924" x="407988" y="4371975"/>
          <p14:tracePt t="37930" x="382588" y="4371975"/>
          <p14:tracePt t="37948" x="331788" y="4384675"/>
          <p14:tracePt t="37957" x="306388" y="4397375"/>
          <p14:tracePt t="37962" x="293688" y="4397375"/>
          <p14:tracePt t="37972" x="242888" y="4422775"/>
          <p14:tracePt t="37979" x="217488" y="4422775"/>
          <p14:tracePt t="37989" x="192088" y="4435475"/>
          <p14:tracePt t="37996" x="165100" y="4448175"/>
          <p14:tracePt t="38002" x="152400" y="4448175"/>
          <p14:tracePt t="38010" x="127000" y="4460875"/>
          <p14:tracePt t="38020" x="114300" y="4473575"/>
          <p14:tracePt t="38027" x="101600" y="4486275"/>
          <p14:tracePt t="38034" x="76200" y="4498975"/>
          <p14:tracePt t="38042" x="63500" y="4513263"/>
          <p14:tracePt t="38053" x="38100" y="4538663"/>
          <p14:tracePt t="38058" x="25400" y="4551363"/>
          <p14:tracePt t="38068" x="12700" y="4564063"/>
          <p14:tracePt t="38431" x="0" y="4805363"/>
          <p14:tracePt t="38441" x="12700" y="4830763"/>
          <p14:tracePt t="38447" x="25400" y="4843463"/>
          <p14:tracePt t="38459" x="50800" y="4856163"/>
          <p14:tracePt t="38463" x="101600" y="4881563"/>
          <p14:tracePt t="38471" x="127000" y="4894263"/>
          <p14:tracePt t="38479" x="165100" y="4919663"/>
          <p14:tracePt t="38491" x="242888" y="4946650"/>
          <p14:tracePt t="38495" x="280988" y="4959350"/>
          <p14:tracePt t="38503" x="331788" y="4972050"/>
          <p14:tracePt t="38511" x="382588" y="4984750"/>
          <p14:tracePt t="38522" x="484188" y="5010150"/>
          <p14:tracePt t="38527" x="534988" y="5022850"/>
          <p14:tracePt t="38535" x="587375" y="5022850"/>
          <p14:tracePt t="38543" x="638175" y="5035550"/>
          <p14:tracePt t="38554" x="739775" y="5048250"/>
          <p14:tracePt t="38559" x="790575" y="5048250"/>
          <p14:tracePt t="38567" x="828675" y="5048250"/>
          <p14:tracePt t="38575" x="879475" y="5060950"/>
          <p14:tracePt t="38585" x="917575" y="5060950"/>
          <p14:tracePt t="38591" x="995363" y="5073650"/>
          <p14:tracePt t="38600" x="1033463" y="5073650"/>
          <p14:tracePt t="38607" x="1071563" y="5086350"/>
          <p14:tracePt t="38615" x="1109663" y="5086350"/>
          <p14:tracePt t="38626" x="1160463" y="5086350"/>
          <p14:tracePt t="38632" x="1198563" y="5099050"/>
          <p14:tracePt t="38646" x="1287463" y="5099050"/>
          <p14:tracePt t="38651" x="1339850" y="5099050"/>
          <p14:tracePt t="38659" x="1390650" y="5099050"/>
          <p14:tracePt t="38665" x="1428750" y="5099050"/>
          <p14:tracePt t="38673" x="1479550" y="5099050"/>
          <p14:tracePt t="38682" x="1517650" y="5086350"/>
          <p14:tracePt t="38692" x="1555750" y="5086350"/>
          <p14:tracePt t="38698" x="1593850" y="5073650"/>
          <p14:tracePt t="38705" x="1631950" y="5073650"/>
          <p14:tracePt t="38713" x="1657350" y="5060950"/>
          <p14:tracePt t="38723" x="1695450" y="5048250"/>
          <p14:tracePt t="38729" x="1722438" y="5035550"/>
          <p14:tracePt t="38737" x="1735138" y="5022850"/>
          <p14:tracePt t="38745" x="1760538" y="4997450"/>
          <p14:tracePt t="38755" x="1773238" y="4984750"/>
          <p14:tracePt t="38761" x="1785938" y="4972050"/>
          <p14:tracePt t="38769" x="1811338" y="4959350"/>
          <p14:tracePt t="38777" x="1824038" y="4946650"/>
          <p14:tracePt t="38788" x="1836738" y="4933950"/>
          <p14:tracePt t="38793" x="1849438" y="4919663"/>
          <p14:tracePt t="38801" x="1862138" y="4906963"/>
          <p14:tracePt t="38809" x="1874838" y="4881563"/>
          <p14:tracePt t="38818" x="1900238" y="4868863"/>
          <p14:tracePt t="38825" x="1912938" y="4843463"/>
          <p14:tracePt t="38833" x="1938338" y="4818063"/>
          <p14:tracePt t="38843" x="1963738" y="4805363"/>
          <p14:tracePt t="38850" x="1989138" y="4779963"/>
          <p14:tracePt t="38859" x="2001838" y="4767263"/>
          <p14:tracePt t="38865" x="2014538" y="4741863"/>
          <p14:tracePt t="38875" x="2027238" y="4729163"/>
          <p14:tracePt t="38881" x="2039938" y="4716463"/>
          <p14:tracePt t="38891" x="2052638" y="4703763"/>
          <p14:tracePt t="38897" x="2065338" y="4691063"/>
          <p14:tracePt t="38915" x="2078038" y="4678363"/>
          <p14:tracePt t="38958" x="2078038" y="4665663"/>
          <p14:tracePt t="38963" x="2078038" y="4652963"/>
          <p14:tracePt t="38971" x="2090738" y="4652963"/>
          <p14:tracePt t="38979" x="2090738" y="4627563"/>
          <p14:tracePt t="38987" x="2090738" y="4614863"/>
          <p14:tracePt t="39003" x="2090738" y="4602163"/>
          <p14:tracePt t="39011" x="2078038" y="4589463"/>
          <p14:tracePt t="39019" x="2052638" y="4564063"/>
          <p14:tracePt t="39027" x="2027238" y="4551363"/>
          <p14:tracePt t="39035" x="2001838" y="4538663"/>
          <p14:tracePt t="39043" x="1963738" y="4525963"/>
          <p14:tracePt t="39052" x="1925638" y="4513263"/>
          <p14:tracePt t="39059" x="1912938" y="4513263"/>
          <p14:tracePt t="39066" x="1887538" y="4513263"/>
          <p14:tracePt t="39074" x="1874838" y="4513263"/>
          <p14:tracePt t="39082" x="1862138" y="4513263"/>
          <p14:tracePt t="39090" x="1836738" y="4513263"/>
          <p14:tracePt t="39098" x="1773238" y="4513263"/>
          <p14:tracePt t="39107" x="1747838" y="4513263"/>
          <p14:tracePt t="39115" x="1708150" y="4498975"/>
          <p14:tracePt t="39123" x="1657350" y="4498975"/>
          <p14:tracePt t="39130" x="1606550" y="4498975"/>
          <p14:tracePt t="39139" x="1517650" y="4498975"/>
          <p14:tracePt t="39146" x="1466850" y="4498975"/>
          <p14:tracePt t="39157" x="1416050" y="4498975"/>
          <p14:tracePt t="39162" x="1365250" y="4486275"/>
          <p14:tracePt t="39174" x="1312863" y="4486275"/>
          <p14:tracePt t="39181" x="1262063" y="4486275"/>
          <p14:tracePt t="39187" x="1160463" y="4473575"/>
          <p14:tracePt t="39197" x="1122363" y="4460875"/>
          <p14:tracePt t="39205" x="1084263" y="4460875"/>
          <p14:tracePt t="39212" x="1046163" y="4460875"/>
          <p14:tracePt t="39222" x="1008063" y="4460875"/>
          <p14:tracePt t="39228" x="969963" y="4460875"/>
          <p14:tracePt t="39236" x="930275" y="4460875"/>
          <p14:tracePt t="39244" x="892175" y="4448175"/>
          <p14:tracePt t="39252" x="803275" y="4448175"/>
          <p14:tracePt t="39260" x="765175" y="4448175"/>
          <p14:tracePt t="39268" x="727075" y="4448175"/>
          <p14:tracePt t="39276" x="688975" y="4448175"/>
          <p14:tracePt t="39284" x="650875" y="4448175"/>
          <p14:tracePt t="39292" x="612775" y="4448175"/>
          <p14:tracePt t="39300" x="574675" y="4448175"/>
          <p14:tracePt t="39309" x="534988" y="4448175"/>
          <p14:tracePt t="39316" x="484188" y="4448175"/>
          <p14:tracePt t="39324" x="433388" y="4448175"/>
          <p14:tracePt t="39333" x="382588" y="4448175"/>
          <p14:tracePt t="39341" x="344488" y="4460875"/>
          <p14:tracePt t="39348" x="293688" y="4460875"/>
          <p14:tracePt t="39357" x="242888" y="4460875"/>
          <p14:tracePt t="39364" x="204788" y="4473575"/>
          <p14:tracePt t="39373" x="165100" y="4473575"/>
          <p14:tracePt t="39381" x="139700" y="4486275"/>
          <p14:tracePt t="39388" x="114300" y="4486275"/>
          <p14:tracePt t="39396" x="88900" y="4498975"/>
          <p14:tracePt t="39406" x="63500" y="4513263"/>
          <p14:tracePt t="39415" x="50800" y="4513263"/>
          <p14:tracePt t="39421" x="38100" y="4525963"/>
          <p14:tracePt t="39428" x="25400" y="4525963"/>
          <p14:tracePt t="39438" x="25400" y="4538663"/>
          <p14:tracePt t="39444" x="12700" y="4551363"/>
          <p14:tracePt t="39452" x="12700" y="4564063"/>
          <p14:tracePt t="39460" x="0" y="4564063"/>
          <p14:tracePt t="39470" x="0" y="4589463"/>
          <p14:tracePt t="39544" x="0" y="4754563"/>
          <p14:tracePt t="39550" x="0" y="4767263"/>
          <p14:tracePt t="39558" x="25400" y="4792663"/>
          <p14:tracePt t="39566" x="38100" y="4818063"/>
          <p14:tracePt t="39576" x="63500" y="4830763"/>
          <p14:tracePt t="39582" x="101600" y="4843463"/>
          <p14:tracePt t="39599" x="139700" y="4856163"/>
          <p14:tracePt t="39610" x="230188" y="4894263"/>
          <p14:tracePt t="39615" x="293688" y="4906963"/>
          <p14:tracePt t="39623" x="344488" y="4919663"/>
          <p14:tracePt t="39630" x="433388" y="4933950"/>
          <p14:tracePt t="39638" x="547688" y="4959350"/>
          <p14:tracePt t="39646" x="676275" y="4972050"/>
          <p14:tracePt t="39654" x="815975" y="4984750"/>
          <p14:tracePt t="39662" x="892175" y="4997450"/>
          <p14:tracePt t="39671" x="1033463" y="5010150"/>
          <p14:tracePt t="39678" x="1173163" y="5022850"/>
          <p14:tracePt t="39686" x="1312863" y="5035550"/>
          <p14:tracePt t="39694" x="1377950" y="5035550"/>
          <p14:tracePt t="39703" x="1492250" y="5048250"/>
          <p14:tracePt t="39710" x="1543050" y="5048250"/>
          <p14:tracePt t="39719" x="1631950" y="5048250"/>
          <p14:tracePt t="39726" x="1670050" y="5048250"/>
          <p14:tracePt t="39750" x="1670050" y="5035550"/>
          <p14:tracePt t="39784" x="1670050" y="5022850"/>
          <p14:tracePt t="39843" x="0" y="0"/>
        </p14:tracePtLst>
        <p14:tracePtLst>
          <p14:tracePt t="58319" x="6580188" y="3021013"/>
          <p14:tracePt t="58321" x="6567488" y="2995613"/>
          <p14:tracePt t="58329" x="6542088" y="2982913"/>
          <p14:tracePt t="58336" x="6516688" y="2957513"/>
          <p14:tracePt t="58344" x="6503988" y="2944813"/>
          <p14:tracePt t="58352" x="6478588" y="2919413"/>
          <p14:tracePt t="58361" x="6453188" y="2906713"/>
          <p14:tracePt t="58368" x="6427788" y="2881313"/>
          <p14:tracePt t="58376" x="6389688" y="2855913"/>
          <p14:tracePt t="58385" x="6376988" y="2830513"/>
          <p14:tracePt t="58394" x="6338888" y="2805113"/>
          <p14:tracePt t="58401" x="6313488" y="2792413"/>
          <p14:tracePt t="58411" x="6273800" y="2752725"/>
          <p14:tracePt t="58417" x="6248400" y="2740025"/>
          <p14:tracePt t="58427" x="6197600" y="2714625"/>
          <p14:tracePt t="58432" x="6172200" y="2701925"/>
          <p14:tracePt t="58443" x="6121400" y="2663825"/>
          <p14:tracePt t="58450" x="6096000" y="2651125"/>
          <p14:tracePt t="58458" x="6070600" y="2638425"/>
          <p14:tracePt t="58467" x="6007100" y="2613025"/>
          <p14:tracePt t="58474" x="5981700" y="2600325"/>
          <p14:tracePt t="58483" x="5918200" y="2574925"/>
          <p14:tracePt t="58491" x="5878513" y="2574925"/>
          <p14:tracePt t="58500" x="5853113" y="2562225"/>
          <p14:tracePt t="58506" x="5776913" y="2562225"/>
          <p14:tracePt t="58514" x="5738813" y="2549525"/>
          <p14:tracePt t="58523" x="5688013" y="2549525"/>
          <p14:tracePt t="58531" x="5599113" y="2549525"/>
          <p14:tracePt t="58538" x="5548313" y="2549525"/>
          <p14:tracePt t="58546" x="5495925" y="2549525"/>
          <p14:tracePt t="58554" x="5432425" y="2549525"/>
          <p14:tracePt t="58562" x="5318125" y="2562225"/>
          <p14:tracePt t="58570" x="5267325" y="2574925"/>
          <p14:tracePt t="58579" x="5216525" y="2587625"/>
          <p14:tracePt t="58586" x="5113338" y="2625725"/>
          <p14:tracePt t="58596" x="5049838" y="2651125"/>
          <p14:tracePt t="58602" x="4999038" y="2676525"/>
          <p14:tracePt t="58622" x="4897438" y="2740025"/>
          <p14:tracePt t="58626" x="4795838" y="2805113"/>
          <p14:tracePt t="58634" x="4743450" y="2843213"/>
          <p14:tracePt t="58644" x="4692650" y="2881313"/>
          <p14:tracePt t="58651" x="4641850" y="2932113"/>
          <p14:tracePt t="58658" x="4591050" y="2970213"/>
          <p14:tracePt t="58667" x="4540250" y="3021013"/>
          <p14:tracePt t="58676" x="4438650" y="3122613"/>
          <p14:tracePt t="58683" x="4400550" y="3186113"/>
          <p14:tracePt t="58690" x="4348163" y="3263900"/>
          <p14:tracePt t="58701" x="4322763" y="3327400"/>
          <p14:tracePt t="58707" x="4259263" y="3454400"/>
          <p14:tracePt t="58717" x="4233863" y="3517900"/>
          <p14:tracePt t="58724" x="4195763" y="3659188"/>
          <p14:tracePt t="58732" x="4170363" y="3722688"/>
          <p14:tracePt t="58740" x="4132263" y="3875088"/>
          <p14:tracePt t="58751" x="4106863" y="3951288"/>
          <p14:tracePt t="58756" x="4081463" y="4105275"/>
          <p14:tracePt t="58764" x="4056063" y="4181475"/>
          <p14:tracePt t="58772" x="4043363" y="4321175"/>
          <p14:tracePt t="58780" x="4030663" y="4397375"/>
          <p14:tracePt t="58788" x="4030663" y="4460875"/>
          <p14:tracePt t="58796" x="4043363" y="4614863"/>
          <p14:tracePt t="58804" x="4068763" y="4678363"/>
          <p14:tracePt t="58814" x="4106863" y="4754563"/>
          <p14:tracePt t="58820" x="4157663" y="4830763"/>
          <p14:tracePt t="58830" x="4208463" y="4894263"/>
          <p14:tracePt t="58836" x="4297363" y="4984750"/>
          <p14:tracePt t="58845" x="4360863" y="5035550"/>
          <p14:tracePt t="58852" x="4451350" y="5099050"/>
          <p14:tracePt t="58860" x="4565650" y="5162550"/>
          <p14:tracePt t="58868" x="4667250" y="5213350"/>
          <p14:tracePt t="58877" x="4770438" y="5251450"/>
          <p14:tracePt t="58884" x="4884738" y="5302250"/>
          <p14:tracePt t="58892" x="5024438" y="5340350"/>
          <p14:tracePt t="58900" x="5165725" y="5380038"/>
          <p14:tracePt t="58908" x="5254625" y="5392738"/>
          <p14:tracePt t="58917" x="5407025" y="5418138"/>
          <p14:tracePt t="58924" x="5508625" y="5418138"/>
          <p14:tracePt t="58932" x="5662613" y="5418138"/>
          <p14:tracePt t="58940" x="5764213" y="5418138"/>
          <p14:tracePt t="58949" x="5878513" y="5418138"/>
          <p14:tracePt t="58956" x="6032500" y="5392738"/>
          <p14:tracePt t="58964" x="6134100" y="5367338"/>
          <p14:tracePt t="58972" x="6223000" y="5340350"/>
          <p14:tracePt t="58981" x="6313488" y="5314950"/>
          <p14:tracePt t="58990" x="6389688" y="5276850"/>
          <p14:tracePt t="58997" x="6465888" y="5226050"/>
          <p14:tracePt t="59006" x="6529388" y="5175250"/>
          <p14:tracePt t="59016" x="6592888" y="5111750"/>
          <p14:tracePt t="59022" x="6643688" y="5048250"/>
          <p14:tracePt t="59032" x="6696075" y="4984750"/>
          <p14:tracePt t="59038" x="6734175" y="4906963"/>
          <p14:tracePt t="59048" x="6759575" y="4830763"/>
          <p14:tracePt t="59054" x="6772275" y="4754563"/>
          <p14:tracePt t="59063" x="6784975" y="4678363"/>
          <p14:tracePt t="59070" x="6784975" y="4551363"/>
          <p14:tracePt t="59079" x="6784975" y="4460875"/>
          <p14:tracePt t="59086" x="6784975" y="4359275"/>
          <p14:tracePt t="59094" x="6784975" y="4270375"/>
          <p14:tracePt t="59102" x="6784975" y="4181475"/>
          <p14:tracePt t="59110" x="6772275" y="4092575"/>
          <p14:tracePt t="59118" x="6759575" y="3989388"/>
          <p14:tracePt t="59127" x="6746875" y="3913188"/>
          <p14:tracePt t="59134" x="6721475" y="3824288"/>
          <p14:tracePt t="59142" x="6708775" y="3798888"/>
          <p14:tracePt t="59150" x="6683375" y="3735388"/>
          <p14:tracePt t="59158" x="6670675" y="3684588"/>
          <p14:tracePt t="59167" x="6656388" y="3671888"/>
          <p14:tracePt t="59223" x="6656388" y="3659188"/>
          <p14:tracePt t="59225" x="0" y="0"/>
        </p14:tracePtLst>
        <p14:tracePtLst>
          <p14:tracePt t="59693" x="9744075" y="3021013"/>
          <p14:tracePt t="59696" x="9731375" y="2995613"/>
          <p14:tracePt t="59709" x="9718675" y="2982913"/>
          <p14:tracePt t="59711" x="9704388" y="2957513"/>
          <p14:tracePt t="59719" x="9691688" y="2944813"/>
          <p14:tracePt t="59727" x="9666288" y="2906713"/>
          <p14:tracePt t="59739" x="9640888" y="2894013"/>
          <p14:tracePt t="59743" x="9615488" y="2868613"/>
          <p14:tracePt t="59751" x="9577388" y="2843213"/>
          <p14:tracePt t="59759" x="9539288" y="2830513"/>
          <p14:tracePt t="59770" x="9513888" y="2817813"/>
          <p14:tracePt t="59775" x="9463088" y="2792413"/>
          <p14:tracePt t="59786" x="9437688" y="2778125"/>
          <p14:tracePt t="59791" x="9424988" y="2778125"/>
          <p14:tracePt t="59800" x="9399588" y="2765425"/>
          <p14:tracePt t="59807" x="9374188" y="2765425"/>
          <p14:tracePt t="59815" x="9361488" y="2765425"/>
          <p14:tracePt t="59823" x="9348788" y="2765425"/>
          <p14:tracePt t="59831" x="9321800" y="2765425"/>
          <p14:tracePt t="59839" x="9296400" y="2765425"/>
          <p14:tracePt t="59846" x="9283700" y="2765425"/>
          <p14:tracePt t="59856" x="9258300" y="2765425"/>
          <p14:tracePt t="59865" x="9232900" y="2778125"/>
          <p14:tracePt t="59871" x="9169400" y="2805113"/>
          <p14:tracePt t="59881" x="9144000" y="2817813"/>
          <p14:tracePt t="59889" x="9118600" y="2830513"/>
          <p14:tracePt t="59897" x="9093200" y="2843213"/>
          <p14:tracePt t="59906" x="9055100" y="2868613"/>
          <p14:tracePt t="59913" x="8991600" y="2906713"/>
          <p14:tracePt t="59920" x="8966200" y="2932113"/>
          <p14:tracePt t="59929" x="8926513" y="2970213"/>
          <p14:tracePt t="59939" x="8888413" y="2995613"/>
          <p14:tracePt t="59945" x="8850313" y="3033713"/>
          <p14:tracePt t="59966" x="8786813" y="3122613"/>
          <p14:tracePt t="59972" x="8723313" y="3198813"/>
          <p14:tracePt t="59977" x="8685213" y="3251200"/>
          <p14:tracePt t="59986" x="8672513" y="3289300"/>
          <p14:tracePt t="59993" x="8647113" y="3327400"/>
          <p14:tracePt t="60002" x="8634413" y="3365500"/>
          <p14:tracePt t="60008" x="8634413" y="3403600"/>
          <p14:tracePt t="60019" x="8634413" y="3429000"/>
          <p14:tracePt t="60024" x="8621713" y="3467100"/>
          <p14:tracePt t="60033" x="8621713" y="3492500"/>
          <p14:tracePt t="60041" x="8621713" y="3530600"/>
          <p14:tracePt t="60051" x="8621713" y="3568700"/>
          <p14:tracePt t="60056" x="8621713" y="3594100"/>
          <p14:tracePt t="60065" x="8634413" y="3646488"/>
          <p14:tracePt t="60073" x="8647113" y="3697288"/>
          <p14:tracePt t="60080" x="8659813" y="3748088"/>
          <p14:tracePt t="60089" x="8685213" y="3811588"/>
          <p14:tracePt t="60097" x="8736013" y="3951288"/>
          <p14:tracePt t="60105" x="8761413" y="4027488"/>
          <p14:tracePt t="60112" x="8799513" y="4105275"/>
          <p14:tracePt t="60121" x="8837613" y="4181475"/>
          <p14:tracePt t="60129" x="8888413" y="4270375"/>
          <p14:tracePt t="60137" x="8939213" y="4346575"/>
          <p14:tracePt t="60147" x="8991600" y="4422775"/>
          <p14:tracePt t="60155" x="9042400" y="4498975"/>
          <p14:tracePt t="60163" x="9105900" y="4576763"/>
          <p14:tracePt t="60175" x="9169400" y="4640263"/>
          <p14:tracePt t="60178" x="9232900" y="4703763"/>
          <p14:tracePt t="60187" x="9296400" y="4779963"/>
          <p14:tracePt t="60195" x="9361488" y="4843463"/>
          <p14:tracePt t="60205" x="9437688" y="4906963"/>
          <p14:tracePt t="60210" x="9513888" y="4984750"/>
          <p14:tracePt t="60218" x="9602788" y="5060950"/>
          <p14:tracePt t="60226" x="9678988" y="5124450"/>
          <p14:tracePt t="60235" x="9756775" y="5175250"/>
          <p14:tracePt t="60243" x="9896475" y="5264150"/>
          <p14:tracePt t="60252" x="10023475" y="5353050"/>
          <p14:tracePt t="60258" x="10152063" y="5418138"/>
          <p14:tracePt t="60268" x="10279063" y="5481638"/>
          <p14:tracePt t="60275" x="10406063" y="5545138"/>
          <p14:tracePt t="60285" x="10469563" y="5570538"/>
          <p14:tracePt t="60290" x="10598150" y="5621338"/>
          <p14:tracePt t="60300" x="10725150" y="5672138"/>
          <p14:tracePt t="60307" x="10839450" y="5697538"/>
          <p14:tracePt t="60315" x="10904538" y="5710238"/>
          <p14:tracePt t="60324" x="11018838" y="5722938"/>
          <p14:tracePt t="60330" x="11133138" y="5722938"/>
          <p14:tracePt t="60338" x="11249025" y="5697538"/>
          <p14:tracePt t="60346" x="11337925" y="5646738"/>
          <p14:tracePt t="60356" x="11401425" y="5595938"/>
          <p14:tracePt t="60362" x="11477625" y="5519738"/>
          <p14:tracePt t="60370" x="11553825" y="5405438"/>
          <p14:tracePt t="60378" x="11631613" y="5289550"/>
          <p14:tracePt t="60386" x="11695113" y="5162550"/>
          <p14:tracePt t="60394" x="11745913" y="5060950"/>
          <p14:tracePt t="60403" x="11809413" y="4933950"/>
          <p14:tracePt t="60412" x="11860213" y="4843463"/>
          <p14:tracePt t="60419" x="11898313" y="4754563"/>
          <p14:tracePt t="60428" x="11936413" y="4678363"/>
          <p14:tracePt t="60437" x="11961813" y="4614863"/>
          <p14:tracePt t="60444" x="11961813" y="4589463"/>
          <p14:tracePt t="60452" x="11974513" y="4538663"/>
          <p14:tracePt t="60461" x="11974513" y="4513263"/>
          <p14:tracePt t="60469" x="11974513" y="4473575"/>
          <p14:tracePt t="60476" x="11974513" y="4460875"/>
          <p14:tracePt t="60485" x="11974513" y="4422775"/>
          <p14:tracePt t="60493" x="11961813" y="4384675"/>
          <p14:tracePt t="60501" x="11949113" y="4359275"/>
          <p14:tracePt t="60509" x="11923713" y="4308475"/>
          <p14:tracePt t="60519" x="11898313" y="4257675"/>
          <p14:tracePt t="60525" x="11872913" y="4206875"/>
          <p14:tracePt t="60533" x="11847513" y="4156075"/>
          <p14:tracePt t="60541" x="11809413" y="4117975"/>
          <p14:tracePt t="60552" x="11796713" y="4065588"/>
          <p14:tracePt t="60557" x="11771313" y="4027488"/>
          <p14:tracePt t="60564" x="11745913" y="3989388"/>
          <p14:tracePt t="60572" x="11733213" y="3951288"/>
          <p14:tracePt t="60580" x="11720513" y="3925888"/>
          <p14:tracePt t="60588" x="11695113" y="3900488"/>
          <p14:tracePt t="60596" x="11695113" y="3887788"/>
          <p14:tracePt t="60604" x="11669713" y="3862388"/>
          <p14:tracePt t="60612" x="11631613" y="3811588"/>
          <p14:tracePt t="60621" x="11604625" y="3798888"/>
          <p14:tracePt t="60628" x="11553825" y="3735388"/>
          <p14:tracePt t="60636" x="11490325" y="3671888"/>
          <p14:tracePt t="60644" x="11452225" y="3646488"/>
          <p14:tracePt t="60652" x="11376025" y="3581400"/>
          <p14:tracePt t="60660" x="11287125" y="3517900"/>
          <p14:tracePt t="60668" x="11249025" y="3479800"/>
          <p14:tracePt t="60676" x="11145838" y="3416300"/>
          <p14:tracePt t="60688" x="11107738" y="3378200"/>
          <p14:tracePt t="60693" x="11031538" y="3327400"/>
          <p14:tracePt t="60703" x="10980738" y="3302000"/>
          <p14:tracePt t="60711" x="10955338" y="3276600"/>
          <p14:tracePt t="60719" x="10942638" y="3263900"/>
          <p14:tracePt t="60726" x="10929938" y="3251200"/>
          <p14:tracePt t="60734" x="10904538" y="3238500"/>
          <p14:tracePt t="60742" x="10891838" y="3225800"/>
          <p14:tracePt t="60751" x="10879138" y="3211513"/>
          <p14:tracePt t="60759" x="10866438" y="3198813"/>
          <p14:tracePt t="60767" x="10852150" y="3186113"/>
          <p14:tracePt t="60774" x="10826750" y="3173413"/>
          <p14:tracePt t="60785" x="10814050" y="3160713"/>
          <p14:tracePt t="60814" x="10801350" y="3160713"/>
          <p14:tracePt t="60831" x="10801350" y="3148013"/>
          <p14:tracePt t="60838" x="10788650" y="3148013"/>
          <p14:tracePt t="60847" x="10788650" y="3135313"/>
          <p14:tracePt t="60855" x="10775950" y="3135313"/>
          <p14:tracePt t="60863" x="10763250" y="3122613"/>
          <p14:tracePt t="60870" x="10750550" y="3109913"/>
          <p14:tracePt t="60878" x="10737850" y="3097213"/>
          <p14:tracePt t="60886" x="10712450" y="3084513"/>
          <p14:tracePt t="60894" x="10699750" y="3071813"/>
          <p14:tracePt t="60902" x="10699750" y="3059113"/>
          <p14:tracePt t="60910" x="10687050" y="3059113"/>
          <p14:tracePt t="60918" x="10674350" y="3046413"/>
          <p14:tracePt t="60926" x="10661650" y="3033713"/>
          <p14:tracePt t="60935" x="10636250" y="3008313"/>
          <p14:tracePt t="60942" x="10610850" y="2995613"/>
          <p14:tracePt t="60951" x="10598150" y="2970213"/>
          <p14:tracePt t="60958" x="10572750" y="2957513"/>
          <p14:tracePt t="60968" x="10547350" y="2944813"/>
          <p14:tracePt t="60974" x="10534650" y="2944813"/>
          <p14:tracePt t="60985" x="10521950" y="2932113"/>
          <p14:tracePt t="60994" x="10509250" y="2932113"/>
          <p14:tracePt t="61032" x="10509250" y="2919413"/>
          <p14:tracePt t="61040" x="10496550" y="2919413"/>
          <p14:tracePt t="61178" x="0" y="0"/>
        </p14:tracePtLst>
        <p14:tracePtLst>
          <p14:tracePt t="61706" x="6121400" y="1822450"/>
          <p14:tracePt t="61708" x="6096000" y="1797050"/>
          <p14:tracePt t="61716" x="6032500" y="1758950"/>
          <p14:tracePt t="61724" x="5994400" y="1733550"/>
          <p14:tracePt t="61735" x="5930900" y="1682750"/>
          <p14:tracePt t="61740" x="5891213" y="1657350"/>
          <p14:tracePt t="61749" x="5827713" y="1619250"/>
          <p14:tracePt t="61756" x="5789613" y="1606550"/>
          <p14:tracePt t="61764" x="5764213" y="1593850"/>
          <p14:tracePt t="61774" x="5688013" y="1568450"/>
          <p14:tracePt t="61782" x="5637213" y="1555750"/>
          <p14:tracePt t="61790" x="5599113" y="1543050"/>
          <p14:tracePt t="61796" x="5508625" y="1517650"/>
          <p14:tracePt t="61804" x="5445125" y="1504950"/>
          <p14:tracePt t="61812" x="5330825" y="1490663"/>
          <p14:tracePt t="61821" x="5216525" y="1465263"/>
          <p14:tracePt t="61828" x="5087938" y="1452563"/>
          <p14:tracePt t="61838" x="4948238" y="1439863"/>
          <p14:tracePt t="61845" x="4795838" y="1427163"/>
          <p14:tracePt t="61855" x="4629150" y="1414463"/>
          <p14:tracePt t="61863" x="4451350" y="1401763"/>
          <p14:tracePt t="61870" x="4271963" y="1401763"/>
          <p14:tracePt t="61881" x="4106863" y="1401763"/>
          <p14:tracePt t="61886" x="3952875" y="1401763"/>
          <p14:tracePt t="61894" x="3876675" y="1401763"/>
          <p14:tracePt t="61902" x="3724275" y="1414463"/>
          <p14:tracePt t="61911" x="3660775" y="1452563"/>
          <p14:tracePt t="61918" x="3595688" y="1477963"/>
          <p14:tracePt t="61926" x="3570288" y="1517650"/>
          <p14:tracePt t="61934" x="3544888" y="1555750"/>
          <p14:tracePt t="61944" x="3532188" y="1606550"/>
          <p14:tracePt t="61951" x="3532188" y="1657350"/>
          <p14:tracePt t="61967" x="3532188" y="1797050"/>
          <p14:tracePt t="61975" x="3544888" y="1873250"/>
          <p14:tracePt t="61986" x="3570288" y="1963738"/>
          <p14:tracePt t="61990" x="3595688" y="2039938"/>
          <p14:tracePt t="62003" x="3660775" y="2141538"/>
          <p14:tracePt t="62010" x="3749675" y="2293938"/>
          <p14:tracePt t="62018" x="3825875" y="2371725"/>
          <p14:tracePt t="62026" x="3914775" y="2460625"/>
          <p14:tracePt t="62034" x="4005263" y="2536825"/>
          <p14:tracePt t="62042" x="4195763" y="2663825"/>
          <p14:tracePt t="62052" x="4322763" y="2740025"/>
          <p14:tracePt t="62058" x="4527550" y="2830513"/>
          <p14:tracePt t="62067" x="4679950" y="2868613"/>
          <p14:tracePt t="62074" x="4846638" y="2906713"/>
          <p14:tracePt t="62087" x="5126038" y="2957513"/>
          <p14:tracePt t="62091" x="5318125" y="2982913"/>
          <p14:tracePt t="62098" x="5521325" y="2995613"/>
          <p14:tracePt t="62106" x="5726113" y="3008313"/>
          <p14:tracePt t="62116" x="5956300" y="3008313"/>
          <p14:tracePt t="62125" x="6172200" y="3008313"/>
          <p14:tracePt t="62130" x="6478588" y="3008313"/>
          <p14:tracePt t="62140" x="6670675" y="2995613"/>
          <p14:tracePt t="62147" x="6823075" y="2957513"/>
          <p14:tracePt t="62156" x="6950075" y="2932113"/>
          <p14:tracePt t="62164" x="7065963" y="2906713"/>
          <p14:tracePt t="62172" x="7154863" y="2855913"/>
          <p14:tracePt t="62180" x="7218363" y="2817813"/>
          <p14:tracePt t="62188" x="7281863" y="2714625"/>
          <p14:tracePt t="62196" x="7307263" y="2651125"/>
          <p14:tracePt t="62204" x="7307263" y="2587625"/>
          <p14:tracePt t="62212" x="7307263" y="2524125"/>
          <p14:tracePt t="62220" x="7294563" y="2460625"/>
          <p14:tracePt t="62228" x="7256463" y="2384425"/>
          <p14:tracePt t="62236" x="7218363" y="2306638"/>
          <p14:tracePt t="62245" x="7192963" y="2255838"/>
          <p14:tracePt t="62252" x="7142163" y="2192338"/>
          <p14:tracePt t="62260" x="7091363" y="2141538"/>
          <p14:tracePt t="62268" x="7053263" y="2090738"/>
          <p14:tracePt t="62276" x="7000875" y="2052638"/>
          <p14:tracePt t="62285" x="6937375" y="2001838"/>
          <p14:tracePt t="62292" x="6873875" y="1963738"/>
          <p14:tracePt t="62303" x="6823075" y="1938338"/>
          <p14:tracePt t="62308" x="6721475" y="1885950"/>
          <p14:tracePt t="62317" x="6656388" y="1860550"/>
          <p14:tracePt t="62324" x="6554788" y="1822450"/>
          <p14:tracePt t="62333" x="6465888" y="1797050"/>
          <p14:tracePt t="62340" x="6364288" y="1758950"/>
          <p14:tracePt t="62348" x="6261100" y="1720850"/>
          <p14:tracePt t="62359" x="6096000" y="1682750"/>
          <p14:tracePt t="62364" x="5969000" y="1644650"/>
          <p14:tracePt t="62372" x="5827713" y="1606550"/>
          <p14:tracePt t="62380" x="5713413" y="1581150"/>
          <p14:tracePt t="62388" x="5599113" y="1568450"/>
          <p14:tracePt t="62396" x="5495925" y="1543050"/>
          <p14:tracePt t="62406" x="5394325" y="1530350"/>
          <p14:tracePt t="62412" x="5343525" y="1517650"/>
          <p14:tracePt t="62423" x="5254625" y="1504950"/>
          <p14:tracePt t="62428" x="5165725" y="1504950"/>
          <p14:tracePt t="62438" x="5087938" y="1490663"/>
          <p14:tracePt t="62446" x="5024438" y="1490663"/>
          <p14:tracePt t="62457" x="4986338" y="1490663"/>
          <p14:tracePt t="62462" x="4910138" y="1504950"/>
          <p14:tracePt t="62472" x="4846638" y="1517650"/>
          <p14:tracePt t="62478" x="4756150" y="1543050"/>
          <p14:tracePt t="62486" x="4705350" y="1555750"/>
          <p14:tracePt t="62494" x="4616450" y="1593850"/>
          <p14:tracePt t="62503" x="4565650" y="1606550"/>
          <p14:tracePt t="62510" x="4464050" y="1657350"/>
          <p14:tracePt t="62518" x="4360863" y="1720850"/>
          <p14:tracePt t="62526" x="4297363" y="1758950"/>
          <p14:tracePt t="62537" x="4170363" y="1822450"/>
          <p14:tracePt t="62542" x="4119563" y="1860550"/>
          <p14:tracePt t="62551" x="4017963" y="1924050"/>
          <p14:tracePt t="62558" x="3965575" y="1963738"/>
          <p14:tracePt t="62567" x="3889375" y="2027238"/>
          <p14:tracePt t="62575" x="3863975" y="2052638"/>
          <p14:tracePt t="62583" x="3838575" y="2090738"/>
          <p14:tracePt t="62591" x="3825875" y="2128838"/>
          <p14:tracePt t="62598" x="3825875" y="2141538"/>
          <p14:tracePt t="62606" x="3825875" y="2166938"/>
          <p14:tracePt t="62616" x="3825875" y="2179638"/>
          <p14:tracePt t="62630" x="3825875" y="2192338"/>
          <p14:tracePt t="62638" x="3838575" y="2192338"/>
          <p14:tracePt t="62646" x="3851275" y="2192338"/>
          <p14:tracePt t="62654" x="3851275" y="2205038"/>
          <p14:tracePt t="62662" x="3863975" y="2205038"/>
          <p14:tracePt t="62670" x="3876675" y="2205038"/>
          <p14:tracePt t="62690" x="3889375" y="2205038"/>
          <p14:tracePt t="62721" x="3902075" y="2205038"/>
          <p14:tracePt t="62728" x="3914775" y="2205038"/>
          <p14:tracePt t="62737" x="3927475" y="2205038"/>
          <p14:tracePt t="62739" x="0" y="0"/>
        </p14:tracePtLst>
        <p14:tracePtLst>
          <p14:tracePt t="63522" x="11018838" y="1951038"/>
          <p14:tracePt t="63525" x="11018838" y="1938338"/>
          <p14:tracePt t="63536" x="11006138" y="1911350"/>
          <p14:tracePt t="63541" x="10993438" y="1911350"/>
          <p14:tracePt t="63551" x="10980738" y="1885950"/>
          <p14:tracePt t="63559" x="10942638" y="1860550"/>
          <p14:tracePt t="63568" x="10904538" y="1835150"/>
          <p14:tracePt t="63575" x="10866438" y="1809750"/>
          <p14:tracePt t="63584" x="10788650" y="1771650"/>
          <p14:tracePt t="63591" x="10725150" y="1746250"/>
          <p14:tracePt t="63599" x="10661650" y="1720850"/>
          <p14:tracePt t="63607" x="10585450" y="1708150"/>
          <p14:tracePt t="63615" x="10521950" y="1695450"/>
          <p14:tracePt t="63623" x="10456863" y="1682750"/>
          <p14:tracePt t="63631" x="10406063" y="1670050"/>
          <p14:tracePt t="63641" x="10342563" y="1657350"/>
          <p14:tracePt t="63647" x="10266363" y="1644650"/>
          <p14:tracePt t="63656" x="10202863" y="1644650"/>
          <p14:tracePt t="63663" x="10164763" y="1631950"/>
          <p14:tracePt t="63674" x="10086975" y="1631950"/>
          <p14:tracePt t="63679" x="10010775" y="1631950"/>
          <p14:tracePt t="63689" x="9909175" y="1631950"/>
          <p14:tracePt t="63695" x="9871075" y="1631950"/>
          <p14:tracePt t="63704" x="9756775" y="1631950"/>
          <p14:tracePt t="63711" x="9615488" y="1631950"/>
          <p14:tracePt t="63719" x="9539288" y="1631950"/>
          <p14:tracePt t="63727" x="9374188" y="1631950"/>
          <p14:tracePt t="63737" x="9182100" y="1631950"/>
          <p14:tracePt t="63743" x="9093200" y="1631950"/>
          <p14:tracePt t="63751" x="8901113" y="1631950"/>
          <p14:tracePt t="63761" x="8812213" y="1644650"/>
          <p14:tracePt t="63769" x="8647113" y="1670050"/>
          <p14:tracePt t="63775" x="8583613" y="1695450"/>
          <p14:tracePt t="63785" x="8467725" y="1720850"/>
          <p14:tracePt t="63791" x="8378825" y="1746250"/>
          <p14:tracePt t="63800" x="8328025" y="1771650"/>
          <p14:tracePt t="63807" x="8277225" y="1809750"/>
          <p14:tracePt t="63815" x="8251825" y="1835150"/>
          <p14:tracePt t="63825" x="8239125" y="1860550"/>
          <p14:tracePt t="63832" x="8213725" y="1885950"/>
          <p14:tracePt t="63842" x="8201025" y="1924050"/>
          <p14:tracePt t="63847" x="8186738" y="1963738"/>
          <p14:tracePt t="63858" x="8186738" y="2001838"/>
          <p14:tracePt t="63865" x="8174038" y="2052638"/>
          <p14:tracePt t="63875" x="8174038" y="2090738"/>
          <p14:tracePt t="63881" x="8174038" y="2141538"/>
          <p14:tracePt t="63891" x="8174038" y="2179638"/>
          <p14:tracePt t="63897" x="8174038" y="2217738"/>
          <p14:tracePt t="63906" x="8174038" y="2243138"/>
          <p14:tracePt t="63913" x="8186738" y="2268538"/>
          <p14:tracePt t="63923" x="8213725" y="2306638"/>
          <p14:tracePt t="63929" x="8251825" y="2332038"/>
          <p14:tracePt t="63938" x="8264525" y="2359025"/>
          <p14:tracePt t="63945" x="8315325" y="2397125"/>
          <p14:tracePt t="63970" x="8531225" y="2498725"/>
          <p14:tracePt t="63977" x="8583613" y="2524125"/>
          <p14:tracePt t="63987" x="8710613" y="2574925"/>
          <p14:tracePt t="63993" x="8863013" y="2613025"/>
          <p14:tracePt t="64001" x="8951913" y="2638425"/>
          <p14:tracePt t="64009" x="9118600" y="2689225"/>
          <p14:tracePt t="64017" x="9271000" y="2727325"/>
          <p14:tracePt t="64025" x="9437688" y="2778125"/>
          <p14:tracePt t="64035" x="9602788" y="2817813"/>
          <p14:tracePt t="64040" x="9678988" y="2830513"/>
          <p14:tracePt t="64048" x="9845675" y="2868613"/>
          <p14:tracePt t="64057" x="10010775" y="2894013"/>
          <p14:tracePt t="64064" x="10152063" y="2906713"/>
          <p14:tracePt t="64072" x="10228263" y="2906713"/>
          <p14:tracePt t="64081" x="10355263" y="2906713"/>
          <p14:tracePt t="64088" x="10469563" y="2906713"/>
          <p14:tracePt t="64096" x="10521950" y="2906713"/>
          <p14:tracePt t="64104" x="10610850" y="2906713"/>
          <p14:tracePt t="64113" x="10674350" y="2906713"/>
          <p14:tracePt t="64124" x="10712450" y="2894013"/>
          <p14:tracePt t="64128" x="10775950" y="2881313"/>
          <p14:tracePt t="64138" x="10801350" y="2868613"/>
          <p14:tracePt t="64146" x="10852150" y="2843213"/>
          <p14:tracePt t="64157" x="10879138" y="2830513"/>
          <p14:tracePt t="64162" x="10929938" y="2805113"/>
          <p14:tracePt t="64170" x="10968038" y="2792413"/>
          <p14:tracePt t="64178" x="11031538" y="2740025"/>
          <p14:tracePt t="64189" x="11069638" y="2714625"/>
          <p14:tracePt t="64194" x="11145838" y="2651125"/>
          <p14:tracePt t="64202" x="11183938" y="2625725"/>
          <p14:tracePt t="64210" x="11222038" y="2587625"/>
          <p14:tracePt t="64221" x="11312525" y="2511425"/>
          <p14:tracePt t="64226" x="11350625" y="2486025"/>
          <p14:tracePt t="64236" x="11414125" y="2409825"/>
          <p14:tracePt t="64242" x="11439525" y="2384425"/>
          <p14:tracePt t="64252" x="11464925" y="2344738"/>
          <p14:tracePt t="64258" x="11490325" y="2293938"/>
          <p14:tracePt t="64268" x="11503025" y="2268538"/>
          <p14:tracePt t="64274" x="11515725" y="2243138"/>
          <p14:tracePt t="64285" x="11515725" y="2192338"/>
          <p14:tracePt t="64291" x="11515725" y="2166938"/>
          <p14:tracePt t="64298" x="11515725" y="2141538"/>
          <p14:tracePt t="64306" x="11515725" y="2116138"/>
          <p14:tracePt t="64314" x="11515725" y="2078038"/>
          <p14:tracePt t="64322" x="11490325" y="2052638"/>
          <p14:tracePt t="64330" x="11477625" y="2027238"/>
          <p14:tracePt t="64338" x="11452225" y="1989138"/>
          <p14:tracePt t="64346" x="11388725" y="1938338"/>
          <p14:tracePt t="64354" x="11350625" y="1898650"/>
          <p14:tracePt t="64362" x="11312525" y="1873250"/>
          <p14:tracePt t="64370" x="11274425" y="1847850"/>
          <p14:tracePt t="64379" x="11222038" y="1822450"/>
          <p14:tracePt t="64387" x="11120438" y="1758950"/>
          <p14:tracePt t="64394" x="11069638" y="1733550"/>
          <p14:tracePt t="64402" x="11006138" y="1695450"/>
          <p14:tracePt t="64413" x="10955338" y="1670050"/>
          <p14:tracePt t="64421" x="10904538" y="1644650"/>
          <p14:tracePt t="64428" x="10852150" y="1631950"/>
          <p14:tracePt t="64437" x="10814050" y="1619250"/>
          <p14:tracePt t="64444" x="10712450" y="1581150"/>
          <p14:tracePt t="64455" x="10674350" y="1568450"/>
          <p14:tracePt t="64460" x="10623550" y="1555750"/>
          <p14:tracePt t="64468" x="10585450" y="1543050"/>
          <p14:tracePt t="64476" x="10534650" y="1530350"/>
          <p14:tracePt t="64484" x="10483850" y="1517650"/>
          <p14:tracePt t="64492" x="10431463" y="1504950"/>
          <p14:tracePt t="64500" x="10380663" y="1504950"/>
          <p14:tracePt t="64508" x="10279063" y="1490663"/>
          <p14:tracePt t="64516" x="10228263" y="1490663"/>
          <p14:tracePt t="64524" x="10164763" y="1477963"/>
          <p14:tracePt t="64533" x="10036175" y="1465263"/>
          <p14:tracePt t="64540" x="9972675" y="1465263"/>
          <p14:tracePt t="64548" x="9896475" y="1452563"/>
          <p14:tracePt t="64556" x="9744075" y="1439863"/>
          <p14:tracePt t="64564" x="9666288" y="1439863"/>
          <p14:tracePt t="64572" x="9577388" y="1439863"/>
          <p14:tracePt t="64580" x="9501188" y="1439863"/>
          <p14:tracePt t="64588" x="9336088" y="1439863"/>
          <p14:tracePt t="64596" x="9258300" y="1439863"/>
          <p14:tracePt t="64604" x="9182100" y="1439863"/>
          <p14:tracePt t="64612" x="9105900" y="1439863"/>
          <p14:tracePt t="64620" x="8939213" y="1452563"/>
          <p14:tracePt t="64628" x="8863013" y="1465263"/>
          <p14:tracePt t="64636" x="8786813" y="1477963"/>
          <p14:tracePt t="64644" x="8710613" y="1490663"/>
          <p14:tracePt t="64652" x="8634413" y="1504950"/>
          <p14:tracePt t="64660" x="8480425" y="1555750"/>
          <p14:tracePt t="64669" x="8404225" y="1581150"/>
          <p14:tracePt t="64676" x="8328025" y="1606550"/>
          <p14:tracePt t="64688" x="8251825" y="1631950"/>
          <p14:tracePt t="64692" x="8174038" y="1670050"/>
          <p14:tracePt t="64702" x="8097838" y="1695450"/>
          <p14:tracePt t="64710" x="8034338" y="1720850"/>
          <p14:tracePt t="64719" x="7907338" y="1784350"/>
          <p14:tracePt t="64726" x="7843838" y="1809750"/>
          <p14:tracePt t="64734" x="7791450" y="1847850"/>
          <p14:tracePt t="64742" x="7753350" y="1873250"/>
          <p14:tracePt t="64751" x="7715250" y="1911350"/>
          <p14:tracePt t="64758" x="7677150" y="1963738"/>
          <p14:tracePt t="64768" x="7651750" y="2014538"/>
          <p14:tracePt t="64774" x="7651750" y="2039938"/>
          <p14:tracePt t="64783" x="7651750" y="2078038"/>
          <p14:tracePt t="64790" x="7651750" y="2103438"/>
          <p14:tracePt t="64798" x="7651750" y="2128838"/>
          <p14:tracePt t="64806" x="7651750" y="2166938"/>
          <p14:tracePt t="64814" x="7664450" y="2192338"/>
          <p14:tracePt t="64822" x="7677150" y="2230438"/>
          <p14:tracePt t="64830" x="7702550" y="2268538"/>
          <p14:tracePt t="64838" x="7727950" y="2306638"/>
          <p14:tracePt t="64846" x="7766050" y="2332038"/>
          <p14:tracePt t="64855" x="7804150" y="2384425"/>
          <p14:tracePt t="64862" x="7843838" y="2435225"/>
          <p14:tracePt t="64870" x="7907338" y="2473325"/>
          <p14:tracePt t="64879" x="7945438" y="2511425"/>
          <p14:tracePt t="64887" x="8021638" y="2562225"/>
          <p14:tracePt t="64894" x="8072438" y="2613025"/>
          <p14:tracePt t="64902" x="8161338" y="2663825"/>
          <p14:tracePt t="64910" x="8226425" y="2714625"/>
          <p14:tracePt t="64919" x="8302625" y="2765425"/>
          <p14:tracePt t="64926" x="8429625" y="2843213"/>
          <p14:tracePt t="64934" x="8518525" y="2894013"/>
          <p14:tracePt t="64942" x="8621713" y="2944813"/>
          <p14:tracePt t="64951" x="8710613" y="2995613"/>
          <p14:tracePt t="64958" x="8812213" y="3046413"/>
          <p14:tracePt t="64967" x="8901113" y="3084513"/>
          <p14:tracePt t="64976" x="8991600" y="3109913"/>
          <p14:tracePt t="64985" x="9080500" y="3148013"/>
          <p14:tracePt t="64992" x="9169400" y="3173413"/>
          <p14:tracePt t="65000" x="9258300" y="3198813"/>
          <p14:tracePt t="65008" x="9361488" y="3238500"/>
          <p14:tracePt t="65018" x="9412288" y="3251200"/>
          <p14:tracePt t="65024" x="9501188" y="3263900"/>
          <p14:tracePt t="65033" x="9602788" y="3276600"/>
          <p14:tracePt t="65043" x="9718675" y="3289300"/>
          <p14:tracePt t="65048" x="9769475" y="3302000"/>
          <p14:tracePt t="65056" x="9871075" y="3302000"/>
          <p14:tracePt t="65064" x="9972675" y="3302000"/>
          <p14:tracePt t="65073" x="10023475" y="3302000"/>
          <p14:tracePt t="65080" x="10113963" y="3302000"/>
          <p14:tracePt t="65088" x="10190163" y="3302000"/>
          <p14:tracePt t="65096" x="10228263" y="3302000"/>
          <p14:tracePt t="65104" x="10291763" y="3302000"/>
          <p14:tracePt t="65113" x="10329863" y="3302000"/>
          <p14:tracePt t="65120" x="10393363" y="3289300"/>
          <p14:tracePt t="65129" x="10444163" y="3289300"/>
          <p14:tracePt t="65136" x="10496550" y="3289300"/>
          <p14:tracePt t="65144" x="10534650" y="3289300"/>
          <p14:tracePt t="65152" x="10560050" y="3289300"/>
          <p14:tracePt t="65160" x="10572750" y="3289300"/>
          <p14:tracePt t="65323" x="10560050" y="3302000"/>
          <p14:tracePt t="65371" x="10547350" y="3302000"/>
          <p14:tracePt t="65379" x="10534650" y="3302000"/>
          <p14:tracePt t="65387" x="10509250" y="3302000"/>
          <p14:tracePt t="65395" x="10469563" y="3302000"/>
          <p14:tracePt t="65403" x="10431463" y="3302000"/>
          <p14:tracePt t="65411" x="10380663" y="3289300"/>
          <p14:tracePt t="65419" x="10279063" y="3276600"/>
          <p14:tracePt t="65427" x="10202863" y="3263900"/>
          <p14:tracePt t="65435" x="10113963" y="3238500"/>
          <p14:tracePt t="65443" x="10010775" y="3211513"/>
          <p14:tracePt t="65451" x="9909175" y="3186113"/>
          <p14:tracePt t="65459" x="9756775" y="3160713"/>
          <p14:tracePt t="65467" x="9666288" y="3148013"/>
          <p14:tracePt t="65475" x="9513888" y="3122613"/>
          <p14:tracePt t="65484" x="9412288" y="3097213"/>
          <p14:tracePt t="65491" x="9321800" y="3097213"/>
          <p14:tracePt t="65499" x="9182100" y="3071813"/>
          <p14:tracePt t="65507" x="9080500" y="3071813"/>
          <p14:tracePt t="65514" x="8978900" y="3059113"/>
          <p14:tracePt t="65522" x="8875713" y="3046413"/>
          <p14:tracePt t="65530" x="8774113" y="3033713"/>
          <p14:tracePt t="65541" x="8685213" y="3033713"/>
          <p14:tracePt t="65549" x="8583613" y="3021013"/>
          <p14:tracePt t="65554" x="8493125" y="3021013"/>
          <p14:tracePt t="65565" x="8404225" y="3021013"/>
          <p14:tracePt t="65572" x="8315325" y="3033713"/>
          <p14:tracePt t="65581" x="8277225" y="3046413"/>
          <p14:tracePt t="65588" x="8201025" y="3059113"/>
          <p14:tracePt t="65596" x="8123238" y="3097213"/>
          <p14:tracePt t="65605" x="8047038" y="3122613"/>
          <p14:tracePt t="65612" x="8008938" y="3148013"/>
          <p14:tracePt t="65633" x="7843838" y="3251200"/>
          <p14:tracePt t="65636" x="7804150" y="3289300"/>
          <p14:tracePt t="65644" x="7727950" y="3365500"/>
          <p14:tracePt t="65652" x="7651750" y="3479800"/>
          <p14:tracePt t="65660" x="7613650" y="3543300"/>
          <p14:tracePt t="65668" x="7537450" y="3684588"/>
          <p14:tracePt t="65676" x="7486650" y="3811588"/>
          <p14:tracePt t="65685" x="7435850" y="3963988"/>
          <p14:tracePt t="65693" x="7396163" y="4130675"/>
          <p14:tracePt t="65700" x="7358063" y="4308475"/>
          <p14:tracePt t="65708" x="7332663" y="4473575"/>
          <p14:tracePt t="65716" x="7332663" y="4640263"/>
          <p14:tracePt t="65724" x="7332663" y="4767263"/>
          <p14:tracePt t="65734" x="7345363" y="4906963"/>
          <p14:tracePt t="65740" x="7370763" y="4972050"/>
          <p14:tracePt t="65748" x="7396163" y="5035550"/>
          <p14:tracePt t="65756" x="7435850" y="5073650"/>
          <p14:tracePt t="65764" x="7461250" y="5099050"/>
          <p14:tracePt t="65772" x="7499350" y="5111750"/>
          <p14:tracePt t="65783" x="7524750" y="5124450"/>
          <p14:tracePt t="65788" x="7562850" y="5137150"/>
          <p14:tracePt t="65796" x="7588250" y="5137150"/>
          <p14:tracePt t="65804" x="7651750" y="5149850"/>
          <p14:tracePt t="65812" x="7689850" y="5162550"/>
          <p14:tracePt t="65821" x="7740650" y="5175250"/>
          <p14:tracePt t="65828" x="7804150" y="5175250"/>
          <p14:tracePt t="65840" x="7856538" y="5187950"/>
          <p14:tracePt t="65847" x="7907338" y="5187950"/>
          <p14:tracePt t="65854" x="7970838" y="5187950"/>
          <p14:tracePt t="65862" x="8034338" y="5175250"/>
          <p14:tracePt t="65871" x="8097838" y="5149850"/>
          <p14:tracePt t="65878" x="8174038" y="5124450"/>
          <p14:tracePt t="65886" x="8239125" y="5073650"/>
          <p14:tracePt t="65895" x="8302625" y="5010150"/>
          <p14:tracePt t="65903" x="8353425" y="4933950"/>
          <p14:tracePt t="65910" x="8404225" y="4843463"/>
          <p14:tracePt t="65918" x="8442325" y="4741863"/>
          <p14:tracePt t="65927" x="8455025" y="4678363"/>
          <p14:tracePt t="65938" x="8480425" y="4564063"/>
          <p14:tracePt t="65942" x="8493125" y="4435475"/>
          <p14:tracePt t="65952" x="8493125" y="4321175"/>
          <p14:tracePt t="65958" x="8493125" y="4270375"/>
          <p14:tracePt t="65969" x="8493125" y="4156075"/>
          <p14:tracePt t="65974" x="8467725" y="4065588"/>
          <p14:tracePt t="65983" x="8429625" y="3976688"/>
          <p14:tracePt t="65990" x="8416925" y="3938588"/>
          <p14:tracePt t="65998" x="8378825" y="3875088"/>
          <p14:tracePt t="66006" x="8328025" y="3824288"/>
          <p14:tracePt t="66014" x="8289925" y="3798888"/>
          <p14:tracePt t="66022" x="8226425" y="3748088"/>
          <p14:tracePt t="66030" x="8186738" y="3735388"/>
          <p14:tracePt t="66038" x="8123238" y="3709988"/>
          <p14:tracePt t="66046" x="8059738" y="3671888"/>
          <p14:tracePt t="66054" x="8021638" y="3671888"/>
          <p14:tracePt t="66062" x="7958138" y="3659188"/>
          <p14:tracePt t="66070" x="7907338" y="3646488"/>
          <p14:tracePt t="66078" x="7869238" y="3646488"/>
          <p14:tracePt t="66082" x="0" y="0"/>
        </p14:tracePtLst>
        <p14:tracePtLst>
          <p14:tracePt t="66477" x="3787775" y="2995613"/>
          <p14:tracePt t="66490" x="3775075" y="3008313"/>
          <p14:tracePt t="66498" x="3749675" y="3021013"/>
          <p14:tracePt t="66506" x="3724275" y="3033713"/>
          <p14:tracePt t="66514" x="3673475" y="3046413"/>
          <p14:tracePt t="66522" x="3635375" y="3071813"/>
          <p14:tracePt t="66530" x="3544888" y="3109913"/>
          <p14:tracePt t="66540" x="3494088" y="3122613"/>
          <p14:tracePt t="66546" x="3405188" y="3186113"/>
          <p14:tracePt t="66554" x="3354388" y="3225800"/>
          <p14:tracePt t="66562" x="3265488" y="3302000"/>
          <p14:tracePt t="66571" x="3213100" y="3340100"/>
          <p14:tracePt t="66578" x="3136900" y="3454400"/>
          <p14:tracePt t="66586" x="3098800" y="3505200"/>
          <p14:tracePt t="66595" x="3035300" y="3632200"/>
          <p14:tracePt t="66603" x="3009900" y="3697288"/>
          <p14:tracePt t="66610" x="2946400" y="3811588"/>
          <p14:tracePt t="66619" x="2933700" y="3875088"/>
          <p14:tracePt t="66626" x="2895600" y="4002088"/>
          <p14:tracePt t="66634" x="2882900" y="4065588"/>
          <p14:tracePt t="66643" x="2870200" y="4194175"/>
          <p14:tracePt t="66651" x="2870200" y="4257675"/>
          <p14:tracePt t="66658" x="2870200" y="4371975"/>
          <p14:tracePt t="66666" x="2870200" y="4435475"/>
          <p14:tracePt t="66674" x="2895600" y="4551363"/>
          <p14:tracePt t="66684" x="2908300" y="4614863"/>
          <p14:tracePt t="66691" x="2959100" y="4741863"/>
          <p14:tracePt t="66698" x="3009900" y="4856163"/>
          <p14:tracePt t="66708" x="3048000" y="4919663"/>
          <p14:tracePt t="66717" x="3136900" y="5048250"/>
          <p14:tracePt t="66724" x="3175000" y="5111750"/>
          <p14:tracePt t="66732" x="3278188" y="5226050"/>
          <p14:tracePt t="66740" x="3328988" y="5289550"/>
          <p14:tracePt t="66748" x="3455988" y="5392738"/>
          <p14:tracePt t="66758" x="3519488" y="5430838"/>
          <p14:tracePt t="66764" x="3660775" y="5519738"/>
          <p14:tracePt t="66773" x="3736975" y="5557838"/>
          <p14:tracePt t="66781" x="3902075" y="5634038"/>
          <p14:tracePt t="66789" x="3978275" y="5659438"/>
          <p14:tracePt t="66796" x="4144963" y="5697538"/>
          <p14:tracePt t="66804" x="4221163" y="5710238"/>
          <p14:tracePt t="66812" x="4348163" y="5710238"/>
          <p14:tracePt t="66820" x="4413250" y="5710238"/>
          <p14:tracePt t="66828" x="4502150" y="5710238"/>
          <p14:tracePt t="66837" x="4527550" y="5697538"/>
          <p14:tracePt t="66844" x="4578350" y="5672138"/>
          <p14:tracePt t="66852" x="4603750" y="5646738"/>
          <p14:tracePt t="66860" x="4641850" y="5583238"/>
          <p14:tracePt t="66868" x="4654550" y="5557838"/>
          <p14:tracePt t="66876" x="4705350" y="5468938"/>
          <p14:tracePt t="66885" x="4730750" y="5418138"/>
          <p14:tracePt t="66892" x="4770438" y="5314950"/>
          <p14:tracePt t="66902" x="4795838" y="5264150"/>
          <p14:tracePt t="66908" x="4833938" y="5162550"/>
          <p14:tracePt t="66917" x="4859338" y="5060950"/>
          <p14:tracePt t="66924" x="4884738" y="5010150"/>
          <p14:tracePt t="66932" x="4910138" y="4894263"/>
          <p14:tracePt t="66940" x="4910138" y="4843463"/>
          <p14:tracePt t="66948" x="4922838" y="4729163"/>
          <p14:tracePt t="66956" x="4922838" y="4678363"/>
          <p14:tracePt t="66968" x="4922838" y="4564063"/>
          <p14:tracePt t="66972" x="4922838" y="4498975"/>
          <p14:tracePt t="66980" x="4897438" y="4384675"/>
          <p14:tracePt t="66990" x="4884738" y="4333875"/>
          <p14:tracePt t="66998" x="4859338" y="4219575"/>
          <p14:tracePt t="67006" x="4846638" y="4168775"/>
          <p14:tracePt t="67014" x="4795838" y="4052888"/>
          <p14:tracePt t="67022" x="4770438" y="3989388"/>
          <p14:tracePt t="67030" x="4692650" y="3875088"/>
          <p14:tracePt t="67038" x="4667250" y="3824288"/>
          <p14:tracePt t="67046" x="4629150" y="3786188"/>
          <p14:tracePt t="67055" x="4552950" y="3697288"/>
          <p14:tracePt t="67062" x="4514850" y="3659188"/>
          <p14:tracePt t="67070" x="4451350" y="3594100"/>
          <p14:tracePt t="67078" x="4413250" y="3568700"/>
          <p14:tracePt t="67086" x="4387850" y="3543300"/>
          <p14:tracePt t="67094" x="4348163" y="3505200"/>
          <p14:tracePt t="67102" x="4335463" y="3492500"/>
          <p14:tracePt t="67110" x="4322763" y="3479800"/>
          <p14:tracePt t="67118" x="4310063" y="3479800"/>
          <p14:tracePt t="67126" x="4297363" y="3454400"/>
          <p14:tracePt t="67135" x="4284663" y="3454400"/>
          <p14:tracePt t="67142" x="4271963" y="3441700"/>
          <p14:tracePt t="67158" x="4259263" y="3429000"/>
          <p14:tracePt t="67247" x="0" y="0"/>
        </p14:tracePtLst>
      </p14:laserTrace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67AB1-7A9C-43B8-9EE1-1F103B640AC6}"/>
              </a:ext>
            </a:extLst>
          </p:cNvPr>
          <p:cNvSpPr>
            <a:spLocks noGrp="1"/>
          </p:cNvSpPr>
          <p:nvPr>
            <p:ph type="title"/>
          </p:nvPr>
        </p:nvSpPr>
        <p:spPr/>
        <p:txBody>
          <a:bodyPr>
            <a:normAutofit fontScale="90000"/>
          </a:bodyPr>
          <a:lstStyle/>
          <a:p>
            <a:r>
              <a:rPr lang="en-US" dirty="0"/>
              <a:t>Calcular el tiempo en grupo en su país</a:t>
            </a:r>
            <a:br>
              <a:rPr lang="en-US" dirty="0"/>
            </a:br>
            <a:br>
              <a:rPr lang="en-US" dirty="0"/>
            </a:br>
            <a:br>
              <a:rPr lang="en-US" dirty="0"/>
            </a:br>
            <a:br>
              <a:rPr lang="en-US" dirty="0"/>
            </a:br>
            <a:br>
              <a:rPr lang="en-US" dirty="0"/>
            </a:br>
            <a:br>
              <a:rPr lang="en-US" dirty="0"/>
            </a:br>
            <a:endParaRPr lang="en-US" dirty="0"/>
          </a:p>
        </p:txBody>
      </p:sp>
      <p:sp>
        <p:nvSpPr>
          <p:cNvPr id="10" name="TextBox 9">
            <a:extLst>
              <a:ext uri="{FF2B5EF4-FFF2-40B4-BE49-F238E27FC236}">
                <a16:creationId xmlns:a16="http://schemas.microsoft.com/office/drawing/2014/main" id="{5A3C610D-FC90-48A2-B2D0-C4E30C10D25B}"/>
              </a:ext>
            </a:extLst>
          </p:cNvPr>
          <p:cNvSpPr txBox="1"/>
          <p:nvPr/>
        </p:nvSpPr>
        <p:spPr>
          <a:xfrm>
            <a:off x="252919" y="3013946"/>
            <a:ext cx="2835338" cy="2585323"/>
          </a:xfrm>
          <a:prstGeom prst="rect">
            <a:avLst/>
          </a:prstGeom>
          <a:noFill/>
        </p:spPr>
        <p:txBody>
          <a:bodyPr wrap="square" rtlCol="0">
            <a:spAutoFit/>
          </a:bodyPr>
          <a:lstStyle/>
          <a:p>
            <a:pPr marL="342900" indent="-342900">
              <a:buFont typeface="+mj-lt"/>
              <a:buAutoNum type="arabicPeriod"/>
            </a:pPr>
            <a:r>
              <a:rPr lang="en-US" dirty="0"/>
              <a:t>Utilice datos específicos del país procedentes de estudios y encuestas, si están disponibles.</a:t>
            </a:r>
          </a:p>
          <a:p>
            <a:pPr marL="342900" indent="-342900">
              <a:buFont typeface="+mj-lt"/>
              <a:buAutoNum type="arabicPeriod"/>
            </a:pPr>
            <a:r>
              <a:rPr lang="en-US" dirty="0"/>
              <a:t>Discútalo con los miembros y expertos locales de KP</a:t>
            </a:r>
          </a:p>
          <a:p>
            <a:pPr lvl="1"/>
            <a:endParaRPr lang="en-US" dirty="0"/>
          </a:p>
          <a:p>
            <a:r>
              <a:rPr lang="en-US" dirty="0"/>
              <a:t>  Compare siempre con  </a:t>
            </a:r>
          </a:p>
          <a:p>
            <a:r>
              <a:rPr lang="en-US" dirty="0"/>
              <a:t>  los valores regionales para</a:t>
            </a:r>
          </a:p>
          <a:p>
            <a:r>
              <a:rPr lang="en-US" dirty="0"/>
              <a:t>  plausibilidad</a:t>
            </a:r>
          </a:p>
        </p:txBody>
      </p:sp>
      <p:pic>
        <p:nvPicPr>
          <p:cNvPr id="11" name="Picture 2">
            <a:extLst>
              <a:ext uri="{FF2B5EF4-FFF2-40B4-BE49-F238E27FC236}">
                <a16:creationId xmlns:a16="http://schemas.microsoft.com/office/drawing/2014/main" id="{5372B6CC-4CA7-4389-87B2-3062861D45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2475" y="1411602"/>
            <a:ext cx="6352675" cy="544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0A7D135-CD9F-4FDF-8E2C-7EC941E31056}"/>
              </a:ext>
            </a:extLst>
          </p:cNvPr>
          <p:cNvSpPr txBox="1"/>
          <p:nvPr/>
        </p:nvSpPr>
        <p:spPr>
          <a:xfrm>
            <a:off x="3892791" y="708338"/>
            <a:ext cx="7195154" cy="830997"/>
          </a:xfrm>
          <a:prstGeom prst="rect">
            <a:avLst/>
          </a:prstGeom>
          <a:noFill/>
        </p:spPr>
        <p:txBody>
          <a:bodyPr wrap="square" rtlCol="0">
            <a:spAutoFit/>
          </a:bodyPr>
          <a:lstStyle/>
          <a:p>
            <a:r>
              <a:rPr lang="en-US" sz="2400" dirty="0">
                <a:solidFill>
                  <a:srgbClr val="0070C0"/>
                </a:solidFill>
              </a:rPr>
              <a:t>Las duraciones observadas pueden variar mucho incluso dentro de una misma región.</a:t>
            </a:r>
          </a:p>
        </p:txBody>
      </p:sp>
    </p:spTree>
    <p:extLst>
      <p:ext uri="{BB962C8B-B14F-4D97-AF65-F5344CB8AC3E}">
        <p14:creationId xmlns:p14="http://schemas.microsoft.com/office/powerpoint/2010/main" val="1230132960"/>
      </p:ext>
    </p:extLst>
  </p:cSld>
  <p:clrMapOvr>
    <a:masterClrMapping/>
  </p:clrMapOvr>
  <mc:AlternateContent xmlns:mc="http://schemas.openxmlformats.org/markup-compatibility/2006" xmlns:p14="http://schemas.microsoft.com/office/powerpoint/2010/main">
    <mc:Choice Requires="p14">
      <p:transition spd="slow" p14:dur="2000" advTm="49933"/>
    </mc:Choice>
    <mc:Fallback xmlns="" xmlns:a16="http://schemas.microsoft.com/office/drawing/2014/main" xmlns:a14="http://schemas.microsoft.com/office/drawing/2010/main">
      <p:transition spd="slow" advTm="49933"/>
    </mc:Fallback>
  </mc:AlternateContent>
  <p:extLst>
    <p:ext uri="{3A86A75C-4F4B-4683-9AE1-C65F6400EC91}">
      <p14:laserTraceLst xmlns:p14="http://schemas.microsoft.com/office/powerpoint/2010/main">
        <p14:tracePtLst>
          <p14:tracePt t="4036" x="7205663" y="2881313"/>
          <p14:tracePt t="4039" x="7205663" y="2868613"/>
          <p14:tracePt t="4279" x="7192963" y="2868613"/>
          <p14:tracePt t="4311" x="7180263" y="2855913"/>
          <p14:tracePt t="4343" x="7180263" y="2843213"/>
          <p14:tracePt t="4351" x="7167563" y="2830513"/>
          <p14:tracePt t="4367" x="7167563" y="2817813"/>
          <p14:tracePt t="4387" x="7154863" y="2805113"/>
          <p14:tracePt t="4399" x="7142163" y="2792413"/>
          <p14:tracePt t="4409" x="7142163" y="2778125"/>
          <p14:tracePt t="4417" x="7142163" y="2765425"/>
          <p14:tracePt t="4425" x="7129463" y="2765425"/>
          <p14:tracePt t="4434" x="7129463" y="2752725"/>
          <p14:tracePt t="4441" x="7116763" y="2752725"/>
          <p14:tracePt t="4451" x="7104063" y="2740025"/>
          <p14:tracePt t="4457" x="7104063" y="2727325"/>
          <p14:tracePt t="4465" x="7091363" y="2714625"/>
          <p14:tracePt t="4473" x="7078663" y="2701925"/>
          <p14:tracePt t="4481" x="7065963" y="2701925"/>
          <p14:tracePt t="4489" x="7065963" y="2689225"/>
          <p14:tracePt t="4498" x="7053263" y="2676525"/>
          <p14:tracePt t="4513" x="7038975" y="2676525"/>
          <p14:tracePt t="4521" x="7038975" y="2663825"/>
          <p14:tracePt t="4530" x="7026275" y="2663825"/>
          <p14:tracePt t="4537" x="7013575" y="2651125"/>
          <p14:tracePt t="4545" x="7000875" y="2651125"/>
          <p14:tracePt t="4562" x="6988175" y="2638425"/>
          <p14:tracePt t="4569" x="6975475" y="2638425"/>
          <p14:tracePt t="4577" x="6962775" y="2638425"/>
          <p14:tracePt t="4585" x="6950075" y="2638425"/>
          <p14:tracePt t="4593" x="6937375" y="2638425"/>
          <p14:tracePt t="4609" x="6924675" y="2638425"/>
          <p14:tracePt t="4617" x="6899275" y="2638425"/>
          <p14:tracePt t="4625" x="6886575" y="2638425"/>
          <p14:tracePt t="4633" x="6873875" y="2638425"/>
          <p14:tracePt t="4641" x="6861175" y="2638425"/>
          <p14:tracePt t="4649" x="6848475" y="2638425"/>
          <p14:tracePt t="4657" x="6823075" y="2638425"/>
          <p14:tracePt t="4665" x="6810375" y="2638425"/>
          <p14:tracePt t="4681" x="6797675" y="2638425"/>
          <p14:tracePt t="4689" x="6784975" y="2638425"/>
          <p14:tracePt t="4700" x="6772275" y="2638425"/>
          <p14:tracePt t="4707" x="6746875" y="2638425"/>
          <p14:tracePt t="4715" x="6734175" y="2651125"/>
          <p14:tracePt t="4731" x="6721475" y="2651125"/>
          <p14:tracePt t="4739" x="6708775" y="2651125"/>
          <p14:tracePt t="4747" x="6708775" y="2663825"/>
          <p14:tracePt t="4755" x="6696075" y="2663825"/>
          <p14:tracePt t="4765" x="6683375" y="2676525"/>
          <p14:tracePt t="4788" x="6670675" y="2689225"/>
          <p14:tracePt t="4795" x="6656388" y="2714625"/>
          <p14:tracePt t="4803" x="6643688" y="2740025"/>
          <p14:tracePt t="4811" x="6630988" y="2778125"/>
          <p14:tracePt t="4827" x="6618288" y="2830513"/>
          <p14:tracePt t="4835" x="6605588" y="2868613"/>
          <p14:tracePt t="4843" x="6592888" y="2919413"/>
          <p14:tracePt t="4851" x="6592888" y="2957513"/>
          <p14:tracePt t="4867" x="6580188" y="2995613"/>
          <p14:tracePt t="4875" x="6567488" y="3046413"/>
          <p14:tracePt t="4883" x="6567488" y="3084513"/>
          <p14:tracePt t="4891" x="6567488" y="3135313"/>
          <p14:tracePt t="4899" x="6554788" y="3186113"/>
          <p14:tracePt t="4915" x="6554788" y="3251200"/>
          <p14:tracePt t="4923" x="6554788" y="3327400"/>
          <p14:tracePt t="4933" x="6554788" y="3403600"/>
          <p14:tracePt t="4939" x="6554788" y="3492500"/>
          <p14:tracePt t="4957" x="6554788" y="3581400"/>
          <p14:tracePt t="4963" x="6554788" y="3684588"/>
          <p14:tracePt t="4999" x="6554788" y="3786188"/>
          <p14:tracePt t="5005" x="6554788" y="3976688"/>
          <p14:tracePt t="5013" x="6554788" y="4156075"/>
          <p14:tracePt t="5022" x="6554788" y="4232275"/>
          <p14:tracePt t="5030" x="6554788" y="4295775"/>
          <p14:tracePt t="5038" x="6567488" y="4346575"/>
          <p14:tracePt t="5045" x="6580188" y="4397375"/>
          <p14:tracePt t="5053" x="6592888" y="4435475"/>
          <p14:tracePt t="5061" x="6605588" y="4473575"/>
          <p14:tracePt t="5069" x="6630988" y="4513263"/>
          <p14:tracePt t="5089" x="6656388" y="4538663"/>
          <p14:tracePt t="5094" x="6696075" y="4576763"/>
          <p14:tracePt t="5101" x="6734175" y="4614863"/>
          <p14:tracePt t="5109" x="6759575" y="4640263"/>
          <p14:tracePt t="5119" x="6797675" y="4652963"/>
          <p14:tracePt t="5125" x="6835775" y="4678363"/>
          <p14:tracePt t="5143" x="6861175" y="4691063"/>
          <p14:tracePt t="5149" x="6899275" y="4691063"/>
          <p14:tracePt t="5157" x="6924675" y="4691063"/>
          <p14:tracePt t="5165" x="6962775" y="4691063"/>
          <p14:tracePt t="5173" x="6988175" y="4691063"/>
          <p14:tracePt t="5181" x="7026275" y="4678363"/>
          <p14:tracePt t="5189" x="7053263" y="4665663"/>
          <p14:tracePt t="5197" x="7091363" y="4640263"/>
          <p14:tracePt t="5213" x="7116763" y="4614863"/>
          <p14:tracePt t="5221" x="7154863" y="4564063"/>
          <p14:tracePt t="5229" x="7192963" y="4525963"/>
          <p14:tracePt t="5237" x="7231063" y="4473575"/>
          <p14:tracePt t="5245" x="7269163" y="4422775"/>
          <p14:tracePt t="5257" x="7307263" y="4359275"/>
          <p14:tracePt t="5263" x="7332663" y="4295775"/>
          <p14:tracePt t="5272" x="7358063" y="4219575"/>
          <p14:tracePt t="5279" x="7370763" y="4143375"/>
          <p14:tracePt t="5289" x="7383463" y="4065588"/>
          <p14:tracePt t="5295" x="7396163" y="3976688"/>
          <p14:tracePt t="5303" x="7396163" y="3900488"/>
          <p14:tracePt t="5311" x="7396163" y="3824288"/>
          <p14:tracePt t="5319" x="7408863" y="3760788"/>
          <p14:tracePt t="5327" x="7408863" y="3697288"/>
          <p14:tracePt t="5335" x="7408863" y="3646488"/>
          <p14:tracePt t="5343" x="7408863" y="3581400"/>
          <p14:tracePt t="5351" x="7408863" y="3492500"/>
          <p14:tracePt t="5359" x="7408863" y="3454400"/>
          <p14:tracePt t="5367" x="7396163" y="3416300"/>
          <p14:tracePt t="5375" x="7396163" y="3390900"/>
          <p14:tracePt t="5383" x="7383463" y="3378200"/>
          <p14:tracePt t="5391" x="7383463" y="3365500"/>
          <p14:tracePt t="5399" x="7383463" y="3352800"/>
          <p14:tracePt t="5407" x="7383463" y="3340100"/>
          <p14:tracePt t="5415" x="7383463" y="3327400"/>
          <p14:tracePt t="5431" x="7383463" y="3314700"/>
          <p14:tracePt t="5439" x="7383463" y="3302000"/>
          <p14:tracePt t="5456" x="7383463" y="3289300"/>
          <p14:tracePt t="5472" x="7383463" y="3276600"/>
          <p14:tracePt t="5474" x="0" y="0"/>
        </p14:tracePtLst>
        <p14:tracePtLst>
          <p14:tracePt t="5798" x="8021638" y="2255838"/>
          <p14:tracePt t="5802" x="8008938" y="2255838"/>
          <p14:tracePt t="5809" x="8008938" y="2268538"/>
          <p14:tracePt t="5820" x="7996238" y="2268538"/>
          <p14:tracePt t="5825" x="7983538" y="2281238"/>
          <p14:tracePt t="5835" x="7970838" y="2293938"/>
          <p14:tracePt t="5841" x="7958138" y="2306638"/>
          <p14:tracePt t="5851" x="7932738" y="2319338"/>
          <p14:tracePt t="5859" x="7920038" y="2332038"/>
          <p14:tracePt t="5867" x="7894638" y="2359025"/>
          <p14:tracePt t="5875" x="7869238" y="2384425"/>
          <p14:tracePt t="5883" x="7831138" y="2409825"/>
          <p14:tracePt t="5892" x="7804150" y="2447925"/>
          <p14:tracePt t="5899" x="7766050" y="2486025"/>
          <p14:tracePt t="5916" x="7727950" y="2524125"/>
          <p14:tracePt t="5924" x="7689850" y="2562225"/>
          <p14:tracePt t="5931" x="7664450" y="2600325"/>
          <p14:tracePt t="5941" x="7626350" y="2651125"/>
          <p14:tracePt t="5948" x="7600950" y="2689225"/>
          <p14:tracePt t="5956" x="7562850" y="2740025"/>
          <p14:tracePt t="5963" x="7537450" y="2805113"/>
          <p14:tracePt t="5973" x="7512050" y="2881313"/>
          <p14:tracePt t="5979" x="7499350" y="2944813"/>
          <p14:tracePt t="5987" x="7486650" y="3008313"/>
          <p14:tracePt t="5995" x="7461250" y="3160713"/>
          <p14:tracePt t="6003" x="7461250" y="3225800"/>
          <p14:tracePt t="6015" x="7448550" y="3365500"/>
          <p14:tracePt t="6022" x="7448550" y="3441700"/>
          <p14:tracePt t="6028" x="7448550" y="3568700"/>
          <p14:tracePt t="6035" x="7461250" y="3632200"/>
          <p14:tracePt t="6043" x="7486650" y="3748088"/>
          <p14:tracePt t="6052" x="7499350" y="3798888"/>
          <p14:tracePt t="6059" x="7524750" y="3849688"/>
          <p14:tracePt t="6067" x="7562850" y="3938588"/>
          <p14:tracePt t="6075" x="7588250" y="3989388"/>
          <p14:tracePt t="6084" x="7651750" y="4065588"/>
          <p14:tracePt t="6092" x="7677150" y="4092575"/>
          <p14:tracePt t="6099" x="7715250" y="4130675"/>
          <p14:tracePt t="6108" x="7778750" y="4194175"/>
          <p14:tracePt t="6117" x="7818438" y="4232275"/>
          <p14:tracePt t="6125" x="7856538" y="4257675"/>
          <p14:tracePt t="6131" x="7932738" y="4321175"/>
          <p14:tracePt t="6142" x="7958138" y="4359275"/>
          <p14:tracePt t="6159" x="8059738" y="4435475"/>
          <p14:tracePt t="6165" x="8085138" y="4460875"/>
          <p14:tracePt t="6173" x="8097838" y="4486275"/>
          <p14:tracePt t="6181" x="8123238" y="4498975"/>
          <p14:tracePt t="6191" x="8161338" y="4525963"/>
          <p14:tracePt t="6197" x="8174038" y="4525963"/>
          <p14:tracePt t="6208" x="8186738" y="4538663"/>
          <p14:tracePt t="6213" x="8201025" y="4538663"/>
          <p14:tracePt t="6222" x="8213725" y="4538663"/>
          <p14:tracePt t="6229" x="8226425" y="4538663"/>
          <p14:tracePt t="6238" x="8251825" y="4538663"/>
          <p14:tracePt t="6245" x="8264525" y="4513263"/>
          <p14:tracePt t="6253" x="8315325" y="4473575"/>
          <p14:tracePt t="6261" x="8366125" y="4422775"/>
          <p14:tracePt t="6271" x="8404225" y="4384675"/>
          <p14:tracePt t="6277" x="8455025" y="4321175"/>
          <p14:tracePt t="6285" x="8493125" y="4257675"/>
          <p14:tracePt t="6293" x="8531225" y="4194175"/>
          <p14:tracePt t="6301" x="8556625" y="4130675"/>
          <p14:tracePt t="6309" x="8583613" y="4079875"/>
          <p14:tracePt t="6317" x="8596313" y="4002088"/>
          <p14:tracePt t="6325" x="8621713" y="3925888"/>
          <p14:tracePt t="6333" x="8621713" y="3849688"/>
          <p14:tracePt t="6341" x="8621713" y="3786188"/>
          <p14:tracePt t="6349" x="8621713" y="3697288"/>
          <p14:tracePt t="6358" x="8621713" y="3632200"/>
          <p14:tracePt t="6365" x="8596313" y="3543300"/>
          <p14:tracePt t="6373" x="8583613" y="3467100"/>
          <p14:tracePt t="6381" x="8569325" y="3403600"/>
          <p14:tracePt t="6392" x="8543925" y="3289300"/>
          <p14:tracePt t="6397" x="8531225" y="3225800"/>
          <p14:tracePt t="6408" x="8518525" y="3148013"/>
          <p14:tracePt t="6415" x="8505825" y="3071813"/>
          <p14:tracePt t="6424" x="8493125" y="3008313"/>
          <p14:tracePt t="6431" x="8480425" y="2932113"/>
          <p14:tracePt t="6440" x="8467725" y="2855913"/>
          <p14:tracePt t="6447" x="8442325" y="2778125"/>
          <p14:tracePt t="6458" x="8429625" y="2714625"/>
          <p14:tracePt t="6463" x="8416925" y="2651125"/>
          <p14:tracePt t="6475" x="8404225" y="2625725"/>
          <p14:tracePt t="6479" x="8391525" y="2574925"/>
          <p14:tracePt t="6487" x="8378825" y="2524125"/>
          <p14:tracePt t="6495" x="8366125" y="2486025"/>
          <p14:tracePt t="6504" x="8366125" y="2473325"/>
          <p14:tracePt t="6511" x="8353425" y="2447925"/>
          <p14:tracePt t="6519" x="8353425" y="2435225"/>
          <p14:tracePt t="6529" x="8353425" y="2422525"/>
          <p14:tracePt t="6536" x="8340725" y="2422525"/>
          <p14:tracePt t="6656" x="0" y="0"/>
        </p14:tracePtLst>
        <p14:tracePtLst>
          <p14:tracePt t="7010" x="8926513" y="2205038"/>
          <p14:tracePt t="7016" x="8901113" y="2205038"/>
          <p14:tracePt t="7023" x="8888413" y="2205038"/>
          <p14:tracePt t="7033" x="8875713" y="2205038"/>
          <p14:tracePt t="7039" x="8863013" y="2205038"/>
          <p14:tracePt t="7047" x="8850313" y="2217738"/>
          <p14:tracePt t="7056" x="8824913" y="2230438"/>
          <p14:tracePt t="7063" x="8812213" y="2243138"/>
          <p14:tracePt t="7073" x="8774113" y="2268538"/>
          <p14:tracePt t="7080" x="8761413" y="2281238"/>
          <p14:tracePt t="7088" x="8748713" y="2306638"/>
          <p14:tracePt t="7095" x="8723313" y="2332038"/>
          <p14:tracePt t="7103" x="8697913" y="2359025"/>
          <p14:tracePt t="7112" x="8685213" y="2371725"/>
          <p14:tracePt t="7119" x="8659813" y="2409825"/>
          <p14:tracePt t="7127" x="8634413" y="2422525"/>
          <p14:tracePt t="7135" x="8621713" y="2435225"/>
          <p14:tracePt t="7156" x="8583613" y="2486025"/>
          <p14:tracePt t="7159" x="8569325" y="2511425"/>
          <p14:tracePt t="7167" x="8556625" y="2524125"/>
          <p14:tracePt t="7177" x="8518525" y="2574925"/>
          <p14:tracePt t="7187" x="8505825" y="2600325"/>
          <p14:tracePt t="7191" x="8493125" y="2638425"/>
          <p14:tracePt t="7204" x="8480425" y="2676525"/>
          <p14:tracePt t="7210" x="8467725" y="2727325"/>
          <p14:tracePt t="7217" x="8455025" y="2778125"/>
          <p14:tracePt t="7224" x="8442325" y="2868613"/>
          <p14:tracePt t="7236" x="8429625" y="2919413"/>
          <p14:tracePt t="7241" x="8429625" y="2970213"/>
          <p14:tracePt t="7247" x="8429625" y="3033713"/>
          <p14:tracePt t="7258" x="8429625" y="3084513"/>
          <p14:tracePt t="7268" x="8429625" y="3198813"/>
          <p14:tracePt t="7273" x="8429625" y="3251200"/>
          <p14:tracePt t="7281" x="8429625" y="3302000"/>
          <p14:tracePt t="7289" x="8429625" y="3352800"/>
          <p14:tracePt t="7299" x="8429625" y="3403600"/>
          <p14:tracePt t="7306" x="8429625" y="3492500"/>
          <p14:tracePt t="7313" x="8429625" y="3530600"/>
          <p14:tracePt t="7323" x="8442325" y="3568700"/>
          <p14:tracePt t="7331" x="8442325" y="3606800"/>
          <p14:tracePt t="7338" x="8455025" y="3646488"/>
          <p14:tracePt t="7345" x="8467725" y="3697288"/>
          <p14:tracePt t="7353" x="8467725" y="3735388"/>
          <p14:tracePt t="7365" x="8467725" y="3760788"/>
          <p14:tracePt t="7379" x="8493125" y="3798888"/>
          <p14:tracePt t="7382" x="8505825" y="3824288"/>
          <p14:tracePt t="7389" x="8518525" y="3836988"/>
          <p14:tracePt t="7397" x="8531225" y="3862388"/>
          <p14:tracePt t="7409" x="8543925" y="3875088"/>
          <p14:tracePt t="7413" x="8556625" y="3887788"/>
          <p14:tracePt t="7423" x="8596313" y="3913188"/>
          <p14:tracePt t="7440" x="8609013" y="3913188"/>
          <p14:tracePt t="7445" x="8621713" y="3913188"/>
          <p14:tracePt t="7461" x="8634413" y="3913188"/>
          <p14:tracePt t="7471" x="8659813" y="3913188"/>
          <p14:tracePt t="7477" x="8672513" y="3900488"/>
          <p14:tracePt t="7485" x="8697913" y="3900488"/>
          <p14:tracePt t="7493" x="8723313" y="3887788"/>
          <p14:tracePt t="7501" x="8761413" y="3887788"/>
          <p14:tracePt t="7509" x="8786813" y="3875088"/>
          <p14:tracePt t="7519" x="8824913" y="3875088"/>
          <p14:tracePt t="7526" x="8850313" y="3875088"/>
          <p14:tracePt t="7535" x="8875713" y="3875088"/>
          <p14:tracePt t="7545" x="8901113" y="3875088"/>
          <p14:tracePt t="7551" x="8939213" y="3875088"/>
          <p14:tracePt t="7563" x="8951913" y="3875088"/>
          <p14:tracePt t="7567" x="8966200" y="3875088"/>
          <p14:tracePt t="7578" x="8978900" y="3862388"/>
          <p14:tracePt t="7583" x="8991600" y="3862388"/>
          <p14:tracePt t="7594" x="9004300" y="3862388"/>
          <p14:tracePt t="7599" x="9017000" y="3849688"/>
          <p14:tracePt t="7609" x="9029700" y="3849688"/>
          <p14:tracePt t="7615" x="9042400" y="3824288"/>
          <p14:tracePt t="7627" x="9055100" y="3811588"/>
          <p14:tracePt t="7631" x="9067800" y="3786188"/>
          <p14:tracePt t="7640" x="9080500" y="3760788"/>
          <p14:tracePt t="7647" x="9105900" y="3722688"/>
          <p14:tracePt t="7658" x="9118600" y="3697288"/>
          <p14:tracePt t="7663" x="9131300" y="3671888"/>
          <p14:tracePt t="7674" x="9156700" y="3632200"/>
          <p14:tracePt t="7679" x="9169400" y="3606800"/>
          <p14:tracePt t="7688" x="9182100" y="3568700"/>
          <p14:tracePt t="7695" x="9194800" y="3543300"/>
          <p14:tracePt t="7711" x="9194800" y="3505200"/>
          <p14:tracePt t="7719" x="9207500" y="3454400"/>
          <p14:tracePt t="7727" x="9207500" y="3416300"/>
          <p14:tracePt t="7736" x="9207500" y="3352800"/>
          <p14:tracePt t="7743" x="9207500" y="3302000"/>
          <p14:tracePt t="7751" x="9207500" y="3251200"/>
          <p14:tracePt t="7759" x="9207500" y="3186113"/>
          <p14:tracePt t="7767" x="9194800" y="3109913"/>
          <p14:tracePt t="7775" x="9169400" y="3033713"/>
          <p14:tracePt t="7783" x="9156700" y="2970213"/>
          <p14:tracePt t="7791" x="9131300" y="2919413"/>
          <p14:tracePt t="7799" x="9118600" y="2894013"/>
          <p14:tracePt t="7809" x="9118600" y="2868613"/>
          <p14:tracePt t="7815" x="9118600" y="2843213"/>
          <p14:tracePt t="7828" x="9105900" y="2843213"/>
          <p14:tracePt t="7833" x="9105900" y="2830513"/>
          <p14:tracePt t="8019" x="0" y="0"/>
        </p14:tracePtLst>
        <p14:tracePtLst>
          <p14:tracePt t="14870" x="2435225" y="2957513"/>
          <p14:tracePt t="14949" x="2422525" y="2957513"/>
          <p14:tracePt t="14981" x="2409825" y="2957513"/>
          <p14:tracePt t="14990" x="2397125" y="2957513"/>
          <p14:tracePt t="15005" x="2384425" y="2957513"/>
          <p14:tracePt t="15013" x="2359025" y="2957513"/>
          <p14:tracePt t="15023" x="2320925" y="2957513"/>
          <p14:tracePt t="15037" x="2295525" y="2957513"/>
          <p14:tracePt t="15045" x="2257425" y="2957513"/>
          <p14:tracePt t="15054" x="2219325" y="2957513"/>
          <p14:tracePt t="15069" x="2181225" y="2957513"/>
          <p14:tracePt t="15077" x="2130425" y="2957513"/>
          <p14:tracePt t="15094" x="2090738" y="2957513"/>
          <p14:tracePt t="15101" x="2027238" y="2970213"/>
          <p14:tracePt t="15112" x="1976438" y="2970213"/>
          <p14:tracePt t="15129" x="1900238" y="2970213"/>
          <p14:tracePt t="15135" x="1811338" y="2970213"/>
          <p14:tracePt t="15161" x="1722438" y="2982913"/>
          <p14:tracePt t="15165" x="1619250" y="2982913"/>
          <p14:tracePt t="15169" x="1504950" y="2995613"/>
          <p14:tracePt t="15175" x="1390650" y="2995613"/>
          <p14:tracePt t="15196" x="1287463" y="2995613"/>
          <p14:tracePt t="15200" x="1185863" y="3008313"/>
          <p14:tracePt t="15207" x="1096963" y="3021013"/>
          <p14:tracePt t="15215" x="1033463" y="3033713"/>
          <p14:tracePt t="15231" x="969963" y="3046413"/>
          <p14:tracePt t="15240" x="917575" y="3059113"/>
          <p14:tracePt t="15247" x="866775" y="3084513"/>
          <p14:tracePt t="15263" x="828675" y="3097213"/>
          <p14:tracePt t="15272" x="790575" y="3109913"/>
          <p14:tracePt t="15279" x="752475" y="3135313"/>
          <p14:tracePt t="15287" x="727075" y="3148013"/>
          <p14:tracePt t="15303" x="688975" y="3173413"/>
          <p14:tracePt t="15311" x="663575" y="3198813"/>
          <p14:tracePt t="15319" x="625475" y="3225800"/>
          <p14:tracePt t="15327" x="612775" y="3251200"/>
          <p14:tracePt t="15344" x="587375" y="3276600"/>
          <p14:tracePt t="15351" x="574675" y="3314700"/>
          <p14:tracePt t="15359" x="547688" y="3352800"/>
          <p14:tracePt t="15375" x="534988" y="3390900"/>
          <p14:tracePt t="15383" x="522288" y="3429000"/>
          <p14:tracePt t="15393" x="509588" y="3467100"/>
          <p14:tracePt t="15399" x="509588" y="3505200"/>
          <p14:tracePt t="15415" x="509588" y="3530600"/>
          <p14:tracePt t="15429" x="509588" y="3543300"/>
          <p14:tracePt t="15433" x="509588" y="3568700"/>
          <p14:tracePt t="15443" x="509588" y="3581400"/>
          <p14:tracePt t="15462" x="509588" y="3594100"/>
          <p14:tracePt t="15468" x="509588" y="3619500"/>
          <p14:tracePt t="15473" x="522288" y="3659188"/>
          <p14:tracePt t="15489" x="534988" y="3684588"/>
          <p14:tracePt t="15497" x="560388" y="3709988"/>
          <p14:tracePt t="15506" x="587375" y="3748088"/>
          <p14:tracePt t="15521" x="612775" y="3773488"/>
          <p14:tracePt t="15529" x="650875" y="3786188"/>
          <p14:tracePt t="15537" x="676275" y="3811588"/>
          <p14:tracePt t="15557" x="714375" y="3824288"/>
          <p14:tracePt t="15565" x="739775" y="3849688"/>
          <p14:tracePt t="15573" x="765175" y="3862388"/>
          <p14:tracePt t="15582" x="803275" y="3875088"/>
          <p14:tracePt t="15591" x="828675" y="3900488"/>
          <p14:tracePt t="15606" x="866775" y="3913188"/>
          <p14:tracePt t="15612" x="904875" y="3925888"/>
          <p14:tracePt t="15621" x="930275" y="3951288"/>
          <p14:tracePt t="15637" x="957263" y="3963988"/>
          <p14:tracePt t="15647" x="995363" y="3963988"/>
          <p14:tracePt t="15653" x="1033463" y="3976688"/>
          <p14:tracePt t="15669" x="1071563" y="3976688"/>
          <p14:tracePt t="15677" x="1109663" y="3976688"/>
          <p14:tracePt t="15687" x="1160463" y="3989388"/>
          <p14:tracePt t="15703" x="1211263" y="3989388"/>
          <p14:tracePt t="15711" x="1274763" y="3989388"/>
          <p14:tracePt t="15719" x="1339850" y="4002088"/>
          <p14:tracePt t="15734" x="1403350" y="4002088"/>
          <p14:tracePt t="15743" x="1479550" y="4002088"/>
          <p14:tracePt t="15751" x="1543050" y="4002088"/>
          <p14:tracePt t="15759" x="1593850" y="4002088"/>
          <p14:tracePt t="15775" x="1644650" y="4002088"/>
          <p14:tracePt t="15784" x="1682750" y="3989388"/>
          <p14:tracePt t="15791" x="1708150" y="3989388"/>
          <p14:tracePt t="15807" x="1735138" y="3989388"/>
          <p14:tracePt t="15817" x="1760538" y="3976688"/>
          <p14:tracePt t="15823" x="1785938" y="3976688"/>
          <p14:tracePt t="15839" x="1811338" y="3963988"/>
          <p14:tracePt t="15847" x="1836738" y="3963988"/>
          <p14:tracePt t="15857" x="1862138" y="3951288"/>
          <p14:tracePt t="15871" x="1887538" y="3951288"/>
          <p14:tracePt t="15880" x="1912938" y="3938588"/>
          <p14:tracePt t="15895" x="1938338" y="3925888"/>
          <p14:tracePt t="15903" x="1951038" y="3925888"/>
          <p14:tracePt t="15912" x="1976438" y="3913188"/>
          <p14:tracePt t="15927" x="2001838" y="3913188"/>
          <p14:tracePt t="15935" x="2027238" y="3900488"/>
          <p14:tracePt t="15944" x="2039938" y="3887788"/>
          <p14:tracePt t="15959" x="2065338" y="3875088"/>
          <p14:tracePt t="15969" x="2090738" y="3862388"/>
          <p14:tracePt t="15976" x="2117725" y="3849688"/>
          <p14:tracePt t="15985" x="2130425" y="3836988"/>
          <p14:tracePt t="15993" x="2155825" y="3811588"/>
          <p14:tracePt t="16001" x="2193925" y="3786188"/>
          <p14:tracePt t="16009" x="2219325" y="3773488"/>
          <p14:tracePt t="16017" x="2244725" y="3748088"/>
          <p14:tracePt t="16025" x="2282825" y="3722688"/>
          <p14:tracePt t="16033" x="2308225" y="3709988"/>
          <p14:tracePt t="16041" x="2346325" y="3684588"/>
          <p14:tracePt t="16049" x="2371725" y="3659188"/>
          <p14:tracePt t="16058" x="2397125" y="3646488"/>
          <p14:tracePt t="16065" x="2409825" y="3619500"/>
          <p14:tracePt t="16073" x="2435225" y="3594100"/>
          <p14:tracePt t="16082" x="2447925" y="3581400"/>
          <p14:tracePt t="16089" x="2460625" y="3568700"/>
          <p14:tracePt t="16097" x="2473325" y="3543300"/>
          <p14:tracePt t="16108" x="2487613" y="3530600"/>
          <p14:tracePt t="16113" x="2500313" y="3517900"/>
          <p14:tracePt t="16121" x="2500313" y="3505200"/>
          <p14:tracePt t="16129" x="2500313" y="3479800"/>
          <p14:tracePt t="16137" x="2513013" y="3467100"/>
          <p14:tracePt t="16158" x="2513013" y="3429000"/>
          <p14:tracePt t="16161" x="2513013" y="3403600"/>
          <p14:tracePt t="16169" x="2513013" y="3378200"/>
          <p14:tracePt t="16177" x="2513013" y="3340100"/>
          <p14:tracePt t="16185" x="2513013" y="3314700"/>
          <p14:tracePt t="16193" x="2513013" y="3276600"/>
          <p14:tracePt t="16201" x="2500313" y="3251200"/>
          <p14:tracePt t="16209" x="2487613" y="3225800"/>
          <p14:tracePt t="16217" x="2473325" y="3198813"/>
          <p14:tracePt t="16225" x="2473325" y="3186113"/>
          <p14:tracePt t="16233" x="2460625" y="3160713"/>
          <p14:tracePt t="16241" x="2447925" y="3148013"/>
          <p14:tracePt t="16250" x="2435225" y="3135313"/>
          <p14:tracePt t="16257" x="2422525" y="3122613"/>
          <p14:tracePt t="16267" x="2409825" y="3109913"/>
          <p14:tracePt t="16284" x="2397125" y="3097213"/>
          <p14:tracePt t="16291" x="2384425" y="3084513"/>
          <p14:tracePt t="16299" x="2359025" y="3071813"/>
          <p14:tracePt t="16315" x="2333625" y="3071813"/>
          <p14:tracePt t="16323" x="2308225" y="3059113"/>
          <p14:tracePt t="16331" x="2282825" y="3033713"/>
          <p14:tracePt t="16339" x="2257425" y="3021013"/>
          <p14:tracePt t="16347" x="2219325" y="3008313"/>
          <p14:tracePt t="16356" x="2181225" y="2995613"/>
          <p14:tracePt t="16365" x="2143125" y="2982913"/>
          <p14:tracePt t="16371" x="2105025" y="2970213"/>
          <p14:tracePt t="16387" x="2052638" y="2957513"/>
          <p14:tracePt t="16395" x="2014538" y="2957513"/>
          <p14:tracePt t="16405" x="1963738" y="2944813"/>
          <p14:tracePt t="16411" x="1925638" y="2932113"/>
          <p14:tracePt t="16419" x="1874838" y="2932113"/>
          <p14:tracePt t="16427" x="1811338" y="2919413"/>
          <p14:tracePt t="16443" x="1760538" y="2919413"/>
          <p14:tracePt t="16451" x="1695450" y="2919413"/>
          <p14:tracePt t="16459" x="1631950" y="2906713"/>
          <p14:tracePt t="16467" x="1568450" y="2906713"/>
          <p14:tracePt t="16475" x="1517650" y="2894013"/>
          <p14:tracePt t="16491" x="1441450" y="2894013"/>
          <p14:tracePt t="16501" x="1377950" y="2881313"/>
          <p14:tracePt t="16507" x="1312863" y="2881313"/>
          <p14:tracePt t="16517" x="1249363" y="2881313"/>
          <p14:tracePt t="16523" x="1173163" y="2881313"/>
          <p14:tracePt t="16540" x="1109663" y="2881313"/>
          <p14:tracePt t="16549" x="1046163" y="2881313"/>
          <p14:tracePt t="16557" x="982663" y="2881313"/>
          <p14:tracePt t="16565" x="917575" y="2881313"/>
          <p14:tracePt t="16581" x="866775" y="2894013"/>
          <p14:tracePt t="16589" x="815975" y="2894013"/>
          <p14:tracePt t="16597" x="765175" y="2906713"/>
          <p14:tracePt t="16608" x="727075" y="2919413"/>
          <p14:tracePt t="16621" x="676275" y="2919413"/>
          <p14:tracePt t="16629" x="625475" y="2932113"/>
          <p14:tracePt t="16637" x="574675" y="2944813"/>
          <p14:tracePt t="16645" x="522288" y="2957513"/>
          <p14:tracePt t="16653" x="471488" y="2970213"/>
          <p14:tracePt t="16661" x="420688" y="2982913"/>
          <p14:tracePt t="16674" x="369888" y="2995613"/>
          <p14:tracePt t="16677" x="319088" y="3021013"/>
          <p14:tracePt t="16686" x="280988" y="3033713"/>
          <p14:tracePt t="16702" x="242888" y="3046413"/>
          <p14:tracePt t="16709" x="204788" y="3071813"/>
          <p14:tracePt t="16718" x="177800" y="3084513"/>
          <p14:tracePt t="16725" x="152400" y="3097213"/>
          <p14:tracePt t="16734" x="127000" y="3109913"/>
          <p14:tracePt t="16741" x="114300" y="3122613"/>
          <p14:tracePt t="16749" x="101600" y="3135313"/>
          <p14:tracePt t="16757" x="88900" y="3135313"/>
          <p14:tracePt t="16766" x="88900" y="3148013"/>
          <p14:tracePt t="16773" x="88900" y="3160713"/>
          <p14:tracePt t="16781" x="76200" y="3160713"/>
          <p14:tracePt t="16789" x="76200" y="3173413"/>
          <p14:tracePt t="16797" x="63500" y="3186113"/>
          <p14:tracePt t="16805" x="63500" y="3198813"/>
          <p14:tracePt t="16813" x="50800" y="3211513"/>
          <p14:tracePt t="16823" x="50800" y="3225800"/>
          <p14:tracePt t="16828" x="38100" y="3251200"/>
          <p14:tracePt t="16839" x="38100" y="3263900"/>
          <p14:tracePt t="16855" x="25400" y="3302000"/>
          <p14:tracePt t="16862" x="25400" y="3340100"/>
          <p14:tracePt t="16871" x="25400" y="3352800"/>
          <p14:tracePt t="16879" x="25400" y="3378200"/>
          <p14:tracePt t="16895" x="25400" y="3390900"/>
          <p14:tracePt t="16903" x="25400" y="3403600"/>
          <p14:tracePt t="16911" x="38100" y="3403600"/>
          <p14:tracePt t="16921" x="38100" y="3416300"/>
          <p14:tracePt t="16927" x="50800" y="3416300"/>
          <p14:tracePt t="16935" x="50800" y="3429000"/>
          <p14:tracePt t="16943" x="63500" y="3429000"/>
          <p14:tracePt t="16951" x="76200" y="3441700"/>
          <p14:tracePt t="16959" x="88900" y="3441700"/>
          <p14:tracePt t="16969" x="114300" y="3454400"/>
          <p14:tracePt t="16975" x="127000" y="3479800"/>
          <p14:tracePt t="16983" x="152400" y="3479800"/>
          <p14:tracePt t="16991" x="192088" y="3505200"/>
          <p14:tracePt t="16999" x="217488" y="3517900"/>
          <p14:tracePt t="17006" x="255588" y="3543300"/>
          <p14:tracePt t="17015" x="293688" y="3556000"/>
          <p14:tracePt t="17022" x="331788" y="3581400"/>
          <p14:tracePt t="17032" x="382588" y="3594100"/>
          <p14:tracePt t="17039" x="420688" y="3619500"/>
          <p14:tracePt t="17048" x="471488" y="3632200"/>
          <p14:tracePt t="17055" x="509588" y="3646488"/>
          <p14:tracePt t="17063" x="560388" y="3659188"/>
          <p14:tracePt t="17070" x="600075" y="3671888"/>
          <p14:tracePt t="17081" x="650875" y="3684588"/>
          <p14:tracePt t="17087" x="688975" y="3697288"/>
          <p14:tracePt t="17095" x="752475" y="3709988"/>
          <p14:tracePt t="17106" x="790575" y="3709988"/>
          <p14:tracePt t="17110" x="841375" y="3722688"/>
          <p14:tracePt t="17121" x="930275" y="3722688"/>
          <p14:tracePt t="17128" x="995363" y="3735388"/>
          <p14:tracePt t="17137" x="1058863" y="3735388"/>
          <p14:tracePt t="17156" x="1198563" y="3748088"/>
          <p14:tracePt t="17161" x="1274763" y="3748088"/>
          <p14:tracePt t="17172" x="1352550" y="3748088"/>
          <p14:tracePt t="17177" x="1416050" y="3748088"/>
          <p14:tracePt t="17187" x="1479550" y="3748088"/>
          <p14:tracePt t="17193" x="1517650" y="3760788"/>
          <p14:tracePt t="17204" x="1543050" y="3760788"/>
          <p14:tracePt t="17209" x="1593850" y="3760788"/>
          <p14:tracePt t="17218" x="1631950" y="3760788"/>
          <p14:tracePt t="17225" x="1670050" y="3760788"/>
          <p14:tracePt t="17233" x="1695450" y="3760788"/>
          <p14:tracePt t="17241" x="1722438" y="3760788"/>
          <p14:tracePt t="17249" x="1760538" y="3760788"/>
          <p14:tracePt t="17257" x="1785938" y="3760788"/>
          <p14:tracePt t="17265" x="1836738" y="3760788"/>
          <p14:tracePt t="17273" x="1887538" y="3760788"/>
          <p14:tracePt t="17281" x="1925638" y="3748088"/>
          <p14:tracePt t="17290" x="1989138" y="3735388"/>
          <p14:tracePt t="17297" x="2014538" y="3735388"/>
          <p14:tracePt t="17306" x="2090738" y="3722688"/>
          <p14:tracePt t="17313" x="2130425" y="3709988"/>
          <p14:tracePt t="17321" x="2181225" y="3684588"/>
          <p14:tracePt t="17331" x="2232025" y="3671888"/>
          <p14:tracePt t="17337" x="2257425" y="3659188"/>
          <p14:tracePt t="17345" x="2270125" y="3646488"/>
          <p14:tracePt t="17353" x="2295525" y="3619500"/>
          <p14:tracePt t="17361" x="2320925" y="3606800"/>
          <p14:tracePt t="17369" x="2333625" y="3594100"/>
          <p14:tracePt t="17377" x="2359025" y="3568700"/>
          <p14:tracePt t="17391" x="2384425" y="3543300"/>
          <p14:tracePt t="17397" x="2397125" y="3530600"/>
          <p14:tracePt t="17407" x="2422525" y="3505200"/>
          <p14:tracePt t="17413" x="2435225" y="3479800"/>
          <p14:tracePt t="17423" x="2460625" y="3467100"/>
          <p14:tracePt t="17431" x="2473325" y="3441700"/>
          <p14:tracePt t="17440" x="2487613" y="3403600"/>
          <p14:tracePt t="17447" x="2500313" y="3390900"/>
          <p14:tracePt t="17455" x="2513013" y="3365500"/>
          <p14:tracePt t="17463" x="2525713" y="3327400"/>
          <p14:tracePt t="17471" x="2538413" y="3302000"/>
          <p14:tracePt t="17479" x="2538413" y="3276600"/>
          <p14:tracePt t="17487" x="2551113" y="3263900"/>
          <p14:tracePt t="17497" x="2551113" y="3251200"/>
          <p14:tracePt t="17503" x="2551113" y="3225800"/>
          <p14:tracePt t="17512" x="2551113" y="3211513"/>
          <p14:tracePt t="17519" x="2551113" y="3198813"/>
          <p14:tracePt t="17535" x="2551113" y="3186113"/>
          <p14:tracePt t="17544" x="2551113" y="3173413"/>
          <p14:tracePt t="17562" x="2551113" y="3160713"/>
          <p14:tracePt t="17583" x="2551113" y="3148013"/>
          <p14:tracePt t="17745" x="2551113" y="3135313"/>
          <p14:tracePt t="17778" x="0" y="0"/>
        </p14:tracePtLst>
        <p14:tracePtLst>
          <p14:tracePt t="21508" x="2397125" y="3938588"/>
          <p14:tracePt t="21595" x="2397125" y="3925888"/>
          <p14:tracePt t="21615" x="2384425" y="3925888"/>
          <p14:tracePt t="21623" x="2371725" y="3913188"/>
          <p14:tracePt t="21633" x="2346325" y="3900488"/>
          <p14:tracePt t="21641" x="2308225" y="3887788"/>
          <p14:tracePt t="21647" x="2282825" y="3875088"/>
          <p14:tracePt t="21661" x="2232025" y="3862388"/>
          <p14:tracePt t="21663" x="2168525" y="3849688"/>
          <p14:tracePt t="21672" x="2130425" y="3836988"/>
          <p14:tracePt t="21679" x="2052638" y="3824288"/>
          <p14:tracePt t="21693" x="2001838" y="3824288"/>
          <p14:tracePt t="21697" x="1938338" y="3811588"/>
          <p14:tracePt t="21703" x="1887538" y="3798888"/>
          <p14:tracePt t="21711" x="1798638" y="3786188"/>
          <p14:tracePt t="21723" x="1735138" y="3786188"/>
          <p14:tracePt t="21727" x="1670050" y="3786188"/>
          <p14:tracePt t="21737" x="1606550" y="3786188"/>
          <p14:tracePt t="21743" x="1555750" y="3786188"/>
          <p14:tracePt t="21754" x="1492250" y="3798888"/>
          <p14:tracePt t="21760" x="1428750" y="3811588"/>
          <p14:tracePt t="21769" x="1365250" y="3824288"/>
          <p14:tracePt t="21777" x="1300163" y="3849688"/>
          <p14:tracePt t="21786" x="1236663" y="3862388"/>
          <p14:tracePt t="21793" x="1198563" y="3875088"/>
          <p14:tracePt t="21801" x="1135063" y="3900488"/>
          <p14:tracePt t="21809" x="1071563" y="3913188"/>
          <p14:tracePt t="21817" x="1008063" y="3925888"/>
          <p14:tracePt t="21827" x="969963" y="3938588"/>
          <p14:tracePt t="21833" x="917575" y="3938588"/>
          <p14:tracePt t="21842" x="866775" y="3951288"/>
          <p14:tracePt t="21849" x="841375" y="3951288"/>
          <p14:tracePt t="21859" x="790575" y="3951288"/>
          <p14:tracePt t="21865" x="765175" y="3951288"/>
          <p14:tracePt t="21874" x="727075" y="3951288"/>
          <p14:tracePt t="21881" x="688975" y="3963988"/>
          <p14:tracePt t="21891" x="663575" y="3963988"/>
          <p14:tracePt t="21896" x="625475" y="3963988"/>
          <p14:tracePt t="21905" x="612775" y="3976688"/>
          <p14:tracePt t="21913" x="587375" y="3989388"/>
          <p14:tracePt t="21921" x="574675" y="3989388"/>
          <p14:tracePt t="21929" x="574675" y="4002088"/>
          <p14:tracePt t="21937" x="560388" y="4014788"/>
          <p14:tracePt t="21945" x="547688" y="4014788"/>
          <p14:tracePt t="21953" x="547688" y="4027488"/>
          <p14:tracePt t="21961" x="547688" y="4040188"/>
          <p14:tracePt t="21969" x="547688" y="4052888"/>
          <p14:tracePt t="21985" x="547688" y="4065588"/>
          <p14:tracePt t="22002" x="547688" y="4079875"/>
          <p14:tracePt t="22008" x="547688" y="4092575"/>
          <p14:tracePt t="22019" x="547688" y="4105275"/>
          <p14:tracePt t="22027" x="547688" y="4117975"/>
          <p14:tracePt t="22035" x="547688" y="4143375"/>
          <p14:tracePt t="22043" x="547688" y="4156075"/>
          <p14:tracePt t="22051" x="547688" y="4181475"/>
          <p14:tracePt t="22059" x="560388" y="4219575"/>
          <p14:tracePt t="22067" x="574675" y="4257675"/>
          <p14:tracePt t="22075" x="600075" y="4308475"/>
          <p14:tracePt t="22083" x="612775" y="4321175"/>
          <p14:tracePt t="22090" x="625475" y="4359275"/>
          <p14:tracePt t="22099" x="650875" y="4397375"/>
          <p14:tracePt t="22108" x="676275" y="4435475"/>
          <p14:tracePt t="22115" x="688975" y="4448175"/>
          <p14:tracePt t="22125" x="714375" y="4473575"/>
          <p14:tracePt t="22131" x="727075" y="4486275"/>
          <p14:tracePt t="22142" x="739775" y="4498975"/>
          <p14:tracePt t="22158" x="777875" y="4525963"/>
          <p14:tracePt t="22163" x="777875" y="4538663"/>
          <p14:tracePt t="22171" x="803275" y="4551363"/>
          <p14:tracePt t="22179" x="815975" y="4564063"/>
          <p14:tracePt t="22188" x="841375" y="4576763"/>
          <p14:tracePt t="22195" x="892175" y="4589463"/>
          <p14:tracePt t="22204" x="917575" y="4602163"/>
          <p14:tracePt t="22211" x="969963" y="4614863"/>
          <p14:tracePt t="22221" x="995363" y="4614863"/>
          <p14:tracePt t="22227" x="1033463" y="4627563"/>
          <p14:tracePt t="22237" x="1096963" y="4640263"/>
          <p14:tracePt t="22243" x="1173163" y="4652963"/>
          <p14:tracePt t="22253" x="1249363" y="4665663"/>
          <p14:tracePt t="22259" x="1339850" y="4678363"/>
          <p14:tracePt t="22267" x="1441450" y="4691063"/>
          <p14:tracePt t="22275" x="1555750" y="4703763"/>
          <p14:tracePt t="22283" x="1606550" y="4703763"/>
          <p14:tracePt t="22291" x="1722438" y="4703763"/>
          <p14:tracePt t="22299" x="1824038" y="4703763"/>
          <p14:tracePt t="22307" x="1874838" y="4703763"/>
          <p14:tracePt t="22317" x="1976438" y="4703763"/>
          <p14:tracePt t="22325" x="2065338" y="4703763"/>
          <p14:tracePt t="22333" x="2105025" y="4691063"/>
          <p14:tracePt t="22341" x="2181225" y="4678363"/>
          <p14:tracePt t="22347" x="2244725" y="4652963"/>
          <p14:tracePt t="22359" x="2282825" y="4652963"/>
          <p14:tracePt t="22365" x="2333625" y="4627563"/>
          <p14:tracePt t="22377" x="2371725" y="4614863"/>
          <p14:tracePt t="22381" x="2422525" y="4602163"/>
          <p14:tracePt t="22390" x="2460625" y="4602163"/>
          <p14:tracePt t="22396" x="2525713" y="4576763"/>
          <p14:tracePt t="22408" x="2551113" y="4576763"/>
          <p14:tracePt t="22413" x="2627313" y="4564063"/>
          <p14:tracePt t="22421" x="2652713" y="4551363"/>
          <p14:tracePt t="22429" x="2690813" y="4538663"/>
          <p14:tracePt t="22437" x="2728913" y="4513263"/>
          <p14:tracePt t="22445" x="2741613" y="4498975"/>
          <p14:tracePt t="22453" x="2767013" y="4473575"/>
          <p14:tracePt t="22461" x="2767013" y="4460875"/>
          <p14:tracePt t="22469" x="2767013" y="4448175"/>
          <p14:tracePt t="22477" x="2779713" y="4410075"/>
          <p14:tracePt t="22484" x="2779713" y="4397375"/>
          <p14:tracePt t="22493" x="2779713" y="4371975"/>
          <p14:tracePt t="22501" x="2779713" y="4333875"/>
          <p14:tracePt t="22509" x="2779713" y="4321175"/>
          <p14:tracePt t="22517" x="2779713" y="4308475"/>
          <p14:tracePt t="22524" x="2779713" y="4283075"/>
          <p14:tracePt t="22533" x="2767013" y="4270375"/>
          <p14:tracePt t="22541" x="2767013" y="4257675"/>
          <p14:tracePt t="22549" x="2767013" y="4244975"/>
          <p14:tracePt t="22557" x="2754313" y="4232275"/>
          <p14:tracePt t="22565" x="2754313" y="4206875"/>
          <p14:tracePt t="22573" x="2741613" y="4181475"/>
          <p14:tracePt t="22591" x="2741613" y="4168775"/>
          <p14:tracePt t="22597" x="2728913" y="4130675"/>
          <p14:tracePt t="22611" x="2703513" y="4092575"/>
          <p14:tracePt t="22612" x="2690813" y="4065588"/>
          <p14:tracePt t="22623" x="2678113" y="4052888"/>
          <p14:tracePt t="22631" x="2665413" y="4027488"/>
          <p14:tracePt t="22640" x="2652713" y="4014788"/>
          <p14:tracePt t="22647" x="2640013" y="4002088"/>
          <p14:tracePt t="22655" x="2614613" y="3989388"/>
          <p14:tracePt t="22663" x="2601913" y="3976688"/>
          <p14:tracePt t="22671" x="2589213" y="3976688"/>
          <p14:tracePt t="22679" x="2576513" y="3963988"/>
          <p14:tracePt t="22687" x="2563813" y="3963988"/>
          <p14:tracePt t="22695" x="2551113" y="3963988"/>
          <p14:tracePt t="22703" x="2538413" y="3951288"/>
          <p14:tracePt t="22711" x="2525713" y="3951288"/>
          <p14:tracePt t="22719" x="2513013" y="3938588"/>
          <p14:tracePt t="22727" x="2487613" y="3925888"/>
          <p14:tracePt t="22735" x="2460625" y="3913188"/>
          <p14:tracePt t="22743" x="2435225" y="3900488"/>
          <p14:tracePt t="22751" x="2409825" y="3887788"/>
          <p14:tracePt t="22759" x="2371725" y="3875088"/>
          <p14:tracePt t="22767" x="2346325" y="3849688"/>
          <p14:tracePt t="22774" x="2320925" y="3849688"/>
          <p14:tracePt t="22783" x="2295525" y="3836988"/>
          <p14:tracePt t="22791" x="2270125" y="3836988"/>
          <p14:tracePt t="22799" x="2244725" y="3824288"/>
          <p14:tracePt t="22811" x="2219325" y="3824288"/>
          <p14:tracePt t="22815" x="2193925" y="3824288"/>
          <p14:tracePt t="22823" x="2168525" y="3811588"/>
          <p14:tracePt t="22831" x="2130425" y="3811588"/>
          <p14:tracePt t="22841" x="2105025" y="3811588"/>
          <p14:tracePt t="22847" x="2078038" y="3811588"/>
          <p14:tracePt t="22855" x="2039938" y="3811588"/>
          <p14:tracePt t="22863" x="2014538" y="3798888"/>
          <p14:tracePt t="22886" x="1951038" y="3798888"/>
          <p14:tracePt t="22890" x="1900238" y="3798888"/>
          <p14:tracePt t="22895" x="1862138" y="3798888"/>
          <p14:tracePt t="22904" x="1798638" y="3786188"/>
          <p14:tracePt t="22912" x="1708150" y="3786188"/>
          <p14:tracePt t="22920" x="1657350" y="3786188"/>
          <p14:tracePt t="22929" x="1593850" y="3773488"/>
          <p14:tracePt t="22937" x="1543050" y="3773488"/>
          <p14:tracePt t="22951" x="1517650" y="3773488"/>
          <p14:tracePt t="22954" x="1466850" y="3773488"/>
          <p14:tracePt t="22961" x="1428750" y="3773488"/>
          <p14:tracePt t="22969" x="1377950" y="3773488"/>
          <p14:tracePt t="22977" x="1365250" y="3773488"/>
          <p14:tracePt t="22985" x="1325563" y="3773488"/>
          <p14:tracePt t="22993" x="1274763" y="3786188"/>
          <p14:tracePt t="23001" x="1262063" y="3786188"/>
          <p14:tracePt t="23011" x="1223963" y="3798888"/>
          <p14:tracePt t="23017" x="1185863" y="3798888"/>
          <p14:tracePt t="23025" x="1160463" y="3798888"/>
          <p14:tracePt t="23033" x="1122363" y="3811588"/>
          <p14:tracePt t="23042" x="1109663" y="3811588"/>
          <p14:tracePt t="23049" x="1058863" y="3824288"/>
          <p14:tracePt t="23057" x="1020763" y="3824288"/>
          <p14:tracePt t="23065" x="969963" y="3836988"/>
          <p14:tracePt t="23073" x="942975" y="3849688"/>
          <p14:tracePt t="23080" x="904875" y="3862388"/>
          <p14:tracePt t="23089" x="866775" y="3875088"/>
          <p14:tracePt t="23096" x="828675" y="3887788"/>
          <p14:tracePt t="23104" x="790575" y="3900488"/>
          <p14:tracePt t="23113" x="752475" y="3913188"/>
          <p14:tracePt t="23121" x="714375" y="3925888"/>
          <p14:tracePt t="23129" x="688975" y="3925888"/>
          <p14:tracePt t="23141" x="663575" y="3938588"/>
          <p14:tracePt t="23144" x="638175" y="3951288"/>
          <p14:tracePt t="23153" x="612775" y="3951288"/>
          <p14:tracePt t="23161" x="600075" y="3951288"/>
          <p14:tracePt t="23169" x="587375" y="3951288"/>
          <p14:tracePt t="23179" x="587375" y="3963988"/>
          <p14:tracePt t="23195" x="574675" y="3963988"/>
          <p14:tracePt t="23219" x="560388" y="3963988"/>
          <p14:tracePt t="23226" x="547688" y="3976688"/>
          <p14:tracePt t="23234" x="534988" y="3976688"/>
          <p14:tracePt t="23242" x="522288" y="3989388"/>
          <p14:tracePt t="23250" x="509588" y="3989388"/>
          <p14:tracePt t="23258" x="496888" y="4002088"/>
          <p14:tracePt t="23266" x="484188" y="4014788"/>
          <p14:tracePt t="23274" x="471488" y="4014788"/>
          <p14:tracePt t="23290" x="471488" y="4027488"/>
          <p14:tracePt t="23298" x="458788" y="4027488"/>
          <p14:tracePt t="23314" x="458788" y="4040188"/>
          <p14:tracePt t="23330" x="446088" y="4040188"/>
          <p14:tracePt t="23342" x="446088" y="4052888"/>
          <p14:tracePt t="23372" x="0" y="0"/>
        </p14:tracePtLst>
        <p14:tracePtLst>
          <p14:tracePt t="36306" x="2855913" y="4830763"/>
          <p14:tracePt t="36313" x="2830513" y="4818063"/>
          <p14:tracePt t="36319" x="2792413" y="4805363"/>
          <p14:tracePt t="36326" x="2754313" y="4792663"/>
          <p14:tracePt t="36335" x="2716213" y="4779963"/>
          <p14:tracePt t="36344" x="2678113" y="4767263"/>
          <p14:tracePt t="36351" x="2640013" y="4741863"/>
          <p14:tracePt t="36359" x="2601913" y="4729163"/>
          <p14:tracePt t="36367" x="2563813" y="4729163"/>
          <p14:tracePt t="36375" x="2525713" y="4716463"/>
          <p14:tracePt t="36383" x="2487613" y="4703763"/>
          <p14:tracePt t="36391" x="2447925" y="4703763"/>
          <p14:tracePt t="36399" x="2409825" y="4691063"/>
          <p14:tracePt t="36407" x="2371725" y="4691063"/>
          <p14:tracePt t="36415" x="2320925" y="4678363"/>
          <p14:tracePt t="36423" x="2282825" y="4678363"/>
          <p14:tracePt t="36431" x="2244725" y="4665663"/>
          <p14:tracePt t="36439" x="2168525" y="4665663"/>
          <p14:tracePt t="36447" x="2117725" y="4665663"/>
          <p14:tracePt t="36455" x="2065338" y="4652963"/>
          <p14:tracePt t="36463" x="2014538" y="4652963"/>
          <p14:tracePt t="36471" x="1951038" y="4652963"/>
          <p14:tracePt t="36479" x="1900238" y="4652963"/>
          <p14:tracePt t="36487" x="1849438" y="4652963"/>
          <p14:tracePt t="36495" x="1785938" y="4652963"/>
          <p14:tracePt t="36505" x="1735138" y="4652963"/>
          <p14:tracePt t="36515" x="1682750" y="4652963"/>
          <p14:tracePt t="36519" x="1631950" y="4652963"/>
          <p14:tracePt t="36527" x="1606550" y="4665663"/>
          <p14:tracePt t="36537" x="1555750" y="4665663"/>
          <p14:tracePt t="36546" x="1504950" y="4678363"/>
          <p14:tracePt t="36553" x="1454150" y="4691063"/>
          <p14:tracePt t="36561" x="1428750" y="4691063"/>
          <p14:tracePt t="36569" x="1377950" y="4703763"/>
          <p14:tracePt t="36577" x="1312863" y="4703763"/>
          <p14:tracePt t="36585" x="1287463" y="4716463"/>
          <p14:tracePt t="36593" x="1211263" y="4729163"/>
          <p14:tracePt t="36601" x="1135063" y="4741863"/>
          <p14:tracePt t="36609" x="1096963" y="4754563"/>
          <p14:tracePt t="36617" x="1008063" y="4779963"/>
          <p14:tracePt t="36626" x="957263" y="4792663"/>
          <p14:tracePt t="36633" x="866775" y="4818063"/>
          <p14:tracePt t="36641" x="828675" y="4830763"/>
          <p14:tracePt t="36649" x="739775" y="4868863"/>
          <p14:tracePt t="36659" x="701675" y="4881563"/>
          <p14:tracePt t="36666" x="625475" y="4919663"/>
          <p14:tracePt t="36673" x="587375" y="4933950"/>
          <p14:tracePt t="36681" x="509588" y="4959350"/>
          <p14:tracePt t="36689" x="471488" y="4972050"/>
          <p14:tracePt t="36699" x="446088" y="4984750"/>
          <p14:tracePt t="36705" x="382588" y="5010150"/>
          <p14:tracePt t="36713" x="357188" y="5010150"/>
          <p14:tracePt t="36721" x="331788" y="5022850"/>
          <p14:tracePt t="36729" x="293688" y="5048250"/>
          <p14:tracePt t="36737" x="268288" y="5048250"/>
          <p14:tracePt t="36745" x="255588" y="5060950"/>
          <p14:tracePt t="36753" x="230188" y="5073650"/>
          <p14:tracePt t="36761" x="230188" y="5086350"/>
          <p14:tracePt t="36769" x="217488" y="5099050"/>
          <p14:tracePt t="36777" x="177800" y="5124450"/>
          <p14:tracePt t="36785" x="165100" y="5137150"/>
          <p14:tracePt t="36795" x="152400" y="5149850"/>
          <p14:tracePt t="36804" x="139700" y="5162550"/>
          <p14:tracePt t="36810" x="101600" y="5200650"/>
          <p14:tracePt t="36817" x="88900" y="5213350"/>
          <p14:tracePt t="36826" x="76200" y="5226050"/>
          <p14:tracePt t="36836" x="63500" y="5238750"/>
          <p14:tracePt t="36843" x="25400" y="5276850"/>
          <p14:tracePt t="36851" x="12700" y="5289550"/>
          <p14:tracePt t="36860" x="0" y="5302250"/>
          <p14:tracePt t="37027" x="12700" y="5722938"/>
          <p14:tracePt t="37035" x="63500" y="5761038"/>
          <p14:tracePt t="37043" x="101600" y="5800725"/>
          <p14:tracePt t="37051" x="217488" y="5851525"/>
          <p14:tracePt t="37061" x="268288" y="5864225"/>
          <p14:tracePt t="37070" x="319088" y="5889625"/>
          <p14:tracePt t="37075" x="433388" y="5927725"/>
          <p14:tracePt t="37083" x="496888" y="5940425"/>
          <p14:tracePt t="37093" x="560388" y="5953125"/>
          <p14:tracePt t="37099" x="701675" y="5991225"/>
          <p14:tracePt t="37109" x="765175" y="6003925"/>
          <p14:tracePt t="37117" x="841375" y="6003925"/>
          <p14:tracePt t="37125" x="917575" y="6016625"/>
          <p14:tracePt t="37143" x="1135063" y="6042025"/>
          <p14:tracePt t="37149" x="1198563" y="6054725"/>
          <p14:tracePt t="37160" x="1274763" y="6054725"/>
          <p14:tracePt t="37166" x="1416050" y="6054725"/>
          <p14:tracePt t="37173" x="1492250" y="6054725"/>
          <p14:tracePt t="37181" x="1568450" y="6054725"/>
          <p14:tracePt t="37189" x="1644650" y="6042025"/>
          <p14:tracePt t="37198" x="1735138" y="6042025"/>
          <p14:tracePt t="37205" x="1912938" y="6042025"/>
          <p14:tracePt t="37212" x="1989138" y="6029325"/>
          <p14:tracePt t="37220" x="2078038" y="6029325"/>
          <p14:tracePt t="37229" x="2168525" y="6029325"/>
          <p14:tracePt t="37237" x="2244725" y="6029325"/>
          <p14:tracePt t="37245" x="2346325" y="6029325"/>
          <p14:tracePt t="37255" x="2397125" y="6029325"/>
          <p14:tracePt t="37262" x="2435225" y="6029325"/>
          <p14:tracePt t="37268" x="2500313" y="6029325"/>
          <p14:tracePt t="37277" x="2525713" y="6016625"/>
          <p14:tracePt t="37285" x="2551113" y="6016625"/>
          <p14:tracePt t="37295" x="2589213" y="6003925"/>
          <p14:tracePt t="37301" x="2614613" y="5991225"/>
          <p14:tracePt t="37310" x="2627313" y="5978525"/>
          <p14:tracePt t="37317" x="2640013" y="5965825"/>
          <p14:tracePt t="37326" x="2678113" y="5940425"/>
          <p14:tracePt t="37333" x="2690813" y="5927725"/>
          <p14:tracePt t="37342" x="2703513" y="5902325"/>
          <p14:tracePt t="37349" x="2716213" y="5876925"/>
          <p14:tracePt t="37360" x="2741613" y="5838825"/>
          <p14:tracePt t="37365" x="2754313" y="5813425"/>
          <p14:tracePt t="37373" x="2767013" y="5788025"/>
          <p14:tracePt t="37383" x="2767013" y="5773738"/>
          <p14:tracePt t="37393" x="2779713" y="5748338"/>
          <p14:tracePt t="37400" x="2792413" y="5697538"/>
          <p14:tracePt t="37407" x="2805113" y="5672138"/>
          <p14:tracePt t="37415" x="2805113" y="5646738"/>
          <p14:tracePt t="37423" x="2805113" y="5621338"/>
          <p14:tracePt t="37431" x="2805113" y="5595938"/>
          <p14:tracePt t="37439" x="2805113" y="5557838"/>
          <p14:tracePt t="37447" x="2805113" y="5532438"/>
          <p14:tracePt t="37455" x="2805113" y="5494338"/>
          <p14:tracePt t="37463" x="2792413" y="5456238"/>
          <p14:tracePt t="37471" x="2779713" y="5430838"/>
          <p14:tracePt t="37479" x="2767013" y="5405438"/>
          <p14:tracePt t="37487" x="2741613" y="5367338"/>
          <p14:tracePt t="37495" x="2728913" y="5327650"/>
          <p14:tracePt t="37503" x="2716213" y="5289550"/>
          <p14:tracePt t="37511" x="2690813" y="5251450"/>
          <p14:tracePt t="37519" x="2678113" y="5226050"/>
          <p14:tracePt t="37527" x="2665413" y="5200650"/>
          <p14:tracePt t="37535" x="2640013" y="5175250"/>
          <p14:tracePt t="37543" x="2627313" y="5149850"/>
          <p14:tracePt t="37551" x="2601913" y="5111750"/>
          <p14:tracePt t="37560" x="2576513" y="5086350"/>
          <p14:tracePt t="37567" x="2551113" y="5060950"/>
          <p14:tracePt t="37576" x="2513013" y="5035550"/>
          <p14:tracePt t="37583" x="2500313" y="5010150"/>
          <p14:tracePt t="37593" x="2473325" y="4984750"/>
          <p14:tracePt t="37599" x="2447925" y="4959350"/>
          <p14:tracePt t="37610" x="2435225" y="4946650"/>
          <p14:tracePt t="37615" x="2422525" y="4933950"/>
          <p14:tracePt t="37623" x="2409825" y="4933950"/>
          <p14:tracePt t="37631" x="2397125" y="4933950"/>
          <p14:tracePt t="37639" x="2384425" y="4919663"/>
          <p14:tracePt t="37647" x="2359025" y="4919663"/>
          <p14:tracePt t="37655" x="2333625" y="4906963"/>
          <p14:tracePt t="37665" x="2320925" y="4906963"/>
          <p14:tracePt t="37673" x="2282825" y="4906963"/>
          <p14:tracePt t="37681" x="2244725" y="4894263"/>
          <p14:tracePt t="37689" x="2206625" y="4894263"/>
          <p14:tracePt t="37697" x="2143125" y="4894263"/>
          <p14:tracePt t="37705" x="2117725" y="4881563"/>
          <p14:tracePt t="37713" x="2039938" y="4881563"/>
          <p14:tracePt t="37721" x="1963738" y="4868863"/>
          <p14:tracePt t="37729" x="1925638" y="4868863"/>
          <p14:tracePt t="37737" x="1849438" y="4868863"/>
          <p14:tracePt t="37745" x="1773238" y="4856163"/>
          <p14:tracePt t="37753" x="1735138" y="4856163"/>
          <p14:tracePt t="37761" x="1644650" y="4843463"/>
          <p14:tracePt t="37769" x="1606550" y="4843463"/>
          <p14:tracePt t="37778" x="1517650" y="4843463"/>
          <p14:tracePt t="37785" x="1428750" y="4830763"/>
          <p14:tracePt t="37793" x="1390650" y="4830763"/>
          <p14:tracePt t="37801" x="1300163" y="4830763"/>
          <p14:tracePt t="37809" x="1223963" y="4830763"/>
          <p14:tracePt t="37817" x="1185863" y="4830763"/>
          <p14:tracePt t="37825" x="1109663" y="4830763"/>
          <p14:tracePt t="37835" x="1071563" y="4830763"/>
          <p14:tracePt t="37843" x="1008063" y="4830763"/>
          <p14:tracePt t="37849" x="930275" y="4830763"/>
          <p14:tracePt t="37858" x="892175" y="4830763"/>
          <p14:tracePt t="37869" x="815975" y="4843463"/>
          <p14:tracePt t="37873" x="752475" y="4843463"/>
          <p14:tracePt t="37881" x="714375" y="4843463"/>
          <p14:tracePt t="37889" x="638175" y="4843463"/>
          <p14:tracePt t="37898" x="600075" y="4856163"/>
          <p14:tracePt t="37905" x="534988" y="4856163"/>
          <p14:tracePt t="37913" x="458788" y="4868863"/>
          <p14:tracePt t="37921" x="395288" y="4868863"/>
          <p14:tracePt t="37930" x="369888" y="4868863"/>
          <p14:tracePt t="37939" x="331788" y="4881563"/>
          <p14:tracePt t="37947" x="268288" y="4894263"/>
          <p14:tracePt t="37953" x="204788" y="4906963"/>
          <p14:tracePt t="37963" x="177800" y="4919663"/>
          <p14:tracePt t="37971" x="114300" y="4946650"/>
          <p14:tracePt t="37979" x="88900" y="4959350"/>
          <p14:tracePt t="37987" x="50800" y="4972050"/>
          <p14:tracePt t="38501" x="50800" y="6016625"/>
          <p14:tracePt t="38511" x="127000" y="6029325"/>
          <p14:tracePt t="38517" x="204788" y="6029325"/>
          <p14:tracePt t="38527" x="268288" y="6042025"/>
          <p14:tracePt t="38532" x="331788" y="6042025"/>
          <p14:tracePt t="38542" x="382588" y="6042025"/>
          <p14:tracePt t="38551" x="433388" y="6042025"/>
          <p14:tracePt t="38563" x="471488" y="6042025"/>
          <p14:tracePt t="38571" x="560388" y="6042025"/>
          <p14:tracePt t="38579" x="600075" y="6042025"/>
          <p14:tracePt t="38587" x="638175" y="6029325"/>
          <p14:tracePt t="38595" x="676275" y="6016625"/>
          <p14:tracePt t="38603" x="727075" y="6003925"/>
          <p14:tracePt t="38611" x="777875" y="5991225"/>
          <p14:tracePt t="38619" x="828675" y="5978525"/>
          <p14:tracePt t="38626" x="879475" y="5953125"/>
          <p14:tracePt t="38635" x="930275" y="5940425"/>
          <p14:tracePt t="38643" x="982663" y="5915025"/>
          <p14:tracePt t="38651" x="1020763" y="5902325"/>
          <p14:tracePt t="38659" x="1071563" y="5876925"/>
          <p14:tracePt t="38667" x="1109663" y="5864225"/>
          <p14:tracePt t="38675" x="1135063" y="5851525"/>
          <p14:tracePt t="38683" x="1173163" y="5826125"/>
          <p14:tracePt t="38691" x="1185863" y="5826125"/>
          <p14:tracePt t="38699" x="1185863" y="5813425"/>
          <p14:tracePt t="38707" x="1198563" y="5813425"/>
          <p14:tracePt t="38723" x="1198563" y="5800725"/>
          <p14:tracePt t="38755" x="1211263" y="5788025"/>
          <p14:tracePt t="38894"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CBFBF-9021-4375-9587-D69A7915C92D}"/>
              </a:ext>
            </a:extLst>
          </p:cNvPr>
          <p:cNvSpPr>
            <a:spLocks noGrp="1"/>
          </p:cNvSpPr>
          <p:nvPr>
            <p:ph type="title"/>
          </p:nvPr>
        </p:nvSpPr>
        <p:spPr/>
        <p:txBody>
          <a:bodyPr/>
          <a:lstStyle/>
          <a:p>
            <a:r>
              <a:rPr lang="en-US" dirty="0"/>
              <a:t>El modelo básico de EPP para adultos en términos humanos</a:t>
            </a:r>
          </a:p>
        </p:txBody>
      </p:sp>
      <p:sp>
        <p:nvSpPr>
          <p:cNvPr id="36" name="Content Placeholder 35">
            <a:extLst>
              <a:ext uri="{FF2B5EF4-FFF2-40B4-BE49-F238E27FC236}">
                <a16:creationId xmlns:a16="http://schemas.microsoft.com/office/drawing/2014/main" id="{EE8CA1F3-BAF7-420D-9417-56B9CA944D9C}"/>
              </a:ext>
            </a:extLst>
          </p:cNvPr>
          <p:cNvSpPr>
            <a:spLocks noGrp="1"/>
          </p:cNvSpPr>
          <p:nvPr>
            <p:ph idx="1"/>
          </p:nvPr>
        </p:nvSpPr>
        <p:spPr>
          <a:xfrm>
            <a:off x="3842264" y="3665319"/>
            <a:ext cx="7900648" cy="2059701"/>
          </a:xfrm>
        </p:spPr>
        <p:txBody>
          <a:bodyPr>
            <a:normAutofit fontScale="92500" lnSpcReduction="20000"/>
          </a:bodyPr>
          <a:lstStyle/>
          <a:p>
            <a:pPr marL="0" indent="0">
              <a:buNone/>
            </a:pPr>
            <a:r>
              <a:rPr lang="en-US" sz="2800" dirty="0"/>
              <a:t>S: susceptibles a la infección por el VIH</a:t>
            </a:r>
          </a:p>
          <a:p>
            <a:pPr marL="0" indent="0">
              <a:buNone/>
            </a:pPr>
            <a:r>
              <a:rPr lang="en-US" sz="2800" dirty="0"/>
              <a:t>P: personas que viven con el VIH</a:t>
            </a:r>
          </a:p>
          <a:p>
            <a:pPr marL="0" indent="0">
              <a:buNone/>
            </a:pPr>
            <a:r>
              <a:rPr lang="en-US" sz="2400" dirty="0"/>
              <a:t>S</a:t>
            </a:r>
            <a:r>
              <a:rPr lang="en-US" sz="2400" baseline="-25000" dirty="0"/>
              <a:t>t+1 </a:t>
            </a:r>
            <a:r>
              <a:rPr lang="en-US" sz="2400" dirty="0"/>
              <a:t> = S</a:t>
            </a:r>
            <a:r>
              <a:rPr lang="en-US" sz="2400" baseline="-25000" dirty="0"/>
              <a:t>t  </a:t>
            </a:r>
            <a:r>
              <a:rPr lang="en-US" sz="2400" dirty="0"/>
              <a:t> + nuevos casos – muertes no relacionadas con el VIH – nuevas infecciones</a:t>
            </a:r>
          </a:p>
          <a:p>
            <a:pPr marL="0" indent="0">
              <a:buNone/>
            </a:pPr>
            <a:r>
              <a:rPr lang="en-US" sz="2400" dirty="0"/>
              <a:t>P</a:t>
            </a:r>
            <a:r>
              <a:rPr lang="en-US" sz="2400" baseline="-25000" dirty="0"/>
              <a:t>t+1 </a:t>
            </a:r>
            <a:r>
              <a:rPr lang="en-US" sz="2400" dirty="0"/>
              <a:t> = P</a:t>
            </a:r>
            <a:r>
              <a:rPr lang="en-US" sz="2400" baseline="-25000" dirty="0"/>
              <a:t>t  </a:t>
            </a:r>
            <a:r>
              <a:rPr lang="en-US" sz="2400" dirty="0"/>
              <a:t> + nuevas infecciones – muertes no relacionadas con el VIH – muertes relacionadas con el VIH</a:t>
            </a:r>
          </a:p>
        </p:txBody>
      </p:sp>
      <p:grpSp>
        <p:nvGrpSpPr>
          <p:cNvPr id="37" name="Group 36">
            <a:extLst>
              <a:ext uri="{FF2B5EF4-FFF2-40B4-BE49-F238E27FC236}">
                <a16:creationId xmlns:a16="http://schemas.microsoft.com/office/drawing/2014/main" id="{BF2A84F3-D3EF-43A9-814B-980084AB5222}"/>
              </a:ext>
            </a:extLst>
          </p:cNvPr>
          <p:cNvGrpSpPr/>
          <p:nvPr/>
        </p:nvGrpSpPr>
        <p:grpSpPr>
          <a:xfrm>
            <a:off x="3769834" y="1092226"/>
            <a:ext cx="7862950" cy="2434442"/>
            <a:chOff x="3769834" y="1092226"/>
            <a:chExt cx="7862950" cy="2434442"/>
          </a:xfrm>
        </p:grpSpPr>
        <p:sp>
          <p:nvSpPr>
            <p:cNvPr id="17" name="Rectangle 16">
              <a:extLst>
                <a:ext uri="{FF2B5EF4-FFF2-40B4-BE49-F238E27FC236}">
                  <a16:creationId xmlns:a16="http://schemas.microsoft.com/office/drawing/2014/main" id="{665264DE-30B0-40A9-A17E-904D86C46A51}"/>
                </a:ext>
              </a:extLst>
            </p:cNvPr>
            <p:cNvSpPr/>
            <p:nvPr/>
          </p:nvSpPr>
          <p:spPr>
            <a:xfrm>
              <a:off x="5216479" y="1341495"/>
              <a:ext cx="1543050" cy="980214"/>
            </a:xfrm>
            <a:prstGeom prst="rect">
              <a:avLst/>
            </a:prstGeom>
            <a:solidFill>
              <a:srgbClr val="1AB8A5"/>
            </a:solidFill>
            <a:ln>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713" dirty="0"/>
                <a:t>S</a:t>
              </a:r>
            </a:p>
          </p:txBody>
        </p:sp>
        <p:sp>
          <p:nvSpPr>
            <p:cNvPr id="18" name="Rectangle 17">
              <a:extLst>
                <a:ext uri="{FF2B5EF4-FFF2-40B4-BE49-F238E27FC236}">
                  <a16:creationId xmlns:a16="http://schemas.microsoft.com/office/drawing/2014/main" id="{DC860D7C-8CEE-492D-B800-AC205941772A}"/>
                </a:ext>
              </a:extLst>
            </p:cNvPr>
            <p:cNvSpPr/>
            <p:nvPr/>
          </p:nvSpPr>
          <p:spPr>
            <a:xfrm>
              <a:off x="8105389" y="1340161"/>
              <a:ext cx="1543050" cy="980214"/>
            </a:xfrm>
            <a:prstGeom prst="rect">
              <a:avLst/>
            </a:prstGeom>
            <a:solidFill>
              <a:schemeClr val="accent1">
                <a:lumMod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713" dirty="0"/>
                <a:t>P</a:t>
              </a:r>
            </a:p>
          </p:txBody>
        </p:sp>
        <p:cxnSp>
          <p:nvCxnSpPr>
            <p:cNvPr id="19" name="Straight Arrow Connector 18">
              <a:extLst>
                <a:ext uri="{FF2B5EF4-FFF2-40B4-BE49-F238E27FC236}">
                  <a16:creationId xmlns:a16="http://schemas.microsoft.com/office/drawing/2014/main" id="{D9401238-6BD2-490C-BBFF-D8BD3CCC92A3}"/>
                </a:ext>
              </a:extLst>
            </p:cNvPr>
            <p:cNvCxnSpPr/>
            <p:nvPr/>
          </p:nvCxnSpPr>
          <p:spPr>
            <a:xfrm>
              <a:off x="7016679" y="1872225"/>
              <a:ext cx="864096" cy="0"/>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487E2B5-39B2-4BCB-A4B1-C74F750B4CB3}"/>
                </a:ext>
              </a:extLst>
            </p:cNvPr>
            <p:cNvCxnSpPr>
              <a:cxnSpLocks/>
            </p:cNvCxnSpPr>
            <p:nvPr/>
          </p:nvCxnSpPr>
          <p:spPr>
            <a:xfrm>
              <a:off x="5988004" y="2448289"/>
              <a:ext cx="0" cy="432048"/>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77F1E85-DC12-46FF-850D-59B4EEB4C5CD}"/>
                </a:ext>
              </a:extLst>
            </p:cNvPr>
            <p:cNvCxnSpPr>
              <a:cxnSpLocks/>
            </p:cNvCxnSpPr>
            <p:nvPr/>
          </p:nvCxnSpPr>
          <p:spPr>
            <a:xfrm>
              <a:off x="8876914" y="2448289"/>
              <a:ext cx="0" cy="432048"/>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75C058E-D02E-4156-992E-C35535800165}"/>
                </a:ext>
              </a:extLst>
            </p:cNvPr>
            <p:cNvCxnSpPr>
              <a:cxnSpLocks/>
            </p:cNvCxnSpPr>
            <p:nvPr/>
          </p:nvCxnSpPr>
          <p:spPr>
            <a:xfrm>
              <a:off x="9740862" y="1872225"/>
              <a:ext cx="516177" cy="0"/>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1900312-E7A7-4D15-88FB-B7747DA2B7F5}"/>
                </a:ext>
              </a:extLst>
            </p:cNvPr>
            <p:cNvCxnSpPr>
              <a:cxnSpLocks/>
            </p:cNvCxnSpPr>
            <p:nvPr/>
          </p:nvCxnSpPr>
          <p:spPr>
            <a:xfrm>
              <a:off x="4526342" y="1875402"/>
              <a:ext cx="516177" cy="0"/>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D74222C-E004-468A-8208-6BF31F3E7E8D}"/>
                </a:ext>
              </a:extLst>
            </p:cNvPr>
            <p:cNvSpPr txBox="1"/>
            <p:nvPr/>
          </p:nvSpPr>
          <p:spPr>
            <a:xfrm>
              <a:off x="3769834" y="1092227"/>
              <a:ext cx="1475084" cy="646331"/>
            </a:xfrm>
            <a:prstGeom prst="rect">
              <a:avLst/>
            </a:prstGeom>
            <a:noFill/>
          </p:spPr>
          <p:txBody>
            <a:bodyPr wrap="none" rtlCol="0">
              <a:spAutoFit/>
            </a:bodyPr>
            <a:lstStyle/>
            <a:p>
              <a:r>
                <a:rPr lang="en-US" dirty="0"/>
                <a:t>Nuevos casos</a:t>
              </a:r>
            </a:p>
            <a:p>
              <a:r>
                <a:rPr lang="en-US" dirty="0"/>
                <a:t>a los 15 años</a:t>
              </a:r>
            </a:p>
          </p:txBody>
        </p:sp>
        <p:sp>
          <p:nvSpPr>
            <p:cNvPr id="30" name="TextBox 29">
              <a:extLst>
                <a:ext uri="{FF2B5EF4-FFF2-40B4-BE49-F238E27FC236}">
                  <a16:creationId xmlns:a16="http://schemas.microsoft.com/office/drawing/2014/main" id="{63F08F6C-3F71-4C1B-A187-958B82B2AD79}"/>
                </a:ext>
              </a:extLst>
            </p:cNvPr>
            <p:cNvSpPr txBox="1"/>
            <p:nvPr/>
          </p:nvSpPr>
          <p:spPr>
            <a:xfrm>
              <a:off x="5557753" y="2858767"/>
              <a:ext cx="1063113" cy="646331"/>
            </a:xfrm>
            <a:prstGeom prst="rect">
              <a:avLst/>
            </a:prstGeom>
            <a:noFill/>
          </p:spPr>
          <p:txBody>
            <a:bodyPr wrap="none" rtlCol="0">
              <a:spAutoFit/>
            </a:bodyPr>
            <a:lstStyle/>
            <a:p>
              <a:pPr algn="ctr"/>
              <a:r>
                <a:rPr lang="en-US" dirty="0"/>
                <a:t>Sin VIH </a:t>
              </a:r>
            </a:p>
            <a:p>
              <a:pPr algn="ctr"/>
              <a:r>
                <a:rPr lang="en-US" dirty="0"/>
                <a:t>muertes</a:t>
              </a:r>
            </a:p>
          </p:txBody>
        </p:sp>
        <p:sp>
          <p:nvSpPr>
            <p:cNvPr id="33" name="TextBox 32">
              <a:extLst>
                <a:ext uri="{FF2B5EF4-FFF2-40B4-BE49-F238E27FC236}">
                  <a16:creationId xmlns:a16="http://schemas.microsoft.com/office/drawing/2014/main" id="{A19F4782-92F6-44CE-BE9A-FF98F4394836}"/>
                </a:ext>
              </a:extLst>
            </p:cNvPr>
            <p:cNvSpPr txBox="1"/>
            <p:nvPr/>
          </p:nvSpPr>
          <p:spPr>
            <a:xfrm>
              <a:off x="10297162" y="1507102"/>
              <a:ext cx="1335622" cy="646331"/>
            </a:xfrm>
            <a:prstGeom prst="rect">
              <a:avLst/>
            </a:prstGeom>
            <a:noFill/>
          </p:spPr>
          <p:txBody>
            <a:bodyPr wrap="none" rtlCol="0">
              <a:spAutoFit/>
            </a:bodyPr>
            <a:lstStyle/>
            <a:p>
              <a:pPr algn="ctr"/>
              <a:r>
                <a:rPr lang="en-US" dirty="0"/>
                <a:t>relacionadas con el VIH </a:t>
              </a:r>
            </a:p>
            <a:p>
              <a:pPr algn="ctr"/>
              <a:r>
                <a:rPr lang="en-US" dirty="0"/>
                <a:t>muertes</a:t>
              </a:r>
            </a:p>
          </p:txBody>
        </p:sp>
        <p:sp>
          <p:nvSpPr>
            <p:cNvPr id="34" name="TextBox 33">
              <a:extLst>
                <a:ext uri="{FF2B5EF4-FFF2-40B4-BE49-F238E27FC236}">
                  <a16:creationId xmlns:a16="http://schemas.microsoft.com/office/drawing/2014/main" id="{01221988-E1E4-4CBE-A87B-C6A155BEB973}"/>
                </a:ext>
              </a:extLst>
            </p:cNvPr>
            <p:cNvSpPr txBox="1"/>
            <p:nvPr/>
          </p:nvSpPr>
          <p:spPr>
            <a:xfrm>
              <a:off x="6924642" y="1092226"/>
              <a:ext cx="1165705" cy="646331"/>
            </a:xfrm>
            <a:prstGeom prst="rect">
              <a:avLst/>
            </a:prstGeom>
            <a:noFill/>
          </p:spPr>
          <p:txBody>
            <a:bodyPr wrap="none" rtlCol="0">
              <a:spAutoFit/>
            </a:bodyPr>
            <a:lstStyle/>
            <a:p>
              <a:pPr algn="ctr"/>
              <a:r>
                <a:rPr lang="en-US" b="1" dirty="0">
                  <a:solidFill>
                    <a:srgbClr val="C00000"/>
                  </a:solidFill>
                </a:rPr>
                <a:t>Nuevas </a:t>
              </a:r>
            </a:p>
            <a:p>
              <a:pPr algn="ctr"/>
              <a:r>
                <a:rPr lang="en-US" b="1" dirty="0">
                  <a:solidFill>
                    <a:srgbClr val="C00000"/>
                  </a:solidFill>
                </a:rPr>
                <a:t>infecciones</a:t>
              </a:r>
            </a:p>
          </p:txBody>
        </p:sp>
        <p:sp>
          <p:nvSpPr>
            <p:cNvPr id="35" name="TextBox 34">
              <a:extLst>
                <a:ext uri="{FF2B5EF4-FFF2-40B4-BE49-F238E27FC236}">
                  <a16:creationId xmlns:a16="http://schemas.microsoft.com/office/drawing/2014/main" id="{93F30D50-1E0D-41A1-968D-B9D33705E331}"/>
                </a:ext>
              </a:extLst>
            </p:cNvPr>
            <p:cNvSpPr txBox="1"/>
            <p:nvPr/>
          </p:nvSpPr>
          <p:spPr>
            <a:xfrm>
              <a:off x="7549358" y="2880337"/>
              <a:ext cx="2751331" cy="646331"/>
            </a:xfrm>
            <a:prstGeom prst="rect">
              <a:avLst/>
            </a:prstGeom>
            <a:noFill/>
          </p:spPr>
          <p:txBody>
            <a:bodyPr wrap="none" rtlCol="0">
              <a:spAutoFit/>
            </a:bodyPr>
            <a:lstStyle/>
            <a:p>
              <a:pPr algn="ctr"/>
              <a:r>
                <a:rPr lang="en-US" dirty="0"/>
                <a:t>No relacionadas con el VIH </a:t>
              </a:r>
            </a:p>
            <a:p>
              <a:pPr algn="ctr"/>
              <a:endParaRPr lang="en-US" dirty="0"/>
            </a:p>
          </p:txBody>
        </p:sp>
      </p:grpSp>
    </p:spTree>
    <p:extLst>
      <p:ext uri="{BB962C8B-B14F-4D97-AF65-F5344CB8AC3E}">
        <p14:creationId xmlns:p14="http://schemas.microsoft.com/office/powerpoint/2010/main" val="2769063234"/>
      </p:ext>
    </p:extLst>
  </p:cSld>
  <p:clrMapOvr>
    <a:masterClrMapping/>
  </p:clrMapOvr>
  <mc:AlternateContent xmlns:mc="http://schemas.openxmlformats.org/markup-compatibility/2006" xmlns:p14="http://schemas.microsoft.com/office/powerpoint/2010/main">
    <mc:Choice Requires="p14">
      <p:transition spd="slow" p14:dur="2000" advTm="90935"/>
    </mc:Choice>
    <mc:Fallback xmlns="" xmlns:a16="http://schemas.microsoft.com/office/drawing/2014/main">
      <p:transition spd="slow" advTm="90935"/>
    </mc:Fallback>
  </mc:AlternateContent>
  <p:extLst>
    <p:ext uri="{3A86A75C-4F4B-4683-9AE1-C65F6400EC91}">
      <p14:laserTraceLst xmlns:p14="http://schemas.microsoft.com/office/powerpoint/2010/main">
        <p14:tracePtLst>
          <p14:tracePt t="21129" x="6975475" y="1568450"/>
          <p14:tracePt t="21156" x="6975475" y="1555750"/>
          <p14:tracePt t="21164" x="6962775" y="1555750"/>
          <p14:tracePt t="21172" x="6962775" y="1543050"/>
          <p14:tracePt t="21182" x="6950075" y="1530350"/>
          <p14:tracePt t="21187" x="6937375" y="1517650"/>
          <p14:tracePt t="21198" x="6924675" y="1504950"/>
          <p14:tracePt t="21203" x="6886575" y="1465263"/>
          <p14:tracePt t="21212" x="6873875" y="1439863"/>
          <p14:tracePt t="21220" x="6848475" y="1427163"/>
          <p14:tracePt t="21227" x="6823075" y="1401763"/>
          <p14:tracePt t="21238" x="6797675" y="1389063"/>
          <p14:tracePt t="21246" x="6734175" y="1350963"/>
          <p14:tracePt t="21251" x="6696075" y="1338263"/>
          <p14:tracePt t="21260" x="6670675" y="1312863"/>
          <p14:tracePt t="21267" x="6618288" y="1300163"/>
          <p14:tracePt t="21288" x="6491288" y="1249363"/>
          <p14:tracePt t="21292" x="6440488" y="1236663"/>
          <p14:tracePt t="21299" x="6402388" y="1223963"/>
          <p14:tracePt t="21308" x="6351588" y="1211263"/>
          <p14:tracePt t="21317" x="6300788" y="1211263"/>
          <p14:tracePt t="21326" x="6248400" y="1198563"/>
          <p14:tracePt t="21333" x="6210300" y="1198563"/>
          <p14:tracePt t="21339" x="6108700" y="1185863"/>
          <p14:tracePt t="21351" x="6045200" y="1185863"/>
          <p14:tracePt t="21357" x="5994400" y="1185863"/>
          <p14:tracePt t="21365" x="5943600" y="1185863"/>
          <p14:tracePt t="21373" x="5891213" y="1185863"/>
          <p14:tracePt t="21382" x="5853113" y="1185863"/>
          <p14:tracePt t="21389" x="5802313" y="1185863"/>
          <p14:tracePt t="21397" x="5751513" y="1185863"/>
          <p14:tracePt t="21405" x="5688013" y="1198563"/>
          <p14:tracePt t="21413" x="5624513" y="1198563"/>
          <p14:tracePt t="21421" x="5561013" y="1198563"/>
          <p14:tracePt t="21429" x="5483225" y="1211263"/>
          <p14:tracePt t="21439" x="5407025" y="1223963"/>
          <p14:tracePt t="21446" x="5318125" y="1223963"/>
          <p14:tracePt t="21455" x="5241925" y="1236663"/>
          <p14:tracePt t="21465" x="5153025" y="1236663"/>
          <p14:tracePt t="21474" x="4986338" y="1262063"/>
          <p14:tracePt t="21482" x="4910138" y="1274763"/>
          <p14:tracePt t="21489" x="4846638" y="1287463"/>
          <p14:tracePt t="21498" x="4783138" y="1300163"/>
          <p14:tracePt t="21507" x="4730750" y="1325563"/>
          <p14:tracePt t="21513" x="4679950" y="1350963"/>
          <p14:tracePt t="21521" x="4654550" y="1363663"/>
          <p14:tracePt t="21530" x="4629150" y="1376363"/>
          <p14:tracePt t="21538" x="4616450" y="1389063"/>
          <p14:tracePt t="21545" x="4603750" y="1414463"/>
          <p14:tracePt t="21554" x="4591050" y="1414463"/>
          <p14:tracePt t="21561" x="4578350" y="1439863"/>
          <p14:tracePt t="21570" x="4578350" y="1452563"/>
          <p14:tracePt t="21577" x="4578350" y="1465263"/>
          <p14:tracePt t="21586" x="4565650" y="1490663"/>
          <p14:tracePt t="21595" x="4565650" y="1504950"/>
          <p14:tracePt t="21601" x="4565650" y="1530350"/>
          <p14:tracePt t="21611" x="4565650" y="1543050"/>
          <p14:tracePt t="21622" x="4578350" y="1593850"/>
          <p14:tracePt t="21627" x="4591050" y="1631950"/>
          <p14:tracePt t="21638" x="4641850" y="1720850"/>
          <p14:tracePt t="21643" x="4667250" y="1758950"/>
          <p14:tracePt t="21652" x="4730750" y="1860550"/>
          <p14:tracePt t="21660" x="4770438" y="1911350"/>
          <p14:tracePt t="21669" x="4833938" y="2001838"/>
          <p14:tracePt t="21678" x="4872038" y="2039938"/>
          <p14:tracePt t="21684" x="4910138" y="2078038"/>
          <p14:tracePt t="21691" x="4973638" y="2141538"/>
          <p14:tracePt t="21699" x="4999038" y="2154238"/>
          <p14:tracePt t="21709" x="5062538" y="2192338"/>
          <p14:tracePt t="21716" x="5087938" y="2217738"/>
          <p14:tracePt t="21723" x="5100638" y="2230438"/>
          <p14:tracePt t="21731" x="5153025" y="2243138"/>
          <p14:tracePt t="21741" x="5165725" y="2255838"/>
          <p14:tracePt t="21747" x="5191125" y="2268538"/>
          <p14:tracePt t="21755" x="5216525" y="2281238"/>
          <p14:tracePt t="21763" x="5280025" y="2306638"/>
          <p14:tracePt t="21773" x="5305425" y="2319338"/>
          <p14:tracePt t="21779" x="5343525" y="2332038"/>
          <p14:tracePt t="21788" x="5394325" y="2359025"/>
          <p14:tracePt t="21795" x="5483225" y="2397125"/>
          <p14:tracePt t="21803" x="5535613" y="2422525"/>
          <p14:tracePt t="21812" x="5586413" y="2435225"/>
          <p14:tracePt t="21820" x="5649913" y="2447925"/>
          <p14:tracePt t="21828" x="5764213" y="2486025"/>
          <p14:tracePt t="21841" x="5815013" y="2498725"/>
          <p14:tracePt t="21843" x="5878513" y="2498725"/>
          <p14:tracePt t="21852" x="5930900" y="2511425"/>
          <p14:tracePt t="21861" x="5981700" y="2511425"/>
          <p14:tracePt t="21867" x="6070600" y="2511425"/>
          <p14:tracePt t="21875" x="6096000" y="2511425"/>
          <p14:tracePt t="21887" x="6121400" y="2511425"/>
          <p14:tracePt t="21894" x="6159500" y="2511425"/>
          <p14:tracePt t="21901" x="6197600" y="2511425"/>
          <p14:tracePt t="21909" x="6223000" y="2498725"/>
          <p14:tracePt t="21917" x="6248400" y="2486025"/>
          <p14:tracePt t="21927" x="6273800" y="2473325"/>
          <p14:tracePt t="21934" x="6313488" y="2460625"/>
          <p14:tracePt t="21941" x="6338888" y="2447925"/>
          <p14:tracePt t="21949" x="6376988" y="2422525"/>
          <p14:tracePt t="21958" x="6427788" y="2409825"/>
          <p14:tracePt t="21965" x="6440488" y="2384425"/>
          <p14:tracePt t="21975" x="6503988" y="2359025"/>
          <p14:tracePt t="21981" x="6529388" y="2332038"/>
          <p14:tracePt t="21989" x="6592888" y="2293938"/>
          <p14:tracePt t="21998" x="6618288" y="2281238"/>
          <p14:tracePt t="22007" x="6670675" y="2243138"/>
          <p14:tracePt t="22013" x="6683375" y="2230438"/>
          <p14:tracePt t="22021" x="6708775" y="2217738"/>
          <p14:tracePt t="22030" x="6734175" y="2192338"/>
          <p14:tracePt t="22039" x="6746875" y="2179638"/>
          <p14:tracePt t="22045" x="6772275" y="2154238"/>
          <p14:tracePt t="22054" x="6784975" y="2141538"/>
          <p14:tracePt t="22061" x="6797675" y="2128838"/>
          <p14:tracePt t="22071" x="6810375" y="2078038"/>
          <p14:tracePt t="22077" x="6823075" y="2065338"/>
          <p14:tracePt t="22085" x="6835775" y="2039938"/>
          <p14:tracePt t="22093" x="6861175" y="1989138"/>
          <p14:tracePt t="22103" x="6861175" y="1951038"/>
          <p14:tracePt t="22109" x="6873875" y="1924050"/>
          <p14:tracePt t="22117" x="6899275" y="1860550"/>
          <p14:tracePt t="22127" x="6899275" y="1835150"/>
          <p14:tracePt t="22134" x="6911975" y="1797050"/>
          <p14:tracePt t="22143" x="6924675" y="1758950"/>
          <p14:tracePt t="22149" x="6924675" y="1733550"/>
          <p14:tracePt t="22159" x="6924675" y="1720850"/>
          <p14:tracePt t="22165" x="6937375" y="1695450"/>
          <p14:tracePt t="22175" x="6937375" y="1670050"/>
          <p14:tracePt t="22183" x="6937375" y="1644650"/>
          <p14:tracePt t="22191" x="6937375" y="1631950"/>
          <p14:tracePt t="22199" x="6924675" y="1619250"/>
          <p14:tracePt t="22207" x="6924675" y="1593850"/>
          <p14:tracePt t="22215" x="6911975" y="1581150"/>
          <p14:tracePt t="22223" x="6886575" y="1543050"/>
          <p14:tracePt t="22231" x="6861175" y="1530350"/>
          <p14:tracePt t="22239" x="6848475" y="1490663"/>
          <p14:tracePt t="22248" x="6835775" y="1465263"/>
          <p14:tracePt t="22255" x="6810375" y="1439863"/>
          <p14:tracePt t="22271" x="6784975" y="1414463"/>
          <p14:tracePt t="22275" x="6721475" y="1350963"/>
          <p14:tracePt t="22283" x="6696075" y="1325563"/>
          <p14:tracePt t="22291" x="6656388" y="1312863"/>
          <p14:tracePt t="22299" x="6618288" y="1287463"/>
          <p14:tracePt t="22308" x="6554788" y="1249363"/>
          <p14:tracePt t="22315" x="6516688" y="1249363"/>
          <p14:tracePt t="22323" x="6478588" y="1236663"/>
          <p14:tracePt t="22331" x="6453188" y="1236663"/>
          <p14:tracePt t="22341" x="6415088" y="1236663"/>
          <p14:tracePt t="22349" x="6376988" y="1236663"/>
          <p14:tracePt t="22355" x="6351588" y="1236663"/>
          <p14:tracePt t="22364" x="6313488" y="1236663"/>
          <p14:tracePt t="22371" x="6273800" y="1236663"/>
          <p14:tracePt t="22379" x="6197600" y="1236663"/>
          <p14:tracePt t="22388" x="6159500" y="1236663"/>
          <p14:tracePt t="22397" x="6121400" y="1236663"/>
          <p14:tracePt t="22403" x="6019800" y="1236663"/>
          <p14:tracePt t="22411" x="5981700" y="1236663"/>
          <p14:tracePt t="22421" x="5930900" y="1236663"/>
          <p14:tracePt t="22429" x="5840413" y="1249363"/>
          <p14:tracePt t="22438" x="5789613" y="1262063"/>
          <p14:tracePt t="22444" x="5751513" y="1262063"/>
          <p14:tracePt t="22451" x="5688013" y="1287463"/>
          <p14:tracePt t="22461" x="5649913" y="1287463"/>
          <p14:tracePt t="22470" x="5599113" y="1312863"/>
          <p14:tracePt t="22477" x="5561013" y="1338263"/>
          <p14:tracePt t="22485" x="5535613" y="1350963"/>
          <p14:tracePt t="22494" x="5495925" y="1376363"/>
          <p14:tracePt t="22501" x="5470525" y="1389063"/>
          <p14:tracePt t="22510" x="5419725" y="1414463"/>
          <p14:tracePt t="22517" x="5394325" y="1427163"/>
          <p14:tracePt t="22525" x="5330825" y="1465263"/>
          <p14:tracePt t="22533" x="5318125" y="1477963"/>
          <p14:tracePt t="22541" x="5254625" y="1490663"/>
          <p14:tracePt t="22549" x="5229225" y="1504950"/>
          <p14:tracePt t="22557" x="5178425" y="1530350"/>
          <p14:tracePt t="22571" x="5153025" y="1543050"/>
          <p14:tracePt t="22577" x="5126038" y="1555750"/>
          <p14:tracePt t="22585" x="5100638" y="1581150"/>
          <p14:tracePt t="22593" x="5062538" y="1606550"/>
          <p14:tracePt t="22601" x="5049838" y="1631950"/>
          <p14:tracePt t="22609" x="5037138" y="1644650"/>
          <p14:tracePt t="22617" x="5024438" y="1670050"/>
          <p14:tracePt t="22625" x="5011738" y="1682750"/>
          <p14:tracePt t="22633" x="5011738" y="1708150"/>
          <p14:tracePt t="22644" x="4999038" y="1733550"/>
          <p14:tracePt t="22649" x="4999038" y="1746250"/>
          <p14:tracePt t="22657" x="4999038" y="1771650"/>
          <p14:tracePt t="22665" x="4999038" y="1797050"/>
          <p14:tracePt t="22673" x="4999038" y="1822450"/>
          <p14:tracePt t="22688" x="4999038" y="1835150"/>
          <p14:tracePt t="22689" x="4999038" y="1860550"/>
          <p14:tracePt t="22700" x="4999038" y="1885950"/>
          <p14:tracePt t="22707" x="5011738" y="1938338"/>
          <p14:tracePt t="22713" x="5011738" y="1976438"/>
          <p14:tracePt t="22721" x="5024438" y="2001838"/>
          <p14:tracePt t="22730" x="5037138" y="2027238"/>
          <p14:tracePt t="22739" x="5037138" y="2052638"/>
          <p14:tracePt t="22745" x="5062538" y="2128838"/>
          <p14:tracePt t="22756" x="5075238" y="2154238"/>
          <p14:tracePt t="22763" x="5087938" y="2192338"/>
          <p14:tracePt t="22771" x="5113338" y="2230438"/>
          <p14:tracePt t="22779" x="5138738" y="2268538"/>
          <p14:tracePt t="22788" x="5153025" y="2306638"/>
          <p14:tracePt t="22795" x="5203825" y="2371725"/>
          <p14:tracePt t="22803" x="5229225" y="2397125"/>
          <p14:tracePt t="22811" x="5254625" y="2422525"/>
          <p14:tracePt t="22819" x="5280025" y="2447925"/>
          <p14:tracePt t="22827" x="5305425" y="2473325"/>
          <p14:tracePt t="22837" x="5318125" y="2486025"/>
          <p14:tracePt t="22843" x="5343525" y="2511425"/>
          <p14:tracePt t="22851" x="5356225" y="2524125"/>
          <p14:tracePt t="22859" x="5381625" y="2536825"/>
          <p14:tracePt t="22867" x="5394325" y="2549525"/>
          <p14:tracePt t="22875" x="5419725" y="2562225"/>
          <p14:tracePt t="22887" x="5457825" y="2587625"/>
          <p14:tracePt t="22891" x="5483225" y="2613025"/>
          <p14:tracePt t="22899" x="5521325" y="2625725"/>
          <p14:tracePt t="22909" x="5548313" y="2638425"/>
          <p14:tracePt t="22915" x="5599113" y="2651125"/>
          <p14:tracePt t="22923" x="5637213" y="2663825"/>
          <p14:tracePt t="22931" x="5700713" y="2676525"/>
          <p14:tracePt t="22939" x="5751513" y="2676525"/>
          <p14:tracePt t="22951" x="5840413" y="2676525"/>
          <p14:tracePt t="22955" x="5891213" y="2676525"/>
          <p14:tracePt t="22963" x="5943600" y="2689225"/>
          <p14:tracePt t="22971" x="6045200" y="2689225"/>
          <p14:tracePt t="22979" x="6096000" y="2689225"/>
          <p14:tracePt t="22988" x="6197600" y="2689225"/>
          <p14:tracePt t="22995" x="6248400" y="2676525"/>
          <p14:tracePt t="23004" x="6300788" y="2663825"/>
          <p14:tracePt t="23011" x="6415088" y="2638425"/>
          <p14:tracePt t="23021" x="6465888" y="2613025"/>
          <p14:tracePt t="23027" x="6516688" y="2600325"/>
          <p14:tracePt t="23038" x="6643688" y="2562225"/>
          <p14:tracePt t="23045" x="6696075" y="2549525"/>
          <p14:tracePt t="23054" x="6759575" y="2524125"/>
          <p14:tracePt t="23061" x="6797675" y="2511425"/>
          <p14:tracePt t="23070" x="6873875" y="2473325"/>
          <p14:tracePt t="23077" x="6911975" y="2447925"/>
          <p14:tracePt t="23085" x="6924675" y="2435225"/>
          <p14:tracePt t="23093" x="6950075" y="2409825"/>
          <p14:tracePt t="23101" x="6962775" y="2384425"/>
          <p14:tracePt t="23109" x="6988175" y="2332038"/>
          <p14:tracePt t="23117" x="7000875" y="2306638"/>
          <p14:tracePt t="23125" x="7026275" y="2243138"/>
          <p14:tracePt t="23133" x="7038975" y="2217738"/>
          <p14:tracePt t="23141" x="7065963" y="2166938"/>
          <p14:tracePt t="23149" x="7104063" y="2116138"/>
          <p14:tracePt t="23167" x="7116763" y="2078038"/>
          <p14:tracePt t="23173" x="7129463" y="2027238"/>
          <p14:tracePt t="23181" x="7154863" y="1924050"/>
          <p14:tracePt t="23189" x="7154863" y="1860550"/>
          <p14:tracePt t="23197" x="7154863" y="1809750"/>
          <p14:tracePt t="23205" x="7154863" y="1784350"/>
          <p14:tracePt t="23214" x="7154863" y="1746250"/>
          <p14:tracePt t="23223" x="7142163" y="1695450"/>
          <p14:tracePt t="23229" x="7129463" y="1670050"/>
          <p14:tracePt t="23239" x="7116763" y="1644650"/>
          <p14:tracePt t="23245" x="7116763" y="1619250"/>
          <p14:tracePt t="23255" x="7104063" y="1593850"/>
          <p14:tracePt t="23261" x="7091363" y="1568450"/>
          <p14:tracePt t="23271" x="7078663" y="1543050"/>
          <p14:tracePt t="23278" x="7065963" y="1517650"/>
          <p14:tracePt t="23288" x="7053263" y="1504950"/>
          <p14:tracePt t="23297" x="7038975" y="1490663"/>
          <p14:tracePt t="23301" x="7026275" y="1477963"/>
          <p14:tracePt t="23311" x="7013575" y="1477963"/>
          <p14:tracePt t="23320" x="7013575" y="1465263"/>
          <p14:tracePt t="23325" x="7000875" y="1465263"/>
          <p14:tracePt t="23424" x="6988175" y="1465263"/>
          <p14:tracePt t="23560" x="0" y="0"/>
        </p14:tracePtLst>
        <p14:tracePtLst>
          <p14:tracePt t="25487" x="9283700" y="1236663"/>
          <p14:tracePt t="25489" x="9271000" y="1223963"/>
          <p14:tracePt t="25494" x="9258300" y="1198563"/>
          <p14:tracePt t="25506" x="9245600" y="1185863"/>
          <p14:tracePt t="25535" x="9232900" y="1173163"/>
          <p14:tracePt t="25560" x="9207500" y="1160463"/>
          <p14:tracePt t="25570" x="9131300" y="1147763"/>
          <p14:tracePt t="25576" x="8978900" y="1135063"/>
          <p14:tracePt t="25584" x="8888413" y="1135063"/>
          <p14:tracePt t="25594" x="8850313" y="1135063"/>
          <p14:tracePt t="25600" x="8761413" y="1135063"/>
          <p14:tracePt t="25608" x="8710613" y="1135063"/>
          <p14:tracePt t="25618" x="8609013" y="1135063"/>
          <p14:tracePt t="25624" x="8543925" y="1135063"/>
          <p14:tracePt t="25632" x="8416925" y="1147763"/>
          <p14:tracePt t="25640" x="8366125" y="1147763"/>
          <p14:tracePt t="25648" x="8302625" y="1160463"/>
          <p14:tracePt t="25656" x="8186738" y="1173163"/>
          <p14:tracePt t="25664" x="8135938" y="1185863"/>
          <p14:tracePt t="25674" x="8072438" y="1211263"/>
          <p14:tracePt t="25680" x="8047038" y="1223963"/>
          <p14:tracePt t="25690" x="7996238" y="1249363"/>
          <p14:tracePt t="25696" x="7983538" y="1262063"/>
          <p14:tracePt t="25708" x="7958138" y="1287463"/>
          <p14:tracePt t="25712" x="7932738" y="1325563"/>
          <p14:tracePt t="25721" x="7920038" y="1338263"/>
          <p14:tracePt t="25728" x="7894638" y="1363663"/>
          <p14:tracePt t="25738" x="7881938" y="1376363"/>
          <p14:tracePt t="25744" x="7869238" y="1401763"/>
          <p14:tracePt t="25755" x="7869238" y="1414463"/>
          <p14:tracePt t="25760" x="7843838" y="1427163"/>
          <p14:tracePt t="25768" x="7843838" y="1439863"/>
          <p14:tracePt t="25776" x="7831138" y="1452563"/>
          <p14:tracePt t="25783" x="7818438" y="1477963"/>
          <p14:tracePt t="25792" x="7818438" y="1517650"/>
          <p14:tracePt t="25799" x="7818438" y="1555750"/>
          <p14:tracePt t="25812" x="7818438" y="1593850"/>
          <p14:tracePt t="25818" x="7818438" y="1657350"/>
          <p14:tracePt t="25826" x="7818438" y="1746250"/>
          <p14:tracePt t="25832" x="7818438" y="1809750"/>
          <p14:tracePt t="25841" x="7831138" y="1873250"/>
          <p14:tracePt t="25847" x="7856538" y="1938338"/>
          <p14:tracePt t="25857" x="7881938" y="2001838"/>
          <p14:tracePt t="25863" x="7894638" y="2052638"/>
          <p14:tracePt t="25873" x="7920038" y="2090738"/>
          <p14:tracePt t="25881" x="7932738" y="2116138"/>
          <p14:tracePt t="25891" x="7958138" y="2141538"/>
          <p14:tracePt t="25897" x="7983538" y="2166938"/>
          <p14:tracePt t="25905" x="8008938" y="2192338"/>
          <p14:tracePt t="25913" x="8047038" y="2217738"/>
          <p14:tracePt t="25921" x="8085138" y="2243138"/>
          <p14:tracePt t="25929" x="8148638" y="2268538"/>
          <p14:tracePt t="25942" x="8186738" y="2293938"/>
          <p14:tracePt t="25949" x="8251825" y="2332038"/>
          <p14:tracePt t="26031" x="8366125" y="2384425"/>
          <p14:tracePt t="26034" x="8455025" y="2435225"/>
          <p14:tracePt t="26041" x="9424988" y="2638425"/>
          <p14:tracePt t="26049" x="9501188" y="2613025"/>
          <p14:tracePt t="26057" x="9539288" y="2600325"/>
          <p14:tracePt t="26065" x="9602788" y="2574925"/>
          <p14:tracePt t="26073" x="9666288" y="2549525"/>
          <p14:tracePt t="26081" x="9691688" y="2536825"/>
          <p14:tracePt t="26091" x="9744075" y="2486025"/>
          <p14:tracePt t="26097" x="9794875" y="2435225"/>
          <p14:tracePt t="26106" x="9820275" y="2409825"/>
          <p14:tracePt t="26113" x="9883775" y="2359025"/>
          <p14:tracePt t="26122" x="9909175" y="2332038"/>
          <p14:tracePt t="26129" x="9972675" y="2281238"/>
          <p14:tracePt t="26139" x="9998075" y="2268538"/>
          <p14:tracePt t="26146" x="10036175" y="2230438"/>
          <p14:tracePt t="26156" x="10061575" y="2205038"/>
          <p14:tracePt t="26161" x="10101263" y="2179638"/>
          <p14:tracePt t="26172" x="10126663" y="2166938"/>
          <p14:tracePt t="26179" x="10139363" y="2154238"/>
          <p14:tracePt t="26190" x="10164763" y="2116138"/>
          <p14:tracePt t="26195" x="10177463" y="2103438"/>
          <p14:tracePt t="26204" x="10190163" y="2078038"/>
          <p14:tracePt t="26211" x="10202863" y="2052638"/>
          <p14:tracePt t="26220" x="10202863" y="2039938"/>
          <p14:tracePt t="26227" x="10228263" y="1989138"/>
          <p14:tracePt t="26237" x="10240963" y="1976438"/>
          <p14:tracePt t="26243" x="10240963" y="1951038"/>
          <p14:tracePt t="26251" x="10253663" y="1911350"/>
          <p14:tracePt t="26259" x="10253663" y="1873250"/>
          <p14:tracePt t="26272" x="10253663" y="1847850"/>
          <p14:tracePt t="26275" x="10253663" y="1784350"/>
          <p14:tracePt t="26283" x="10253663" y="1758950"/>
          <p14:tracePt t="26291" x="10253663" y="1720850"/>
          <p14:tracePt t="26299" x="10240963" y="1695450"/>
          <p14:tracePt t="26307" x="10215563" y="1644650"/>
          <p14:tracePt t="26315" x="10202863" y="1619250"/>
          <p14:tracePt t="26323" x="10177463" y="1593850"/>
          <p14:tracePt t="26331" x="10152063" y="1568450"/>
          <p14:tracePt t="26340" x="10126663" y="1543050"/>
          <p14:tracePt t="26349" x="10074275" y="1517650"/>
          <p14:tracePt t="26355" x="10048875" y="1504950"/>
          <p14:tracePt t="26363" x="10023475" y="1490663"/>
          <p14:tracePt t="26372" x="9998075" y="1477963"/>
          <p14:tracePt t="26379" x="9972675" y="1465263"/>
          <p14:tracePt t="26388" x="9959975" y="1465263"/>
          <p14:tracePt t="26395" x="9909175" y="1439863"/>
          <p14:tracePt t="26405" x="9883775" y="1439863"/>
          <p14:tracePt t="26411" x="9845675" y="1427163"/>
          <p14:tracePt t="26422" x="9807575" y="1414463"/>
          <p14:tracePt t="26427" x="9744075" y="1401763"/>
          <p14:tracePt t="26438" x="9704388" y="1389063"/>
          <p14:tracePt t="26443" x="9602788" y="1376363"/>
          <p14:tracePt t="26457" x="9564688" y="1363663"/>
          <p14:tracePt t="26460" x="9463088" y="1350963"/>
          <p14:tracePt t="26471" x="9412288" y="1350963"/>
          <p14:tracePt t="26477" x="9321800" y="1338263"/>
          <p14:tracePt t="26487" x="9283700" y="1338263"/>
          <p14:tracePt t="26494" x="9245600" y="1338263"/>
          <p14:tracePt t="26501" x="9169400" y="1338263"/>
          <p14:tracePt t="26509" x="9131300" y="1350963"/>
          <p14:tracePt t="26517" x="9055100" y="1363663"/>
          <p14:tracePt t="26526" x="9017000" y="1363663"/>
          <p14:tracePt t="26534" x="8978900" y="1376363"/>
          <p14:tracePt t="26541" x="8913813" y="1389063"/>
          <p14:tracePt t="26549" x="8875713" y="1401763"/>
          <p14:tracePt t="26557" x="8837613" y="1414463"/>
          <p14:tracePt t="26565" x="8761413" y="1427163"/>
          <p14:tracePt t="26573" x="8723313" y="1439863"/>
          <p14:tracePt t="26581" x="8697913" y="1452563"/>
          <p14:tracePt t="26589" x="8672513" y="1465263"/>
          <p14:tracePt t="26597" x="8621713" y="1477963"/>
          <p14:tracePt t="26606" x="8596313" y="1490663"/>
          <p14:tracePt t="26614" x="8583613" y="1504950"/>
          <p14:tracePt t="26624" x="8556625" y="1504950"/>
          <p14:tracePt t="26629" x="8518525" y="1530350"/>
          <p14:tracePt t="26638" x="8505825" y="1543050"/>
          <p14:tracePt t="26647" x="8480425" y="1555750"/>
          <p14:tracePt t="26660" x="8467725" y="1568450"/>
          <p14:tracePt t="26662" x="8455025" y="1581150"/>
          <p14:tracePt t="26671" x="8429625" y="1619250"/>
          <p14:tracePt t="26677" x="8416925" y="1644650"/>
          <p14:tracePt t="26691" x="8404225" y="1670050"/>
          <p14:tracePt t="26693" x="8391525" y="1695450"/>
          <p14:tracePt t="26702" x="8378825" y="1720850"/>
          <p14:tracePt t="26710" x="8366125" y="1758950"/>
          <p14:tracePt t="26721" x="8340725" y="1835150"/>
          <p14:tracePt t="26726" x="8340725" y="1873250"/>
          <p14:tracePt t="26733" x="8328025" y="1898650"/>
          <p14:tracePt t="26743" x="8328025" y="1924050"/>
          <p14:tracePt t="26751" x="8328025" y="1951038"/>
          <p14:tracePt t="26759" x="8315325" y="1963738"/>
          <p14:tracePt t="26767" x="8315325" y="1976438"/>
          <p14:tracePt t="26776" x="8315325" y="1989138"/>
          <p14:tracePt t="26783" x="8315325" y="2001838"/>
          <p14:tracePt t="26791" x="8315325" y="2014538"/>
          <p14:tracePt t="26799" x="8315325" y="2052638"/>
          <p14:tracePt t="26807" x="8315325" y="2065338"/>
          <p14:tracePt t="26815" x="8315325" y="2090738"/>
          <p14:tracePt t="26827" x="8328025" y="2116138"/>
          <p14:tracePt t="26833" x="8353425" y="2179638"/>
          <p14:tracePt t="26839" x="8378825" y="2255838"/>
          <p14:tracePt t="26847" x="8404225" y="2293938"/>
          <p14:tracePt t="26858" x="8467725" y="2384425"/>
          <p14:tracePt t="26863" x="8493125" y="2422525"/>
          <p14:tracePt t="26872" x="8556625" y="2498725"/>
          <p14:tracePt t="26879" x="8596313" y="2524125"/>
          <p14:tracePt t="26897" x="8710613" y="2600325"/>
          <p14:tracePt t="26905" x="8748713" y="2625725"/>
          <p14:tracePt t="26911" x="8774113" y="2638425"/>
          <p14:tracePt t="26921" x="8837613" y="2651125"/>
          <p14:tracePt t="26927" x="8888413" y="2651125"/>
          <p14:tracePt t="26935" x="8951913" y="2663825"/>
          <p14:tracePt t="26943" x="9017000" y="2676525"/>
          <p14:tracePt t="26955" x="9080500" y="2676525"/>
          <p14:tracePt t="26959" x="9169400" y="2689225"/>
          <p14:tracePt t="26967" x="9258300" y="2689225"/>
          <p14:tracePt t="26975" x="9361488" y="2701925"/>
          <p14:tracePt t="26983" x="9424988" y="2701925"/>
          <p14:tracePt t="26991" x="9539288" y="2701925"/>
          <p14:tracePt t="27001" x="9628188" y="2701925"/>
          <p14:tracePt t="27011" x="9704388" y="2701925"/>
          <p14:tracePt t="27017" x="9820275" y="2689225"/>
          <p14:tracePt t="27028" x="9896475" y="2676525"/>
          <p14:tracePt t="27034" x="9959975" y="2663825"/>
          <p14:tracePt t="27042" x="10023475" y="2651125"/>
          <p14:tracePt t="27049" x="10086975" y="2625725"/>
          <p14:tracePt t="27061" x="10139363" y="2613025"/>
          <p14:tracePt t="27066" x="10215563" y="2574925"/>
          <p14:tracePt t="27073" x="10228263" y="2574925"/>
          <p14:tracePt t="27081" x="10266363" y="2549525"/>
          <p14:tracePt t="27090" x="10304463" y="2524125"/>
          <p14:tracePt t="27097" x="10329863" y="2498725"/>
          <p14:tracePt t="27105" x="10355263" y="2460625"/>
          <p14:tracePt t="27113" x="10367963" y="2435225"/>
          <p14:tracePt t="27125" x="10393363" y="2384425"/>
          <p14:tracePt t="27129" x="10393363" y="2359025"/>
          <p14:tracePt t="27137" x="10406063" y="2319338"/>
          <p14:tracePt t="27145" x="10418763" y="2281238"/>
          <p14:tracePt t="27157" x="10431463" y="2255838"/>
          <p14:tracePt t="27161" x="10431463" y="2243138"/>
          <p14:tracePt t="27172" x="10431463" y="2217738"/>
          <p14:tracePt t="27177" x="10431463" y="2205038"/>
          <p14:tracePt t="27188" x="10444163" y="2192338"/>
          <p14:tracePt t="27218" x="10444163" y="2179638"/>
          <p14:tracePt t="27396" x="0" y="0"/>
        </p14:tracePtLst>
        <p14:tracePtLst>
          <p14:tracePt t="38365" x="5586413" y="1173163"/>
          <p14:tracePt t="38368" x="5535613" y="1147763"/>
          <p14:tracePt t="38377" x="5483225" y="1122363"/>
          <p14:tracePt t="38382" x="5457825" y="1109663"/>
          <p14:tracePt t="38392" x="5419725" y="1084263"/>
          <p14:tracePt t="38400" x="5394325" y="1084263"/>
          <p14:tracePt t="38410" x="5343525" y="1057275"/>
          <p14:tracePt t="38414" x="5267325" y="1019175"/>
          <p14:tracePt t="38424" x="5229225" y="1006475"/>
          <p14:tracePt t="38435" x="5138738" y="981075"/>
          <p14:tracePt t="38441" x="5087938" y="955675"/>
          <p14:tracePt t="38448" x="4986338" y="930275"/>
          <p14:tracePt t="38456" x="4897438" y="917575"/>
          <p14:tracePt t="38464" x="4795838" y="917575"/>
          <p14:tracePt t="38474" x="4718050" y="904875"/>
          <p14:tracePt t="38480" x="4616450" y="904875"/>
          <p14:tracePt t="38490" x="4540250" y="892175"/>
          <p14:tracePt t="38495" x="4451350" y="892175"/>
          <p14:tracePt t="38505" x="4348163" y="879475"/>
          <p14:tracePt t="38512" x="4259263" y="879475"/>
          <p14:tracePt t="38519" x="4195763" y="879475"/>
          <p14:tracePt t="38528" x="4119563" y="879475"/>
          <p14:tracePt t="38536" x="4043363" y="879475"/>
          <p14:tracePt t="38544" x="3978275" y="879475"/>
          <p14:tracePt t="38552" x="3940175" y="879475"/>
          <p14:tracePt t="38559" x="3876675" y="879475"/>
          <p14:tracePt t="38567" x="3851275" y="879475"/>
          <p14:tracePt t="38575" x="3813175" y="879475"/>
          <p14:tracePt t="38583" x="3787775" y="879475"/>
          <p14:tracePt t="38591" x="3762375" y="879475"/>
          <p14:tracePt t="38599" x="3736975" y="879475"/>
          <p14:tracePt t="38607" x="3724275" y="879475"/>
          <p14:tracePt t="38616" x="3698875" y="904875"/>
          <p14:tracePt t="38623" x="3686175" y="930275"/>
          <p14:tracePt t="38631" x="3660775" y="968375"/>
          <p14:tracePt t="38644" x="3635375" y="1006475"/>
          <p14:tracePt t="38647" x="3608388" y="1044575"/>
          <p14:tracePt t="38656" x="3582988" y="1084263"/>
          <p14:tracePt t="38665" x="3544888" y="1122363"/>
          <p14:tracePt t="38674" x="3506788" y="1160463"/>
          <p14:tracePt t="38679" x="3468688" y="1211263"/>
          <p14:tracePt t="38689" x="3443288" y="1223963"/>
          <p14:tracePt t="38697" x="3392488" y="1274763"/>
          <p14:tracePt t="38705" x="3354388" y="1312863"/>
          <p14:tracePt t="38714" x="3341688" y="1338263"/>
          <p14:tracePt t="38721" x="3328988" y="1350963"/>
          <p14:tracePt t="38730" x="3316288" y="1389063"/>
          <p14:tracePt t="38738" x="3303588" y="1414463"/>
          <p14:tracePt t="38745" x="3303588" y="1452563"/>
          <p14:tracePt t="38753" x="3303588" y="1490663"/>
          <p14:tracePt t="38761" x="3316288" y="1530350"/>
          <p14:tracePt t="38769" x="3354388" y="1606550"/>
          <p14:tracePt t="38777" x="3392488" y="1657350"/>
          <p14:tracePt t="38785" x="3455988" y="1708150"/>
          <p14:tracePt t="38793" x="3506788" y="1758950"/>
          <p14:tracePt t="38801" x="3570288" y="1809750"/>
          <p14:tracePt t="38809" x="3635375" y="1847850"/>
          <p14:tracePt t="38817" x="3686175" y="1873250"/>
          <p14:tracePt t="38825" x="3724275" y="1885950"/>
          <p14:tracePt t="38833" x="3749675" y="1898650"/>
          <p14:tracePt t="38841" x="3787775" y="1911350"/>
          <p14:tracePt t="38849" x="3800475" y="1911350"/>
          <p14:tracePt t="38857" x="3838575" y="1924050"/>
          <p14:tracePt t="38865" x="3876675" y="1924050"/>
          <p14:tracePt t="38873" x="3940175" y="1924050"/>
          <p14:tracePt t="38881" x="4030663" y="1924050"/>
          <p14:tracePt t="38889" x="4094163" y="1924050"/>
          <p14:tracePt t="38897" x="4221163" y="1938338"/>
          <p14:tracePt t="38906" x="4335463" y="1938338"/>
          <p14:tracePt t="38913" x="4451350" y="1938338"/>
          <p14:tracePt t="38922" x="4552950" y="1938338"/>
          <p14:tracePt t="38929" x="4718050" y="1938338"/>
          <p14:tracePt t="38940" x="4821238" y="1938338"/>
          <p14:tracePt t="38945" x="4910138" y="1924050"/>
          <p14:tracePt t="38955" x="4986338" y="1911350"/>
          <p14:tracePt t="38963" x="5037138" y="1898650"/>
          <p14:tracePt t="38973" x="5087938" y="1873250"/>
          <p14:tracePt t="38977" x="5113338" y="1847850"/>
          <p14:tracePt t="38986" x="5126038" y="1847850"/>
          <p14:tracePt t="38995" x="5138738" y="1822450"/>
          <p14:tracePt t="39005" x="5153025" y="1797050"/>
          <p14:tracePt t="39011" x="5178425" y="1771650"/>
          <p14:tracePt t="39019" x="5203825" y="1733550"/>
          <p14:tracePt t="39027" x="5203825" y="1720850"/>
          <p14:tracePt t="39035" x="5241925" y="1682750"/>
          <p14:tracePt t="39043" x="5267325" y="1657350"/>
          <p14:tracePt t="39051" x="5280025" y="1644650"/>
          <p14:tracePt t="39060" x="5318125" y="1619250"/>
          <p14:tracePt t="39067" x="5330825" y="1593850"/>
          <p14:tracePt t="39075" x="5343525" y="1593850"/>
          <p14:tracePt t="39083" x="5368925" y="1581150"/>
          <p14:tracePt t="39091" x="5381625" y="1555750"/>
          <p14:tracePt t="39099" x="5394325" y="1543050"/>
          <p14:tracePt t="39107" x="5394325" y="1530350"/>
          <p14:tracePt t="39115" x="5394325" y="1517650"/>
          <p14:tracePt t="39123" x="5394325" y="1504950"/>
          <p14:tracePt t="39131" x="5394325" y="1477963"/>
          <p14:tracePt t="39140" x="5394325" y="1439863"/>
          <p14:tracePt t="39147" x="5394325" y="1427163"/>
          <p14:tracePt t="39156" x="5394325" y="1401763"/>
          <p14:tracePt t="39163" x="5394325" y="1350963"/>
          <p14:tracePt t="39173" x="5394325" y="1325563"/>
          <p14:tracePt t="39179" x="5394325" y="1300163"/>
          <p14:tracePt t="39190" x="5394325" y="1287463"/>
          <p14:tracePt t="39195" x="5381625" y="1274763"/>
          <p14:tracePt t="39205" x="5368925" y="1262063"/>
          <p14:tracePt t="39211" x="5368925" y="1249363"/>
          <p14:tracePt t="39219" x="5356225" y="1236663"/>
          <p14:tracePt t="39227" x="5330825" y="1223963"/>
          <p14:tracePt t="39238" x="5330825" y="1211263"/>
          <p14:tracePt t="39245" x="5305425" y="1198563"/>
          <p14:tracePt t="39256" x="5280025" y="1185863"/>
          <p14:tracePt t="39259" x="5280025" y="1173163"/>
          <p14:tracePt t="39269" x="5267325" y="1160463"/>
          <p14:tracePt t="39277" x="5254625" y="1160463"/>
          <p14:tracePt t="39285" x="5229225" y="1147763"/>
          <p14:tracePt t="39293" x="5216525" y="1147763"/>
          <p14:tracePt t="39301" x="5203825" y="1135063"/>
          <p14:tracePt t="39309" x="5191125" y="1135063"/>
          <p14:tracePt t="39317" x="5138738" y="1122363"/>
          <p14:tracePt t="39325" x="5113338" y="1109663"/>
          <p14:tracePt t="39333" x="5087938" y="1096963"/>
          <p14:tracePt t="39341" x="5049838" y="1084263"/>
          <p14:tracePt t="39349" x="5011738" y="1069975"/>
          <p14:tracePt t="39357" x="4960938" y="1057275"/>
          <p14:tracePt t="39365" x="4884738" y="1031875"/>
          <p14:tracePt t="39374" x="4833938" y="1031875"/>
          <p14:tracePt t="39381" x="4783138" y="1019175"/>
          <p14:tracePt t="39393" x="4743450" y="1019175"/>
          <p14:tracePt t="39398" x="4692650" y="1019175"/>
          <p14:tracePt t="39405" x="4654550" y="1019175"/>
          <p14:tracePt t="39413" x="4616450" y="1019175"/>
          <p14:tracePt t="39426" x="4565650" y="1019175"/>
          <p14:tracePt t="39429" x="4540250" y="1019175"/>
          <p14:tracePt t="39438" x="4514850" y="1019175"/>
          <p14:tracePt t="39446" x="4489450" y="1019175"/>
          <p14:tracePt t="39455" x="4476750" y="1019175"/>
          <p14:tracePt t="39461" x="4451350" y="1019175"/>
          <p14:tracePt t="39469" x="4425950" y="1019175"/>
          <p14:tracePt t="39477" x="4413250" y="1031875"/>
          <p14:tracePt t="39485" x="4387850" y="1044575"/>
          <p14:tracePt t="39493" x="4360863" y="1044575"/>
          <p14:tracePt t="39501" x="4322763" y="1057275"/>
          <p14:tracePt t="39509" x="4297363" y="1069975"/>
          <p14:tracePt t="39519" x="4271963" y="1096963"/>
          <p14:tracePt t="39525" x="4233863" y="1109663"/>
          <p14:tracePt t="39535" x="4221163" y="1122363"/>
          <p14:tracePt t="39543" x="4195763" y="1135063"/>
          <p14:tracePt t="39551" x="4170363" y="1160463"/>
          <p14:tracePt t="39558" x="4119563" y="1185863"/>
          <p14:tracePt t="39565" x="4094163" y="1198563"/>
          <p14:tracePt t="39575" x="4081463" y="1223963"/>
          <p14:tracePt t="39583" x="4056063" y="1236663"/>
          <p14:tracePt t="39593" x="4043363" y="1249363"/>
          <p14:tracePt t="39599" x="4030663" y="1249363"/>
          <p14:tracePt t="39607" x="4017963" y="1262063"/>
          <p14:tracePt t="39615" x="4005263" y="1287463"/>
          <p14:tracePt t="39626" x="3990975" y="1300163"/>
          <p14:tracePt t="39631" x="3990975" y="1312863"/>
          <p14:tracePt t="39640" x="3990975" y="1325563"/>
          <p14:tracePt t="39647" x="3978275" y="1338263"/>
          <p14:tracePt t="39659" x="3978275" y="1363663"/>
          <p14:tracePt t="39663" x="3978275" y="1389063"/>
          <p14:tracePt t="39672" x="3965575" y="1401763"/>
          <p14:tracePt t="39679" x="3965575" y="1427163"/>
          <p14:tracePt t="39689" x="3965575" y="1452563"/>
          <p14:tracePt t="39695" x="3965575" y="1477963"/>
          <p14:tracePt t="39703" x="3965575" y="1490663"/>
          <p14:tracePt t="39711" x="3965575" y="1504950"/>
          <p14:tracePt t="39720" x="3965575" y="1530350"/>
          <p14:tracePt t="39727" x="3965575" y="1543050"/>
          <p14:tracePt t="39735" x="3990975" y="1568450"/>
          <p14:tracePt t="39743" x="4005263" y="1581150"/>
          <p14:tracePt t="39751" x="4017963" y="1606550"/>
          <p14:tracePt t="39760" x="4043363" y="1619250"/>
          <p14:tracePt t="39768" x="4068763" y="1644650"/>
          <p14:tracePt t="39776" x="4094163" y="1670050"/>
          <p14:tracePt t="39783" x="4132263" y="1695450"/>
          <p14:tracePt t="39792" x="4170363" y="1720850"/>
          <p14:tracePt t="39799" x="4208463" y="1733550"/>
          <p14:tracePt t="39810" x="4259263" y="1771650"/>
          <p14:tracePt t="39817" x="4310063" y="1784350"/>
          <p14:tracePt t="39828" x="4348163" y="1809750"/>
          <p14:tracePt t="39831" x="4413250" y="1822450"/>
          <p14:tracePt t="39839" x="4464050" y="1835150"/>
          <p14:tracePt t="39849" x="4514850" y="1847850"/>
          <p14:tracePt t="39857" x="4578350" y="1847850"/>
          <p14:tracePt t="39865" x="4629150" y="1847850"/>
          <p14:tracePt t="39873" x="4679950" y="1847850"/>
          <p14:tracePt t="39881" x="4718050" y="1835150"/>
          <p14:tracePt t="39892" x="4783138" y="1822450"/>
          <p14:tracePt t="39897" x="4821238" y="1809750"/>
          <p14:tracePt t="39905" x="4884738" y="1784350"/>
          <p14:tracePt t="39913" x="4922838" y="1771650"/>
          <p14:tracePt t="39924" x="4948238" y="1758950"/>
          <p14:tracePt t="39929" x="4999038" y="1746250"/>
          <p14:tracePt t="39938" x="5024438" y="1733550"/>
          <p14:tracePt t="39945" x="5037138" y="1733550"/>
          <p14:tracePt t="39955" x="5062538" y="1720850"/>
          <p14:tracePt t="39961" x="5075238" y="1720850"/>
          <p14:tracePt t="39969" x="5100638" y="1708150"/>
          <p14:tracePt t="40116" x="5100638" y="1695450"/>
          <p14:tracePt t="40117" x="0" y="0"/>
        </p14:tracePtLst>
        <p14:tracePtLst>
          <p14:tracePt t="55100" x="7396163" y="4283075"/>
          <p14:tracePt t="55106" x="7383463" y="4283075"/>
          <p14:tracePt t="55116" x="7370763" y="4295775"/>
          <p14:tracePt t="55126" x="7358063" y="4295775"/>
          <p14:tracePt t="55133" x="7345363" y="4295775"/>
          <p14:tracePt t="55142" x="7319963" y="4295775"/>
          <p14:tracePt t="55149" x="7307263" y="4295775"/>
          <p14:tracePt t="55157" x="7294563" y="4308475"/>
          <p14:tracePt t="55165" x="7269163" y="4308475"/>
          <p14:tracePt t="55176" x="7256463" y="4308475"/>
          <p14:tracePt t="55184" x="7231063" y="4308475"/>
          <p14:tracePt t="55190" x="7192963" y="4308475"/>
          <p14:tracePt t="55198" x="7167563" y="4321175"/>
          <p14:tracePt t="55207" x="7129463" y="4321175"/>
          <p14:tracePt t="55213" x="7091363" y="4333875"/>
          <p14:tracePt t="55222" x="7053263" y="4333875"/>
          <p14:tracePt t="55229" x="7013575" y="4346575"/>
          <p14:tracePt t="55238" x="6962775" y="4346575"/>
          <p14:tracePt t="55245" x="6873875" y="4359275"/>
          <p14:tracePt t="55253" x="6823075" y="4371975"/>
          <p14:tracePt t="55261" x="6696075" y="4371975"/>
          <p14:tracePt t="55274" x="6554788" y="4384675"/>
          <p14:tracePt t="55278" x="6491288" y="4384675"/>
          <p14:tracePt t="55285" x="6326188" y="4397375"/>
          <p14:tracePt t="55293" x="6248400" y="4397375"/>
          <p14:tracePt t="55302" x="6083300" y="4410075"/>
          <p14:tracePt t="55309" x="6007100" y="4422775"/>
          <p14:tracePt t="55317" x="5840413" y="4422775"/>
          <p14:tracePt t="55325" x="5751513" y="4422775"/>
          <p14:tracePt t="55335" x="5662613" y="4435475"/>
          <p14:tracePt t="55341" x="5470525" y="4435475"/>
          <p14:tracePt t="55349" x="5381625" y="4435475"/>
          <p14:tracePt t="55359" x="5203825" y="4448175"/>
          <p14:tracePt t="55365" x="5100638" y="4448175"/>
          <p14:tracePt t="55374" x="4922838" y="4448175"/>
          <p14:tracePt t="55381" x="4821238" y="4448175"/>
          <p14:tracePt t="55391" x="4718050" y="4448175"/>
          <p14:tracePt t="55397" x="4527550" y="4448175"/>
          <p14:tracePt t="55407" x="4438650" y="4448175"/>
          <p14:tracePt t="55413" x="4348163" y="4448175"/>
          <p14:tracePt t="55421" x="4183063" y="4448175"/>
          <p14:tracePt t="55431" x="4094163" y="4448175"/>
          <p14:tracePt t="55437" x="4017963" y="4448175"/>
          <p14:tracePt t="55447" x="3940175" y="4448175"/>
          <p14:tracePt t="55453" x="3800475" y="4448175"/>
          <p14:tracePt t="55463" x="3736975" y="4448175"/>
          <p14:tracePt t="55473" x="3673475" y="4448175"/>
          <p14:tracePt t="55479" x="3608388" y="4448175"/>
          <p14:tracePt t="55487" x="3468688" y="4473575"/>
          <p14:tracePt t="55495" x="3392488" y="4486275"/>
          <p14:tracePt t="55504" x="3303588" y="4486275"/>
          <p14:tracePt t="55511" x="3225800" y="4498975"/>
          <p14:tracePt t="55519" x="3149600" y="4513263"/>
          <p14:tracePt t="55528" x="3035300" y="4538663"/>
          <p14:tracePt t="55535" x="2997200" y="4551363"/>
          <p14:tracePt t="55543" x="2933700" y="4576763"/>
          <p14:tracePt t="55551" x="2921000" y="4576763"/>
          <p14:tracePt t="55559" x="2882900" y="4614863"/>
          <p14:tracePt t="55567" x="2870200" y="4640263"/>
          <p14:tracePt t="55575" x="2855913" y="4678363"/>
          <p14:tracePt t="55583" x="2855913" y="4716463"/>
          <p14:tracePt t="55591" x="2855913" y="4754563"/>
          <p14:tracePt t="55599" x="2855913" y="4805363"/>
          <p14:tracePt t="55608" x="2870200" y="4856163"/>
          <p14:tracePt t="55615" x="2895600" y="4906963"/>
          <p14:tracePt t="55625" x="2908300" y="4946650"/>
          <p14:tracePt t="55631" x="2921000" y="4972050"/>
          <p14:tracePt t="55642" x="2933700" y="5010150"/>
          <p14:tracePt t="55647" x="2946400" y="5022850"/>
          <p14:tracePt t="55657" x="2971800" y="5060950"/>
          <p14:tracePt t="55663" x="2984500" y="5073650"/>
          <p14:tracePt t="55671" x="3022600" y="5099050"/>
          <p14:tracePt t="55679" x="3048000" y="5124450"/>
          <p14:tracePt t="55687" x="3086100" y="5149850"/>
          <p14:tracePt t="55695" x="3136900" y="5175250"/>
          <p14:tracePt t="55707" x="3175000" y="5187950"/>
          <p14:tracePt t="55711" x="3252788" y="5213350"/>
          <p14:tracePt t="55721" x="3316288" y="5238750"/>
          <p14:tracePt t="55729" x="3379788" y="5264150"/>
          <p14:tracePt t="55738" x="3506788" y="5289550"/>
          <p14:tracePt t="55745" x="3595688" y="5314950"/>
          <p14:tracePt t="55753" x="3698875" y="5340350"/>
          <p14:tracePt t="55761" x="3813175" y="5367338"/>
          <p14:tracePt t="55769" x="3927475" y="5392738"/>
          <p14:tracePt t="55777" x="4056063" y="5430838"/>
          <p14:tracePt t="55785" x="4170363" y="5456238"/>
          <p14:tracePt t="55793" x="4297363" y="5481638"/>
          <p14:tracePt t="55801" x="4425950" y="5507038"/>
          <p14:tracePt t="55809" x="4565650" y="5532438"/>
          <p14:tracePt t="55817" x="4718050" y="5557838"/>
          <p14:tracePt t="55826" x="4872038" y="5583238"/>
          <p14:tracePt t="55833" x="4960938" y="5595938"/>
          <p14:tracePt t="55842" x="5138738" y="5608638"/>
          <p14:tracePt t="55849" x="5318125" y="5634038"/>
          <p14:tracePt t="55857" x="5495925" y="5646738"/>
          <p14:tracePt t="55865" x="5586413" y="5659438"/>
          <p14:tracePt t="55875" x="5764213" y="5672138"/>
          <p14:tracePt t="55881" x="5840413" y="5684838"/>
          <p14:tracePt t="55894" x="6007100" y="5710238"/>
          <p14:tracePt t="55897" x="6172200" y="5722938"/>
          <p14:tracePt t="55908" x="6248400" y="5735638"/>
          <p14:tracePt t="55913" x="6427788" y="5748338"/>
          <p14:tracePt t="55924" x="6516688" y="5761038"/>
          <p14:tracePt t="55929" x="6721475" y="5761038"/>
          <p14:tracePt t="55937" x="6810375" y="5761038"/>
          <p14:tracePt t="55945" x="7026275" y="5761038"/>
          <p14:tracePt t="55955" x="7142163" y="5761038"/>
          <p14:tracePt t="55961" x="7370763" y="5761038"/>
          <p14:tracePt t="55969" x="7499350" y="5748338"/>
          <p14:tracePt t="55977" x="7740650" y="5748338"/>
          <p14:tracePt t="55985" x="7996238" y="5735638"/>
          <p14:tracePt t="55995" x="8123238" y="5735638"/>
          <p14:tracePt t="56002" x="8353425" y="5735638"/>
          <p14:tracePt t="56011" x="8467725" y="5735638"/>
          <p14:tracePt t="56019" x="8697913" y="5722938"/>
          <p14:tracePt t="56027" x="8799513" y="5710238"/>
          <p14:tracePt t="56035" x="9004300" y="5697538"/>
          <p14:tracePt t="56043" x="9105900" y="5684838"/>
          <p14:tracePt t="56051" x="9309100" y="5659438"/>
          <p14:tracePt t="56059" x="9399588" y="5646738"/>
          <p14:tracePt t="56067" x="9501188" y="5634038"/>
          <p14:tracePt t="56076" x="9691688" y="5595938"/>
          <p14:tracePt t="56083" x="9782175" y="5583238"/>
          <p14:tracePt t="56091" x="9947275" y="5545138"/>
          <p14:tracePt t="56099" x="10010775" y="5519738"/>
          <p14:tracePt t="56108" x="10126663" y="5494338"/>
          <p14:tracePt t="56115" x="10202863" y="5456238"/>
          <p14:tracePt t="56127" x="10279063" y="5418138"/>
          <p14:tracePt t="56131" x="10304463" y="5405438"/>
          <p14:tracePt t="56142" x="10355263" y="5380038"/>
          <p14:tracePt t="56147" x="10406063" y="5340350"/>
          <p14:tracePt t="56158" x="10418763" y="5314950"/>
          <p14:tracePt t="56163" x="10456863" y="5276850"/>
          <p14:tracePt t="56171" x="10469563" y="5264150"/>
          <p14:tracePt t="56179" x="10496550" y="5238750"/>
          <p14:tracePt t="56188" x="10509250" y="5213350"/>
          <p14:tracePt t="56195" x="10509250" y="5200650"/>
          <p14:tracePt t="56203" x="10521950" y="5187950"/>
          <p14:tracePt t="56211" x="10521950" y="5175250"/>
          <p14:tracePt t="56219" x="10534650" y="5175250"/>
          <p14:tracePt t="56259" x="10534650" y="5162550"/>
          <p14:tracePt t="56267" x="10534650" y="5149850"/>
          <p14:tracePt t="56275" x="10521950" y="5149850"/>
          <p14:tracePt t="56285" x="10509250" y="5137150"/>
          <p14:tracePt t="56291" x="10509250" y="5124450"/>
          <p14:tracePt t="56301" x="10483850" y="5099050"/>
          <p14:tracePt t="56310" x="10469563" y="5086350"/>
          <p14:tracePt t="56317" x="10456863" y="5073650"/>
          <p14:tracePt t="56325" x="10431463" y="5048250"/>
          <p14:tracePt t="56333" x="10406063" y="5035550"/>
          <p14:tracePt t="56342" x="10367963" y="5022850"/>
          <p14:tracePt t="56349" x="10329863" y="5010150"/>
          <p14:tracePt t="56359" x="10253663" y="4984750"/>
          <p14:tracePt t="56365" x="10202863" y="4972050"/>
          <p14:tracePt t="56375" x="10164763" y="4972050"/>
          <p14:tracePt t="56381" x="10113963" y="4959350"/>
          <p14:tracePt t="56392" x="10010775" y="4946650"/>
          <p14:tracePt t="56397" x="9972675" y="4946650"/>
          <p14:tracePt t="56407" x="9909175" y="4946650"/>
          <p14:tracePt t="56413" x="9858375" y="4946650"/>
          <p14:tracePt t="56423" x="9731375" y="4933950"/>
          <p14:tracePt t="56429" x="9666288" y="4933950"/>
          <p14:tracePt t="56437" x="9590088" y="4933950"/>
          <p14:tracePt t="56446" x="9513888" y="4919663"/>
          <p14:tracePt t="56455" x="9437688" y="4919663"/>
          <p14:tracePt t="56461" x="9361488" y="4906963"/>
          <p14:tracePt t="56469" x="9169400" y="4881563"/>
          <p14:tracePt t="56477" x="9080500" y="4868863"/>
          <p14:tracePt t="56485" x="8978900" y="4856163"/>
          <p14:tracePt t="56493" x="8875713" y="4856163"/>
          <p14:tracePt t="56501" x="8774113" y="4843463"/>
          <p14:tracePt t="56509" x="8672513" y="4843463"/>
          <p14:tracePt t="56517" x="8583613" y="4843463"/>
          <p14:tracePt t="56525" x="8480425" y="4843463"/>
          <p14:tracePt t="56533" x="8378825" y="4843463"/>
          <p14:tracePt t="56541" x="8186738" y="4843463"/>
          <p14:tracePt t="56549" x="8097838" y="4843463"/>
          <p14:tracePt t="56558" x="7996238" y="4843463"/>
          <p14:tracePt t="56565" x="7907338" y="4843463"/>
          <p14:tracePt t="56575" x="7818438" y="4843463"/>
          <p14:tracePt t="56584" x="7740650" y="4843463"/>
          <p14:tracePt t="56591" x="7664450" y="4830763"/>
          <p14:tracePt t="56600" x="7575550" y="4830763"/>
          <p14:tracePt t="56607" x="7486650" y="4818063"/>
          <p14:tracePt t="56616" x="7396163" y="4805363"/>
          <p14:tracePt t="56624" x="7307263" y="4805363"/>
          <p14:tracePt t="56631" x="7205663" y="4805363"/>
          <p14:tracePt t="56639" x="7104063" y="4805363"/>
          <p14:tracePt t="56647" x="7000875" y="4805363"/>
          <p14:tracePt t="56655" x="6810375" y="4805363"/>
          <p14:tracePt t="56663" x="6708775" y="4805363"/>
          <p14:tracePt t="56671" x="6605588" y="4805363"/>
          <p14:tracePt t="56679" x="6503988" y="4805363"/>
          <p14:tracePt t="56687" x="6402388" y="4805363"/>
          <p14:tracePt t="56695" x="6197600" y="4805363"/>
          <p14:tracePt t="56703" x="6108700" y="4805363"/>
          <p14:tracePt t="56711" x="6019800" y="4792663"/>
          <p14:tracePt t="56719" x="5930900" y="4792663"/>
          <p14:tracePt t="56727" x="5853113" y="4792663"/>
          <p14:tracePt t="56735" x="5764213" y="4792663"/>
          <p14:tracePt t="56743" x="5688013" y="4779963"/>
          <p14:tracePt t="56751" x="5521325" y="4779963"/>
          <p14:tracePt t="56759" x="5445125" y="4779963"/>
          <p14:tracePt t="56767" x="5368925" y="4779963"/>
          <p14:tracePt t="56775" x="5280025" y="4779963"/>
          <p14:tracePt t="56783" x="5203825" y="4792663"/>
          <p14:tracePt t="56791" x="5126038" y="4805363"/>
          <p14:tracePt t="56799" x="5037138" y="4818063"/>
          <p14:tracePt t="56808" x="4960938" y="4830763"/>
          <p14:tracePt t="56815" x="4884738" y="4856163"/>
          <p14:tracePt t="56830" x="4808538" y="4868863"/>
          <p14:tracePt t="56831" x="4692650" y="4894263"/>
          <p14:tracePt t="56841" x="4641850" y="4894263"/>
          <p14:tracePt t="56849" x="4603750" y="4906963"/>
          <p14:tracePt t="56858" x="4552950" y="4919663"/>
          <p14:tracePt t="56863" x="4489450" y="4933950"/>
          <p14:tracePt t="56873" x="4464050" y="4933950"/>
          <p14:tracePt t="56881" x="4438650" y="4946650"/>
          <p14:tracePt t="56889" x="4413250" y="4946650"/>
          <p14:tracePt t="56897" x="4373563" y="4959350"/>
          <p14:tracePt t="56906" x="4360863" y="4972050"/>
          <p14:tracePt t="56913" x="4348163" y="4972050"/>
          <p14:tracePt t="56921" x="4348163" y="4984750"/>
          <p14:tracePt t="56929" x="4335463" y="4997450"/>
          <p14:tracePt t="56937" x="4335463" y="5022850"/>
          <p14:tracePt t="56945" x="4322763" y="5035550"/>
          <p14:tracePt t="56953" x="4322763" y="5060950"/>
          <p14:tracePt t="56961" x="4322763" y="5086350"/>
          <p14:tracePt t="56969" x="4322763" y="5099050"/>
          <p14:tracePt t="56977" x="4335463" y="5124450"/>
          <p14:tracePt t="56985" x="4335463" y="5149850"/>
          <p14:tracePt t="56993" x="4348163" y="5162550"/>
          <p14:tracePt t="57001" x="4360863" y="5175250"/>
          <p14:tracePt t="57009" x="4360863" y="5187950"/>
          <p14:tracePt t="57025" x="4373563" y="5200650"/>
          <p14:tracePt t="57033" x="4400550" y="5213350"/>
          <p14:tracePt t="57041" x="4425950" y="5238750"/>
          <p14:tracePt t="57049" x="4502150" y="5264150"/>
          <p14:tracePt t="57058" x="4552950" y="5276850"/>
          <p14:tracePt t="57065" x="4616450" y="5302250"/>
          <p14:tracePt t="57076" x="4679950" y="5314950"/>
          <p14:tracePt t="57081" x="4770438" y="5340350"/>
          <p14:tracePt t="57091" x="4859338" y="5353050"/>
          <p14:tracePt t="57097" x="4960938" y="5380038"/>
          <p14:tracePt t="57106" x="5075238" y="5392738"/>
          <p14:tracePt t="57113" x="5203825" y="5418138"/>
          <p14:tracePt t="57126" x="5343525" y="5430838"/>
          <p14:tracePt t="57130" x="5495925" y="5443538"/>
          <p14:tracePt t="57141" x="5649913" y="5456238"/>
          <p14:tracePt t="57148" x="5802313" y="5468938"/>
          <p14:tracePt t="57158" x="5994400" y="5468938"/>
          <p14:tracePt t="57164" x="6083300" y="5468938"/>
          <p14:tracePt t="57172" x="6273800" y="5481638"/>
          <p14:tracePt t="57180" x="6478588" y="5481638"/>
          <p14:tracePt t="57188" x="6580188" y="5481638"/>
          <p14:tracePt t="57196" x="6810375" y="5481638"/>
          <p14:tracePt t="57204" x="7053263" y="5481638"/>
          <p14:tracePt t="57212" x="7180263" y="5481638"/>
          <p14:tracePt t="57220" x="7435850" y="5481638"/>
          <p14:tracePt t="57228" x="7689850" y="5494338"/>
          <p14:tracePt t="57236" x="7804150" y="5494338"/>
          <p14:tracePt t="57244" x="8072438" y="5519738"/>
          <p14:tracePt t="57252" x="8186738" y="5532438"/>
          <p14:tracePt t="57263" x="8442325" y="5532438"/>
          <p14:tracePt t="57279" x="8786813" y="5545138"/>
          <p14:tracePt t="57285" x="9004300" y="5545138"/>
          <p14:tracePt t="57295" x="9207500" y="5532438"/>
          <p14:tracePt t="57300" x="9296400" y="5532438"/>
          <p14:tracePt t="57313" x="9424988" y="5507038"/>
          <p14:tracePt t="57316" x="9577388" y="5494338"/>
          <p14:tracePt t="57327" x="9653588" y="5494338"/>
          <p14:tracePt t="57332" x="9704388" y="5494338"/>
          <p14:tracePt t="57344" x="9744075" y="5494338"/>
          <p14:tracePt t="57348" x="9756775" y="5494338"/>
          <p14:tracePt t="57479" x="0" y="0"/>
        </p14:tracePtLst>
        <p14:tracePtLst>
          <p14:tracePt t="68564" x="9731375" y="5302250"/>
          <p14:tracePt t="68568" x="9704388" y="5289550"/>
          <p14:tracePt t="68572" x="9666288" y="5276850"/>
          <p14:tracePt t="68580" x="9640888" y="5276850"/>
          <p14:tracePt t="68588" x="9590088" y="5251450"/>
          <p14:tracePt t="68597" x="9539288" y="5251450"/>
          <p14:tracePt t="68604" x="9450388" y="5226050"/>
          <p14:tracePt t="68612" x="9386888" y="5226050"/>
          <p14:tracePt t="68620" x="9296400" y="5213350"/>
          <p14:tracePt t="68629" x="9207500" y="5200650"/>
          <p14:tracePt t="68636" x="9093200" y="5187950"/>
          <p14:tracePt t="68644" x="8966200" y="5175250"/>
          <p14:tracePt t="68652" x="8837613" y="5162550"/>
          <p14:tracePt t="68660" x="8672513" y="5149850"/>
          <p14:tracePt t="68668" x="8505825" y="5149850"/>
          <p14:tracePt t="68676" x="8315325" y="5149850"/>
          <p14:tracePt t="68684" x="8135938" y="5149850"/>
          <p14:tracePt t="68692" x="8034338" y="5149850"/>
          <p14:tracePt t="68700" x="7843838" y="5149850"/>
          <p14:tracePt t="68709" x="7651750" y="5149850"/>
          <p14:tracePt t="68716" x="7448550" y="5162550"/>
          <p14:tracePt t="68725" x="7358063" y="5175250"/>
          <p14:tracePt t="68732" x="7154863" y="5175250"/>
          <p14:tracePt t="68740" x="6937375" y="5187950"/>
          <p14:tracePt t="68751" x="6835775" y="5187950"/>
          <p14:tracePt t="68756" x="6618288" y="5187950"/>
          <p14:tracePt t="68778" x="6300788" y="5162550"/>
          <p14:tracePt t="68782" x="6083300" y="5149850"/>
          <p14:tracePt t="68790" x="5865813" y="5149850"/>
          <p14:tracePt t="68799" x="5751513" y="5137150"/>
          <p14:tracePt t="68806" x="5535613" y="5137150"/>
          <p14:tracePt t="68814" x="5318125" y="5111750"/>
          <p14:tracePt t="68822" x="5100638" y="5099050"/>
          <p14:tracePt t="68831" x="4897438" y="5099050"/>
          <p14:tracePt t="68844" x="4692650" y="5086350"/>
          <p14:tracePt t="68846" x="4502150" y="5086350"/>
          <p14:tracePt t="68853" x="4322763" y="5086350"/>
          <p14:tracePt t="68861" x="4157663" y="5086350"/>
          <p14:tracePt t="68870" x="4005263" y="5086350"/>
          <p14:tracePt t="68877" x="3863975" y="5073650"/>
          <p14:tracePt t="68888" x="3736975" y="5073650"/>
          <p14:tracePt t="68911" x="3468688" y="5060950"/>
          <p14:tracePt t="68919" x="3405188" y="5048250"/>
          <p14:tracePt t="68925" x="3354388" y="5048250"/>
          <p14:tracePt t="68937" x="3303588" y="5048250"/>
          <p14:tracePt t="68942" x="3265488" y="5048250"/>
          <p14:tracePt t="68951" x="3240088" y="5060950"/>
          <p14:tracePt t="68958" x="3225800" y="5086350"/>
          <p14:tracePt t="68973" x="3213100" y="5099050"/>
          <p14:tracePt t="68978" x="3213100" y="5137150"/>
          <p14:tracePt t="68985" x="3200400" y="5175250"/>
          <p14:tracePt t="68993" x="3187700" y="5187950"/>
          <p14:tracePt t="69001" x="3187700" y="5213350"/>
          <p14:tracePt t="69009" x="3175000" y="5238750"/>
          <p14:tracePt t="69017" x="3162300" y="5251450"/>
          <p14:tracePt t="69031" x="3136900" y="5276850"/>
          <p14:tracePt t="69034" x="3124200" y="5302250"/>
          <p14:tracePt t="69044" x="3124200" y="5314950"/>
          <p14:tracePt t="69052" x="3111500" y="5353050"/>
          <p14:tracePt t="69064" x="3111500" y="5367338"/>
          <p14:tracePt t="69067" x="3111500" y="5405438"/>
          <p14:tracePt t="69076" x="3111500" y="5418138"/>
          <p14:tracePt t="69083" x="3149600" y="5481638"/>
          <p14:tracePt t="69096" x="3187700" y="5519738"/>
          <p14:tracePt t="69099" x="3252788" y="5608638"/>
          <p14:tracePt t="69108" x="3290888" y="5646738"/>
          <p14:tracePt t="69116" x="3379788" y="5748338"/>
          <p14:tracePt t="69125" x="3417888" y="5788025"/>
          <p14:tracePt t="69131" x="3519488" y="5864225"/>
          <p14:tracePt t="69139" x="3582988" y="5902325"/>
          <p14:tracePt t="69148" x="3711575" y="5953125"/>
          <p14:tracePt t="69158" x="3775075" y="5965825"/>
          <p14:tracePt t="69163" x="3940175" y="5991225"/>
          <p14:tracePt t="69171" x="4030663" y="6003925"/>
          <p14:tracePt t="69179" x="4233863" y="6042025"/>
          <p14:tracePt t="69188" x="4476750" y="6067425"/>
          <p14:tracePt t="69195" x="4603750" y="6080125"/>
          <p14:tracePt t="69204" x="4833938" y="6105525"/>
          <p14:tracePt t="69212" x="5126038" y="6118225"/>
          <p14:tracePt t="69219" x="5407025" y="6130925"/>
          <p14:tracePt t="69227" x="5751513" y="6143625"/>
          <p14:tracePt t="69235" x="6045200" y="6156325"/>
          <p14:tracePt t="69243" x="6389688" y="6181725"/>
          <p14:tracePt t="69251" x="6708775" y="6194425"/>
          <p14:tracePt t="69259" x="6962775" y="6207125"/>
          <p14:tracePt t="69278" x="7486650" y="6221413"/>
          <p14:tracePt t="69283" x="7753350" y="6221413"/>
          <p14:tracePt t="69292" x="7996238" y="6221413"/>
          <p14:tracePt t="69301" x="8213725" y="6221413"/>
          <p14:tracePt t="69308" x="8404225" y="6194425"/>
          <p14:tracePt t="69318" x="8609013" y="6169025"/>
          <p14:tracePt t="69323" x="8799513" y="6130925"/>
          <p14:tracePt t="69333" x="8951913" y="6092825"/>
          <p14:tracePt t="69342" x="9144000" y="6042025"/>
          <p14:tracePt t="69349" x="9336088" y="6003925"/>
          <p14:tracePt t="69359" x="9463088" y="5978525"/>
          <p14:tracePt t="69365" x="9640888" y="5927725"/>
          <p14:tracePt t="69373" x="9782175" y="5889625"/>
          <p14:tracePt t="69381" x="9883775" y="5851525"/>
          <p14:tracePt t="69390" x="9985375" y="5800725"/>
          <p14:tracePt t="69397" x="10048875" y="5761038"/>
          <p14:tracePt t="69405" x="10113963" y="5710238"/>
          <p14:tracePt t="69413" x="10139363" y="5684838"/>
          <p14:tracePt t="69422" x="10152063" y="5646738"/>
          <p14:tracePt t="69430" x="10177463" y="5621338"/>
          <p14:tracePt t="69437" x="10177463" y="5608638"/>
          <p14:tracePt t="69445" x="10190163" y="5595938"/>
          <p14:tracePt t="69453" x="10190163" y="5583238"/>
          <p14:tracePt t="69461" x="10202863" y="5570538"/>
          <p14:tracePt t="69469" x="10215563" y="5545138"/>
          <p14:tracePt t="69477" x="10228263" y="5532438"/>
          <p14:tracePt t="69485" x="10240963" y="5519738"/>
          <p14:tracePt t="69493" x="10240963" y="5494338"/>
          <p14:tracePt t="69501" x="10253663" y="5481638"/>
          <p14:tracePt t="69509" x="10253663" y="5456238"/>
          <p14:tracePt t="69517" x="10253663" y="5443538"/>
          <p14:tracePt t="69528" x="10253663" y="5430838"/>
          <p14:tracePt t="69533" x="10253663" y="5405438"/>
          <p14:tracePt t="69541" x="10253663" y="5380038"/>
          <p14:tracePt t="69549" x="10253663" y="5353050"/>
          <p14:tracePt t="69560" x="10240963" y="5327650"/>
          <p14:tracePt t="69565" x="10228263" y="5302250"/>
          <p14:tracePt t="69575" x="10215563" y="5289550"/>
          <p14:tracePt t="69581" x="10190163" y="5276850"/>
          <p14:tracePt t="69593" x="10177463" y="5276850"/>
          <p14:tracePt t="69597" x="10152063" y="5264150"/>
          <p14:tracePt t="69607" x="10126663" y="5251450"/>
          <p14:tracePt t="69613" x="10074275" y="5251450"/>
          <p14:tracePt t="69625" x="10010775" y="5238750"/>
          <p14:tracePt t="69631" x="9934575" y="5226050"/>
          <p14:tracePt t="69639" x="9832975" y="5213350"/>
          <p14:tracePt t="69647" x="9718675" y="5187950"/>
          <p14:tracePt t="69655" x="9602788" y="5175250"/>
          <p14:tracePt t="69663" x="9463088" y="5162550"/>
          <p14:tracePt t="69671" x="9309100" y="5137150"/>
          <p14:tracePt t="69679" x="9055100" y="5086350"/>
          <p14:tracePt t="69687" x="8913813" y="5073650"/>
          <p14:tracePt t="69695" x="8685213" y="5035550"/>
          <p14:tracePt t="69703" x="8505825" y="5010150"/>
          <p14:tracePt t="69712" x="8251825" y="4972050"/>
          <p14:tracePt t="69719" x="8072438" y="4946650"/>
          <p14:tracePt t="69727" x="7831138" y="4933950"/>
          <p14:tracePt t="69735" x="7651750" y="4933950"/>
          <p14:tracePt t="69743" x="7499350" y="4933950"/>
          <p14:tracePt t="69751" x="7256463" y="4933950"/>
          <p14:tracePt t="69763" x="7091363" y="4946650"/>
          <p14:tracePt t="69767" x="6924675" y="4959350"/>
          <p14:tracePt t="69775" x="6772275" y="4984750"/>
          <p14:tracePt t="69783" x="6618288" y="5010150"/>
          <p14:tracePt t="69792" x="6478588" y="5035550"/>
          <p14:tracePt t="69799" x="6351588" y="5048250"/>
          <p14:tracePt t="69808" x="6223000" y="5060950"/>
          <p14:tracePt t="69815" x="6083300" y="5073650"/>
          <p14:tracePt t="69827" x="5956300" y="5073650"/>
          <p14:tracePt t="69831" x="5891213" y="5073650"/>
          <p14:tracePt t="69839" x="5738813" y="5073650"/>
          <p14:tracePt t="69847" x="5586413" y="5073650"/>
          <p14:tracePt t="69858" x="5445125" y="5073650"/>
          <p14:tracePt t="69863" x="5381625" y="5073650"/>
          <p14:tracePt t="69873" x="5254625" y="5086350"/>
          <p14:tracePt t="69881" x="5126038" y="5086350"/>
          <p14:tracePt t="69888" x="5062538" y="5086350"/>
          <p14:tracePt t="69897" x="4935538" y="5099050"/>
          <p14:tracePt t="69905" x="4808538" y="5111750"/>
          <p14:tracePt t="69914" x="4743450" y="5124450"/>
          <p14:tracePt t="69921" x="4616450" y="5149850"/>
          <p14:tracePt t="69929" x="4552950" y="5162550"/>
          <p14:tracePt t="69937" x="4413250" y="5200650"/>
          <p14:tracePt t="69961" x="4170363" y="5264150"/>
          <p14:tracePt t="69969" x="4056063" y="5289550"/>
          <p14:tracePt t="69977" x="4005263" y="5302250"/>
          <p14:tracePt t="69986" x="3902075" y="5327650"/>
          <p14:tracePt t="69995" x="3851275" y="5353050"/>
          <p14:tracePt t="70001" x="3813175" y="5367338"/>
          <p14:tracePt t="70009" x="3736975" y="5392738"/>
          <p14:tracePt t="70017" x="3711575" y="5405438"/>
          <p14:tracePt t="70028" x="3660775" y="5443538"/>
          <p14:tracePt t="70033" x="3648075" y="5456238"/>
          <p14:tracePt t="70042" x="3635375" y="5481638"/>
          <p14:tracePt t="70049" x="3608388" y="5545138"/>
          <p14:tracePt t="70059" x="3595688" y="5583238"/>
          <p14:tracePt t="70065" x="3582988" y="5608638"/>
          <p14:tracePt t="70076" x="3582988" y="5672138"/>
          <p14:tracePt t="70081" x="3582988" y="5735638"/>
          <p14:tracePt t="70089" x="3608388" y="5788025"/>
          <p14:tracePt t="70097" x="3622675" y="5826125"/>
          <p14:tracePt t="70105" x="3660775" y="5876925"/>
          <p14:tracePt t="70113" x="3698875" y="5927725"/>
          <p14:tracePt t="70121" x="3749675" y="5978525"/>
          <p14:tracePt t="70129" x="3787775" y="6003925"/>
          <p14:tracePt t="70137" x="3851275" y="6054725"/>
          <p14:tracePt t="70146" x="3927475" y="6105525"/>
          <p14:tracePt t="70153" x="4005263" y="6143625"/>
          <p14:tracePt t="70163" x="4081463" y="6169025"/>
          <p14:tracePt t="70169" x="4183063" y="6194425"/>
          <p14:tracePt t="70179" x="4322763" y="6221413"/>
          <p14:tracePt t="70187" x="4502150" y="6259513"/>
          <p14:tracePt t="70195" x="4705350" y="6297613"/>
          <p14:tracePt t="70203" x="4884738" y="6323013"/>
          <p14:tracePt t="70211" x="5178425" y="6361113"/>
          <p14:tracePt t="70219" x="5381625" y="6386513"/>
          <p14:tracePt t="70227" x="5726113" y="6411913"/>
          <p14:tracePt t="70235" x="5943600" y="6424613"/>
          <p14:tracePt t="70243" x="6288088" y="6450013"/>
          <p14:tracePt t="70251" x="6516688" y="6475413"/>
          <p14:tracePt t="70259" x="6861175" y="6500813"/>
          <p14:tracePt t="70267" x="7078663" y="6526213"/>
          <p14:tracePt t="70276" x="7408863" y="6551613"/>
          <p14:tracePt t="70285" x="7626350" y="6577013"/>
          <p14:tracePt t="70292" x="7945438" y="6589713"/>
          <p14:tracePt t="70299" x="8135938" y="6589713"/>
          <p14:tracePt t="70309" x="8315325" y="6589713"/>
          <p14:tracePt t="70317" x="8467725" y="6589713"/>
          <p14:tracePt t="70325" x="8621713" y="6551613"/>
          <p14:tracePt t="70332" x="8786813" y="6513513"/>
          <p14:tracePt t="70339" x="8888413" y="6475413"/>
          <p14:tracePt t="70348" x="9042400" y="6424613"/>
          <p14:tracePt t="70355" x="9144000" y="6386513"/>
          <p14:tracePt t="70363" x="9271000" y="6335713"/>
          <p14:tracePt t="70371" x="9336088" y="6297613"/>
          <p14:tracePt t="70379" x="9386888" y="6272213"/>
          <p14:tracePt t="70388" x="9424988" y="6234113"/>
          <p14:tracePt t="70395" x="9463088" y="6207125"/>
          <p14:tracePt t="70403" x="9488488" y="6181725"/>
          <p14:tracePt t="70413" x="9513888" y="6156325"/>
          <p14:tracePt t="70419" x="9526588" y="6143625"/>
          <p14:tracePt t="70427" x="9539288" y="6130925"/>
          <p14:tracePt t="70436" x="9551988" y="6118225"/>
          <p14:tracePt t="70443" x="9551988" y="6105525"/>
          <p14:tracePt t="70451" x="9564688" y="6092825"/>
          <p14:tracePt t="70467" x="9564688" y="6080125"/>
          <p14:tracePt t="70477" x="9577388" y="6080125"/>
          <p14:tracePt t="70483" x="9577388" y="6067425"/>
          <p14:tracePt t="70520" x="9577388" y="6054725"/>
          <p14:tracePt t="70687" x="0" y="0"/>
        </p14:tracePtLst>
        <p14:tracePtLst>
          <p14:tracePt t="87763" x="7231063" y="879475"/>
          <p14:tracePt t="87767" x="7218363" y="892175"/>
          <p14:tracePt t="87779" x="7192963" y="892175"/>
          <p14:tracePt t="87783" x="7192963" y="904875"/>
          <p14:tracePt t="87791" x="7154863" y="917575"/>
          <p14:tracePt t="87799" x="7129463" y="930275"/>
          <p14:tracePt t="87809" x="7116763" y="930275"/>
          <p14:tracePt t="87815" x="7078663" y="955675"/>
          <p14:tracePt t="87823" x="7065963" y="968375"/>
          <p14:tracePt t="87831" x="7038975" y="1019175"/>
          <p14:tracePt t="87839" x="7026275" y="1044575"/>
          <p14:tracePt t="87847" x="7013575" y="1109663"/>
          <p14:tracePt t="87857" x="7013575" y="1147763"/>
          <p14:tracePt t="87863" x="7013575" y="1223963"/>
          <p14:tracePt t="87873" x="7013575" y="1262063"/>
          <p14:tracePt t="87879" x="7013575" y="1325563"/>
          <p14:tracePt t="87889" x="7026275" y="1363663"/>
          <p14:tracePt t="87899" x="7053263" y="1427163"/>
          <p14:tracePt t="87905" x="7065963" y="1452563"/>
          <p14:tracePt t="87913" x="7091363" y="1477963"/>
          <p14:tracePt t="87921" x="7129463" y="1517650"/>
          <p14:tracePt t="87930" x="7154863" y="1543050"/>
          <p14:tracePt t="87937" x="7180263" y="1555750"/>
          <p14:tracePt t="87945" x="7231063" y="1593850"/>
          <p14:tracePt t="87953" x="7269163" y="1606550"/>
          <p14:tracePt t="87962" x="7307263" y="1631950"/>
          <p14:tracePt t="87970" x="7396163" y="1670050"/>
          <p14:tracePt t="87977" x="7448550" y="1695450"/>
          <p14:tracePt t="87985" x="7512050" y="1720850"/>
          <p14:tracePt t="87993" x="7575550" y="1746250"/>
          <p14:tracePt t="88001" x="7715250" y="1797050"/>
          <p14:tracePt t="88010" x="7791450" y="1809750"/>
          <p14:tracePt t="88018" x="7932738" y="1847850"/>
          <p14:tracePt t="88029" x="8008938" y="1860550"/>
          <p14:tracePt t="88033" x="8135938" y="1885950"/>
          <p14:tracePt t="88041" x="8201025" y="1898650"/>
          <p14:tracePt t="88049" x="8328025" y="1911350"/>
          <p14:tracePt t="88057" x="8378825" y="1911350"/>
          <p14:tracePt t="88065" x="8455025" y="1911350"/>
          <p14:tracePt t="88073" x="8493125" y="1898650"/>
          <p14:tracePt t="88081" x="8518525" y="1898650"/>
          <p14:tracePt t="88089" x="8543925" y="1860550"/>
          <p14:tracePt t="88097" x="8543925" y="1835150"/>
          <p14:tracePt t="88105" x="8556625" y="1809750"/>
          <p14:tracePt t="88113" x="8556625" y="1758950"/>
          <p14:tracePt t="88121" x="8556625" y="1720850"/>
          <p14:tracePt t="88129" x="8556625" y="1657350"/>
          <p14:tracePt t="88137" x="8556625" y="1593850"/>
          <p14:tracePt t="88147" x="8556625" y="1543050"/>
          <p14:tracePt t="88153" x="8543925" y="1477963"/>
          <p14:tracePt t="88163" x="8531225" y="1414463"/>
          <p14:tracePt t="88170" x="8505825" y="1363663"/>
          <p14:tracePt t="88179" x="8455025" y="1300163"/>
          <p14:tracePt t="88188" x="8404225" y="1249363"/>
          <p14:tracePt t="88196" x="8340725" y="1198563"/>
          <p14:tracePt t="88203" x="8277225" y="1160463"/>
          <p14:tracePt t="88212" x="8201025" y="1122363"/>
          <p14:tracePt t="88219" x="8123238" y="1096963"/>
          <p14:tracePt t="88227" x="8047038" y="1069975"/>
          <p14:tracePt t="88235" x="7983538" y="1057275"/>
          <p14:tracePt t="88244" x="7920038" y="1044575"/>
          <p14:tracePt t="88252" x="7843838" y="1031875"/>
          <p14:tracePt t="88261" x="7804150" y="1019175"/>
          <p14:tracePt t="88267" x="7753350" y="1019175"/>
          <p14:tracePt t="88278" x="7727950" y="1006475"/>
          <p14:tracePt t="88283" x="7689850" y="1006475"/>
          <p14:tracePt t="88292" x="7651750" y="1006475"/>
          <p14:tracePt t="88299" x="7639050" y="1006475"/>
          <p14:tracePt t="88307" x="7588250" y="1006475"/>
          <p14:tracePt t="88316" x="7550150" y="1019175"/>
          <p14:tracePt t="88323" x="7486650" y="1019175"/>
          <p14:tracePt t="88332" x="7448550" y="1019175"/>
          <p14:tracePt t="88339" x="7383463" y="1031875"/>
          <p14:tracePt t="88347" x="7345363" y="1031875"/>
          <p14:tracePt t="88355" x="7307263" y="1044575"/>
          <p14:tracePt t="88364" x="7256463" y="1069975"/>
          <p14:tracePt t="88371" x="7231063" y="1069975"/>
          <p14:tracePt t="88379" x="7218363" y="1096963"/>
          <p14:tracePt t="88388" x="7205663" y="1109663"/>
          <p14:tracePt t="88396" x="7192963" y="1122363"/>
          <p14:tracePt t="88403" x="7180263" y="1147763"/>
          <p14:tracePt t="88411" x="7167563" y="1173163"/>
          <p14:tracePt t="88419" x="7167563" y="1211263"/>
          <p14:tracePt t="88427" x="7167563" y="1262063"/>
          <p14:tracePt t="88437" x="7167563" y="1300163"/>
          <p14:tracePt t="88443" x="7205663" y="1376363"/>
          <p14:tracePt t="88453" x="7218363" y="1427163"/>
          <p14:tracePt t="88461" x="7256463" y="1465263"/>
          <p14:tracePt t="88469" x="7281863" y="1517650"/>
          <p14:tracePt t="88477" x="7319963" y="1555750"/>
          <p14:tracePt t="88485" x="7358063" y="1593850"/>
          <p14:tracePt t="88493" x="7408863" y="1619250"/>
          <p14:tracePt t="88501" x="7448550" y="1657350"/>
          <p14:tracePt t="88509" x="7486650" y="1682750"/>
          <p14:tracePt t="88517" x="7524750" y="1708150"/>
          <p14:tracePt t="88527" x="7562850" y="1720850"/>
          <p14:tracePt t="88533" x="7588250" y="1720850"/>
          <p14:tracePt t="88541" x="7626350" y="1733550"/>
          <p14:tracePt t="88549" x="7651750" y="1733550"/>
          <p14:tracePt t="88557" x="7677150" y="1733550"/>
          <p14:tracePt t="88565" x="7702550" y="1733550"/>
          <p14:tracePt t="88573" x="7727950" y="1733550"/>
          <p14:tracePt t="88581" x="7753350" y="1733550"/>
          <p14:tracePt t="88589" x="7791450" y="1733550"/>
          <p14:tracePt t="88597" x="7818438" y="1720850"/>
          <p14:tracePt t="88605" x="7831138" y="1708150"/>
          <p14:tracePt t="88613" x="7869238" y="1695450"/>
          <p14:tracePt t="88621" x="7894638" y="1682750"/>
          <p14:tracePt t="88629" x="7907338" y="1670050"/>
          <p14:tracePt t="88637" x="7920038" y="1657350"/>
          <p14:tracePt t="88645" x="7932738" y="1644650"/>
          <p14:tracePt t="88653" x="7945438" y="1631950"/>
          <p14:tracePt t="88661" x="7958138" y="1619250"/>
          <p14:tracePt t="88669" x="7970838" y="1606550"/>
          <p14:tracePt t="88687" x="7970838" y="1593850"/>
          <p14:tracePt t="88693" x="7983538" y="1593850"/>
          <p14:tracePt t="88793" x="0" y="0"/>
        </p14:tracePtLst>
      </p14:laserTrace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67AB1-7A9C-43B8-9EE1-1F103B640AC6}"/>
              </a:ext>
            </a:extLst>
          </p:cNvPr>
          <p:cNvSpPr>
            <a:spLocks noGrp="1"/>
          </p:cNvSpPr>
          <p:nvPr>
            <p:ph type="title"/>
          </p:nvPr>
        </p:nvSpPr>
        <p:spPr>
          <a:xfrm>
            <a:off x="252919" y="1123837"/>
            <a:ext cx="3128636" cy="4601183"/>
          </a:xfrm>
        </p:spPr>
        <p:txBody>
          <a:bodyPr>
            <a:normAutofit/>
          </a:bodyPr>
          <a:lstStyle/>
          <a:p>
            <a:r>
              <a:rPr lang="en-US" sz="2800" dirty="0"/>
              <a:t> «Añadir prevalencia» y «Reemplazar prevalencia»</a:t>
            </a:r>
            <a:br>
              <a:rPr lang="en-US" sz="2800" dirty="0"/>
            </a:br>
            <a:br>
              <a:rPr lang="en-US" sz="2800" dirty="0"/>
            </a:br>
            <a:br>
              <a:rPr lang="en-US" sz="2800" dirty="0"/>
            </a:br>
            <a:r>
              <a:rPr lang="en-US" sz="2800" dirty="0"/>
              <a:t>¿Qué significan?</a:t>
            </a:r>
            <a:br>
              <a:rPr lang="en-US" sz="2800" dirty="0"/>
            </a:br>
            <a:br>
              <a:rPr lang="en-US" sz="3200" dirty="0"/>
            </a:br>
            <a:endParaRPr lang="en-US" sz="3200" dirty="0"/>
          </a:p>
        </p:txBody>
      </p:sp>
      <p:sp>
        <p:nvSpPr>
          <p:cNvPr id="3" name="Content Placeholder 2">
            <a:extLst>
              <a:ext uri="{FF2B5EF4-FFF2-40B4-BE49-F238E27FC236}">
                <a16:creationId xmlns:a16="http://schemas.microsoft.com/office/drawing/2014/main" id="{12F31866-A234-4EAB-A6D4-FB8690E2BE6A}"/>
              </a:ext>
            </a:extLst>
          </p:cNvPr>
          <p:cNvSpPr>
            <a:spLocks noGrp="1"/>
          </p:cNvSpPr>
          <p:nvPr>
            <p:ph idx="1"/>
          </p:nvPr>
        </p:nvSpPr>
        <p:spPr>
          <a:xfrm>
            <a:off x="3869268" y="864108"/>
            <a:ext cx="6792981" cy="5120640"/>
          </a:xfrm>
        </p:spPr>
        <p:txBody>
          <a:bodyPr>
            <a:normAutofit lnSpcReduction="10000"/>
          </a:bodyPr>
          <a:lstStyle/>
          <a:p>
            <a:r>
              <a:rPr lang="en-US" dirty="0"/>
              <a:t>Cuando las ex trabajadoras sexuales VIH positivas se incorporan a otros grupos, pueden ser o no incluidas en la vigilancia o las estimaciones del grupo.</a:t>
            </a:r>
          </a:p>
          <a:p>
            <a:pPr lvl="1"/>
            <a:r>
              <a:rPr lang="en-US" dirty="0"/>
              <a:t> Por ejemplo, si la prevalencia en mujeres que no pertenecen a los grupos clave se basa en mediciones de atención prenatal, es probable que se incluya a las ex trabajadoras sexuales.</a:t>
            </a:r>
          </a:p>
          <a:p>
            <a:pPr lvl="1"/>
            <a:r>
              <a:rPr lang="en-US" dirty="0"/>
              <a:t>Pero si la prevalencia en hombres no KP se basa en jóvenes militares, es probable que no se tenga en cuenta a los ex consumidores de drogas inyectables.</a:t>
            </a:r>
          </a:p>
          <a:p>
            <a:r>
              <a:rPr lang="en-US" dirty="0"/>
              <a:t>Por lo tanto, si se analiza a las mujeres no KP, el efecto de las ex trabajadoras sexuales ya se tiene en cuenta:</a:t>
            </a:r>
          </a:p>
          <a:p>
            <a:pPr lvl="1"/>
            <a:r>
              <a:rPr lang="en-US" dirty="0"/>
              <a:t>Reemplazar la prevalencia.</a:t>
            </a:r>
          </a:p>
          <a:p>
            <a:r>
              <a:rPr lang="en-US" dirty="0"/>
              <a:t>Pero si nos fijamos en los hombres no KP, los ex PWID VIH positivos no se registran y debemos:</a:t>
            </a:r>
          </a:p>
          <a:p>
            <a:pPr lvl="1"/>
            <a:r>
              <a:rPr lang="en-US" dirty="0"/>
              <a:t>Añadir la prevalencia</a:t>
            </a:r>
          </a:p>
          <a:p>
            <a:r>
              <a:rPr lang="en-US" dirty="0"/>
              <a:t>Para cada población con rotación, considerar si sus infecciones se registrarán en la vigilancia del grupo receptor.</a:t>
            </a:r>
          </a:p>
          <a:p>
            <a:pPr lvl="1"/>
            <a:endParaRPr lang="en-US" dirty="0"/>
          </a:p>
        </p:txBody>
      </p:sp>
    </p:spTree>
    <p:extLst>
      <p:ext uri="{BB962C8B-B14F-4D97-AF65-F5344CB8AC3E}">
        <p14:creationId xmlns:p14="http://schemas.microsoft.com/office/powerpoint/2010/main" val="1642220572"/>
      </p:ext>
    </p:extLst>
  </p:cSld>
  <p:clrMapOvr>
    <a:masterClrMapping/>
  </p:clrMapOvr>
  <mc:AlternateContent xmlns:mc="http://schemas.openxmlformats.org/markup-compatibility/2006" xmlns:p14="http://schemas.microsoft.com/office/powerpoint/2010/main">
    <mc:Choice Requires="p14">
      <p:transition spd="slow" p14:dur="2000" advTm="91186"/>
    </mc:Choice>
    <mc:Fallback xmlns="" xmlns:a16="http://schemas.microsoft.com/office/drawing/2014/main">
      <p:transition spd="slow" advTm="91186"/>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67AB1-7A9C-43B8-9EE1-1F103B640AC6}"/>
              </a:ext>
            </a:extLst>
          </p:cNvPr>
          <p:cNvSpPr>
            <a:spLocks noGrp="1"/>
          </p:cNvSpPr>
          <p:nvPr>
            <p:ph type="title"/>
          </p:nvPr>
        </p:nvSpPr>
        <p:spPr>
          <a:xfrm>
            <a:off x="252918" y="1123837"/>
            <a:ext cx="3061781" cy="4601183"/>
          </a:xfrm>
        </p:spPr>
        <p:txBody>
          <a:bodyPr>
            <a:normAutofit fontScale="90000"/>
          </a:bodyPr>
          <a:lstStyle/>
          <a:p>
            <a:r>
              <a:rPr lang="en-US" dirty="0"/>
              <a:t>Observar los efectos de la rotación en las personas VIH+ de una </a:t>
            </a:r>
            <a:br>
              <a:rPr lang="en-US" dirty="0"/>
            </a:br>
            <a:r>
              <a:rPr lang="en-US" dirty="0"/>
              <a:t>subpoblación</a:t>
            </a:r>
            <a:br>
              <a:rPr lang="en-US" dirty="0"/>
            </a:br>
            <a:br>
              <a:rPr lang="en-US" dirty="0"/>
            </a:br>
            <a:r>
              <a:rPr lang="en-US" dirty="0"/>
              <a:t>La tabla «Reasignaciones»</a:t>
            </a:r>
            <a:br>
              <a:rPr lang="en-US" dirty="0"/>
            </a:br>
            <a:br>
              <a:rPr lang="en-US" dirty="0"/>
            </a:br>
            <a:endParaRPr lang="en-US" dirty="0"/>
          </a:p>
        </p:txBody>
      </p:sp>
      <p:pic>
        <p:nvPicPr>
          <p:cNvPr id="6" name="Picture 5">
            <a:extLst>
              <a:ext uri="{FF2B5EF4-FFF2-40B4-BE49-F238E27FC236}">
                <a16:creationId xmlns:a16="http://schemas.microsoft.com/office/drawing/2014/main" id="{EAEBCB53-4EEC-4E28-9EF0-45E9D3BC039F}"/>
              </a:ext>
            </a:extLst>
          </p:cNvPr>
          <p:cNvPicPr>
            <a:picLocks noChangeAspect="1"/>
          </p:cNvPicPr>
          <p:nvPr/>
        </p:nvPicPr>
        <p:blipFill>
          <a:blip r:embed="rId3"/>
          <a:stretch>
            <a:fillRect/>
          </a:stretch>
        </p:blipFill>
        <p:spPr>
          <a:xfrm>
            <a:off x="0" y="558718"/>
            <a:ext cx="3441469" cy="196360"/>
          </a:xfrm>
          <a:prstGeom prst="rect">
            <a:avLst/>
          </a:prstGeom>
        </p:spPr>
      </p:pic>
      <p:pic>
        <p:nvPicPr>
          <p:cNvPr id="4" name="Picture 3">
            <a:extLst>
              <a:ext uri="{FF2B5EF4-FFF2-40B4-BE49-F238E27FC236}">
                <a16:creationId xmlns:a16="http://schemas.microsoft.com/office/drawing/2014/main" id="{6598E2E7-2746-4DFF-A9C3-3631AD4D5B94}"/>
              </a:ext>
            </a:extLst>
          </p:cNvPr>
          <p:cNvPicPr>
            <a:picLocks noChangeAspect="1"/>
          </p:cNvPicPr>
          <p:nvPr/>
        </p:nvPicPr>
        <p:blipFill>
          <a:blip r:embed="rId4"/>
          <a:stretch>
            <a:fillRect/>
          </a:stretch>
        </p:blipFill>
        <p:spPr>
          <a:xfrm>
            <a:off x="4399804" y="2756218"/>
            <a:ext cx="6118966" cy="3611193"/>
          </a:xfrm>
          <a:prstGeom prst="rect">
            <a:avLst/>
          </a:prstGeom>
        </p:spPr>
      </p:pic>
      <p:sp>
        <p:nvSpPr>
          <p:cNvPr id="13" name="TextBox 12">
            <a:extLst>
              <a:ext uri="{FF2B5EF4-FFF2-40B4-BE49-F238E27FC236}">
                <a16:creationId xmlns:a16="http://schemas.microsoft.com/office/drawing/2014/main" id="{1461C5B0-A129-42D5-A9BB-00307DB43A89}"/>
              </a:ext>
            </a:extLst>
          </p:cNvPr>
          <p:cNvSpPr txBox="1"/>
          <p:nvPr/>
        </p:nvSpPr>
        <p:spPr>
          <a:xfrm>
            <a:off x="4667827" y="4873924"/>
            <a:ext cx="5850943" cy="923330"/>
          </a:xfrm>
          <a:prstGeom prst="rect">
            <a:avLst/>
          </a:prstGeom>
          <a:noFill/>
        </p:spPr>
        <p:txBody>
          <a:bodyPr wrap="square" rtlCol="0">
            <a:spAutoFit/>
          </a:bodyPr>
          <a:lstStyle/>
          <a:p>
            <a:r>
              <a:rPr lang="en-US" dirty="0">
                <a:solidFill>
                  <a:srgbClr val="0070C0"/>
                </a:solidFill>
              </a:rPr>
              <a:t>Con el número de «prevalencia añadida» después de la reasignación es mayor</a:t>
            </a:r>
          </a:p>
          <a:p>
            <a:r>
              <a:rPr lang="en-US" dirty="0">
                <a:solidFill>
                  <a:srgbClr val="0070C0"/>
                </a:solidFill>
              </a:rPr>
              <a:t>Con «Reemplazar prevalencia», el número es el mismo</a:t>
            </a:r>
          </a:p>
        </p:txBody>
      </p:sp>
      <p:grpSp>
        <p:nvGrpSpPr>
          <p:cNvPr id="17" name="Group 16">
            <a:extLst>
              <a:ext uri="{FF2B5EF4-FFF2-40B4-BE49-F238E27FC236}">
                <a16:creationId xmlns:a16="http://schemas.microsoft.com/office/drawing/2014/main" id="{83B9A551-D248-4300-9E62-9E34DA1D452B}"/>
              </a:ext>
            </a:extLst>
          </p:cNvPr>
          <p:cNvGrpSpPr/>
          <p:nvPr/>
        </p:nvGrpSpPr>
        <p:grpSpPr>
          <a:xfrm>
            <a:off x="3620202" y="101435"/>
            <a:ext cx="7209505" cy="2555501"/>
            <a:chOff x="3620202" y="101435"/>
            <a:chExt cx="7209505" cy="2555501"/>
          </a:xfrm>
        </p:grpSpPr>
        <p:pic>
          <p:nvPicPr>
            <p:cNvPr id="9" name="Picture 8">
              <a:extLst>
                <a:ext uri="{FF2B5EF4-FFF2-40B4-BE49-F238E27FC236}">
                  <a16:creationId xmlns:a16="http://schemas.microsoft.com/office/drawing/2014/main" id="{2616DB19-C89C-4EEC-9D58-C7B3FFEC046C}"/>
                </a:ext>
              </a:extLst>
            </p:cNvPr>
            <p:cNvPicPr>
              <a:picLocks noChangeAspect="1"/>
            </p:cNvPicPr>
            <p:nvPr/>
          </p:nvPicPr>
          <p:blipFill rotWithShape="1">
            <a:blip r:embed="rId5"/>
            <a:srcRect t="5937"/>
            <a:stretch/>
          </p:blipFill>
          <p:spPr>
            <a:xfrm>
              <a:off x="7953517" y="864108"/>
              <a:ext cx="2876190" cy="913762"/>
            </a:xfrm>
            <a:prstGeom prst="rect">
              <a:avLst/>
            </a:prstGeom>
          </p:spPr>
        </p:pic>
        <p:pic>
          <p:nvPicPr>
            <p:cNvPr id="7" name="Picture 6">
              <a:extLst>
                <a:ext uri="{FF2B5EF4-FFF2-40B4-BE49-F238E27FC236}">
                  <a16:creationId xmlns:a16="http://schemas.microsoft.com/office/drawing/2014/main" id="{E926FAB7-7885-4FE8-B8C6-1B528991CCA4}"/>
                </a:ext>
              </a:extLst>
            </p:cNvPr>
            <p:cNvPicPr>
              <a:picLocks noChangeAspect="1"/>
            </p:cNvPicPr>
            <p:nvPr/>
          </p:nvPicPr>
          <p:blipFill>
            <a:blip r:embed="rId6"/>
            <a:stretch>
              <a:fillRect/>
            </a:stretch>
          </p:blipFill>
          <p:spPr>
            <a:xfrm>
              <a:off x="3620202" y="101435"/>
              <a:ext cx="3758315" cy="2494424"/>
            </a:xfrm>
            <a:prstGeom prst="rect">
              <a:avLst/>
            </a:prstGeom>
          </p:spPr>
        </p:pic>
        <p:sp>
          <p:nvSpPr>
            <p:cNvPr id="8" name="Rectangle: Rounded Corners 7">
              <a:extLst>
                <a:ext uri="{FF2B5EF4-FFF2-40B4-BE49-F238E27FC236}">
                  <a16:creationId xmlns:a16="http://schemas.microsoft.com/office/drawing/2014/main" id="{2B53409F-2241-4BCE-95AC-027D73D49190}"/>
                </a:ext>
              </a:extLst>
            </p:cNvPr>
            <p:cNvSpPr/>
            <p:nvPr/>
          </p:nvSpPr>
          <p:spPr>
            <a:xfrm>
              <a:off x="7875917" y="835352"/>
              <a:ext cx="1190446" cy="38097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A79A9637-2886-4640-882A-CE4FAED05C51}"/>
                </a:ext>
              </a:extLst>
            </p:cNvPr>
            <p:cNvSpPr/>
            <p:nvPr/>
          </p:nvSpPr>
          <p:spPr>
            <a:xfrm>
              <a:off x="6096000" y="2194674"/>
              <a:ext cx="1363287" cy="462262"/>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DD9657A3-A4BA-4455-A6FD-961AF06BD4AF}"/>
                </a:ext>
              </a:extLst>
            </p:cNvPr>
            <p:cNvCxnSpPr>
              <a:cxnSpLocks/>
            </p:cNvCxnSpPr>
            <p:nvPr/>
          </p:nvCxnSpPr>
          <p:spPr>
            <a:xfrm flipV="1">
              <a:off x="7418902" y="1216326"/>
              <a:ext cx="457015" cy="998724"/>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91967707"/>
      </p:ext>
    </p:extLst>
  </p:cSld>
  <p:clrMapOvr>
    <a:masterClrMapping/>
  </p:clrMapOvr>
  <mc:AlternateContent xmlns:mc="http://schemas.openxmlformats.org/markup-compatibility/2006" xmlns:p14="http://schemas.microsoft.com/office/powerpoint/2010/main">
    <mc:Choice Requires="p14">
      <p:transition spd="slow" p14:dur="2000" advTm="100084"/>
    </mc:Choice>
    <mc:Fallback xmlns="" xmlns:a16="http://schemas.microsoft.com/office/drawing/2014/main">
      <p:transition spd="slow" advTm="100084"/>
    </mc:Fallback>
  </mc:AlternateContent>
  <p:extLst>
    <p:ext uri="{3A86A75C-4F4B-4683-9AE1-C65F6400EC91}">
      <p14:laserTraceLst xmlns:p14="http://schemas.microsoft.com/office/powerpoint/2010/main">
        <p14:tracePtLst>
          <p14:tracePt t="4503" x="6810375" y="217488"/>
          <p14:tracePt t="4722" x="6810375" y="203200"/>
          <p14:tracePt t="4745" x="6810375" y="190500"/>
          <p14:tracePt t="4761" x="6810375" y="177800"/>
          <p14:tracePt t="4768" x="6797675" y="177800"/>
          <p14:tracePt t="4777" x="6784975" y="165100"/>
          <p14:tracePt t="4786" x="6772275" y="165100"/>
          <p14:tracePt t="4792" x="6772275" y="152400"/>
          <p14:tracePt t="4801" x="6759575" y="139700"/>
          <p14:tracePt t="4809" x="6746875" y="139700"/>
          <p14:tracePt t="4818" x="6734175" y="127000"/>
          <p14:tracePt t="4828" x="6721475" y="114300"/>
          <p14:tracePt t="4833" x="6708775" y="114300"/>
          <p14:tracePt t="4842" x="6696075" y="101600"/>
          <p14:tracePt t="4849" x="6683375" y="88900"/>
          <p14:tracePt t="4857" x="6670675" y="88900"/>
          <p14:tracePt t="4866" x="6656388" y="88900"/>
          <p14:tracePt t="4873" x="6656388" y="76200"/>
          <p14:tracePt t="4883" x="6643688" y="76200"/>
          <p14:tracePt t="4899" x="6630988" y="76200"/>
          <p14:tracePt t="4909" x="6618288" y="63500"/>
          <p14:tracePt t="4915" x="6605588" y="63500"/>
          <p14:tracePt t="4927" x="6580188" y="63500"/>
          <p14:tracePt t="4931" x="6567488" y="50800"/>
          <p14:tracePt t="4944" x="6542088" y="38100"/>
          <p14:tracePt t="4946" x="6516688" y="38100"/>
          <p14:tracePt t="4957" x="6491288" y="25400"/>
          <p14:tracePt t="4963" x="6453188" y="25400"/>
          <p14:tracePt t="4970" x="6427788" y="12700"/>
          <p14:tracePt t="4978" x="6389688" y="12700"/>
          <p14:tracePt t="4989" x="6364288" y="0"/>
          <p14:tracePt t="5381" x="4259263" y="0"/>
          <p14:tracePt t="5388" x="4221163" y="12700"/>
          <p14:tracePt t="5397" x="4208463" y="25400"/>
          <p14:tracePt t="5405" x="4183063" y="38100"/>
          <p14:tracePt t="5413" x="4157663" y="63500"/>
          <p14:tracePt t="5421" x="4144963" y="76200"/>
          <p14:tracePt t="5429" x="4132263" y="76200"/>
          <p14:tracePt t="5437" x="4119563" y="88900"/>
          <p14:tracePt t="5446" x="4094163" y="127000"/>
          <p14:tracePt t="5453" x="4081463" y="139700"/>
          <p14:tracePt t="5463" x="4068763" y="152400"/>
          <p14:tracePt t="5469" x="4056063" y="177800"/>
          <p14:tracePt t="5479" x="4043363" y="203200"/>
          <p14:tracePt t="5484" x="4017963" y="268288"/>
          <p14:tracePt t="5495" x="3990975" y="293688"/>
          <p14:tracePt t="5503" x="3965575" y="331788"/>
          <p14:tracePt t="5511" x="3952875" y="357188"/>
          <p14:tracePt t="5521" x="3927475" y="395288"/>
          <p14:tracePt t="5527" x="3876675" y="484188"/>
          <p14:tracePt t="5535" x="3851275" y="534988"/>
          <p14:tracePt t="5543" x="3825875" y="585788"/>
          <p14:tracePt t="5553" x="3813175" y="623888"/>
          <p14:tracePt t="5559" x="3787775" y="676275"/>
          <p14:tracePt t="5567" x="3775075" y="714375"/>
          <p14:tracePt t="5576" x="3762375" y="765175"/>
          <p14:tracePt t="5585" x="3736975" y="815975"/>
          <p14:tracePt t="5591" x="3711575" y="892175"/>
          <p14:tracePt t="5599" x="3698875" y="942975"/>
          <p14:tracePt t="5607" x="3686175" y="981075"/>
          <p14:tracePt t="5618" x="3686175" y="1019175"/>
          <p14:tracePt t="5623" x="3673475" y="1057275"/>
          <p14:tracePt t="5630" x="3673475" y="1109663"/>
          <p14:tracePt t="5639" x="3660775" y="1160463"/>
          <p14:tracePt t="5649" x="3660775" y="1211263"/>
          <p14:tracePt t="5654" x="3660775" y="1274763"/>
          <p14:tracePt t="5662" x="3660775" y="1325563"/>
          <p14:tracePt t="5670" x="3660775" y="1389063"/>
          <p14:tracePt t="5679" x="3660775" y="1517650"/>
          <p14:tracePt t="5686" x="3673475" y="1581150"/>
          <p14:tracePt t="5694" x="3698875" y="1644650"/>
          <p14:tracePt t="5702" x="3711575" y="1708150"/>
          <p14:tracePt t="5711" x="3749675" y="1784350"/>
          <p14:tracePt t="5718" x="3775075" y="1860550"/>
          <p14:tracePt t="5726" x="3813175" y="1924050"/>
          <p14:tracePt t="5736" x="3863975" y="2001838"/>
          <p14:tracePt t="5744" x="3914775" y="2078038"/>
          <p14:tracePt t="5752" x="3965575" y="2141538"/>
          <p14:tracePt t="5760" x="4043363" y="2217738"/>
          <p14:tracePt t="5768" x="4119563" y="2293938"/>
          <p14:tracePt t="5776" x="4221163" y="2371725"/>
          <p14:tracePt t="5784" x="4284663" y="2422525"/>
          <p14:tracePt t="5796" x="4413250" y="2511425"/>
          <p14:tracePt t="5800" x="4502150" y="2549525"/>
          <p14:tracePt t="5809" x="4641850" y="2625725"/>
          <p14:tracePt t="5816" x="4756150" y="2676525"/>
          <p14:tracePt t="5833" x="5075238" y="2765425"/>
          <p14:tracePt t="5840" x="5203825" y="2805113"/>
          <p14:tracePt t="5848" x="5343525" y="2830513"/>
          <p14:tracePt t="5856" x="5483225" y="2843213"/>
          <p14:tracePt t="5864" x="5624513" y="2843213"/>
          <p14:tracePt t="5872" x="5764213" y="2843213"/>
          <p14:tracePt t="5880" x="5903913" y="2843213"/>
          <p14:tracePt t="5888" x="6057900" y="2843213"/>
          <p14:tracePt t="5896" x="6210300" y="2817813"/>
          <p14:tracePt t="5904" x="6351588" y="2805113"/>
          <p14:tracePt t="5912" x="6478588" y="2778125"/>
          <p14:tracePt t="5920" x="6542088" y="2765425"/>
          <p14:tracePt t="5928" x="6670675" y="2727325"/>
          <p14:tracePt t="5936" x="6797675" y="2676525"/>
          <p14:tracePt t="5944" x="6924675" y="2613025"/>
          <p14:tracePt t="5961" x="7104063" y="2524125"/>
          <p14:tracePt t="5968" x="7205663" y="2447925"/>
          <p14:tracePt t="5976" x="7256463" y="2422525"/>
          <p14:tracePt t="5984" x="7358063" y="2319338"/>
          <p14:tracePt t="5992" x="7408863" y="2281238"/>
          <p14:tracePt t="6000" x="7448550" y="2230438"/>
          <p14:tracePt t="6008" x="7486650" y="2166938"/>
          <p14:tracePt t="6016" x="7524750" y="2116138"/>
          <p14:tracePt t="6026" x="7550150" y="2065338"/>
          <p14:tracePt t="6034" x="7575550" y="2001838"/>
          <p14:tracePt t="6040" x="7588250" y="1951038"/>
          <p14:tracePt t="6050" x="7613650" y="1885950"/>
          <p14:tracePt t="6058" x="7626350" y="1822450"/>
          <p14:tracePt t="6066" x="7626350" y="1771650"/>
          <p14:tracePt t="6077" x="7639050" y="1733550"/>
          <p14:tracePt t="6082" x="7639050" y="1670050"/>
          <p14:tracePt t="6090" x="7639050" y="1631950"/>
          <p14:tracePt t="6098" x="7639050" y="1581150"/>
          <p14:tracePt t="6108" x="7639050" y="1543050"/>
          <p14:tracePt t="6114" x="7639050" y="1490663"/>
          <p14:tracePt t="6122" x="7613650" y="1452563"/>
          <p14:tracePt t="6130" x="7600950" y="1414463"/>
          <p14:tracePt t="6138" x="7550150" y="1350963"/>
          <p14:tracePt t="6146" x="7512050" y="1300163"/>
          <p14:tracePt t="6154" x="7473950" y="1262063"/>
          <p14:tracePt t="6162" x="7396163" y="1198563"/>
          <p14:tracePt t="6170" x="7332663" y="1135063"/>
          <p14:tracePt t="6178" x="7243763" y="1069975"/>
          <p14:tracePt t="6186" x="7180263" y="1019175"/>
          <p14:tracePt t="6194" x="7078663" y="955675"/>
          <p14:tracePt t="6202" x="6950075" y="879475"/>
          <p14:tracePt t="6210" x="6861175" y="828675"/>
          <p14:tracePt t="6218" x="6721475" y="765175"/>
          <p14:tracePt t="6226" x="6630988" y="727075"/>
          <p14:tracePt t="6234" x="6491288" y="663575"/>
          <p14:tracePt t="6243" x="6415088" y="636588"/>
          <p14:tracePt t="6250" x="6338888" y="611188"/>
          <p14:tracePt t="6259" x="6273800" y="585788"/>
          <p14:tracePt t="6268" x="6210300" y="573088"/>
          <p14:tracePt t="6275" x="6121400" y="547688"/>
          <p14:tracePt t="6282" x="6057900" y="534988"/>
          <p14:tracePt t="6290" x="5994400" y="522288"/>
          <p14:tracePt t="6298" x="5930900" y="509588"/>
          <p14:tracePt t="6308" x="5903913" y="509588"/>
          <p14:tracePt t="6316" x="5827713" y="496888"/>
          <p14:tracePt t="6326" x="5738813" y="496888"/>
          <p14:tracePt t="6332" x="5662613" y="496888"/>
          <p14:tracePt t="6340" x="5561013" y="484188"/>
          <p14:tracePt t="6348" x="5445125" y="484188"/>
          <p14:tracePt t="6356" x="5381625" y="484188"/>
          <p14:tracePt t="6364" x="5254625" y="484188"/>
          <p14:tracePt t="6372" x="5113338" y="484188"/>
          <p14:tracePt t="6380" x="5037138" y="484188"/>
          <p14:tracePt t="6388" x="4884738" y="484188"/>
          <p14:tracePt t="6396" x="4718050" y="484188"/>
          <p14:tracePt t="6404" x="4641850" y="484188"/>
          <p14:tracePt t="6412" x="4502150" y="496888"/>
          <p14:tracePt t="6420" x="4425950" y="509588"/>
          <p14:tracePt t="6428" x="4310063" y="547688"/>
          <p14:tracePt t="6436" x="4208463" y="573088"/>
          <p14:tracePt t="6444" x="4144963" y="598488"/>
          <p14:tracePt t="6452" x="4094163" y="636588"/>
          <p14:tracePt t="6460" x="4068763" y="650875"/>
          <p14:tracePt t="6468" x="4030663" y="688975"/>
          <p14:tracePt t="6477" x="3990975" y="739775"/>
          <p14:tracePt t="6484" x="3952875" y="803275"/>
          <p14:tracePt t="6492" x="3927475" y="866775"/>
          <p14:tracePt t="6500" x="3914775" y="904875"/>
          <p14:tracePt t="6509" x="3889375" y="981075"/>
          <p14:tracePt t="6516" x="3851275" y="1069975"/>
          <p14:tracePt t="6525" x="3838575" y="1122363"/>
          <p14:tracePt t="6532" x="3813175" y="1198563"/>
          <p14:tracePt t="6540" x="3775075" y="1287463"/>
          <p14:tracePt t="6548" x="3762375" y="1325563"/>
          <p14:tracePt t="6556" x="3749675" y="1401763"/>
          <p14:tracePt t="6564" x="3736975" y="1439863"/>
          <p14:tracePt t="6572" x="3724275" y="1504950"/>
          <p14:tracePt t="6580" x="3724275" y="1543050"/>
          <p14:tracePt t="6588" x="3724275" y="1606550"/>
          <p14:tracePt t="6598" x="3724275" y="1631950"/>
          <p14:tracePt t="6604" x="3724275" y="1695450"/>
          <p14:tracePt t="6614" x="3724275" y="1733550"/>
          <p14:tracePt t="6622" x="3736975" y="1797050"/>
          <p14:tracePt t="6631" x="3749675" y="1835150"/>
          <p14:tracePt t="6638" x="3749675" y="1860550"/>
          <p14:tracePt t="6646" x="3775075" y="1938338"/>
          <p14:tracePt t="6654" x="3787775" y="1976438"/>
          <p14:tracePt t="6664" x="3825875" y="2065338"/>
          <p14:tracePt t="6670" x="3851275" y="2103438"/>
          <p14:tracePt t="6678" x="3876675" y="2141538"/>
          <p14:tracePt t="6686" x="3927475" y="2217738"/>
          <p14:tracePt t="6695" x="3965575" y="2255838"/>
          <p14:tracePt t="6702" x="3990975" y="2281238"/>
          <p14:tracePt t="6710" x="4068763" y="2344738"/>
          <p14:tracePt t="6718" x="4106863" y="2371725"/>
          <p14:tracePt t="6727" x="4170363" y="2409825"/>
          <p14:tracePt t="6734" x="4208463" y="2435225"/>
          <p14:tracePt t="6742" x="4297363" y="2486025"/>
          <p14:tracePt t="6750" x="4400550" y="2511425"/>
          <p14:tracePt t="6758" x="4464050" y="2536825"/>
          <p14:tracePt t="6766" x="4603750" y="2562225"/>
          <p14:tracePt t="6775" x="4743450" y="2587625"/>
          <p14:tracePt t="6783" x="4884738" y="2587625"/>
          <p14:tracePt t="6790" x="5049838" y="2587625"/>
          <p14:tracePt t="6798" x="5138738" y="2587625"/>
          <p14:tracePt t="6806" x="5318125" y="2587625"/>
          <p14:tracePt t="6814" x="5521325" y="2574925"/>
          <p14:tracePt t="6822" x="5726113" y="2536825"/>
          <p14:tracePt t="6830" x="5840413" y="2524125"/>
          <p14:tracePt t="6838" x="6045200" y="2486025"/>
          <p14:tracePt t="6846" x="6261100" y="2447925"/>
          <p14:tracePt t="6854" x="6351588" y="2422525"/>
          <p14:tracePt t="6862" x="6529388" y="2384425"/>
          <p14:tracePt t="6870" x="6670675" y="2344738"/>
          <p14:tracePt t="6880" x="6772275" y="2306638"/>
          <p14:tracePt t="6888" x="6861175" y="2255838"/>
          <p14:tracePt t="6897" x="6911975" y="2217738"/>
          <p14:tracePt t="6904" x="6937375" y="2192338"/>
          <p14:tracePt t="6912" x="6950075" y="2179638"/>
          <p14:tracePt t="6920" x="6950075" y="2166938"/>
          <p14:tracePt t="6929" x="6950075" y="2154238"/>
          <p14:tracePt t="6935" x="6950075" y="2141538"/>
          <p14:tracePt t="7317" x="6950075" y="2128838"/>
          <p14:tracePt t="7371" x="6950075" y="2116138"/>
          <p14:tracePt t="7379" x="0" y="0"/>
        </p14:tracePtLst>
        <p14:tracePtLst>
          <p14:tracePt t="8297" x="7000875" y="2255838"/>
          <p14:tracePt t="8302" x="7000875" y="2243138"/>
          <p14:tracePt t="8326" x="7000875" y="2230438"/>
          <p14:tracePt t="8334" x="7000875" y="2217738"/>
          <p14:tracePt t="8366" x="7000875" y="2205038"/>
          <p14:tracePt t="8382" x="6988175" y="2205038"/>
          <p14:tracePt t="8398" x="6975475" y="2192338"/>
          <p14:tracePt t="8414" x="6950075" y="2179638"/>
          <p14:tracePt t="8422" x="6924675" y="2166938"/>
          <p14:tracePt t="8438" x="6886575" y="2141538"/>
          <p14:tracePt t="8447" x="6823075" y="2128838"/>
          <p14:tracePt t="8454" x="6759575" y="2103438"/>
          <p14:tracePt t="8470" x="6696075" y="2090738"/>
          <p14:tracePt t="8479" x="6618288" y="2090738"/>
          <p14:tracePt t="8494" x="6554788" y="2090738"/>
          <p14:tracePt t="8502" x="6491288" y="2090738"/>
          <p14:tracePt t="8510" x="6440488" y="2090738"/>
          <p14:tracePt t="8526" x="6389688" y="2103438"/>
          <p14:tracePt t="8536" x="6338888" y="2116138"/>
          <p14:tracePt t="8553" x="6288088" y="2141538"/>
          <p14:tracePt t="8560" x="6235700" y="2166938"/>
          <p14:tracePt t="8568" x="6197600" y="2205038"/>
          <p14:tracePt t="8584" x="6146800" y="2243138"/>
          <p14:tracePt t="8592" x="6096000" y="2268538"/>
          <p14:tracePt t="8611" x="6057900" y="2306638"/>
          <p14:tracePt t="8616" x="6019800" y="2332038"/>
          <p14:tracePt t="8632" x="5981700" y="2371725"/>
          <p14:tracePt t="8640" x="5956300" y="2397125"/>
          <p14:tracePt t="8648" x="5930900" y="2435225"/>
          <p14:tracePt t="8664" x="5903913" y="2447925"/>
          <p14:tracePt t="8672" x="5891213" y="2473325"/>
          <p14:tracePt t="8688" x="5878513" y="2498725"/>
          <p14:tracePt t="8696" x="5865813" y="2511425"/>
          <p14:tracePt t="8704" x="5865813" y="2524125"/>
          <p14:tracePt t="8722" x="5853113" y="2536825"/>
          <p14:tracePt t="8728" x="5853113" y="2549525"/>
          <p14:tracePt t="8744" x="5853113" y="2562225"/>
          <p14:tracePt t="8755" x="5853113" y="2587625"/>
          <p14:tracePt t="8760" x="5853113" y="2613025"/>
          <p14:tracePt t="8776" x="5853113" y="2638425"/>
          <p14:tracePt t="8785" x="5853113" y="2689225"/>
          <p14:tracePt t="8800" x="5865813" y="2727325"/>
          <p14:tracePt t="8809" x="5891213" y="2778125"/>
          <p14:tracePt t="8818" x="5930900" y="2830513"/>
          <p14:tracePt t="8832" x="5981700" y="2881313"/>
          <p14:tracePt t="8845" x="6032500" y="2919413"/>
          <p14:tracePt t="8860" x="6083300" y="2944813"/>
          <p14:tracePt t="8866" x="6159500" y="2957513"/>
          <p14:tracePt t="8878" x="6235700" y="2970213"/>
          <p14:tracePt t="8883" x="6326188" y="2970213"/>
          <p14:tracePt t="8890" x="6402388" y="2970213"/>
          <p14:tracePt t="8898" x="6478588" y="2970213"/>
          <p14:tracePt t="8906" x="6567488" y="2970213"/>
          <p14:tracePt t="8914" x="6656388" y="2970213"/>
          <p14:tracePt t="8922" x="6721475" y="2957513"/>
          <p14:tracePt t="8930" x="6797675" y="2944813"/>
          <p14:tracePt t="8940" x="6848475" y="2932113"/>
          <p14:tracePt t="8946" x="6886575" y="2919413"/>
          <p14:tracePt t="8960" x="6924675" y="2894013"/>
          <p14:tracePt t="8962" x="6950075" y="2868613"/>
          <p14:tracePt t="8972" x="6975475" y="2843213"/>
          <p14:tracePt t="8978" x="6988175" y="2830513"/>
          <p14:tracePt t="8988" x="7013575" y="2792413"/>
          <p14:tracePt t="8994" x="7026275" y="2778125"/>
          <p14:tracePt t="9002" x="7038975" y="2740025"/>
          <p14:tracePt t="9010" x="7053263" y="2714625"/>
          <p14:tracePt t="9019" x="7053263" y="2689225"/>
          <p14:tracePt t="9026" x="7065963" y="2663825"/>
          <p14:tracePt t="9034" x="7065963" y="2625725"/>
          <p14:tracePt t="9042" x="7078663" y="2587625"/>
          <p14:tracePt t="9050" x="7078663" y="2562225"/>
          <p14:tracePt t="9059" x="7078663" y="2536825"/>
          <p14:tracePt t="9068" x="7078663" y="2511425"/>
          <p14:tracePt t="9078" x="7078663" y="2486025"/>
          <p14:tracePt t="9082" x="7065963" y="2473325"/>
          <p14:tracePt t="9090" x="7065963" y="2460625"/>
          <p14:tracePt t="9285" x="0" y="0"/>
        </p14:tracePtLst>
        <p14:tracePtLst>
          <p14:tracePt t="10343" x="9017000" y="803275"/>
          <p14:tracePt t="10348" x="9004300" y="790575"/>
          <p14:tracePt t="10356" x="8991600" y="777875"/>
          <p14:tracePt t="10372" x="8978900" y="765175"/>
          <p14:tracePt t="10380" x="8951913" y="765175"/>
          <p14:tracePt t="10388" x="8939213" y="752475"/>
          <p14:tracePt t="10398" x="8888413" y="739775"/>
          <p14:tracePt t="10404" x="8837613" y="727075"/>
          <p14:tracePt t="10412" x="8774113" y="714375"/>
          <p14:tracePt t="10422" x="8697913" y="701675"/>
          <p14:tracePt t="10428" x="8621713" y="688975"/>
          <p14:tracePt t="10436" x="8543925" y="676275"/>
          <p14:tracePt t="10446" x="8467725" y="676275"/>
          <p14:tracePt t="10452" x="8429625" y="676275"/>
          <p14:tracePt t="10460" x="8366125" y="676275"/>
          <p14:tracePt t="10468" x="8302625" y="676275"/>
          <p14:tracePt t="10475" x="8239125" y="676275"/>
          <p14:tracePt t="10484" x="8213725" y="676275"/>
          <p14:tracePt t="10494" x="8148638" y="676275"/>
          <p14:tracePt t="10502" x="8123238" y="676275"/>
          <p14:tracePt t="10510" x="8059738" y="688975"/>
          <p14:tracePt t="10516" x="7996238" y="701675"/>
          <p14:tracePt t="10526" x="7958138" y="714375"/>
          <p14:tracePt t="10534" x="7894638" y="727075"/>
          <p14:tracePt t="10542" x="7843838" y="739775"/>
          <p14:tracePt t="10550" x="7766050" y="765175"/>
          <p14:tracePt t="10558" x="7727950" y="777875"/>
          <p14:tracePt t="10566" x="7651750" y="815975"/>
          <p14:tracePt t="10577" x="7626350" y="828675"/>
          <p14:tracePt t="10582" x="7562850" y="866775"/>
          <p14:tracePt t="10590" x="7537450" y="892175"/>
          <p14:tracePt t="10598" x="7512050" y="917575"/>
          <p14:tracePt t="10606" x="7486650" y="955675"/>
          <p14:tracePt t="10614" x="7486650" y="981075"/>
          <p14:tracePt t="10622" x="7473950" y="1006475"/>
          <p14:tracePt t="10630" x="7473950" y="1044575"/>
          <p14:tracePt t="10638" x="7473950" y="1069975"/>
          <p14:tracePt t="10645" x="7486650" y="1109663"/>
          <p14:tracePt t="10654" x="7499350" y="1135063"/>
          <p14:tracePt t="10661" x="7512050" y="1160463"/>
          <p14:tracePt t="10670" x="7537450" y="1185863"/>
          <p14:tracePt t="10678" x="7575550" y="1211263"/>
          <p14:tracePt t="10686" x="7588250" y="1223963"/>
          <p14:tracePt t="10694" x="7651750" y="1249363"/>
          <p14:tracePt t="10702" x="7715250" y="1287463"/>
          <p14:tracePt t="10710" x="7804150" y="1312863"/>
          <p14:tracePt t="10718" x="7856538" y="1325563"/>
          <p14:tracePt t="10726" x="7958138" y="1350963"/>
          <p14:tracePt t="10734" x="8085138" y="1376363"/>
          <p14:tracePt t="10742" x="8148638" y="1389063"/>
          <p14:tracePt t="10750" x="8289925" y="1414463"/>
          <p14:tracePt t="10758" x="8429625" y="1427163"/>
          <p14:tracePt t="10765" x="8493125" y="1427163"/>
          <p14:tracePt t="10774" x="8621713" y="1427163"/>
          <p14:tracePt t="10784" x="8672513" y="1439863"/>
          <p14:tracePt t="10794" x="8774113" y="1439863"/>
          <p14:tracePt t="10800" x="8824913" y="1439863"/>
          <p14:tracePt t="10809" x="8888413" y="1427163"/>
          <p14:tracePt t="10816" x="8951913" y="1414463"/>
          <p14:tracePt t="10824" x="8978900" y="1401763"/>
          <p14:tracePt t="10832" x="8991600" y="1389063"/>
          <p14:tracePt t="10840" x="9004300" y="1376363"/>
          <p14:tracePt t="10848" x="9017000" y="1363663"/>
          <p14:tracePt t="10863" x="9029700" y="1350963"/>
          <p14:tracePt t="10872" x="9042400" y="1338263"/>
          <p14:tracePt t="10880" x="9055100" y="1312863"/>
          <p14:tracePt t="10888" x="9055100" y="1287463"/>
          <p14:tracePt t="10896" x="9067800" y="1274763"/>
          <p14:tracePt t="10904" x="9067800" y="1236663"/>
          <p14:tracePt t="10912" x="9080500" y="1211263"/>
          <p14:tracePt t="10920" x="9080500" y="1185863"/>
          <p14:tracePt t="10928" x="9080500" y="1147763"/>
          <p14:tracePt t="10937" x="9080500" y="1122363"/>
          <p14:tracePt t="10944" x="9080500" y="1096963"/>
          <p14:tracePt t="10952" x="9080500" y="1084263"/>
          <p14:tracePt t="10960" x="9080500" y="1057275"/>
          <p14:tracePt t="10968" x="9080500" y="1019175"/>
          <p14:tracePt t="10976" x="9080500" y="993775"/>
          <p14:tracePt t="10984" x="9067800" y="968375"/>
          <p14:tracePt t="10993" x="9067800" y="955675"/>
          <p14:tracePt t="11002" x="9055100" y="930275"/>
          <p14:tracePt t="11009" x="9042400" y="917575"/>
          <p14:tracePt t="11016" x="9029700" y="892175"/>
          <p14:tracePt t="11024" x="9004300" y="866775"/>
          <p14:tracePt t="11032" x="8978900" y="841375"/>
          <p14:tracePt t="11040" x="8966200" y="828675"/>
          <p14:tracePt t="11048" x="8926513" y="803275"/>
          <p14:tracePt t="11057" x="8888413" y="777875"/>
          <p14:tracePt t="11066" x="8837613" y="739775"/>
          <p14:tracePt t="11072" x="8812213" y="727075"/>
          <p14:tracePt t="11082" x="8761413" y="701675"/>
          <p14:tracePt t="11093" x="8697913" y="676275"/>
          <p14:tracePt t="11098" x="8659813" y="663575"/>
          <p14:tracePt t="11106" x="8596313" y="636588"/>
          <p14:tracePt t="11114" x="8531225" y="623888"/>
          <p14:tracePt t="11124" x="8505825" y="611188"/>
          <p14:tracePt t="11130" x="8455025" y="598488"/>
          <p14:tracePt t="11138" x="8442325" y="598488"/>
          <p14:tracePt t="11146" x="8391525" y="585788"/>
          <p14:tracePt t="11155" x="8366125" y="585788"/>
          <p14:tracePt t="11162" x="8315325" y="585788"/>
          <p14:tracePt t="11170" x="8251825" y="585788"/>
          <p14:tracePt t="11178" x="8226425" y="585788"/>
          <p14:tracePt t="11186" x="8186738" y="585788"/>
          <p14:tracePt t="11194" x="8123238" y="585788"/>
          <p14:tracePt t="11202" x="8097838" y="585788"/>
          <p14:tracePt t="11210" x="8021638" y="585788"/>
          <p14:tracePt t="11218" x="7983538" y="585788"/>
          <p14:tracePt t="11226" x="7920038" y="598488"/>
          <p14:tracePt t="11244" x="7843838" y="623888"/>
          <p14:tracePt t="11250" x="7778750" y="636588"/>
          <p14:tracePt t="11261" x="7753350" y="650875"/>
          <p14:tracePt t="11266" x="7727950" y="650875"/>
          <p14:tracePt t="11274" x="7689850" y="676275"/>
          <p14:tracePt t="11282" x="7664450" y="676275"/>
          <p14:tracePt t="11294" x="7639050" y="688975"/>
          <p14:tracePt t="11298" x="7626350" y="701675"/>
          <p14:tracePt t="11306" x="7588250" y="714375"/>
          <p14:tracePt t="11314" x="7575550" y="727075"/>
          <p14:tracePt t="11326" x="7550150" y="739775"/>
          <p14:tracePt t="11330" x="7537450" y="752475"/>
          <p14:tracePt t="11338" x="7499350" y="790575"/>
          <p14:tracePt t="11348" x="7486650" y="803275"/>
          <p14:tracePt t="11357" x="7461250" y="815975"/>
          <p14:tracePt t="11364" x="7448550" y="841375"/>
          <p14:tracePt t="11370" x="7408863" y="866775"/>
          <p14:tracePt t="11380" x="7396163" y="892175"/>
          <p14:tracePt t="11388" x="7383463" y="904875"/>
          <p14:tracePt t="11396" x="7370763" y="930275"/>
          <p14:tracePt t="11404" x="7370763" y="942975"/>
          <p14:tracePt t="11412" x="7358063" y="968375"/>
          <p14:tracePt t="11420" x="7345363" y="993775"/>
          <p14:tracePt t="11428" x="7332663" y="1006475"/>
          <p14:tracePt t="11436" x="7332663" y="1019175"/>
          <p14:tracePt t="11445" x="7332663" y="1044575"/>
          <p14:tracePt t="11455" x="7332663" y="1057275"/>
          <p14:tracePt t="11460" x="7332663" y="1069975"/>
          <p14:tracePt t="11468" x="7332663" y="1084263"/>
          <p14:tracePt t="11478" x="7332663" y="1096963"/>
          <p14:tracePt t="11484" x="7358063" y="1147763"/>
          <p14:tracePt t="11492" x="7383463" y="1160463"/>
          <p14:tracePt t="11500" x="7421563" y="1198563"/>
          <p14:tracePt t="11509" x="7448550" y="1198563"/>
          <p14:tracePt t="11516" x="7499350" y="1211263"/>
          <p14:tracePt t="11526" x="7562850" y="1223963"/>
          <p14:tracePt t="11532" x="7626350" y="1223963"/>
          <p14:tracePt t="11540" x="7702550" y="1236663"/>
          <p14:tracePt t="11548" x="7791450" y="1236663"/>
          <p14:tracePt t="11557" x="7831138" y="1236663"/>
          <p14:tracePt t="11564" x="7920038" y="1236663"/>
          <p14:tracePt t="11572" x="8021638" y="1236663"/>
          <p14:tracePt t="11580" x="8059738" y="1236663"/>
          <p14:tracePt t="11588" x="8148638" y="1236663"/>
          <p14:tracePt t="11596" x="8226425" y="1236663"/>
          <p14:tracePt t="11604" x="8251825" y="1236663"/>
          <p14:tracePt t="11613" x="8302625" y="1223963"/>
          <p14:tracePt t="11620" x="8340725" y="1211263"/>
          <p14:tracePt t="11628" x="8353425" y="1211263"/>
          <p14:tracePt t="11638" x="8366125" y="1198563"/>
          <p14:tracePt t="11644" x="8378825" y="1185863"/>
          <p14:tracePt t="11662" x="8378825" y="1173163"/>
          <p14:tracePt t="11670" x="8391525" y="1173163"/>
          <p14:tracePt t="11686" x="8391525" y="1160463"/>
          <p14:tracePt t="11702" x="8404225" y="1160463"/>
          <p14:tracePt t="11712" x="8404225" y="1147763"/>
          <p14:tracePt t="11759" x="8404225" y="1135063"/>
          <p14:tracePt t="11815" x="0" y="0"/>
        </p14:tracePtLst>
        <p14:tracePtLst>
          <p14:tracePt t="13538" x="8685213" y="2625725"/>
          <p14:tracePt t="13550" x="8685213" y="2613025"/>
          <p14:tracePt t="13561" x="8672513" y="2613025"/>
          <p14:tracePt t="13567" x="8659813" y="2600325"/>
          <p14:tracePt t="13575" x="8647113" y="2587625"/>
          <p14:tracePt t="13582" x="8634413" y="2574925"/>
          <p14:tracePt t="13591" x="8609013" y="2562225"/>
          <p14:tracePt t="13598" x="8569325" y="2549525"/>
          <p14:tracePt t="13610" x="8543925" y="2536825"/>
          <p14:tracePt t="13614" x="8493125" y="2524125"/>
          <p14:tracePt t="13624" x="8429625" y="2498725"/>
          <p14:tracePt t="13635" x="8391525" y="2486025"/>
          <p14:tracePt t="13640" x="8289925" y="2473325"/>
          <p14:tracePt t="13648" x="8239125" y="2460625"/>
          <p14:tracePt t="13656" x="8148638" y="2447925"/>
          <p14:tracePt t="13666" x="8085138" y="2447925"/>
          <p14:tracePt t="13672" x="7983538" y="2447925"/>
          <p14:tracePt t="13680" x="7932738" y="2447925"/>
          <p14:tracePt t="13688" x="7818438" y="2447925"/>
          <p14:tracePt t="13698" x="7753350" y="2447925"/>
          <p14:tracePt t="13704" x="7689850" y="2447925"/>
          <p14:tracePt t="13712" x="7537450" y="2447925"/>
          <p14:tracePt t="13720" x="7461250" y="2447925"/>
          <p14:tracePt t="13730" x="7281863" y="2473325"/>
          <p14:tracePt t="13736" x="7180263" y="2486025"/>
          <p14:tracePt t="13744" x="6988175" y="2524125"/>
          <p14:tracePt t="13752" x="6886575" y="2536825"/>
          <p14:tracePt t="13761" x="6696075" y="2574925"/>
          <p14:tracePt t="13768" x="6592888" y="2587625"/>
          <p14:tracePt t="13776" x="6376988" y="2638425"/>
          <p14:tracePt t="13784" x="6159500" y="2676525"/>
          <p14:tracePt t="13795" x="6045200" y="2689225"/>
          <p14:tracePt t="13800" x="5815013" y="2714625"/>
          <p14:tracePt t="13809" x="5700713" y="2740025"/>
          <p14:tracePt t="13816" x="5470525" y="2765425"/>
          <p14:tracePt t="13824" x="5368925" y="2778125"/>
          <p14:tracePt t="13832" x="5153025" y="2805113"/>
          <p14:tracePt t="13840" x="5062538" y="2817813"/>
          <p14:tracePt t="13848" x="4922838" y="2855913"/>
          <p14:tracePt t="13856" x="4833938" y="2881313"/>
          <p14:tracePt t="13864" x="4756150" y="2906713"/>
          <p14:tracePt t="13872" x="4679950" y="2944813"/>
          <p14:tracePt t="13880" x="4616450" y="2970213"/>
          <p14:tracePt t="13888" x="4565650" y="3008313"/>
          <p14:tracePt t="13900" x="4489450" y="3046413"/>
          <p14:tracePt t="13904" x="4425950" y="3097213"/>
          <p14:tracePt t="13914" x="4360863" y="3160713"/>
          <p14:tracePt t="13922" x="4322763" y="3186113"/>
          <p14:tracePt t="13931" x="4233863" y="3251200"/>
          <p14:tracePt t="13938" x="4144963" y="3314700"/>
          <p14:tracePt t="13962" x="4005263" y="3429000"/>
          <p14:tracePt t="13968" x="3902075" y="3505200"/>
          <p14:tracePt t="13971" x="3813175" y="3594100"/>
          <p14:tracePt t="13978" x="3762375" y="3646488"/>
          <p14:tracePt t="13986" x="3673475" y="3735388"/>
          <p14:tracePt t="13995" x="3622675" y="3824288"/>
          <p14:tracePt t="14002" x="3582988" y="3913188"/>
          <p14:tracePt t="14010" x="3582988" y="3989388"/>
          <p14:tracePt t="14018" x="3582988" y="4079875"/>
          <p14:tracePt t="14026" x="3582988" y="4194175"/>
          <p14:tracePt t="14034" x="3608388" y="4308475"/>
          <p14:tracePt t="14042" x="3660775" y="4435475"/>
          <p14:tracePt t="14050" x="3686175" y="4525963"/>
          <p14:tracePt t="14060" x="3749675" y="4652963"/>
          <p14:tracePt t="14066" x="3787775" y="4741863"/>
          <p14:tracePt t="14074" x="3838575" y="4818063"/>
          <p14:tracePt t="14082" x="3914775" y="4933950"/>
          <p14:tracePt t="14090" x="3965575" y="5010150"/>
          <p14:tracePt t="14098" x="4030663" y="5086350"/>
          <p14:tracePt t="14106" x="4106863" y="5162550"/>
          <p14:tracePt t="14114" x="4183063" y="5238750"/>
          <p14:tracePt t="14124" x="4310063" y="5340350"/>
          <p14:tracePt t="14130" x="4400550" y="5418138"/>
          <p14:tracePt t="14138" x="4502150" y="5481638"/>
          <p14:tracePt t="14146" x="4565650" y="5507038"/>
          <p14:tracePt t="14154" x="4692650" y="5570538"/>
          <p14:tracePt t="14162" x="4833938" y="5634038"/>
          <p14:tracePt t="14170" x="4986338" y="5684838"/>
          <p14:tracePt t="14180" x="5153025" y="5748338"/>
          <p14:tracePt t="14186" x="5356225" y="5813425"/>
          <p14:tracePt t="14196" x="5470525" y="5851525"/>
          <p14:tracePt t="14204" x="5700713" y="5915025"/>
          <p14:tracePt t="14212" x="5943600" y="5978525"/>
          <p14:tracePt t="14220" x="6184900" y="6016625"/>
          <p14:tracePt t="14228" x="6427788" y="6054725"/>
          <p14:tracePt t="14236" x="6656388" y="6092825"/>
          <p14:tracePt t="14244" x="6784975" y="6092825"/>
          <p14:tracePt t="14252" x="7026275" y="6105525"/>
          <p14:tracePt t="14260" x="7281863" y="6105525"/>
          <p14:tracePt t="14268" x="7524750" y="6105525"/>
          <p14:tracePt t="14276" x="7778750" y="6080125"/>
          <p14:tracePt t="14284" x="8021638" y="6029325"/>
          <p14:tracePt t="14294" x="8251825" y="5965825"/>
          <p14:tracePt t="14300" x="8480425" y="5902325"/>
          <p14:tracePt t="14310" x="8710613" y="5851525"/>
          <p14:tracePt t="14316" x="8951913" y="5800725"/>
          <p14:tracePt t="14324" x="9067800" y="5773738"/>
          <p14:tracePt t="14332" x="9321800" y="5722938"/>
          <p14:tracePt t="14340" x="9564688" y="5697538"/>
          <p14:tracePt t="14348" x="9794875" y="5659438"/>
          <p14:tracePt t="14356" x="9998075" y="5646738"/>
          <p14:tracePt t="14364" x="10177463" y="5608638"/>
          <p14:tracePt t="14374" x="10317163" y="5583238"/>
          <p14:tracePt t="14380" x="10483850" y="5532438"/>
          <p14:tracePt t="14388" x="10585450" y="5468938"/>
          <p14:tracePt t="14396" x="10661650" y="5418138"/>
          <p14:tracePt t="14404" x="10737850" y="5340350"/>
          <p14:tracePt t="14412" x="10801350" y="5213350"/>
          <p14:tracePt t="14420" x="10839450" y="5111750"/>
          <p14:tracePt t="14428" x="10879138" y="4997450"/>
          <p14:tracePt t="14436" x="10891838" y="4906963"/>
          <p14:tracePt t="14444" x="10891838" y="4818063"/>
          <p14:tracePt t="14460" x="10904538" y="4716463"/>
          <p14:tracePt t="14462" x="10904538" y="4640263"/>
          <p14:tracePt t="14468" x="10891838" y="4551363"/>
          <p14:tracePt t="14478" x="10879138" y="4473575"/>
          <p14:tracePt t="14484" x="10852150" y="4384675"/>
          <p14:tracePt t="14495" x="10826750" y="4321175"/>
          <p14:tracePt t="14502" x="10801350" y="4244975"/>
          <p14:tracePt t="14511" x="10775950" y="4156075"/>
          <p14:tracePt t="14518" x="10725150" y="4065588"/>
          <p14:tracePt t="14529" x="10687050" y="4002088"/>
          <p14:tracePt t="14534" x="10623550" y="3900488"/>
          <p14:tracePt t="14543" x="10572750" y="3836988"/>
          <p14:tracePt t="14550" x="10483850" y="3735388"/>
          <p14:tracePt t="14562" x="10406063" y="3659188"/>
          <p14:tracePt t="14566" x="10266363" y="3543300"/>
          <p14:tracePt t="14576" x="10152063" y="3467100"/>
          <p14:tracePt t="14582" x="10048875" y="3403600"/>
          <p14:tracePt t="14594" x="9934575" y="3340100"/>
          <p14:tracePt t="14598" x="9820275" y="3276600"/>
          <p14:tracePt t="14606" x="9704388" y="3238500"/>
          <p14:tracePt t="14614" x="9602788" y="3211513"/>
          <p14:tracePt t="14624" x="9501188" y="3186113"/>
          <p14:tracePt t="14630" x="9412288" y="3173413"/>
          <p14:tracePt t="14638" x="9321800" y="3173413"/>
          <p14:tracePt t="14646" x="9232900" y="3173413"/>
          <p14:tracePt t="14654" x="9144000" y="3173413"/>
          <p14:tracePt t="14662" x="9055100" y="3160713"/>
          <p14:tracePt t="14670" x="8939213" y="3160713"/>
          <p14:tracePt t="14678" x="8888413" y="3160713"/>
          <p14:tracePt t="14686" x="8761413" y="3160713"/>
          <p14:tracePt t="14694" x="8634413" y="3148013"/>
          <p14:tracePt t="14702" x="8556625" y="3148013"/>
          <p14:tracePt t="14710" x="8378825" y="3135313"/>
          <p14:tracePt t="14718" x="8186738" y="3122613"/>
          <p14:tracePt t="14726" x="8085138" y="3122613"/>
          <p14:tracePt t="14734" x="7869238" y="3109913"/>
          <p14:tracePt t="14743" x="7651750" y="3109913"/>
          <p14:tracePt t="14752" x="7537450" y="3109913"/>
          <p14:tracePt t="14759" x="7307263" y="3122613"/>
          <p14:tracePt t="14768" x="7205663" y="3135313"/>
          <p14:tracePt t="14779" x="6988175" y="3173413"/>
          <p14:tracePt t="14784" x="6886575" y="3198813"/>
          <p14:tracePt t="14794" x="6696075" y="3238500"/>
          <p14:tracePt t="14800" x="6605588" y="3251200"/>
          <p14:tracePt t="14811" x="6415088" y="3302000"/>
          <p14:tracePt t="14816" x="6326188" y="3327400"/>
          <p14:tracePt t="14826" x="6235700" y="3352800"/>
          <p14:tracePt t="14832" x="6070600" y="3403600"/>
          <p14:tracePt t="14841" x="5981700" y="3429000"/>
          <p14:tracePt t="14848" x="5789613" y="3479800"/>
          <p14:tracePt t="14859" x="5700713" y="3517900"/>
          <p14:tracePt t="14864" x="5599113" y="3543300"/>
          <p14:tracePt t="14872" x="5432425" y="3606800"/>
          <p14:tracePt t="14880" x="5343525" y="3632200"/>
          <p14:tracePt t="14890" x="5280025" y="3659188"/>
          <p14:tracePt t="14896" x="5178425" y="3697288"/>
          <p14:tracePt t="14904" x="5087938" y="3735388"/>
          <p14:tracePt t="14912" x="5024438" y="3773488"/>
          <p14:tracePt t="14920" x="4986338" y="3786188"/>
          <p14:tracePt t="14928" x="4922838" y="3811588"/>
          <p14:tracePt t="14936" x="4872038" y="3849688"/>
          <p14:tracePt t="14944" x="4846638" y="3875088"/>
          <p14:tracePt t="14962" x="4756150" y="3963988"/>
          <p14:tracePt t="14968" x="4730750" y="3989388"/>
          <p14:tracePt t="14976" x="4705350" y="4040188"/>
          <p14:tracePt t="14984" x="4679950" y="4065588"/>
          <p14:tracePt t="14992" x="4667250" y="4143375"/>
          <p14:tracePt t="15000" x="4654550" y="4168775"/>
          <p14:tracePt t="15008" x="4654550" y="4244975"/>
          <p14:tracePt t="15016" x="4641850" y="4283075"/>
          <p14:tracePt t="15024" x="4641850" y="4346575"/>
          <p14:tracePt t="15032" x="4641850" y="4384675"/>
          <p14:tracePt t="15044" x="4641850" y="4422775"/>
          <p14:tracePt t="15048" x="4641850" y="4498975"/>
          <p14:tracePt t="15060" x="4641850" y="4525963"/>
          <p14:tracePt t="15066" x="4667250" y="4589463"/>
          <p14:tracePt t="15078" x="4679950" y="4614863"/>
          <p14:tracePt t="15082" x="4692650" y="4640263"/>
          <p14:tracePt t="15091" x="4718050" y="4703763"/>
          <p14:tracePt t="15098" x="4743450" y="4729163"/>
          <p14:tracePt t="15106" x="4770438" y="4754563"/>
          <p14:tracePt t="15114" x="4821238" y="4830763"/>
          <p14:tracePt t="15124" x="4846638" y="4868863"/>
          <p14:tracePt t="15130" x="4872038" y="4894263"/>
          <p14:tracePt t="15138" x="4922838" y="4972050"/>
          <p14:tracePt t="15146" x="4948238" y="5022850"/>
          <p14:tracePt t="15155" x="4986338" y="5060950"/>
          <p14:tracePt t="15162" x="5011738" y="5099050"/>
          <p14:tracePt t="15170" x="5087938" y="5187950"/>
          <p14:tracePt t="15178" x="5126038" y="5238750"/>
          <p14:tracePt t="15187" x="5178425" y="5276850"/>
          <p14:tracePt t="15194" x="5216525" y="5327650"/>
          <p14:tracePt t="15202" x="5254625" y="5367338"/>
          <p14:tracePt t="15210" x="5330825" y="5430838"/>
          <p14:tracePt t="15218" x="5368925" y="5456238"/>
          <p14:tracePt t="15226" x="5394325" y="5481638"/>
          <p14:tracePt t="15234" x="5432425" y="5507038"/>
          <p14:tracePt t="15242" x="5457825" y="5519738"/>
          <p14:tracePt t="15250" x="5521325" y="5557838"/>
          <p14:tracePt t="15258" x="5548313" y="5570538"/>
          <p14:tracePt t="15266" x="5586413" y="5595938"/>
          <p14:tracePt t="15274" x="5611813" y="5608638"/>
          <p14:tracePt t="15282" x="5649913" y="5621338"/>
          <p14:tracePt t="15290" x="5688013" y="5646738"/>
          <p14:tracePt t="15298" x="5726113" y="5659438"/>
          <p14:tracePt t="15306" x="5776913" y="5672138"/>
          <p14:tracePt t="15314" x="5865813" y="5710238"/>
          <p14:tracePt t="15322" x="5918200" y="5722938"/>
          <p14:tracePt t="15332" x="5969000" y="5735638"/>
          <p14:tracePt t="15338" x="6032500" y="5761038"/>
          <p14:tracePt t="15348" x="6083300" y="5773738"/>
          <p14:tracePt t="15357" x="6146800" y="5788025"/>
          <p14:tracePt t="15364" x="6210300" y="5813425"/>
          <p14:tracePt t="15374" x="6273800" y="5826125"/>
          <p14:tracePt t="15380" x="6338888" y="5851525"/>
          <p14:tracePt t="15388" x="6415088" y="5864225"/>
          <p14:tracePt t="15396" x="6503988" y="5889625"/>
          <p14:tracePt t="15404" x="6580188" y="5915025"/>
          <p14:tracePt t="15412" x="6670675" y="5940425"/>
          <p14:tracePt t="15421" x="6759575" y="5953125"/>
          <p14:tracePt t="15428" x="6848475" y="5978525"/>
          <p14:tracePt t="15436" x="6950075" y="5991225"/>
          <p14:tracePt t="15444" x="7038975" y="6016625"/>
          <p14:tracePt t="15452" x="7142163" y="6029325"/>
          <p14:tracePt t="15460" x="7243763" y="6042025"/>
          <p14:tracePt t="15468" x="7332663" y="6054725"/>
          <p14:tracePt t="15476" x="7435850" y="6067425"/>
          <p14:tracePt t="15484" x="7550150" y="6080125"/>
          <p14:tracePt t="15492" x="7651750" y="6092825"/>
          <p14:tracePt t="15500" x="7766050" y="6092825"/>
          <p14:tracePt t="15509" x="7881938" y="6092825"/>
          <p14:tracePt t="15516" x="7996238" y="6105525"/>
          <p14:tracePt t="15524" x="8123238" y="6105525"/>
          <p14:tracePt t="15532" x="8251825" y="6105525"/>
          <p14:tracePt t="15540" x="8378825" y="6105525"/>
          <p14:tracePt t="15548" x="8505825" y="6105525"/>
          <p14:tracePt t="15556" x="8621713" y="6105525"/>
          <p14:tracePt t="15564" x="8723313" y="6105525"/>
          <p14:tracePt t="15572" x="8837613" y="6080125"/>
          <p14:tracePt t="15580" x="8913813" y="6067425"/>
          <p14:tracePt t="15588" x="9042400" y="6029325"/>
          <p14:tracePt t="15596" x="9105900" y="6003925"/>
          <p14:tracePt t="15608" x="9156700" y="5978525"/>
          <p14:tracePt t="15612" x="9182100" y="5965825"/>
          <p14:tracePt t="15622" x="9194800" y="5953125"/>
          <p14:tracePt t="15630" x="9207500" y="5953125"/>
          <p14:tracePt t="15639" x="9207500" y="5940425"/>
          <p14:tracePt t="15855" x="0" y="0"/>
        </p14:tracePtLst>
        <p14:tracePtLst>
          <p14:tracePt t="21453" x="7512050" y="3225800"/>
          <p14:tracePt t="21460" x="7486650" y="3211513"/>
          <p14:tracePt t="21471" x="7473950" y="3211513"/>
          <p14:tracePt t="21484" x="7448550" y="3198813"/>
          <p14:tracePt t="21487" x="7408863" y="3186113"/>
          <p14:tracePt t="21495" x="7383463" y="3186113"/>
          <p14:tracePt t="21502" x="7307263" y="3160713"/>
          <p14:tracePt t="21512" x="7256463" y="3160713"/>
          <p14:tracePt t="21519" x="7218363" y="3148013"/>
          <p14:tracePt t="21527" x="7167563" y="3135313"/>
          <p14:tracePt t="21535" x="7129463" y="3135313"/>
          <p14:tracePt t="21546" x="7078663" y="3122613"/>
          <p14:tracePt t="21550" x="7026275" y="3122613"/>
          <p14:tracePt t="21562" x="6975475" y="3109913"/>
          <p14:tracePt t="21566" x="6924675" y="3109913"/>
          <p14:tracePt t="21575" x="6873875" y="3109913"/>
          <p14:tracePt t="21582" x="6823075" y="3097213"/>
          <p14:tracePt t="21592" x="6708775" y="3097213"/>
          <p14:tracePt t="21598" x="6643688" y="3084513"/>
          <p14:tracePt t="21606" x="6580188" y="3084513"/>
          <p14:tracePt t="21614" x="6503988" y="3084513"/>
          <p14:tracePt t="21623" x="6427788" y="3084513"/>
          <p14:tracePt t="21630" x="6338888" y="3084513"/>
          <p14:tracePt t="21638" x="6261100" y="3071813"/>
          <p14:tracePt t="21646" x="6172200" y="3071813"/>
          <p14:tracePt t="21655" x="6070600" y="3071813"/>
          <p14:tracePt t="21663" x="5981700" y="3071813"/>
          <p14:tracePt t="21671" x="5891213" y="3071813"/>
          <p14:tracePt t="21679" x="5789613" y="3071813"/>
          <p14:tracePt t="21687" x="5713413" y="3071813"/>
          <p14:tracePt t="21694" x="5649913" y="3071813"/>
          <p14:tracePt t="21702" x="5599113" y="3071813"/>
          <p14:tracePt t="21718" x="5470525" y="3084513"/>
          <p14:tracePt t="21727" x="5394325" y="3097213"/>
          <p14:tracePt t="21734" x="5368925" y="3109913"/>
          <p14:tracePt t="21747" x="5343525" y="3122613"/>
          <p14:tracePt t="21752" x="5318125" y="3122613"/>
          <p14:tracePt t="21759" x="5267325" y="3135313"/>
          <p14:tracePt t="21768" x="5241925" y="3148013"/>
          <p14:tracePt t="21777" x="5216525" y="3160713"/>
          <p14:tracePt t="21784" x="5191125" y="3160713"/>
          <p14:tracePt t="21794" x="5138738" y="3186113"/>
          <p14:tracePt t="21800" x="5100638" y="3198813"/>
          <p14:tracePt t="21809" x="5075238" y="3198813"/>
          <p14:tracePt t="21816" x="5049838" y="3211513"/>
          <p14:tracePt t="21824" x="4986338" y="3238500"/>
          <p14:tracePt t="21832" x="4960938" y="3251200"/>
          <p14:tracePt t="21840" x="4935538" y="3263900"/>
          <p14:tracePt t="21849" x="4910138" y="3276600"/>
          <p14:tracePt t="21857" x="4884738" y="3289300"/>
          <p14:tracePt t="21865" x="4859338" y="3302000"/>
          <p14:tracePt t="21875" x="4821238" y="3327400"/>
          <p14:tracePt t="21881" x="4808538" y="3352800"/>
          <p14:tracePt t="21888" x="4783138" y="3365500"/>
          <p14:tracePt t="21897" x="4770438" y="3378200"/>
          <p14:tracePt t="21904" x="4770438" y="3403600"/>
          <p14:tracePt t="21915" x="4756150" y="3416300"/>
          <p14:tracePt t="21921" x="4743450" y="3429000"/>
          <p14:tracePt t="21929" x="4730750" y="3454400"/>
          <p14:tracePt t="21936" x="4730750" y="3467100"/>
          <p14:tracePt t="21961" x="4730750" y="3517900"/>
          <p14:tracePt t="21969" x="4730750" y="3530600"/>
          <p14:tracePt t="21976" x="4730750" y="3556000"/>
          <p14:tracePt t="21984" x="4730750" y="3581400"/>
          <p14:tracePt t="21993" x="4730750" y="3606800"/>
          <p14:tracePt t="22000" x="4743450" y="3632200"/>
          <p14:tracePt t="22008" x="4756150" y="3671888"/>
          <p14:tracePt t="22018" x="4770438" y="3697288"/>
          <p14:tracePt t="22024" x="4795838" y="3735388"/>
          <p14:tracePt t="22034" x="4821238" y="3760788"/>
          <p14:tracePt t="22041" x="4846638" y="3798888"/>
          <p14:tracePt t="22050" x="4935538" y="3862388"/>
          <p14:tracePt t="22058" x="4973638" y="3875088"/>
          <p14:tracePt t="22066" x="5037138" y="3913188"/>
          <p14:tracePt t="22074" x="5113338" y="3951288"/>
          <p14:tracePt t="22082" x="5203825" y="3976688"/>
          <p14:tracePt t="22090" x="5292725" y="4014788"/>
          <p14:tracePt t="22098" x="5394325" y="4040188"/>
          <p14:tracePt t="22106" x="5445125" y="4052888"/>
          <p14:tracePt t="22114" x="5573713" y="4079875"/>
          <p14:tracePt t="22122" x="5700713" y="4105275"/>
          <p14:tracePt t="22130" x="5840413" y="4130675"/>
          <p14:tracePt t="22138" x="5918200" y="4130675"/>
          <p14:tracePt t="22146" x="6070600" y="4156075"/>
          <p14:tracePt t="22154" x="6235700" y="4156075"/>
          <p14:tracePt t="22162" x="6313488" y="4168775"/>
          <p14:tracePt t="22170" x="6465888" y="4168775"/>
          <p14:tracePt t="22179" x="6542088" y="4181475"/>
          <p14:tracePt t="22186" x="6708775" y="4181475"/>
          <p14:tracePt t="22194" x="6784975" y="4181475"/>
          <p14:tracePt t="22202" x="6950075" y="4181475"/>
          <p14:tracePt t="22212" x="7038975" y="4181475"/>
          <p14:tracePt t="22218" x="7218363" y="4181475"/>
          <p14:tracePt t="22226" x="7307263" y="4181475"/>
          <p14:tracePt t="22234" x="7486650" y="4181475"/>
          <p14:tracePt t="22242" x="7588250" y="4181475"/>
          <p14:tracePt t="22250" x="7778750" y="4181475"/>
          <p14:tracePt t="22258" x="7869238" y="4194175"/>
          <p14:tracePt t="22266" x="8072438" y="4194175"/>
          <p14:tracePt t="22274" x="8161338" y="4194175"/>
          <p14:tracePt t="22282" x="8264525" y="4194175"/>
          <p14:tracePt t="22290" x="8455025" y="4194175"/>
          <p14:tracePt t="22298" x="8556625" y="4194175"/>
          <p14:tracePt t="22308" x="8647113" y="4194175"/>
          <p14:tracePt t="22314" x="8812213" y="4194175"/>
          <p14:tracePt t="22324" x="8888413" y="4194175"/>
          <p14:tracePt t="22332" x="8951913" y="4181475"/>
          <p14:tracePt t="22340" x="9093200" y="4156075"/>
          <p14:tracePt t="22349" x="9156700" y="4143375"/>
          <p14:tracePt t="22356" x="9207500" y="4117975"/>
          <p14:tracePt t="22364" x="9283700" y="4092575"/>
          <p14:tracePt t="22372" x="9336088" y="4065588"/>
          <p14:tracePt t="22380" x="9399588" y="4014788"/>
          <p14:tracePt t="22389" x="9424988" y="3989388"/>
          <p14:tracePt t="22396" x="9450388" y="3951288"/>
          <p14:tracePt t="22404" x="9463088" y="3913188"/>
          <p14:tracePt t="22412" x="9475788" y="3875088"/>
          <p14:tracePt t="22420" x="9488488" y="3836988"/>
          <p14:tracePt t="22428" x="9488488" y="3798888"/>
          <p14:tracePt t="22436" x="9488488" y="3760788"/>
          <p14:tracePt t="22444" x="9501188" y="3722688"/>
          <p14:tracePt t="22452" x="9501188" y="3684588"/>
          <p14:tracePt t="22460" x="9501188" y="3646488"/>
          <p14:tracePt t="22468" x="9488488" y="3606800"/>
          <p14:tracePt t="22476" x="9475788" y="3594100"/>
          <p14:tracePt t="22484" x="9463088" y="3568700"/>
          <p14:tracePt t="22493" x="9437688" y="3530600"/>
          <p14:tracePt t="22500" x="9424988" y="3505200"/>
          <p14:tracePt t="22508" x="9412288" y="3505200"/>
          <p14:tracePt t="22518" x="9374188" y="3467100"/>
          <p14:tracePt t="22524" x="9336088" y="3441700"/>
          <p14:tracePt t="22535" x="9321800" y="3429000"/>
          <p14:tracePt t="22540" x="9271000" y="3390900"/>
          <p14:tracePt t="22548" x="9245600" y="3378200"/>
          <p14:tracePt t="22556" x="9182100" y="3352800"/>
          <p14:tracePt t="22564" x="9144000" y="3340100"/>
          <p14:tracePt t="22572" x="9080500" y="3314700"/>
          <p14:tracePt t="22581" x="9055100" y="3302000"/>
          <p14:tracePt t="22590" x="8978900" y="3289300"/>
          <p14:tracePt t="22596" x="8913813" y="3276600"/>
          <p14:tracePt t="22606" x="8875713" y="3263900"/>
          <p14:tracePt t="22612" x="8824913" y="3263900"/>
          <p14:tracePt t="22622" x="8748713" y="3251200"/>
          <p14:tracePt t="22630" x="8710613" y="3251200"/>
          <p14:tracePt t="22638" x="8621713" y="3238500"/>
          <p14:tracePt t="22646" x="8583613" y="3238500"/>
          <p14:tracePt t="22654" x="8531225" y="3225800"/>
          <p14:tracePt t="22662" x="8429625" y="3225800"/>
          <p14:tracePt t="22670" x="8378825" y="3211513"/>
          <p14:tracePt t="22678" x="8315325" y="3211513"/>
          <p14:tracePt t="22687" x="8201025" y="3198813"/>
          <p14:tracePt t="22694" x="8135938" y="3198813"/>
          <p14:tracePt t="22704" x="8072438" y="3186113"/>
          <p14:tracePt t="22710" x="7932738" y="3186113"/>
          <p14:tracePt t="22719" x="7856538" y="3173413"/>
          <p14:tracePt t="22726" x="7778750" y="3173413"/>
          <p14:tracePt t="22737" x="7613650" y="3160713"/>
          <p14:tracePt t="22743" x="7537450" y="3148013"/>
          <p14:tracePt t="22750" x="7461250" y="3148013"/>
          <p14:tracePt t="22758" x="7383463" y="3148013"/>
          <p14:tracePt t="22767" x="7231063" y="3135313"/>
          <p14:tracePt t="22774" x="7142163" y="3122613"/>
          <p14:tracePt t="22782" x="7065963" y="3122613"/>
          <p14:tracePt t="22790" x="6988175" y="3122613"/>
          <p14:tracePt t="22799" x="6911975" y="3109913"/>
          <p14:tracePt t="22806" x="6772275" y="3109913"/>
          <p14:tracePt t="22814" x="6696075" y="3109913"/>
          <p14:tracePt t="22822" x="6630988" y="3109913"/>
          <p14:tracePt t="22830" x="6554788" y="3109913"/>
          <p14:tracePt t="22838" x="6478588" y="3109913"/>
          <p14:tracePt t="22846" x="6402388" y="3109913"/>
          <p14:tracePt t="22854" x="6326188" y="3109913"/>
          <p14:tracePt t="22862" x="6172200" y="3109913"/>
          <p14:tracePt t="22870" x="6096000" y="3122613"/>
          <p14:tracePt t="22878" x="6032500" y="3135313"/>
          <p14:tracePt t="22889" x="5956300" y="3148013"/>
          <p14:tracePt t="22894" x="5878513" y="3160713"/>
          <p14:tracePt t="22907" x="5802313" y="3160713"/>
          <p14:tracePt t="22912" x="5738813" y="3173413"/>
          <p14:tracePt t="22921" x="5662613" y="3186113"/>
          <p14:tracePt t="22928" x="5599113" y="3198813"/>
          <p14:tracePt t="22938" x="5535613" y="3211513"/>
          <p14:tracePt t="22944" x="5407025" y="3238500"/>
          <p14:tracePt t="22952" x="5343525" y="3263900"/>
          <p14:tracePt t="22960" x="5280025" y="3276600"/>
          <p14:tracePt t="22971" x="5216525" y="3289300"/>
          <p14:tracePt t="22976" x="5165725" y="3302000"/>
          <p14:tracePt t="22984" x="5113338" y="3327400"/>
          <p14:tracePt t="22992" x="5075238" y="3340100"/>
          <p14:tracePt t="23001" x="5024438" y="3352800"/>
          <p14:tracePt t="23008" x="4986338" y="3378200"/>
          <p14:tracePt t="23016" x="4948238" y="3390900"/>
          <p14:tracePt t="23024" x="4922838" y="3416300"/>
          <p14:tracePt t="23032" x="4884738" y="3429000"/>
          <p14:tracePt t="23040" x="4833938" y="3467100"/>
          <p14:tracePt t="23048" x="4808538" y="3492500"/>
          <p14:tracePt t="23056" x="4770438" y="3517900"/>
          <p14:tracePt t="23077" x="4730750" y="3543300"/>
          <p14:tracePt t="23080" x="4718050" y="3556000"/>
          <p14:tracePt t="23088" x="4705350" y="3568700"/>
          <p14:tracePt t="23096" x="4692650" y="3568700"/>
          <p14:tracePt t="23104" x="4692650" y="3581400"/>
          <p14:tracePt t="23112" x="4692650" y="3594100"/>
          <p14:tracePt t="23120" x="4692650" y="3606800"/>
          <p14:tracePt t="23128" x="4692650" y="3619500"/>
          <p14:tracePt t="23136" x="4692650" y="3632200"/>
          <p14:tracePt t="23144" x="4692650" y="3659188"/>
          <p14:tracePt t="23152" x="4692650" y="3697288"/>
          <p14:tracePt t="23162" x="4692650" y="3722688"/>
          <p14:tracePt t="23170" x="4705350" y="3748088"/>
          <p14:tracePt t="23178" x="4730750" y="3798888"/>
          <p14:tracePt t="23188" x="4743450" y="3836988"/>
          <p14:tracePt t="23198" x="4783138" y="3887788"/>
          <p14:tracePt t="23206" x="4833938" y="3938588"/>
          <p14:tracePt t="23214" x="4872038" y="3976688"/>
          <p14:tracePt t="23222" x="4935538" y="4014788"/>
          <p14:tracePt t="23230" x="4999038" y="4052888"/>
          <p14:tracePt t="23238" x="5075238" y="4079875"/>
          <p14:tracePt t="23246" x="5113338" y="4092575"/>
          <p14:tracePt t="23254" x="5216525" y="4117975"/>
          <p14:tracePt t="23262" x="5318125" y="4130675"/>
          <p14:tracePt t="23270" x="5432425" y="4130675"/>
          <p14:tracePt t="23279" x="5508625" y="4130675"/>
          <p14:tracePt t="23286" x="5662613" y="4130675"/>
          <p14:tracePt t="23294" x="5738813" y="4130675"/>
          <p14:tracePt t="23302" x="5903913" y="4130675"/>
          <p14:tracePt t="23311" x="6083300" y="4105275"/>
          <p14:tracePt t="23318" x="6172200" y="4092575"/>
          <p14:tracePt t="23327" x="6389688" y="4052888"/>
          <p14:tracePt t="23334" x="6491288" y="4040188"/>
          <p14:tracePt t="23343" x="6721475" y="4014788"/>
          <p14:tracePt t="23350" x="6823075" y="4002088"/>
          <p14:tracePt t="23359" x="7065963" y="3989388"/>
          <p14:tracePt t="23366" x="7180263" y="3989388"/>
          <p14:tracePt t="23374" x="7421563" y="3989388"/>
          <p14:tracePt t="23381" x="7550150" y="3989388"/>
          <p14:tracePt t="23392" x="7778750" y="3989388"/>
          <p14:tracePt t="23398" x="7894638" y="3989388"/>
          <p14:tracePt t="23407" x="8110538" y="3989388"/>
          <p14:tracePt t="23414" x="8226425" y="3989388"/>
          <p14:tracePt t="23424" x="8429625" y="3989388"/>
          <p14:tracePt t="23430" x="8531225" y="3989388"/>
          <p14:tracePt t="23441" x="8685213" y="3963988"/>
          <p14:tracePt t="23446" x="8799513" y="3938588"/>
          <p14:tracePt t="23456" x="8888413" y="3913188"/>
          <p14:tracePt t="23461" x="8939213" y="3887788"/>
          <p14:tracePt t="23472" x="8991600" y="3875088"/>
          <p14:tracePt t="23480" x="9055100" y="3836988"/>
          <p14:tracePt t="23488" x="9080500" y="3824288"/>
          <p14:tracePt t="23496" x="9093200" y="3811588"/>
          <p14:tracePt t="23504" x="9105900" y="3798888"/>
          <p14:tracePt t="23512" x="9105900" y="3786188"/>
          <p14:tracePt t="23520" x="9118600" y="3773488"/>
          <p14:tracePt t="23536" x="9118600" y="3760788"/>
          <p14:tracePt t="23796" x="0" y="0"/>
        </p14:tracePtLst>
        <p14:tracePtLst>
          <p14:tracePt t="25152" x="5853113" y="3352800"/>
          <p14:tracePt t="25237" x="5840413" y="3352800"/>
          <p14:tracePt t="25253" x="5827713" y="3352800"/>
          <p14:tracePt t="25269" x="5815013" y="3352800"/>
          <p14:tracePt t="25281" x="5802313" y="3352800"/>
          <p14:tracePt t="25293" x="5789613" y="3352800"/>
          <p14:tracePt t="25301" x="5776913" y="3352800"/>
          <p14:tracePt t="25313" x="5751513" y="3340100"/>
          <p14:tracePt t="25317" x="5738813" y="3340100"/>
          <p14:tracePt t="25328" x="5713413" y="3340100"/>
          <p14:tracePt t="25333" x="5688013" y="3340100"/>
          <p14:tracePt t="25346" x="5675313" y="3340100"/>
          <p14:tracePt t="25348" x="5649913" y="3340100"/>
          <p14:tracePt t="25357" x="5624513" y="3327400"/>
          <p14:tracePt t="25364" x="5611813" y="3327400"/>
          <p14:tracePt t="25372" x="5586413" y="3327400"/>
          <p14:tracePt t="25381" x="5561013" y="3327400"/>
          <p14:tracePt t="25389" x="5535613" y="3314700"/>
          <p14:tracePt t="25397" x="5483225" y="3314700"/>
          <p14:tracePt t="25404" x="5457825" y="3302000"/>
          <p14:tracePt t="25413" x="5419725" y="3302000"/>
          <p14:tracePt t="25422" x="5394325" y="3302000"/>
          <p14:tracePt t="25429" x="5356225" y="3302000"/>
          <p14:tracePt t="25437" x="5330825" y="3302000"/>
          <p14:tracePt t="25444" x="5280025" y="3302000"/>
          <p14:tracePt t="25452" x="5254625" y="3302000"/>
          <p14:tracePt t="25462" x="5241925" y="3302000"/>
          <p14:tracePt t="25468" x="5216525" y="3302000"/>
          <p14:tracePt t="25480" x="5191125" y="3302000"/>
          <p14:tracePt t="25486" x="5178425" y="3302000"/>
          <p14:tracePt t="25494" x="5165725" y="3302000"/>
          <p14:tracePt t="25502" x="5153025" y="3302000"/>
          <p14:tracePt t="25512" x="5138738" y="3302000"/>
          <p14:tracePt t="25518" x="5126038" y="3302000"/>
          <p14:tracePt t="25527" x="5100638" y="3302000"/>
          <p14:tracePt t="25534" x="5075238" y="3302000"/>
          <p14:tracePt t="25547" x="5049838" y="3302000"/>
          <p14:tracePt t="25550" x="5024438" y="3302000"/>
          <p14:tracePt t="25558" x="4999038" y="3302000"/>
          <p14:tracePt t="25566" x="4960938" y="3302000"/>
          <p14:tracePt t="25577" x="4922838" y="3302000"/>
          <p14:tracePt t="25582" x="4897438" y="3302000"/>
          <p14:tracePt t="25590" x="4859338" y="3302000"/>
          <p14:tracePt t="25598" x="4833938" y="3302000"/>
          <p14:tracePt t="25608" x="4795838" y="3302000"/>
          <p14:tracePt t="25614" x="4783138" y="3302000"/>
          <p14:tracePt t="25622" x="4756150" y="3302000"/>
          <p14:tracePt t="25630" x="4743450" y="3302000"/>
          <p14:tracePt t="25640" x="4705350" y="3302000"/>
          <p14:tracePt t="25646" x="4692650" y="3302000"/>
          <p14:tracePt t="25654" x="4679950" y="3302000"/>
          <p14:tracePt t="25662" x="4654550" y="3302000"/>
          <p14:tracePt t="25670" x="4641850" y="3302000"/>
          <p14:tracePt t="25678" x="4616450" y="3314700"/>
          <p14:tracePt t="25686" x="4603750" y="3314700"/>
          <p14:tracePt t="25696" x="4578350" y="3314700"/>
          <p14:tracePt t="25702" x="4552950" y="3327400"/>
          <p14:tracePt t="25711" x="4540250" y="3327400"/>
          <p14:tracePt t="25721" x="4527550" y="3340100"/>
          <p14:tracePt t="25728" x="4502150" y="3352800"/>
          <p14:tracePt t="25734" x="4476750" y="3365500"/>
          <p14:tracePt t="25742" x="4464050" y="3378200"/>
          <p14:tracePt t="25752" x="4451350" y="3390900"/>
          <p14:tracePt t="25758" x="4413250" y="3403600"/>
          <p14:tracePt t="25768" x="4400550" y="3416300"/>
          <p14:tracePt t="25778" x="4387850" y="3429000"/>
          <p14:tracePt t="25784" x="4360863" y="3441700"/>
          <p14:tracePt t="25800" x="4348163" y="3454400"/>
          <p14:tracePt t="25844" x="4335463" y="3467100"/>
          <p14:tracePt t="25860" x="4335463" y="3479800"/>
          <p14:tracePt t="25868" x="4322763" y="3479800"/>
          <p14:tracePt t="25876" x="4322763" y="3492500"/>
          <p14:tracePt t="25901" x="4322763" y="3505200"/>
          <p14:tracePt t="25935" x="4322763" y="3517900"/>
          <p14:tracePt t="26074" x="4335463" y="3517900"/>
          <p14:tracePt t="26079" x="4348163" y="3530600"/>
          <p14:tracePt t="26096" x="4360863" y="3530600"/>
          <p14:tracePt t="26104" x="4373563" y="3530600"/>
          <p14:tracePt t="26111" x="4387850" y="3530600"/>
          <p14:tracePt t="26118" x="4400550" y="3530600"/>
          <p14:tracePt t="26130" x="4413250" y="3530600"/>
          <p14:tracePt t="26144" x="4425950" y="3530600"/>
          <p14:tracePt t="26170" x="4438650" y="3530600"/>
          <p14:tracePt t="26175" x="4476750" y="3530600"/>
          <p14:tracePt t="26190" x="4489450" y="3530600"/>
          <p14:tracePt t="26214" x="4502150" y="3530600"/>
          <p14:tracePt t="26239" x="4514850" y="3530600"/>
          <p14:tracePt t="26256" x="4527550" y="3530600"/>
          <p14:tracePt t="26270" x="4527550" y="3543300"/>
          <p14:tracePt t="26294" x="4540250" y="3543300"/>
          <p14:tracePt t="26328" x="4552950" y="3543300"/>
          <p14:tracePt t="26360" x="4565650" y="3543300"/>
          <p14:tracePt t="26384" x="4578350" y="3543300"/>
          <p14:tracePt t="26417" x="4591050" y="3543300"/>
          <p14:tracePt t="26441" x="4603750" y="3543300"/>
          <p14:tracePt t="26472" x="4629150" y="3543300"/>
          <p14:tracePt t="26481" x="4641850" y="3543300"/>
          <p14:tracePt t="26489" x="4654550" y="3556000"/>
          <p14:tracePt t="26504" x="4679950" y="3556000"/>
          <p14:tracePt t="26512" x="4705350" y="3556000"/>
          <p14:tracePt t="26520" x="4730750" y="3556000"/>
          <p14:tracePt t="26530" x="4743450" y="3556000"/>
          <p14:tracePt t="26546" x="4770438" y="3568700"/>
          <p14:tracePt t="26553" x="4795838" y="3568700"/>
          <p14:tracePt t="26563" x="4808538" y="3568700"/>
          <p14:tracePt t="26578" x="4821238" y="3568700"/>
          <p14:tracePt t="26584" x="4833938" y="3568700"/>
          <p14:tracePt t="26597" x="4846638" y="3568700"/>
          <p14:tracePt t="26602" x="4859338" y="3568700"/>
          <p14:tracePt t="26618" x="4872038" y="3568700"/>
          <p14:tracePt t="26624" x="4897438" y="3568700"/>
          <p14:tracePt t="26634" x="4910138" y="3568700"/>
          <p14:tracePt t="26650" x="4935538" y="3568700"/>
          <p14:tracePt t="26658" x="4960938" y="3568700"/>
          <p14:tracePt t="26667" x="4973638" y="3568700"/>
          <p14:tracePt t="26674" x="4986338" y="3568700"/>
          <p14:tracePt t="26690" x="5011738" y="3568700"/>
          <p14:tracePt t="26699" x="5024438" y="3568700"/>
          <p14:tracePt t="26706" x="5037138" y="3581400"/>
          <p14:tracePt t="26722" x="5049838" y="3581400"/>
          <p14:tracePt t="26732" x="5062538" y="3581400"/>
          <p14:tracePt t="26738" x="5075238" y="3581400"/>
          <p14:tracePt t="26754" x="5100638" y="3581400"/>
          <p14:tracePt t="26765" x="5113338" y="3581400"/>
          <p14:tracePt t="26781" x="5126038" y="3581400"/>
          <p14:tracePt t="26786" x="5138738" y="3581400"/>
          <p14:tracePt t="26795" x="5165725" y="3581400"/>
          <p14:tracePt t="26812" x="5191125" y="3581400"/>
          <p14:tracePt t="26818" x="5203825" y="3568700"/>
          <p14:tracePt t="26830" x="5229225" y="3568700"/>
          <p14:tracePt t="26843" x="5254625" y="3568700"/>
          <p14:tracePt t="26850" x="5280025" y="3568700"/>
          <p14:tracePt t="26868" x="5305425" y="3568700"/>
          <p14:tracePt t="26874" x="5330825" y="3568700"/>
          <p14:tracePt t="26884" x="5356225" y="3556000"/>
          <p14:tracePt t="26900" x="5381625" y="3556000"/>
          <p14:tracePt t="26908" x="5419725" y="3556000"/>
          <p14:tracePt t="26924" x="5445125" y="3543300"/>
          <p14:tracePt t="26933" x="5470525" y="3543300"/>
          <p14:tracePt t="26940" x="5495925" y="3530600"/>
          <p14:tracePt t="26948" x="5521325" y="3530600"/>
          <p14:tracePt t="26964" x="5535613" y="3530600"/>
          <p14:tracePt t="26973" x="5535613" y="3517900"/>
          <p14:tracePt t="26980" x="5548313" y="3517900"/>
          <p14:tracePt t="26996" x="5561013" y="3517900"/>
          <p14:tracePt t="27012" x="5561013" y="3505200"/>
          <p14:tracePt t="27022" x="5573713" y="3505200"/>
          <p14:tracePt t="27038" x="5586413" y="3505200"/>
          <p14:tracePt t="27052" x="5599113" y="3505200"/>
          <p14:tracePt t="27069" x="5611813" y="3505200"/>
          <p14:tracePt t="27084" x="5624513" y="3505200"/>
          <p14:tracePt t="27116" x="5637213" y="3505200"/>
          <p14:tracePt t="27132" x="5649913" y="3505200"/>
          <p14:tracePt t="27148" x="5662613" y="3505200"/>
          <p14:tracePt t="27158" x="5675313" y="3505200"/>
          <p14:tracePt t="27164" x="5675313" y="3517900"/>
          <p14:tracePt t="27174" x="5688013" y="3517900"/>
          <p14:tracePt t="27180" x="5700713" y="3517900"/>
          <p14:tracePt t="27190" x="5700713" y="3530600"/>
          <p14:tracePt t="27198" x="5726113" y="3530600"/>
          <p14:tracePt t="27206" x="5751513" y="3543300"/>
          <p14:tracePt t="27214" x="5764213" y="3543300"/>
          <p14:tracePt t="27222" x="5776913" y="3543300"/>
          <p14:tracePt t="27230" x="5802313" y="3556000"/>
          <p14:tracePt t="27238" x="5815013" y="3556000"/>
          <p14:tracePt t="27246" x="5840413" y="3556000"/>
          <p14:tracePt t="27256" x="5853113" y="3556000"/>
          <p14:tracePt t="27262" x="5865813" y="3556000"/>
          <p14:tracePt t="27270" x="5878513" y="3556000"/>
          <p14:tracePt t="27279" x="5891213" y="3556000"/>
          <p14:tracePt t="27286" x="5903913" y="3556000"/>
          <p14:tracePt t="27295" x="5918200" y="3556000"/>
          <p14:tracePt t="27302" x="5930900" y="3556000"/>
          <p14:tracePt t="27311" x="5943600" y="3556000"/>
          <p14:tracePt t="27328" x="5956300" y="3556000"/>
          <p14:tracePt t="27334" x="5969000" y="3556000"/>
          <p14:tracePt t="27350" x="5981700" y="3556000"/>
          <p14:tracePt t="27538" x="5981700" y="3543300"/>
          <p14:tracePt t="27560" x="5969000" y="3543300"/>
          <p14:tracePt t="27576" x="5956300" y="3530600"/>
          <p14:tracePt t="27584" x="5930900" y="3530600"/>
          <p14:tracePt t="27592" x="5903913" y="3517900"/>
          <p14:tracePt t="27600" x="5865813" y="3517900"/>
          <p14:tracePt t="27610" x="5827713" y="3505200"/>
          <p14:tracePt t="27616" x="5802313" y="3492500"/>
          <p14:tracePt t="27624" x="5764213" y="3479800"/>
          <p14:tracePt t="27632" x="5738813" y="3479800"/>
          <p14:tracePt t="27640" x="5700713" y="3467100"/>
          <p14:tracePt t="27648" x="5649913" y="3454400"/>
          <p14:tracePt t="27656" x="5611813" y="3441700"/>
          <p14:tracePt t="27664" x="5586413" y="3429000"/>
          <p14:tracePt t="27672" x="5548313" y="3429000"/>
          <p14:tracePt t="27680" x="5508625" y="3416300"/>
          <p14:tracePt t="27688" x="5470525" y="3403600"/>
          <p14:tracePt t="27697" x="5432425" y="3403600"/>
          <p14:tracePt t="27704" x="5394325" y="3390900"/>
          <p14:tracePt t="27712" x="5343525" y="3390900"/>
          <p14:tracePt t="27720" x="5305425" y="3378200"/>
          <p14:tracePt t="27730" x="5267325" y="3378200"/>
          <p14:tracePt t="27736" x="5229225" y="3365500"/>
          <p14:tracePt t="27746" x="5191125" y="3365500"/>
          <p14:tracePt t="27752" x="5153025" y="3365500"/>
          <p14:tracePt t="27762" x="5126038" y="3365500"/>
          <p14:tracePt t="27770" x="5087938" y="3365500"/>
          <p14:tracePt t="27779" x="5049838" y="3365500"/>
          <p14:tracePt t="27786" x="5011738" y="3365500"/>
          <p14:tracePt t="27795" x="4986338" y="3365500"/>
          <p14:tracePt t="27802" x="4948238" y="3378200"/>
          <p14:tracePt t="27813" x="4922838" y="3378200"/>
          <p14:tracePt t="27818" x="4897438" y="3390900"/>
          <p14:tracePt t="27827" x="4872038" y="3390900"/>
          <p14:tracePt t="27834" x="4846638" y="3403600"/>
          <p14:tracePt t="27842" x="4821238" y="3403600"/>
          <p14:tracePt t="27850" x="4783138" y="3416300"/>
          <p14:tracePt t="27858" x="4770438" y="3416300"/>
          <p14:tracePt t="27866" x="4756150" y="3416300"/>
          <p14:tracePt t="27874" x="4743450" y="3429000"/>
          <p14:tracePt t="27882" x="4718050" y="3429000"/>
          <p14:tracePt t="27890" x="4705350" y="3429000"/>
          <p14:tracePt t="27898" x="4705350" y="3441700"/>
          <p14:tracePt t="27906" x="4692650" y="3441700"/>
          <p14:tracePt t="27930" x="4692650" y="3454400"/>
          <p14:tracePt t="27938" x="4679950" y="3454400"/>
          <p14:tracePt t="27946" x="4667250" y="3467100"/>
          <p14:tracePt t="27962" x="4667250" y="3479800"/>
          <p14:tracePt t="27970" x="4654550" y="3479800"/>
          <p14:tracePt t="27986" x="4654550" y="3492500"/>
          <p14:tracePt t="27994" x="4654550" y="3505200"/>
          <p14:tracePt t="28002" x="4641850" y="3517900"/>
          <p14:tracePt t="28020" x="4641850" y="3530600"/>
          <p14:tracePt t="28036" x="4641850" y="3543300"/>
          <p14:tracePt t="28052" x="4641850" y="3556000"/>
          <p14:tracePt t="28084" x="4641850" y="3568700"/>
          <p14:tracePt t="28108" x="4641850" y="3581400"/>
          <p14:tracePt t="28125" x="4641850" y="3594100"/>
          <p14:tracePt t="28132" x="4654550" y="3594100"/>
          <p14:tracePt t="28140" x="4667250" y="3606800"/>
          <p14:tracePt t="28148" x="4679950" y="3606800"/>
          <p14:tracePt t="28157" x="4692650" y="3619500"/>
          <p14:tracePt t="28164" x="4743450" y="3632200"/>
          <p14:tracePt t="28173" x="4770438" y="3632200"/>
          <p14:tracePt t="28180" x="4795838" y="3646488"/>
          <p14:tracePt t="28188" x="4821238" y="3646488"/>
          <p14:tracePt t="28196" x="4897438" y="3659188"/>
          <p14:tracePt t="28204" x="4948238" y="3659188"/>
          <p14:tracePt t="28212" x="4999038" y="3671888"/>
          <p14:tracePt t="28220" x="5049838" y="3671888"/>
          <p14:tracePt t="28228" x="5113338" y="3671888"/>
          <p14:tracePt t="28236" x="5229225" y="3671888"/>
          <p14:tracePt t="28244" x="5292725" y="3684588"/>
          <p14:tracePt t="28252" x="5356225" y="3684588"/>
          <p14:tracePt t="28262" x="5432425" y="3684588"/>
          <p14:tracePt t="28268" x="5521325" y="3684588"/>
          <p14:tracePt t="28283" x="5599113" y="3684588"/>
          <p14:tracePt t="28285" x="5751513" y="3684588"/>
          <p14:tracePt t="28292" x="5815013" y="3684588"/>
          <p14:tracePt t="28300" x="5878513" y="3684588"/>
          <p14:tracePt t="28308" x="5943600" y="3671888"/>
          <p14:tracePt t="28318" x="5994400" y="3659188"/>
          <p14:tracePt t="28326" x="6045200" y="3659188"/>
          <p14:tracePt t="28332" x="6108700" y="3646488"/>
          <p14:tracePt t="28345" x="6121400" y="3632200"/>
          <p14:tracePt t="28350" x="6146800" y="3632200"/>
          <p14:tracePt t="28358" x="6146800" y="3619500"/>
          <p14:tracePt t="28366" x="6172200" y="3619500"/>
          <p14:tracePt t="28406" x="6184900" y="3619500"/>
          <p14:tracePt t="28414" x="6184900" y="3606800"/>
          <p14:tracePt t="28510" x="6197600" y="3606800"/>
          <p14:tracePt t="28642" x="0" y="0"/>
        </p14:tracePtLst>
        <p14:tracePtLst>
          <p14:tracePt t="36405" x="7281863" y="3251200"/>
          <p14:tracePt t="36470" x="7281863" y="3238500"/>
          <p14:tracePt t="36495" x="7269163" y="3238500"/>
          <p14:tracePt t="36502" x="7256463" y="3238500"/>
          <p14:tracePt t="36518" x="7231063" y="3238500"/>
          <p14:tracePt t="36527" x="7205663" y="3225800"/>
          <p14:tracePt t="36534" x="7167563" y="3225800"/>
          <p14:tracePt t="36542" x="7142163" y="3225800"/>
          <p14:tracePt t="36559" x="7116763" y="3225800"/>
          <p14:tracePt t="36570" x="7091363" y="3225800"/>
          <p14:tracePt t="36574" x="7053263" y="3225800"/>
          <p14:tracePt t="36582" x="7013575" y="3225800"/>
          <p14:tracePt t="36600" x="6975475" y="3225800"/>
          <p14:tracePt t="36608" x="6937375" y="3225800"/>
          <p14:tracePt t="36616" x="6899275" y="3225800"/>
          <p14:tracePt t="36624" x="6861175" y="3225800"/>
          <p14:tracePt t="36632" x="6823075" y="3225800"/>
          <p14:tracePt t="36648" x="6784975" y="3225800"/>
          <p14:tracePt t="36656" x="6746875" y="3225800"/>
          <p14:tracePt t="36665" x="6708775" y="3225800"/>
          <p14:tracePt t="36672" x="6683375" y="3225800"/>
          <p14:tracePt t="36690" x="6643688" y="3225800"/>
          <p14:tracePt t="36696" x="6618288" y="3238500"/>
          <p14:tracePt t="36707" x="6580188" y="3238500"/>
          <p14:tracePt t="36712" x="6542088" y="3251200"/>
          <p14:tracePt t="36728" x="6503988" y="3263900"/>
          <p14:tracePt t="36736" x="6465888" y="3276600"/>
          <p14:tracePt t="36745" x="6440488" y="3276600"/>
          <p14:tracePt t="36762" x="6415088" y="3289300"/>
          <p14:tracePt t="36771" x="6389688" y="3302000"/>
          <p14:tracePt t="36776" x="6376988" y="3314700"/>
          <p14:tracePt t="36784" x="6364288" y="3327400"/>
          <p14:tracePt t="36802" x="6351588" y="3352800"/>
          <p14:tracePt t="36808" x="6338888" y="3365500"/>
          <p14:tracePt t="36816" x="6338888" y="3378200"/>
          <p14:tracePt t="36834" x="6326188" y="3390900"/>
          <p14:tracePt t="36840" x="6326188" y="3403600"/>
          <p14:tracePt t="36848" x="6326188" y="3416300"/>
          <p14:tracePt t="36866" x="6326188" y="3441700"/>
          <p14:tracePt t="36872" x="6326188" y="3454400"/>
          <p14:tracePt t="36880" x="6338888" y="3467100"/>
          <p14:tracePt t="36899" x="6364288" y="3492500"/>
          <p14:tracePt t="36906" x="6389688" y="3505200"/>
          <p14:tracePt t="36914" x="6427788" y="3517900"/>
          <p14:tracePt t="36922" x="6465888" y="3530600"/>
          <p14:tracePt t="36932" x="6503988" y="3543300"/>
          <p14:tracePt t="36938" x="6542088" y="3556000"/>
          <p14:tracePt t="36946" x="6592888" y="3568700"/>
          <p14:tracePt t="36957" x="6643688" y="3581400"/>
          <p14:tracePt t="36964" x="6708775" y="3581400"/>
          <p14:tracePt t="36970" x="6772275" y="3594100"/>
          <p14:tracePt t="36979" x="6835775" y="3606800"/>
          <p14:tracePt t="36989" x="6899275" y="3619500"/>
          <p14:tracePt t="36995" x="6975475" y="3632200"/>
          <p14:tracePt t="37002" x="7104063" y="3646488"/>
          <p14:tracePt t="37012" x="7180263" y="3659188"/>
          <p14:tracePt t="37018" x="7243763" y="3659188"/>
          <p14:tracePt t="37026" x="7294563" y="3659188"/>
          <p14:tracePt t="37036" x="7358063" y="3659188"/>
          <p14:tracePt t="37042" x="7396163" y="3659188"/>
          <p14:tracePt t="37050" x="7435850" y="3659188"/>
          <p14:tracePt t="37058" x="7499350" y="3659188"/>
          <p14:tracePt t="37067" x="7524750" y="3646488"/>
          <p14:tracePt t="37074" x="7537450" y="3632200"/>
          <p14:tracePt t="37082" x="7550150" y="3619500"/>
          <p14:tracePt t="37090" x="7562850" y="3606800"/>
          <p14:tracePt t="37098" x="7575550" y="3581400"/>
          <p14:tracePt t="37106" x="7575550" y="3568700"/>
          <p14:tracePt t="37114" x="7588250" y="3556000"/>
          <p14:tracePt t="37122" x="7588250" y="3543300"/>
          <p14:tracePt t="37131" x="7588250" y="3505200"/>
          <p14:tracePt t="37138" x="7588250" y="3492500"/>
          <p14:tracePt t="37146" x="7588250" y="3479800"/>
          <p14:tracePt t="37154" x="7588250" y="3454400"/>
          <p14:tracePt t="37163" x="7588250" y="3441700"/>
          <p14:tracePt t="37173" x="7588250" y="3429000"/>
          <p14:tracePt t="37179" x="7588250" y="3416300"/>
          <p14:tracePt t="37193" x="7575550" y="3390900"/>
          <p14:tracePt t="37197" x="7562850" y="3378200"/>
          <p14:tracePt t="37204" x="7550150" y="3352800"/>
          <p14:tracePt t="37212" x="7524750" y="3340100"/>
          <p14:tracePt t="37222" x="7512050" y="3314700"/>
          <p14:tracePt t="37228" x="7486650" y="3302000"/>
          <p14:tracePt t="37237" x="7448550" y="3276600"/>
          <p14:tracePt t="37244" x="7421563" y="3263900"/>
          <p14:tracePt t="37252" x="7383463" y="3251200"/>
          <p14:tracePt t="37260" x="7294563" y="3211513"/>
          <p14:tracePt t="37268" x="7256463" y="3211513"/>
          <p14:tracePt t="37276" x="7218363" y="3198813"/>
          <p14:tracePt t="37284" x="7192963" y="3186113"/>
          <p14:tracePt t="37292" x="7116763" y="3173413"/>
          <p14:tracePt t="37300" x="7091363" y="3173413"/>
          <p14:tracePt t="37308" x="7053263" y="3173413"/>
          <p14:tracePt t="37316" x="7026275" y="3173413"/>
          <p14:tracePt t="37324" x="6962775" y="3173413"/>
          <p14:tracePt t="37332" x="6937375" y="3173413"/>
          <p14:tracePt t="37340" x="6911975" y="3173413"/>
          <p14:tracePt t="37348" x="6886575" y="3173413"/>
          <p14:tracePt t="37356" x="6861175" y="3173413"/>
          <p14:tracePt t="37364" x="6810375" y="3173413"/>
          <p14:tracePt t="37372" x="6797675" y="3173413"/>
          <p14:tracePt t="37380" x="6772275" y="3186113"/>
          <p14:tracePt t="37388" x="6759575" y="3186113"/>
          <p14:tracePt t="37398" x="6734175" y="3198813"/>
          <p14:tracePt t="37404" x="6721475" y="3211513"/>
          <p14:tracePt t="37412" x="6708775" y="3225800"/>
          <p14:tracePt t="37420" x="6696075" y="3238500"/>
          <p14:tracePt t="37428" x="6696075" y="3251200"/>
          <p14:tracePt t="37436" x="6683375" y="3263900"/>
          <p14:tracePt t="37454" x="6683375" y="3276600"/>
          <p14:tracePt t="37470" x="6683375" y="3289300"/>
          <p14:tracePt t="37487" x="6683375" y="3302000"/>
          <p14:tracePt t="37495" x="6696075" y="3302000"/>
          <p14:tracePt t="37502" x="6708775" y="3314700"/>
          <p14:tracePt t="37510" x="6721475" y="3314700"/>
          <p14:tracePt t="37518" x="6746875" y="3327400"/>
          <p14:tracePt t="37526" x="6759575" y="3327400"/>
          <p14:tracePt t="37534" x="6784975" y="3340100"/>
          <p14:tracePt t="37542" x="6823075" y="3340100"/>
          <p14:tracePt t="37550" x="6886575" y="3340100"/>
          <p14:tracePt t="37558" x="6911975" y="3340100"/>
          <p14:tracePt t="37566" x="6975475" y="3352800"/>
          <p14:tracePt t="37574" x="7000875" y="3352800"/>
          <p14:tracePt t="37582" x="7065963" y="3352800"/>
          <p14:tracePt t="37590" x="7091363" y="3352800"/>
          <p14:tracePt t="37598" x="7129463" y="3352800"/>
          <p14:tracePt t="37606" x="7154863" y="3352800"/>
          <p14:tracePt t="37614" x="7180263" y="3352800"/>
          <p14:tracePt t="37622" x="7192963" y="3352800"/>
          <p14:tracePt t="37662" x="7205663" y="3352800"/>
          <p14:tracePt t="37678" x="7218363" y="3352800"/>
          <p14:tracePt t="37703" x="7231063" y="3352800"/>
          <p14:tracePt t="37768" x="7243763" y="3352800"/>
          <p14:tracePt t="37800" x="7243763" y="3340100"/>
          <p14:tracePt t="37824" x="7256463" y="3340100"/>
          <p14:tracePt t="37960" x="0" y="0"/>
        </p14:tracePtLst>
        <p14:tracePtLst>
          <p14:tracePt t="40405" x="7396163" y="3735388"/>
          <p14:tracePt t="40423" x="7383463" y="3735388"/>
          <p14:tracePt t="40454" x="7370763" y="3735388"/>
          <p14:tracePt t="40471" x="7358063" y="3735388"/>
          <p14:tracePt t="40486" x="7345363" y="3735388"/>
          <p14:tracePt t="40502" x="7332663" y="3735388"/>
          <p14:tracePt t="40511" x="7319963" y="3735388"/>
          <p14:tracePt t="40518" x="7307263" y="3735388"/>
          <p14:tracePt t="40532" x="7294563" y="3735388"/>
          <p14:tracePt t="40534" x="7281863" y="3722688"/>
          <p14:tracePt t="40542" x="7269163" y="3722688"/>
          <p14:tracePt t="40550" x="7256463" y="3722688"/>
          <p14:tracePt t="40564" x="7243763" y="3722688"/>
          <p14:tracePt t="40566" x="7231063" y="3722688"/>
          <p14:tracePt t="40585" x="7218363" y="3722688"/>
          <p14:tracePt t="40593" x="7205663" y="3722688"/>
          <p14:tracePt t="40614" x="7192963" y="3722688"/>
          <p14:tracePt t="40624" x="7180263" y="3722688"/>
          <p14:tracePt t="40633" x="7167563" y="3722688"/>
          <p14:tracePt t="40640" x="7154863" y="3722688"/>
          <p14:tracePt t="40648" x="7142163" y="3722688"/>
          <p14:tracePt t="40657" x="7116763" y="3722688"/>
          <p14:tracePt t="40664" x="7104063" y="3722688"/>
          <p14:tracePt t="40675" x="7078663" y="3722688"/>
          <p14:tracePt t="40680" x="7038975" y="3735388"/>
          <p14:tracePt t="40688" x="7013575" y="3735388"/>
          <p14:tracePt t="40697" x="6988175" y="3735388"/>
          <p14:tracePt t="40704" x="6962775" y="3735388"/>
          <p14:tracePt t="40712" x="6937375" y="3748088"/>
          <p14:tracePt t="40721" x="6924675" y="3748088"/>
          <p14:tracePt t="40729" x="6911975" y="3748088"/>
          <p14:tracePt t="40736" x="6886575" y="3748088"/>
          <p14:tracePt t="40746" x="6873875" y="3748088"/>
          <p14:tracePt t="40752" x="6861175" y="3760788"/>
          <p14:tracePt t="40767" x="6848475" y="3760788"/>
          <p14:tracePt t="40784" x="6835775" y="3773488"/>
          <p14:tracePt t="40808" x="6835775" y="3786188"/>
          <p14:tracePt t="40827" x="6823075" y="3786188"/>
          <p14:tracePt t="40834" x="6823075" y="3798888"/>
          <p14:tracePt t="40858" x="6823075" y="3811588"/>
          <p14:tracePt t="40867" x="6810375" y="3811588"/>
          <p14:tracePt t="40875" x="6810375" y="3824288"/>
          <p14:tracePt t="40890" x="6810375" y="3836988"/>
          <p14:tracePt t="40906" x="6810375" y="3849688"/>
          <p14:tracePt t="40922" x="6810375" y="3862388"/>
          <p14:tracePt t="40938" x="6823075" y="3887788"/>
          <p14:tracePt t="40949" x="6835775" y="3900488"/>
          <p14:tracePt t="40954" x="6848475" y="3925888"/>
          <p14:tracePt t="40963" x="6861175" y="3951288"/>
          <p14:tracePt t="40983" x="6899275" y="3989388"/>
          <p14:tracePt t="40986" x="6911975" y="4002088"/>
          <p14:tracePt t="41003" x="6937375" y="4014788"/>
          <p14:tracePt t="41011" x="6950075" y="4027488"/>
          <p14:tracePt t="41018" x="6962775" y="4040188"/>
          <p14:tracePt t="41030" x="6975475" y="4040188"/>
          <p14:tracePt t="41034" x="6988175" y="4052888"/>
          <p14:tracePt t="41060" x="7000875" y="4052888"/>
          <p14:tracePt t="41066" x="7013575" y="4065588"/>
          <p14:tracePt t="41074" x="7038975" y="4065588"/>
          <p14:tracePt t="41082" x="7053263" y="4079875"/>
          <p14:tracePt t="41093" x="7078663" y="4079875"/>
          <p14:tracePt t="41098" x="7091363" y="4079875"/>
          <p14:tracePt t="41114" x="7116763" y="4092575"/>
          <p14:tracePt t="41124" x="7142163" y="4092575"/>
          <p14:tracePt t="41130" x="7180263" y="4092575"/>
          <p14:tracePt t="41140" x="7205663" y="4105275"/>
          <p14:tracePt t="41156" x="7243763" y="4105275"/>
          <p14:tracePt t="41164" x="7269163" y="4105275"/>
          <p14:tracePt t="41172" x="7294563" y="4105275"/>
          <p14:tracePt t="41180" x="7319963" y="4105275"/>
          <p14:tracePt t="41188" x="7345363" y="4105275"/>
          <p14:tracePt t="41204" x="7358063" y="4105275"/>
          <p14:tracePt t="41212" x="7370763" y="4105275"/>
          <p14:tracePt t="41220" x="7383463" y="4105275"/>
          <p14:tracePt t="41236" x="7396163" y="4105275"/>
          <p14:tracePt t="41244" x="7408863" y="4092575"/>
          <p14:tracePt t="41252" x="7421563" y="4092575"/>
          <p14:tracePt t="41260" x="7435850" y="4079875"/>
          <p14:tracePt t="41276" x="7461250" y="4079875"/>
          <p14:tracePt t="41284" x="7473950" y="4065588"/>
          <p14:tracePt t="41292" x="7486650" y="4065588"/>
          <p14:tracePt t="41300" x="7499350" y="4052888"/>
          <p14:tracePt t="41316" x="7524750" y="4040188"/>
          <p14:tracePt t="41324" x="7537450" y="4040188"/>
          <p14:tracePt t="41332" x="7550150" y="4027488"/>
          <p14:tracePt t="41348" x="7562850" y="4027488"/>
          <p14:tracePt t="41358" x="7562850" y="4014788"/>
          <p14:tracePt t="41364" x="7575550" y="4014788"/>
          <p14:tracePt t="41381" x="7588250" y="4002088"/>
          <p14:tracePt t="41412" x="7600950" y="3989388"/>
          <p14:tracePt t="41426" x="7613650" y="3989388"/>
          <p14:tracePt t="41446" x="7626350" y="3976688"/>
          <p14:tracePt t="41454" x="7626350" y="3963988"/>
          <p14:tracePt t="41486" x="7639050" y="3951288"/>
          <p14:tracePt t="41510" x="7639050" y="3938588"/>
          <p14:tracePt t="41546" x="7639050" y="3925888"/>
          <p14:tracePt t="41566" x="7639050" y="3913188"/>
          <p14:tracePt t="41590" x="7639050" y="3900488"/>
          <p14:tracePt t="41598" x="7639050" y="3887788"/>
          <p14:tracePt t="41624" x="7639050" y="3875088"/>
          <p14:tracePt t="41646" x="7639050" y="3862388"/>
          <p14:tracePt t="41655" x="7639050" y="3849688"/>
          <p14:tracePt t="41678" x="7639050" y="3836988"/>
          <p14:tracePt t="41703" x="7639050" y="3824288"/>
          <p14:tracePt t="41760" x="7626350" y="3824288"/>
          <p14:tracePt t="41811" x="7613650" y="3811588"/>
          <p14:tracePt t="41832" x="7600950" y="3811588"/>
          <p14:tracePt t="41848" x="7588250" y="3811588"/>
          <p14:tracePt t="41864" x="7588250" y="3798888"/>
          <p14:tracePt t="41888" x="7575550" y="3798888"/>
          <p14:tracePt t="41896" x="7562850" y="3798888"/>
          <p14:tracePt t="41921" x="7550150" y="3786188"/>
          <p14:tracePt t="41954" x="7537450" y="3786188"/>
          <p14:tracePt t="41976" x="7524750" y="3786188"/>
          <p14:tracePt t="41986" x="7512050" y="3786188"/>
          <p14:tracePt t="42024" x="7499350" y="3786188"/>
          <p14:tracePt t="42034" x="7486650" y="3786188"/>
          <p14:tracePt t="42345" x="7473950" y="3786188"/>
          <p14:tracePt t="42389" x="0" y="0"/>
        </p14:tracePtLst>
        <p14:tracePtLst>
          <p14:tracePt t="43198" x="7435850" y="3517900"/>
          <p14:tracePt t="43211" x="7435850" y="3505200"/>
          <p14:tracePt t="43227" x="7435850" y="3492500"/>
          <p14:tracePt t="43236" x="7421563" y="3492500"/>
          <p14:tracePt t="43275" x="7421563" y="3479800"/>
          <p14:tracePt t="43290" x="7408863" y="3479800"/>
          <p14:tracePt t="43323" x="7396163" y="3467100"/>
          <p14:tracePt t="43333" x="7383463" y="3467100"/>
          <p14:tracePt t="43338" x="7370763" y="3467100"/>
          <p14:tracePt t="43346" x="7358063" y="3467100"/>
          <p14:tracePt t="43355" x="7332663" y="3454400"/>
          <p14:tracePt t="43364" x="7319963" y="3454400"/>
          <p14:tracePt t="43370" x="7294563" y="3441700"/>
          <p14:tracePt t="43379" x="7269163" y="3441700"/>
          <p14:tracePt t="43387" x="7243763" y="3441700"/>
          <p14:tracePt t="43398" x="7218363" y="3441700"/>
          <p14:tracePt t="43403" x="7192963" y="3441700"/>
          <p14:tracePt t="43413" x="7180263" y="3441700"/>
          <p14:tracePt t="43421" x="7167563" y="3441700"/>
          <p14:tracePt t="43429" x="7154863" y="3441700"/>
          <p14:tracePt t="43439" x="7142163" y="3441700"/>
          <p14:tracePt t="43446" x="7129463" y="3441700"/>
          <p14:tracePt t="43460" x="7116763" y="3441700"/>
          <p14:tracePt t="43470" x="7116763" y="3454400"/>
          <p14:tracePt t="43476" x="7104063" y="3454400"/>
          <p14:tracePt t="43487" x="7091363" y="3467100"/>
          <p14:tracePt t="43492" x="7078663" y="3479800"/>
          <p14:tracePt t="43500" x="7065963" y="3479800"/>
          <p14:tracePt t="43508" x="7053263" y="3479800"/>
          <p14:tracePt t="43516" x="7038975" y="3492500"/>
          <p14:tracePt t="43524" x="7026275" y="3505200"/>
          <p14:tracePt t="43533" x="7000875" y="3505200"/>
          <p14:tracePt t="43540" x="6988175" y="3505200"/>
          <p14:tracePt t="43548" x="6975475" y="3517900"/>
          <p14:tracePt t="43556" x="6962775" y="3517900"/>
          <p14:tracePt t="43568" x="6950075" y="3517900"/>
          <p14:tracePt t="43572" x="6937375" y="3530600"/>
          <p14:tracePt t="43580" x="6924675" y="3530600"/>
          <p14:tracePt t="43588" x="6911975" y="3530600"/>
          <p14:tracePt t="43598" x="6911975" y="3543300"/>
          <p14:tracePt t="43612" x="6899275" y="3543300"/>
          <p14:tracePt t="43620" x="6899275" y="3556000"/>
          <p14:tracePt t="43636" x="6899275" y="3568700"/>
          <p14:tracePt t="43644" x="6899275" y="3581400"/>
          <p14:tracePt t="43652" x="6899275" y="3594100"/>
          <p14:tracePt t="43660" x="6899275" y="3619500"/>
          <p14:tracePt t="43668" x="6911975" y="3659188"/>
          <p14:tracePt t="43676" x="6924675" y="3671888"/>
          <p14:tracePt t="43686" x="6937375" y="3709988"/>
          <p14:tracePt t="43694" x="6950075" y="3722688"/>
          <p14:tracePt t="43702" x="6962775" y="3735388"/>
          <p14:tracePt t="43710" x="6975475" y="3735388"/>
          <p14:tracePt t="43718" x="6988175" y="3748088"/>
          <p14:tracePt t="43726" x="7000875" y="3748088"/>
          <p14:tracePt t="43734" x="7026275" y="3748088"/>
          <p14:tracePt t="43742" x="7026275" y="3760788"/>
          <p14:tracePt t="43750" x="7053263" y="3760788"/>
          <p14:tracePt t="43758" x="7065963" y="3760788"/>
          <p14:tracePt t="43766" x="7078663" y="3760788"/>
          <p14:tracePt t="43774" x="7116763" y="3760788"/>
          <p14:tracePt t="43781" x="7129463" y="3760788"/>
          <p14:tracePt t="43790" x="7167563" y="3760788"/>
          <p14:tracePt t="43798" x="7180263" y="3748088"/>
          <p14:tracePt t="43806" x="7192963" y="3748088"/>
          <p14:tracePt t="43813" x="7231063" y="3735388"/>
          <p14:tracePt t="43822" x="7243763" y="3722688"/>
          <p14:tracePt t="43829" x="7256463" y="3722688"/>
          <p14:tracePt t="43838" x="7281863" y="3709988"/>
          <p14:tracePt t="43846" x="7281863" y="3697288"/>
          <p14:tracePt t="43854" x="7294563" y="3684588"/>
          <p14:tracePt t="43866" x="7307263" y="3684588"/>
          <p14:tracePt t="43870" x="7319963" y="3659188"/>
          <p14:tracePt t="43878" x="7319963" y="3646488"/>
          <p14:tracePt t="43886" x="7332663" y="3646488"/>
          <p14:tracePt t="43894" x="7332663" y="3632200"/>
          <p14:tracePt t="43902" x="7345363" y="3606800"/>
          <p14:tracePt t="43918" x="7345363" y="3594100"/>
          <p14:tracePt t="43928" x="7345363" y="3581400"/>
          <p14:tracePt t="43934" x="7345363" y="3568700"/>
          <p14:tracePt t="43950" x="7345363" y="3556000"/>
          <p14:tracePt t="43966" x="7345363" y="3543300"/>
          <p14:tracePt t="43976" x="7345363" y="3530600"/>
          <p14:tracePt t="43984" x="7345363" y="3517900"/>
          <p14:tracePt t="43992" x="7332663" y="3517900"/>
          <p14:tracePt t="44000" x="7319963" y="3505200"/>
          <p14:tracePt t="44008" x="7319963" y="3492500"/>
          <p14:tracePt t="44016" x="7307263" y="3492500"/>
          <p14:tracePt t="44032" x="7294563" y="3492500"/>
          <p14:tracePt t="44661" x="0" y="0"/>
        </p14:tracePtLst>
        <p14:tracePtLst>
          <p14:tracePt t="49817" x="8226425" y="3925888"/>
          <p14:tracePt t="49821" x="8213725" y="3925888"/>
          <p14:tracePt t="49839" x="8201025" y="3925888"/>
          <p14:tracePt t="49845" x="8201025" y="3938588"/>
          <p14:tracePt t="49852" x="8186738" y="3938588"/>
          <p14:tracePt t="49860" x="8174038" y="3938588"/>
          <p14:tracePt t="49870" x="8161338" y="3938588"/>
          <p14:tracePt t="49876" x="8135938" y="3938588"/>
          <p14:tracePt t="49884" x="8110538" y="3938588"/>
          <p14:tracePt t="49892" x="8072438" y="3938588"/>
          <p14:tracePt t="49902" x="8034338" y="3951288"/>
          <p14:tracePt t="49908" x="8008938" y="3951288"/>
          <p14:tracePt t="49916" x="7932738" y="3951288"/>
          <p14:tracePt t="49924" x="7907338" y="3951288"/>
          <p14:tracePt t="49936" x="7869238" y="3951288"/>
          <p14:tracePt t="49940" x="7818438" y="3951288"/>
          <p14:tracePt t="49948" x="7740650" y="3951288"/>
          <p14:tracePt t="49956" x="7689850" y="3951288"/>
          <p14:tracePt t="49964" x="7639050" y="3951288"/>
          <p14:tracePt t="49972" x="7588250" y="3951288"/>
          <p14:tracePt t="49980" x="7550150" y="3951288"/>
          <p14:tracePt t="49988" x="7448550" y="3951288"/>
          <p14:tracePt t="49996" x="7396163" y="3951288"/>
          <p14:tracePt t="50004" x="7345363" y="3951288"/>
          <p14:tracePt t="50018" x="7307263" y="3951288"/>
          <p14:tracePt t="50019" x="7243763" y="3951288"/>
          <p14:tracePt t="50030" x="7192963" y="3951288"/>
          <p14:tracePt t="50035" x="7065963" y="3938588"/>
          <p14:tracePt t="50045" x="6988175" y="3938588"/>
          <p14:tracePt t="50051" x="6911975" y="3938588"/>
          <p14:tracePt t="50060" x="6835775" y="3938588"/>
          <p14:tracePt t="50070" x="6746875" y="3938588"/>
          <p14:tracePt t="50076" x="6670675" y="3938588"/>
          <p14:tracePt t="50086" x="6592888" y="3938588"/>
          <p14:tracePt t="50094" x="6453188" y="3938588"/>
          <p14:tracePt t="50102" x="6402388" y="3938588"/>
          <p14:tracePt t="50110" x="6351588" y="3938588"/>
          <p14:tracePt t="50118" x="6300788" y="3938588"/>
          <p14:tracePt t="50126" x="6210300" y="3951288"/>
          <p14:tracePt t="50143" x="6108700" y="3963988"/>
          <p14:tracePt t="50150" x="6057900" y="3963988"/>
          <p14:tracePt t="50157" x="5956300" y="3976688"/>
          <p14:tracePt t="50167" x="5903913" y="3989388"/>
          <p14:tracePt t="50174" x="5840413" y="4002088"/>
          <p14:tracePt t="50182" x="5776913" y="4027488"/>
          <p14:tracePt t="50190" x="5700713" y="4040188"/>
          <p14:tracePt t="50203" x="5561013" y="4079875"/>
          <p14:tracePt t="50206" x="5483225" y="4105275"/>
          <p14:tracePt t="50214" x="5407025" y="4117975"/>
          <p14:tracePt t="50221" x="5330825" y="4130675"/>
          <p14:tracePt t="50231" x="5267325" y="4143375"/>
          <p14:tracePt t="50238" x="5191125" y="4156075"/>
          <p14:tracePt t="50246" x="5126038" y="4181475"/>
          <p14:tracePt t="50254" x="5075238" y="4181475"/>
          <p14:tracePt t="50265" x="4973638" y="4206875"/>
          <p14:tracePt t="50270" x="4922838" y="4219575"/>
          <p14:tracePt t="50282" x="4884738" y="4244975"/>
          <p14:tracePt t="50286" x="4859338" y="4257675"/>
          <p14:tracePt t="50296" x="4833938" y="4270375"/>
          <p14:tracePt t="50302" x="4808538" y="4295775"/>
          <p14:tracePt t="50310" x="4808538" y="4308475"/>
          <p14:tracePt t="50318" x="4795838" y="4321175"/>
          <p14:tracePt t="50327" x="4795838" y="4346575"/>
          <p14:tracePt t="50334" x="4795838" y="4371975"/>
          <p14:tracePt t="50342" x="4795838" y="4397375"/>
          <p14:tracePt t="50358" x="4795838" y="4460875"/>
          <p14:tracePt t="50368" x="4795838" y="4486275"/>
          <p14:tracePt t="50376" x="4808538" y="4525963"/>
          <p14:tracePt t="50386" x="4821238" y="4551363"/>
          <p14:tracePt t="50392" x="4833938" y="4576763"/>
          <p14:tracePt t="50400" x="4846638" y="4614863"/>
          <p14:tracePt t="50408" x="4872038" y="4652963"/>
          <p14:tracePt t="50416" x="4884738" y="4678363"/>
          <p14:tracePt t="50424" x="4910138" y="4703763"/>
          <p14:tracePt t="50432" x="4948238" y="4729163"/>
          <p14:tracePt t="50440" x="4999038" y="4767263"/>
          <p14:tracePt t="50448" x="5049838" y="4792663"/>
          <p14:tracePt t="50456" x="5113338" y="4830763"/>
          <p14:tracePt t="50466" x="5191125" y="4856163"/>
          <p14:tracePt t="50472" x="5267325" y="4894263"/>
          <p14:tracePt t="50481" x="5356225" y="4919663"/>
          <p14:tracePt t="50488" x="5470525" y="4959350"/>
          <p14:tracePt t="50499" x="5586413" y="4997450"/>
          <p14:tracePt t="50504" x="5713413" y="5022850"/>
          <p14:tracePt t="50516" x="5853113" y="5060950"/>
          <p14:tracePt t="50522" x="6007100" y="5086350"/>
          <p14:tracePt t="50531" x="6159500" y="5111750"/>
          <p14:tracePt t="50536" x="6313488" y="5137150"/>
          <p14:tracePt t="50544" x="6542088" y="5162550"/>
          <p14:tracePt t="50552" x="6696075" y="5187950"/>
          <p14:tracePt t="50562" x="6835775" y="5200650"/>
          <p14:tracePt t="50568" x="6988175" y="5200650"/>
          <p14:tracePt t="50576" x="7142163" y="5213350"/>
          <p14:tracePt t="50584" x="7294563" y="5226050"/>
          <p14:tracePt t="50593" x="7448550" y="5226050"/>
          <p14:tracePt t="50600" x="7600950" y="5226050"/>
          <p14:tracePt t="50608" x="7740650" y="5238750"/>
          <p14:tracePt t="50616" x="7881938" y="5238750"/>
          <p14:tracePt t="50625" x="8034338" y="5251450"/>
          <p14:tracePt t="50634" x="8186738" y="5251450"/>
          <p14:tracePt t="50640" x="8340725" y="5264150"/>
          <p14:tracePt t="50651" x="8493125" y="5264150"/>
          <p14:tracePt t="50658" x="8736013" y="5276850"/>
          <p14:tracePt t="50666" x="8888413" y="5276850"/>
          <p14:tracePt t="50674" x="9042400" y="5276850"/>
          <p14:tracePt t="50685" x="9283700" y="5276850"/>
          <p14:tracePt t="50690" x="9437688" y="5276850"/>
          <p14:tracePt t="50698" x="9577388" y="5276850"/>
          <p14:tracePt t="50706" x="9704388" y="5276850"/>
          <p14:tracePt t="50714" x="9883775" y="5251450"/>
          <p14:tracePt t="50722" x="9985375" y="5238750"/>
          <p14:tracePt t="50731" x="10074275" y="5213350"/>
          <p14:tracePt t="50738" x="10164763" y="5200650"/>
          <p14:tracePt t="50747" x="10266363" y="5162550"/>
          <p14:tracePt t="50754" x="10329863" y="5137150"/>
          <p14:tracePt t="50765" x="10367963" y="5111750"/>
          <p14:tracePt t="50770" x="10393363" y="5086350"/>
          <p14:tracePt t="50781" x="10418763" y="5060950"/>
          <p14:tracePt t="50786" x="10431463" y="5035550"/>
          <p14:tracePt t="50797" x="10444163" y="5010150"/>
          <p14:tracePt t="50802" x="10444163" y="4972050"/>
          <p14:tracePt t="50810" x="10444163" y="4933950"/>
          <p14:tracePt t="50818" x="10444163" y="4894263"/>
          <p14:tracePt t="50827" x="10444163" y="4881563"/>
          <p14:tracePt t="50834" x="10444163" y="4843463"/>
          <p14:tracePt t="50842" x="10444163" y="4805363"/>
          <p14:tracePt t="50850" x="10431463" y="4779963"/>
          <p14:tracePt t="50859" x="10431463" y="4767263"/>
          <p14:tracePt t="50866" x="10406063" y="4741863"/>
          <p14:tracePt t="50874" x="10393363" y="4716463"/>
          <p14:tracePt t="50882" x="10367963" y="4716463"/>
          <p14:tracePt t="50890" x="10342563" y="4691063"/>
          <p14:tracePt t="50898" x="10329863" y="4678363"/>
          <p14:tracePt t="50908" x="10304463" y="4665663"/>
          <p14:tracePt t="50916" x="10279063" y="4652963"/>
          <p14:tracePt t="50922" x="10266363" y="4652963"/>
          <p14:tracePt t="50930" x="10240963" y="4640263"/>
          <p14:tracePt t="50940" x="10228263" y="4640263"/>
          <p14:tracePt t="50948" x="10202863" y="4614863"/>
          <p14:tracePt t="50956" x="10177463" y="4602163"/>
          <p14:tracePt t="50964" x="10126663" y="4564063"/>
          <p14:tracePt t="50972" x="10086975" y="4551363"/>
          <p14:tracePt t="50982" x="10048875" y="4525963"/>
          <p14:tracePt t="50988" x="9959975" y="4486275"/>
          <p14:tracePt t="50996" x="9909175" y="4473575"/>
          <p14:tracePt t="51004" x="9807575" y="4435475"/>
          <p14:tracePt t="51014" x="9744075" y="4422775"/>
          <p14:tracePt t="51020" x="9678988" y="4397375"/>
          <p14:tracePt t="51032" x="9551988" y="4371975"/>
          <p14:tracePt t="51037" x="9475788" y="4359275"/>
          <p14:tracePt t="51048" x="9321800" y="4333875"/>
          <p14:tracePt t="51053" x="9245600" y="4321175"/>
          <p14:tracePt t="51060" x="9093200" y="4295775"/>
          <p14:tracePt t="51069" x="9017000" y="4283075"/>
          <p14:tracePt t="51078" x="8926513" y="4283075"/>
          <p14:tracePt t="51084" x="8786813" y="4257675"/>
          <p14:tracePt t="51092" x="8710613" y="4257675"/>
          <p14:tracePt t="51100" x="8569325" y="4232275"/>
          <p14:tracePt t="51108" x="8505825" y="4232275"/>
          <p14:tracePt t="51116" x="8366125" y="4206875"/>
          <p14:tracePt t="51124" x="8289925" y="4206875"/>
          <p14:tracePt t="51132" x="8213725" y="4194175"/>
          <p14:tracePt t="51140" x="8059738" y="4181475"/>
          <p14:tracePt t="51151" x="7970838" y="4181475"/>
          <p14:tracePt t="51156" x="7804150" y="4168775"/>
          <p14:tracePt t="51164" x="7727950" y="4156075"/>
          <p14:tracePt t="51172" x="7550150" y="4143375"/>
          <p14:tracePt t="51183" x="7461250" y="4143375"/>
          <p14:tracePt t="51188" x="7281863" y="4130675"/>
          <p14:tracePt t="51196" x="7192963" y="4130675"/>
          <p14:tracePt t="51206" x="7026275" y="4130675"/>
          <p14:tracePt t="51214" x="6950075" y="4130675"/>
          <p14:tracePt t="51220" x="6823075" y="4130675"/>
          <p14:tracePt t="51256" x="6759575" y="4130675"/>
          <p14:tracePt t="51263" x="6554788" y="4130675"/>
          <p14:tracePt t="51270" x="6376988" y="4156075"/>
          <p14:tracePt t="51280" x="6338888" y="4168775"/>
          <p14:tracePt t="51286" x="6248400" y="4181475"/>
          <p14:tracePt t="51294" x="6210300" y="4194175"/>
          <p14:tracePt t="51302" x="6121400" y="4206875"/>
          <p14:tracePt t="51310" x="6083300" y="4232275"/>
          <p14:tracePt t="51318" x="6007100" y="4257675"/>
          <p14:tracePt t="51326" x="5943600" y="4283075"/>
          <p14:tracePt t="51334" x="5903913" y="4308475"/>
          <p14:tracePt t="51342" x="5840413" y="4346575"/>
          <p14:tracePt t="51350" x="5815013" y="4371975"/>
          <p14:tracePt t="51358" x="5776913" y="4384675"/>
          <p14:tracePt t="51366" x="5713413" y="4435475"/>
          <p14:tracePt t="51374" x="5688013" y="4448175"/>
          <p14:tracePt t="51382" x="5637213" y="4486275"/>
          <p14:tracePt t="51391" x="5611813" y="4513263"/>
          <p14:tracePt t="51398" x="5586413" y="4538663"/>
          <p14:tracePt t="51406" x="5573713" y="4551363"/>
          <p14:tracePt t="51416" x="5561013" y="4576763"/>
          <p14:tracePt t="51422" x="5548313" y="4602163"/>
          <p14:tracePt t="51430" x="5548313" y="4614863"/>
          <p14:tracePt t="51438" x="5548313" y="4627563"/>
          <p14:tracePt t="51447" x="5548313" y="4652963"/>
          <p14:tracePt t="51454" x="5548313" y="4665663"/>
          <p14:tracePt t="51462" x="5548313" y="4678363"/>
          <p14:tracePt t="51470" x="5548313" y="4703763"/>
          <p14:tracePt t="51478" x="5548313" y="4716463"/>
          <p14:tracePt t="51488" x="5561013" y="4729163"/>
          <p14:tracePt t="51494" x="5573713" y="4754563"/>
          <p14:tracePt t="51504" x="5586413" y="4779963"/>
          <p14:tracePt t="51510" x="5611813" y="4818063"/>
          <p14:tracePt t="51520" x="5637213" y="4843463"/>
          <p14:tracePt t="51530" x="5662613" y="4856163"/>
          <p14:tracePt t="51536" x="5688013" y="4881563"/>
          <p14:tracePt t="51544" x="5751513" y="4919663"/>
          <p14:tracePt t="51553" x="5789613" y="4946650"/>
          <p14:tracePt t="51560" x="5840413" y="4959350"/>
          <p14:tracePt t="51568" x="5891213" y="4972050"/>
          <p14:tracePt t="51576" x="5994400" y="4984750"/>
          <p14:tracePt t="51585" x="6108700" y="4997450"/>
          <p14:tracePt t="51593" x="6172200" y="5010150"/>
          <p14:tracePt t="51600" x="6300788" y="5022850"/>
          <p14:tracePt t="51608" x="6440488" y="5022850"/>
          <p14:tracePt t="51616" x="6580188" y="5035550"/>
          <p14:tracePt t="51624" x="6746875" y="5035550"/>
          <p14:tracePt t="51632" x="6911975" y="5048250"/>
          <p14:tracePt t="51640" x="7000875" y="5048250"/>
          <p14:tracePt t="51648" x="7180263" y="5048250"/>
          <p14:tracePt t="51656" x="7370763" y="5048250"/>
          <p14:tracePt t="51664" x="7562850" y="5060950"/>
          <p14:tracePt t="51672" x="7651750" y="5060950"/>
          <p14:tracePt t="51680" x="7843838" y="5060950"/>
          <p14:tracePt t="51688" x="8047038" y="5060950"/>
          <p14:tracePt t="51695" x="8135938" y="5060950"/>
          <p14:tracePt t="51704" x="8328025" y="5060950"/>
          <p14:tracePt t="51713" x="8416925" y="5060950"/>
          <p14:tracePt t="51720" x="8609013" y="5060950"/>
          <p14:tracePt t="51728" x="8697913" y="5060950"/>
          <p14:tracePt t="51736" x="8875713" y="5060950"/>
          <p14:tracePt t="51744" x="8966200" y="5060950"/>
          <p14:tracePt t="51752" x="9131300" y="5060950"/>
          <p14:tracePt t="51760" x="9258300" y="5060950"/>
          <p14:tracePt t="51768" x="9321800" y="5060950"/>
          <p14:tracePt t="51778" x="9424988" y="5060950"/>
          <p14:tracePt t="51784" x="9463088" y="5060950"/>
          <p14:tracePt t="51794" x="9488488" y="5060950"/>
          <p14:tracePt t="51995" x="0" y="0"/>
        </p14:tracePtLst>
        <p14:tracePtLst>
          <p14:tracePt t="59307" x="6146800" y="4079875"/>
          <p14:tracePt t="59427" x="6146800" y="4065588"/>
          <p14:tracePt t="59442" x="6134100" y="4065588"/>
          <p14:tracePt t="59451" x="6134100" y="4052888"/>
          <p14:tracePt t="59458" x="6108700" y="4052888"/>
          <p14:tracePt t="59472" x="6096000" y="4040188"/>
          <p14:tracePt t="59475" x="6057900" y="4040188"/>
          <p14:tracePt t="59484" x="6045200" y="4027488"/>
          <p14:tracePt t="59490" x="5994400" y="4014788"/>
          <p14:tracePt t="59503" x="5981700" y="4014788"/>
          <p14:tracePt t="59506" x="5956300" y="4014788"/>
          <p14:tracePt t="59515" x="5918200" y="4014788"/>
          <p14:tracePt t="59522" x="5903913" y="4014788"/>
          <p14:tracePt t="59536" x="5891213" y="4014788"/>
          <p14:tracePt t="59539" x="5878513" y="4014788"/>
          <p14:tracePt t="59554" x="5878513" y="4027488"/>
          <p14:tracePt t="59566" x="5878513" y="4040188"/>
          <p14:tracePt t="59570" x="5865813" y="4052888"/>
          <p14:tracePt t="59581" x="5865813" y="4065588"/>
          <p14:tracePt t="59588" x="5865813" y="4079875"/>
          <p14:tracePt t="59599" x="5865813" y="4092575"/>
          <p14:tracePt t="59604" x="5865813" y="4105275"/>
          <p14:tracePt t="59613" x="5865813" y="4117975"/>
          <p14:tracePt t="59621" x="5878513" y="4130675"/>
          <p14:tracePt t="59629" x="5903913" y="4156075"/>
          <p14:tracePt t="59636" x="5918200" y="4168775"/>
          <p14:tracePt t="59644" x="5943600" y="4194175"/>
          <p14:tracePt t="59652" x="5981700" y="4206875"/>
          <p14:tracePt t="59660" x="6057900" y="4244975"/>
          <p14:tracePt t="59668" x="6121400" y="4270375"/>
          <p14:tracePt t="59676" x="6197600" y="4308475"/>
          <p14:tracePt t="59684" x="6288088" y="4321175"/>
          <p14:tracePt t="59692" x="6389688" y="4346575"/>
          <p14:tracePt t="59702" x="6503988" y="4359275"/>
          <p14:tracePt t="59709" x="6567488" y="4371975"/>
          <p14:tracePt t="59718" x="6696075" y="4384675"/>
          <p14:tracePt t="59724" x="6823075" y="4397375"/>
          <p14:tracePt t="59736" x="6950075" y="4410075"/>
          <p14:tracePt t="59740" x="7013575" y="4410075"/>
          <p14:tracePt t="59748" x="7129463" y="4410075"/>
          <p14:tracePt t="59756" x="7180263" y="4410075"/>
          <p14:tracePt t="59766" x="7256463" y="4410075"/>
          <p14:tracePt t="59772" x="7307263" y="4410075"/>
          <p14:tracePt t="59782" x="7332663" y="4397375"/>
          <p14:tracePt t="59788" x="7345363" y="4397375"/>
          <p14:tracePt t="59800" x="7358063" y="4384675"/>
          <p14:tracePt t="59804" x="7358063" y="4371975"/>
          <p14:tracePt t="59813" x="7358063" y="4346575"/>
          <p14:tracePt t="59820" x="7358063" y="4321175"/>
          <p14:tracePt t="59832" x="7358063" y="4308475"/>
          <p14:tracePt t="59836" x="7358063" y="4283075"/>
          <p14:tracePt t="59847" x="7358063" y="4270375"/>
          <p14:tracePt t="59852" x="7358063" y="4257675"/>
          <p14:tracePt t="59862" x="7345363" y="4232275"/>
          <p14:tracePt t="59870" x="7332663" y="4219575"/>
          <p14:tracePt t="59878" x="7319963" y="4206875"/>
          <p14:tracePt t="59888" x="7294563" y="4194175"/>
          <p14:tracePt t="59894" x="7256463" y="4181475"/>
          <p14:tracePt t="59905" x="7231063" y="4168775"/>
          <p14:tracePt t="59910" x="7180263" y="4156075"/>
          <p14:tracePt t="59920" x="7154863" y="4143375"/>
          <p14:tracePt t="59926" x="7078663" y="4130675"/>
          <p14:tracePt t="59939" x="6988175" y="4130675"/>
          <p14:tracePt t="59942" x="6937375" y="4117975"/>
          <p14:tracePt t="59967" x="6772275" y="4105275"/>
          <p14:tracePt t="59971" x="6670675" y="4105275"/>
          <p14:tracePt t="59974" x="6618288" y="4105275"/>
          <p14:tracePt t="59982" x="6567488" y="4105275"/>
          <p14:tracePt t="59990" x="6478588" y="4105275"/>
          <p14:tracePt t="60002" x="6440488" y="4105275"/>
          <p14:tracePt t="60006" x="6364288" y="4105275"/>
          <p14:tracePt t="60016" x="6338888" y="4117975"/>
          <p14:tracePt t="60022" x="6300788" y="4117975"/>
          <p14:tracePt t="60035" x="6273800" y="4130675"/>
          <p14:tracePt t="60038" x="6261100" y="4143375"/>
          <p14:tracePt t="60048" x="6248400" y="4143375"/>
          <p14:tracePt t="60054" x="6235700" y="4156075"/>
          <p14:tracePt t="60065" x="6235700" y="4168775"/>
          <p14:tracePt t="60070" x="6223000" y="4181475"/>
          <p14:tracePt t="60078" x="6223000" y="4194175"/>
          <p14:tracePt t="60086" x="6210300" y="4206875"/>
          <p14:tracePt t="60094" x="6210300" y="4219575"/>
          <p14:tracePt t="60110" x="6210300" y="4232275"/>
          <p14:tracePt t="60118" x="6210300" y="4244975"/>
          <p14:tracePt t="60126" x="6210300" y="4257675"/>
          <p14:tracePt t="60134" x="6210300" y="4270375"/>
          <p14:tracePt t="60144" x="6223000" y="4283075"/>
          <p14:tracePt t="60150" x="6223000" y="4295775"/>
          <p14:tracePt t="60160" x="6248400" y="4308475"/>
          <p14:tracePt t="60168" x="6273800" y="4333875"/>
          <p14:tracePt t="60176" x="6288088" y="4333875"/>
          <p14:tracePt t="60184" x="6338888" y="4359275"/>
          <p14:tracePt t="60192" x="6389688" y="4384675"/>
          <p14:tracePt t="60203" x="6440488" y="4397375"/>
          <p14:tracePt t="60208" x="6529388" y="4435475"/>
          <p14:tracePt t="60216" x="6592888" y="4448175"/>
          <p14:tracePt t="60224" x="6670675" y="4473575"/>
          <p14:tracePt t="60235" x="6759575" y="4486275"/>
          <p14:tracePt t="60240" x="6835775" y="4486275"/>
          <p14:tracePt t="60247" x="6924675" y="4498975"/>
          <p14:tracePt t="60256" x="7013575" y="4498975"/>
          <p14:tracePt t="60266" x="7091363" y="4498975"/>
          <p14:tracePt t="60272" x="7167563" y="4473575"/>
          <p14:tracePt t="60280" x="7243763" y="4448175"/>
          <p14:tracePt t="60288" x="7281863" y="4435475"/>
          <p14:tracePt t="60297" x="7332663" y="4410075"/>
          <p14:tracePt t="60304" x="7396163" y="4371975"/>
          <p14:tracePt t="60311" x="7421563" y="4359275"/>
          <p14:tracePt t="60320" x="7448550" y="4346575"/>
          <p14:tracePt t="60329" x="7461250" y="4321175"/>
          <p14:tracePt t="60336" x="7486650" y="4308475"/>
          <p14:tracePt t="60344" x="7499350" y="4308475"/>
          <p14:tracePt t="60352" x="7512050" y="4295775"/>
          <p14:tracePt t="60361" x="7512050" y="4283075"/>
          <p14:tracePt t="60368" x="7524750" y="4283075"/>
          <p14:tracePt t="60384" x="7524750" y="4270375"/>
          <p14:tracePt t="60470" x="7524750" y="4257675"/>
          <p14:tracePt t="60554" x="7524750" y="4244975"/>
          <p14:tracePt t="60586" x="7512050" y="4244975"/>
          <p14:tracePt t="60602" x="7499350" y="4244975"/>
          <p14:tracePt t="60634" x="7486650" y="4244975"/>
          <p14:tracePt t="60650" x="7473950" y="4244975"/>
          <p14:tracePt t="60659" x="7461250" y="4244975"/>
          <p14:tracePt t="60666" x="7435850" y="4244975"/>
          <p14:tracePt t="60674" x="7408863" y="4244975"/>
          <p14:tracePt t="60682" x="7396163" y="4232275"/>
          <p14:tracePt t="60691" x="7370763" y="4232275"/>
          <p14:tracePt t="60698" x="7345363" y="4232275"/>
          <p14:tracePt t="60706" x="7319963" y="4219575"/>
          <p14:tracePt t="60721" x="7294563" y="4219575"/>
          <p14:tracePt t="60724" x="7256463" y="4206875"/>
          <p14:tracePt t="60733" x="7231063" y="4206875"/>
          <p14:tracePt t="60740" x="7205663" y="4206875"/>
          <p14:tracePt t="60753" x="7180263" y="4194175"/>
          <p14:tracePt t="60756" x="7154863" y="4194175"/>
          <p14:tracePt t="60764" x="7142163" y="4194175"/>
          <p14:tracePt t="60772" x="7104063" y="4194175"/>
          <p14:tracePt t="60781" x="7091363" y="4194175"/>
          <p14:tracePt t="60788" x="7078663" y="4194175"/>
          <p14:tracePt t="60812" x="7065963" y="4194175"/>
          <p14:tracePt t="60844" x="7053263" y="4194175"/>
          <p14:tracePt t="60860" x="7038975" y="4194175"/>
          <p14:tracePt t="60868" x="7026275" y="4194175"/>
          <p14:tracePt t="60885" x="7013575" y="4194175"/>
          <p14:tracePt t="60892" x="7013575" y="4206875"/>
          <p14:tracePt t="60908" x="7000875" y="4206875"/>
          <p14:tracePt t="61041" x="6988175" y="4206875"/>
          <p14:tracePt t="61095" x="6988175" y="4219575"/>
          <p14:tracePt t="61186" x="0" y="0"/>
        </p14:tracePtLst>
        <p14:tracePtLst>
          <p14:tracePt t="62334" x="7281863" y="4486275"/>
          <p14:tracePt t="62349" x="7269163" y="4473575"/>
          <p14:tracePt t="62355" x="7256463" y="4473575"/>
          <p14:tracePt t="62363" x="7231063" y="4460875"/>
          <p14:tracePt t="62370" x="7218363" y="4460875"/>
          <p14:tracePt t="62379" x="7192963" y="4448175"/>
          <p14:tracePt t="62386" x="7167563" y="4448175"/>
          <p14:tracePt t="62398" x="7142163" y="4448175"/>
          <p14:tracePt t="62402" x="7078663" y="4435475"/>
          <p14:tracePt t="62413" x="7038975" y="4435475"/>
          <p14:tracePt t="62423" x="7000875" y="4435475"/>
          <p14:tracePt t="62428" x="6950075" y="4422775"/>
          <p14:tracePt t="62440" x="6899275" y="4422775"/>
          <p14:tracePt t="62445" x="6861175" y="4422775"/>
          <p14:tracePt t="62453" x="6759575" y="4410075"/>
          <p14:tracePt t="62460" x="6721475" y="4410075"/>
          <p14:tracePt t="62471" x="6670675" y="4410075"/>
          <p14:tracePt t="62476" x="6630988" y="4410075"/>
          <p14:tracePt t="62484" x="6592888" y="4410075"/>
          <p14:tracePt t="62492" x="6567488" y="4410075"/>
          <p14:tracePt t="62501" x="6529388" y="4410075"/>
          <p14:tracePt t="62508" x="6503988" y="4422775"/>
          <p14:tracePt t="62516" x="6440488" y="4435475"/>
          <p14:tracePt t="62524" x="6415088" y="4448175"/>
          <p14:tracePt t="62536" x="6389688" y="4460875"/>
          <p14:tracePt t="62540" x="6364288" y="4473575"/>
          <p14:tracePt t="62550" x="6338888" y="4486275"/>
          <p14:tracePt t="62556" x="6313488" y="4498975"/>
          <p14:tracePt t="62568" x="6288088" y="4513263"/>
          <p14:tracePt t="62572" x="6261100" y="4538663"/>
          <p14:tracePt t="62580" x="6235700" y="4551363"/>
          <p14:tracePt t="62588" x="6223000" y="4564063"/>
          <p14:tracePt t="62598" x="6197600" y="4564063"/>
          <p14:tracePt t="62604" x="6184900" y="4576763"/>
          <p14:tracePt t="62612" x="6172200" y="4589463"/>
          <p14:tracePt t="62620" x="6159500" y="4602163"/>
          <p14:tracePt t="62628" x="6146800" y="4614863"/>
          <p14:tracePt t="62636" x="6134100" y="4627563"/>
          <p14:tracePt t="62647" x="6121400" y="4640263"/>
          <p14:tracePt t="62656" x="6121400" y="4652963"/>
          <p14:tracePt t="62660" x="6108700" y="4665663"/>
          <p14:tracePt t="62676" x="6108700" y="4703763"/>
          <p14:tracePt t="62687" x="6108700" y="4729163"/>
          <p14:tracePt t="62694" x="6108700" y="4754563"/>
          <p14:tracePt t="62706" x="6134100" y="4779963"/>
          <p14:tracePt t="62718" x="6146800" y="4805363"/>
          <p14:tracePt t="62726" x="6197600" y="4830763"/>
          <p14:tracePt t="62736" x="6248400" y="4856163"/>
          <p14:tracePt t="62742" x="6313488" y="4868863"/>
          <p14:tracePt t="62751" x="6351588" y="4881563"/>
          <p14:tracePt t="62758" x="6440488" y="4894263"/>
          <p14:tracePt t="62769" x="6503988" y="4906963"/>
          <p14:tracePt t="62774" x="6592888" y="4919663"/>
          <p14:tracePt t="62782" x="6670675" y="4919663"/>
          <p14:tracePt t="62790" x="6746875" y="4933950"/>
          <p14:tracePt t="62799" x="6835775" y="4933950"/>
          <p14:tracePt t="62806" x="6950075" y="4933950"/>
          <p14:tracePt t="62814" x="7038975" y="4946650"/>
          <p14:tracePt t="62822" x="7104063" y="4946650"/>
          <p14:tracePt t="62831" x="7192963" y="4946650"/>
          <p14:tracePt t="62838" x="7281863" y="4946650"/>
          <p14:tracePt t="62846" x="7345363" y="4946650"/>
          <p14:tracePt t="62854" x="7435850" y="4946650"/>
          <p14:tracePt t="62863" x="7486650" y="4946650"/>
          <p14:tracePt t="62870" x="7562850" y="4946650"/>
          <p14:tracePt t="62878" x="7613650" y="4933950"/>
          <p14:tracePt t="62886" x="7664450" y="4933950"/>
          <p14:tracePt t="62894" x="7702550" y="4933950"/>
          <p14:tracePt t="62902" x="7753350" y="4933950"/>
          <p14:tracePt t="62910" x="7791450" y="4933950"/>
          <p14:tracePt t="62918" x="7856538" y="4933950"/>
          <p14:tracePt t="62926" x="7894638" y="4919663"/>
          <p14:tracePt t="62934" x="7907338" y="4919663"/>
          <p14:tracePt t="62943" x="7932738" y="4919663"/>
          <p14:tracePt t="62950" x="7958138" y="4906963"/>
          <p14:tracePt t="62958" x="7983538" y="4894263"/>
          <p14:tracePt t="62968" x="7996238" y="4894263"/>
          <p14:tracePt t="62974" x="7996238" y="4881563"/>
          <p14:tracePt t="62984" x="8008938" y="4868863"/>
          <p14:tracePt t="62990" x="8008938" y="4856163"/>
          <p14:tracePt t="63003" x="8021638" y="4843463"/>
          <p14:tracePt t="63008" x="8021638" y="4805363"/>
          <p14:tracePt t="63016" x="8021638" y="4792663"/>
          <p14:tracePt t="63024" x="8021638" y="4754563"/>
          <p14:tracePt t="63034" x="8008938" y="4716463"/>
          <p14:tracePt t="63040" x="7996238" y="4691063"/>
          <p14:tracePt t="63048" x="7958138" y="4652963"/>
          <p14:tracePt t="63056" x="7945438" y="4640263"/>
          <p14:tracePt t="63067" x="7894638" y="4602163"/>
          <p14:tracePt t="63072" x="7856538" y="4589463"/>
          <p14:tracePt t="63081" x="7778750" y="4551363"/>
          <p14:tracePt t="63088" x="7740650" y="4538663"/>
          <p14:tracePt t="63099" x="7651750" y="4513263"/>
          <p14:tracePt t="63104" x="7613650" y="4498975"/>
          <p14:tracePt t="63112" x="7537450" y="4486275"/>
          <p14:tracePt t="63120" x="7499350" y="4486275"/>
          <p14:tracePt t="63128" x="7435850" y="4473575"/>
          <p14:tracePt t="63138" x="7408863" y="4460875"/>
          <p14:tracePt t="63144" x="7358063" y="4460875"/>
          <p14:tracePt t="63152" x="7332663" y="4460875"/>
          <p14:tracePt t="63160" x="7294563" y="4460875"/>
          <p14:tracePt t="63168" x="7243763" y="4460875"/>
          <p14:tracePt t="63176" x="7205663" y="4460875"/>
          <p14:tracePt t="63184" x="7167563" y="4460875"/>
          <p14:tracePt t="63192" x="7104063" y="4460875"/>
          <p14:tracePt t="63200" x="7065963" y="4460875"/>
          <p14:tracePt t="63208" x="7026275" y="4473575"/>
          <p14:tracePt t="63216" x="6950075" y="4486275"/>
          <p14:tracePt t="63224" x="6911975" y="4498975"/>
          <p14:tracePt t="63232" x="6835775" y="4513263"/>
          <p14:tracePt t="63249" x="6759575" y="4551363"/>
          <p14:tracePt t="63250" x="6721475" y="4564063"/>
          <p14:tracePt t="63256" x="6630988" y="4602163"/>
          <p14:tracePt t="63266" x="6580188" y="4614863"/>
          <p14:tracePt t="63274" x="6503988" y="4640263"/>
          <p14:tracePt t="63282" x="6465888" y="4652963"/>
          <p14:tracePt t="63290" x="6389688" y="4678363"/>
          <p14:tracePt t="63300" x="6364288" y="4691063"/>
          <p14:tracePt t="63306" x="6326188" y="4703763"/>
          <p14:tracePt t="63316" x="6300788" y="4703763"/>
          <p14:tracePt t="63322" x="6288088" y="4716463"/>
          <p14:tracePt t="63334" x="6273800" y="4716463"/>
          <p14:tracePt t="63347" x="6273800" y="4729163"/>
          <p14:tracePt t="63410" x="6273800" y="4741863"/>
          <p14:tracePt t="63418" x="6273800" y="4754563"/>
          <p14:tracePt t="63426" x="6273800" y="4767263"/>
          <p14:tracePt t="63435" x="6288088" y="4779963"/>
          <p14:tracePt t="63442" x="6300788" y="4805363"/>
          <p14:tracePt t="63450" x="6326188" y="4818063"/>
          <p14:tracePt t="63458" x="6351588" y="4830763"/>
          <p14:tracePt t="63467" x="6376988" y="4856163"/>
          <p14:tracePt t="63474" x="6453188" y="4881563"/>
          <p14:tracePt t="63484" x="6529388" y="4894263"/>
          <p14:tracePt t="63490" x="6567488" y="4906963"/>
          <p14:tracePt t="63498" x="6656388" y="4906963"/>
          <p14:tracePt t="63506" x="6746875" y="4906963"/>
          <p14:tracePt t="63517" x="6797675" y="4906963"/>
          <p14:tracePt t="63522" x="6899275" y="4906963"/>
          <p14:tracePt t="63536" x="6950075" y="4906963"/>
          <p14:tracePt t="63538" x="7053263" y="4906963"/>
          <p14:tracePt t="63548" x="7104063" y="4894263"/>
          <p14:tracePt t="63554" x="7205663" y="4894263"/>
          <p14:tracePt t="63567" x="7243763" y="4894263"/>
          <p14:tracePt t="63572" x="7332663" y="4881563"/>
          <p14:tracePt t="63581" x="7370763" y="4881563"/>
          <p14:tracePt t="63588" x="7408863" y="4881563"/>
          <p14:tracePt t="63599" x="7473950" y="4881563"/>
          <p14:tracePt t="63604" x="7499350" y="4881563"/>
          <p14:tracePt t="63612" x="7562850" y="4881563"/>
          <p14:tracePt t="63620" x="7600950" y="4881563"/>
          <p14:tracePt t="63628" x="7626350" y="4881563"/>
          <p14:tracePt t="63636" x="7702550" y="4881563"/>
          <p14:tracePt t="63644" x="7727950" y="4881563"/>
          <p14:tracePt t="63652" x="7753350" y="4868863"/>
          <p14:tracePt t="63660" x="7818438" y="4856163"/>
          <p14:tracePt t="63668" x="7843838" y="4843463"/>
          <p14:tracePt t="63676" x="7881938" y="4830763"/>
          <p14:tracePt t="63684" x="7894638" y="4830763"/>
          <p14:tracePt t="63692" x="7920038" y="4818063"/>
          <p14:tracePt t="63701" x="7932738" y="4818063"/>
          <p14:tracePt t="63708" x="7932738" y="4805363"/>
          <p14:tracePt t="63718" x="7945438" y="4805363"/>
          <p14:tracePt t="63724" x="7958138" y="4805363"/>
          <p14:tracePt t="63733" x="7958138" y="4792663"/>
          <p14:tracePt t="63740" x="7970838" y="4792663"/>
          <p14:tracePt t="63756" x="7983538" y="4792663"/>
          <p14:tracePt t="63766" x="7983538" y="4779963"/>
          <p14:tracePt t="63812" x="7996238" y="4779963"/>
          <p14:tracePt t="63821" x="7996238" y="4767263"/>
          <p14:tracePt t="63902" x="7996238" y="4754563"/>
          <p14:tracePt t="63926" x="7996238" y="4741863"/>
          <p14:tracePt t="63975" x="7996238" y="4729163"/>
          <p14:tracePt t="64169" x="0" y="0"/>
        </p14:tracePtLst>
        <p14:tracePtLst>
          <p14:tracePt t="67490" x="7154863" y="4219575"/>
          <p14:tracePt t="67498" x="7142163" y="4219575"/>
          <p14:tracePt t="67519" x="7129463" y="4219575"/>
          <p14:tracePt t="67532" x="7116763" y="4219575"/>
          <p14:tracePt t="67551" x="7091363" y="4219575"/>
          <p14:tracePt t="67556" x="7078663" y="4219575"/>
          <p14:tracePt t="67564" x="7053263" y="4219575"/>
          <p14:tracePt t="67572" x="7038975" y="4219575"/>
          <p14:tracePt t="67582" x="7013575" y="4219575"/>
          <p14:tracePt t="67589" x="6988175" y="4219575"/>
          <p14:tracePt t="67598" x="6937375" y="4219575"/>
          <p14:tracePt t="67604" x="6886575" y="4219575"/>
          <p14:tracePt t="67613" x="6835775" y="4219575"/>
          <p14:tracePt t="67626" x="6772275" y="4219575"/>
          <p14:tracePt t="67629" x="6696075" y="4206875"/>
          <p14:tracePt t="67636" x="6630988" y="4206875"/>
          <p14:tracePt t="67644" x="6554788" y="4194175"/>
          <p14:tracePt t="67657" x="6478588" y="4194175"/>
          <p14:tracePt t="67660" x="6415088" y="4194175"/>
          <p14:tracePt t="67668" x="6351588" y="4194175"/>
          <p14:tracePt t="67676" x="6288088" y="4194175"/>
          <p14:tracePt t="67688" x="6261100" y="4194175"/>
          <p14:tracePt t="67692" x="6210300" y="4194175"/>
          <p14:tracePt t="67701" x="6159500" y="4194175"/>
          <p14:tracePt t="67710" x="6134100" y="4194175"/>
          <p14:tracePt t="67716" x="6121400" y="4206875"/>
          <p14:tracePt t="67724" x="6096000" y="4219575"/>
          <p14:tracePt t="67734" x="6070600" y="4219575"/>
          <p14:tracePt t="67740" x="6057900" y="4232275"/>
          <p14:tracePt t="67751" x="6045200" y="4244975"/>
          <p14:tracePt t="67756" x="6032500" y="4257675"/>
          <p14:tracePt t="67766" x="6032500" y="4270375"/>
          <p14:tracePt t="67772" x="6019800" y="4283075"/>
          <p14:tracePt t="67783" x="6007100" y="4295775"/>
          <p14:tracePt t="67789" x="5994400" y="4308475"/>
          <p14:tracePt t="67802" x="5994400" y="4321175"/>
          <p14:tracePt t="67804" x="5981700" y="4346575"/>
          <p14:tracePt t="67816" x="5981700" y="4359275"/>
          <p14:tracePt t="67827" x="5981700" y="4371975"/>
          <p14:tracePt t="67832" x="5981700" y="4384675"/>
          <p14:tracePt t="67838" x="5981700" y="4410075"/>
          <p14:tracePt t="67847" x="5981700" y="4422775"/>
          <p14:tracePt t="67855" x="5981700" y="4435475"/>
          <p14:tracePt t="67862" x="5981700" y="4460875"/>
          <p14:tracePt t="67870" x="5994400" y="4473575"/>
          <p14:tracePt t="67878" x="6007100" y="4498975"/>
          <p14:tracePt t="67889" x="6032500" y="4538663"/>
          <p14:tracePt t="67894" x="6045200" y="4551363"/>
          <p14:tracePt t="67902" x="6057900" y="4564063"/>
          <p14:tracePt t="67910" x="6108700" y="4602163"/>
          <p14:tracePt t="67921" x="6146800" y="4627563"/>
          <p14:tracePt t="67926" x="6172200" y="4640263"/>
          <p14:tracePt t="67934" x="6261100" y="4678363"/>
          <p14:tracePt t="67942" x="6313488" y="4691063"/>
          <p14:tracePt t="67951" x="6364288" y="4703763"/>
          <p14:tracePt t="67958" x="6453188" y="4729163"/>
          <p14:tracePt t="67966" x="6542088" y="4741863"/>
          <p14:tracePt t="67974" x="6670675" y="4767263"/>
          <p14:tracePt t="67982" x="6759575" y="4779963"/>
          <p14:tracePt t="67990" x="6810375" y="4779963"/>
          <p14:tracePt t="67998" x="6911975" y="4779963"/>
          <p14:tracePt t="68006" x="7013575" y="4792663"/>
          <p14:tracePt t="68015" x="7116763" y="4792663"/>
          <p14:tracePt t="68022" x="7218363" y="4792663"/>
          <p14:tracePt t="68032" x="7307263" y="4792663"/>
          <p14:tracePt t="68038" x="7408863" y="4792663"/>
          <p14:tracePt t="68046" x="7448550" y="4779963"/>
          <p14:tracePt t="68054" x="7537450" y="4767263"/>
          <p14:tracePt t="68064" x="7626350" y="4741863"/>
          <p14:tracePt t="68072" x="7664450" y="4729163"/>
          <p14:tracePt t="68080" x="7727950" y="4703763"/>
          <p14:tracePt t="68085" x="7791450" y="4678363"/>
          <p14:tracePt t="68096" x="7818438" y="4665663"/>
          <p14:tracePt t="68104" x="7869238" y="4640263"/>
          <p14:tracePt t="68112" x="7881938" y="4640263"/>
          <p14:tracePt t="68120" x="7907338" y="4614863"/>
          <p14:tracePt t="68128" x="7920038" y="4602163"/>
          <p14:tracePt t="68136" x="7945438" y="4589463"/>
          <p14:tracePt t="68144" x="7945438" y="4576763"/>
          <p14:tracePt t="68151" x="7958138" y="4564063"/>
          <p14:tracePt t="68160" x="7970838" y="4551363"/>
          <p14:tracePt t="68168" x="7970838" y="4538663"/>
          <p14:tracePt t="68184" x="7970838" y="4525963"/>
          <p14:tracePt t="68192" x="7970838" y="4513263"/>
          <p14:tracePt t="68200" x="7970838" y="4498975"/>
          <p14:tracePt t="68208" x="7970838" y="4486275"/>
          <p14:tracePt t="68224" x="7970838" y="4473575"/>
          <p14:tracePt t="68233" x="7958138" y="4460875"/>
          <p14:tracePt t="68240" x="7958138" y="4448175"/>
          <p14:tracePt t="68249" x="7945438" y="4448175"/>
          <p14:tracePt t="68256" x="7932738" y="4435475"/>
          <p14:tracePt t="68272" x="7920038" y="4422775"/>
          <p14:tracePt t="68288" x="7907338" y="4422775"/>
          <p14:tracePt t="68313" x="7894638" y="4422775"/>
          <p14:tracePt t="68402" x="7894638" y="4410075"/>
          <p14:tracePt t="68411" x="7881938" y="4410075"/>
          <p14:tracePt t="68426" x="7869238" y="4397375"/>
          <p14:tracePt t="68435" x="7856538" y="4397375"/>
          <p14:tracePt t="68443" x="7856538" y="4384675"/>
          <p14:tracePt t="68452" x="7843838" y="4371975"/>
          <p14:tracePt t="68458" x="7831138" y="4371975"/>
          <p14:tracePt t="68468" x="7818438" y="4371975"/>
          <p14:tracePt t="68475" x="7818438" y="4359275"/>
          <p14:tracePt t="68488" x="7804150" y="4359275"/>
          <p14:tracePt t="68782" x="0" y="0"/>
        </p14:tracePtLst>
      </p14:laserTraceLst>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0E93F-DB47-4AB2-8E6C-67E00FCE4A10}"/>
              </a:ext>
            </a:extLst>
          </p:cNvPr>
          <p:cNvSpPr>
            <a:spLocks noGrp="1"/>
          </p:cNvSpPr>
          <p:nvPr>
            <p:ph type="title"/>
          </p:nvPr>
        </p:nvSpPr>
        <p:spPr/>
        <p:txBody>
          <a:bodyPr>
            <a:normAutofit/>
          </a:bodyPr>
          <a:lstStyle/>
          <a:p>
            <a:r>
              <a:rPr lang="en-US" sz="3200" dirty="0"/>
              <a:t>Ajustes de los datos censales de ANC-RT en epidemias concentradas</a:t>
            </a:r>
          </a:p>
        </p:txBody>
      </p:sp>
      <p:sp>
        <p:nvSpPr>
          <p:cNvPr id="3" name="Content Placeholder 2">
            <a:extLst>
              <a:ext uri="{FF2B5EF4-FFF2-40B4-BE49-F238E27FC236}">
                <a16:creationId xmlns:a16="http://schemas.microsoft.com/office/drawing/2014/main" id="{E5250BD5-0315-4889-B250-BFC8390A69BB}"/>
              </a:ext>
            </a:extLst>
          </p:cNvPr>
          <p:cNvSpPr>
            <a:spLocks noGrp="1"/>
          </p:cNvSpPr>
          <p:nvPr>
            <p:ph idx="1"/>
          </p:nvPr>
        </p:nvSpPr>
        <p:spPr>
          <a:xfrm>
            <a:off x="3541465" y="864108"/>
            <a:ext cx="4437970" cy="5120640"/>
          </a:xfrm>
        </p:spPr>
        <p:txBody>
          <a:bodyPr>
            <a:normAutofit lnSpcReduction="10000"/>
          </a:bodyPr>
          <a:lstStyle/>
          <a:p>
            <a:r>
              <a:rPr lang="en-US" dirty="0"/>
              <a:t>Con la introducción de pruebas ANC generalizadas en entornos concentrados:</a:t>
            </a:r>
          </a:p>
          <a:p>
            <a:pPr lvl="1"/>
            <a:r>
              <a:rPr lang="en-US" dirty="0"/>
              <a:t>Se dispone ahora de un gran conjunto de datos sobre mujeres embarazadas.</a:t>
            </a:r>
          </a:p>
          <a:p>
            <a:pPr lvl="1"/>
            <a:r>
              <a:rPr lang="en-US" dirty="0"/>
              <a:t>Este conjunto de datos suele ser representativo</a:t>
            </a:r>
          </a:p>
          <a:p>
            <a:pPr lvl="1"/>
            <a:r>
              <a:rPr lang="en-US" dirty="0"/>
              <a:t>El número de mujeres sometidas a pruebas supera con creces el tamaño de las muestras tradicionales de vigilancia centinela de la atención prenatal, que oscila entre 200 y 400</a:t>
            </a:r>
          </a:p>
          <a:p>
            <a:r>
              <a:rPr lang="en-US" dirty="0"/>
              <a:t>Normalmente, en epidemias concentradas, los datos de vigilancia del VIH se consideran el conjunto de datos más importante</a:t>
            </a:r>
          </a:p>
          <a:p>
            <a:r>
              <a:rPr lang="en-US" dirty="0"/>
              <a:t>Pero esto crea un problema:</a:t>
            </a:r>
          </a:p>
          <a:p>
            <a:pPr lvl="1"/>
            <a:r>
              <a:rPr lang="en-US" dirty="0"/>
              <a:t>Nos perdemos los mejores datos.</a:t>
            </a:r>
          </a:p>
        </p:txBody>
      </p:sp>
      <p:pic>
        <p:nvPicPr>
          <p:cNvPr id="5" name="Picture 4">
            <a:extLst>
              <a:ext uri="{FF2B5EF4-FFF2-40B4-BE49-F238E27FC236}">
                <a16:creationId xmlns:a16="http://schemas.microsoft.com/office/drawing/2014/main" id="{EC315867-001F-4C17-AB55-4950CC83B634}"/>
              </a:ext>
            </a:extLst>
          </p:cNvPr>
          <p:cNvPicPr>
            <a:picLocks noChangeAspect="1"/>
          </p:cNvPicPr>
          <p:nvPr/>
        </p:nvPicPr>
        <p:blipFill>
          <a:blip r:embed="rId3"/>
          <a:stretch>
            <a:fillRect/>
          </a:stretch>
        </p:blipFill>
        <p:spPr>
          <a:xfrm>
            <a:off x="7979435" y="1333494"/>
            <a:ext cx="4033837" cy="4181868"/>
          </a:xfrm>
          <a:prstGeom prst="rect">
            <a:avLst/>
          </a:prstGeom>
        </p:spPr>
      </p:pic>
    </p:spTree>
    <p:extLst>
      <p:ext uri="{BB962C8B-B14F-4D97-AF65-F5344CB8AC3E}">
        <p14:creationId xmlns:p14="http://schemas.microsoft.com/office/powerpoint/2010/main" val="1547412247"/>
      </p:ext>
    </p:extLst>
  </p:cSld>
  <p:clrMapOvr>
    <a:masterClrMapping/>
  </p:clrMapOvr>
  <mc:AlternateContent xmlns:mc="http://schemas.openxmlformats.org/markup-compatibility/2006" xmlns:p14="http://schemas.microsoft.com/office/powerpoint/2010/main">
    <mc:Choice Requires="p14">
      <p:transition spd="slow" p14:dur="2000" advTm="74247"/>
    </mc:Choice>
    <mc:Fallback xmlns="" xmlns:a16="http://schemas.microsoft.com/office/drawing/2014/main">
      <p:transition spd="slow" advTm="74247"/>
    </mc:Fallback>
  </mc:AlternateContent>
  <p:extLst>
    <p:ext uri="{3A86A75C-4F4B-4683-9AE1-C65F6400EC91}">
      <p14:laserTraceLst xmlns:p14="http://schemas.microsoft.com/office/powerpoint/2010/main">
        <p14:tracePtLst>
          <p14:tracePt t="56414" x="9615488" y="3938588"/>
          <p14:tracePt t="56425" x="9628188" y="3938588"/>
          <p14:tracePt t="56482" x="9640888" y="3938588"/>
          <p14:tracePt t="56490" x="9653588" y="3938588"/>
          <p14:tracePt t="56497" x="9653588" y="3925888"/>
          <p14:tracePt t="56505" x="9666288" y="3925888"/>
          <p14:tracePt t="56520" x="9678988" y="3887788"/>
          <p14:tracePt t="56530" x="9691688" y="3875088"/>
          <p14:tracePt t="56537" x="9718675" y="3849688"/>
          <p14:tracePt t="56551" x="9731375" y="3824288"/>
          <p14:tracePt t="56554" x="9756775" y="3798888"/>
          <p14:tracePt t="56565" x="9769475" y="3773488"/>
          <p14:tracePt t="56569" x="9782175" y="3760788"/>
          <p14:tracePt t="56582" x="9794875" y="3735388"/>
          <p14:tracePt t="56585" x="9820275" y="3709988"/>
          <p14:tracePt t="56594" x="9845675" y="3684588"/>
          <p14:tracePt t="56601" x="9858375" y="3671888"/>
          <p14:tracePt t="56613" x="9896475" y="3646488"/>
          <p14:tracePt t="56617" x="9934575" y="3619500"/>
          <p14:tracePt t="56627" x="9947275" y="3606800"/>
          <p14:tracePt t="56633" x="9998075" y="3568700"/>
          <p14:tracePt t="56644" x="10010775" y="3556000"/>
          <p14:tracePt t="56650" x="10048875" y="3543300"/>
          <p14:tracePt t="56658" x="10086975" y="3517900"/>
          <p14:tracePt t="56667" x="10101263" y="3505200"/>
          <p14:tracePt t="56675" x="10139363" y="3505200"/>
          <p14:tracePt t="56681" x="10152063" y="3505200"/>
          <p14:tracePt t="56689" x="10177463" y="3492500"/>
          <p14:tracePt t="56697" x="10190163" y="3492500"/>
          <p14:tracePt t="56706" x="10202863" y="3492500"/>
          <p14:tracePt t="56713" x="10215563" y="3492500"/>
          <p14:tracePt t="56721" x="10228263" y="3492500"/>
          <p14:tracePt t="56729" x="10253663" y="3505200"/>
          <p14:tracePt t="56737" x="10266363" y="3505200"/>
          <p14:tracePt t="56746" x="10291763" y="3517900"/>
          <p14:tracePt t="56755" x="10304463" y="3517900"/>
          <p14:tracePt t="56766" x="10317163" y="3530600"/>
          <p14:tracePt t="56781" x="10329863" y="3543300"/>
          <p14:tracePt t="56788" x="10342563" y="3556000"/>
          <p14:tracePt t="56798" x="10367963" y="3581400"/>
          <p14:tracePt t="56803" x="10380663" y="3606800"/>
          <p14:tracePt t="56816" x="10406063" y="3632200"/>
          <p14:tracePt t="56819" x="10469563" y="3709988"/>
          <p14:tracePt t="56827" x="10509250" y="3760788"/>
          <p14:tracePt t="56835" x="10547350" y="3811588"/>
          <p14:tracePt t="56846" x="10598150" y="3849688"/>
          <p14:tracePt t="56851" x="10674350" y="3938588"/>
          <p14:tracePt t="56860" x="10712450" y="3963988"/>
          <p14:tracePt t="56867" x="10763250" y="4002088"/>
          <p14:tracePt t="56880" x="10801350" y="4014788"/>
          <p14:tracePt t="56882" x="10826750" y="4027488"/>
          <p14:tracePt t="56891" x="10852150" y="4027488"/>
          <p14:tracePt t="56899" x="10891838" y="4027488"/>
          <p14:tracePt t="56909" x="10904538" y="4027488"/>
          <p14:tracePt t="56915" x="10929938" y="4027488"/>
          <p14:tracePt t="56923" x="10942638" y="4027488"/>
          <p14:tracePt t="56931" x="10955338" y="4027488"/>
          <p14:tracePt t="56941" x="10968038" y="4027488"/>
          <p14:tracePt t="56947" x="10980738" y="4027488"/>
          <p14:tracePt t="56955" x="10993438" y="4027488"/>
          <p14:tracePt t="56963" x="11006138" y="4027488"/>
          <p14:tracePt t="56972" x="11018838" y="4027488"/>
          <p14:tracePt t="56979" x="11018838" y="4040188"/>
          <p14:tracePt t="56988" x="11044238" y="4040188"/>
          <p14:tracePt t="56996" x="11069638" y="4040188"/>
          <p14:tracePt t="57003" x="11095038" y="4040188"/>
          <p14:tracePt t="57015" x="11120438" y="4040188"/>
          <p14:tracePt t="57021" x="11145838" y="4040188"/>
          <p14:tracePt t="57027" x="11183938" y="4040188"/>
          <p14:tracePt t="57048" x="11274425" y="4040188"/>
          <p14:tracePt t="57053" x="11312525" y="4040188"/>
          <p14:tracePt t="57066" x="11363325" y="4040188"/>
          <p14:tracePt t="57069" x="11426825" y="4040188"/>
          <p14:tracePt t="57082" x="11452225" y="4040188"/>
          <p14:tracePt t="57085" x="11515725" y="4040188"/>
          <p14:tracePt t="57096" x="11528425" y="4040188"/>
          <p14:tracePt t="57101" x="11553825" y="4040188"/>
          <p14:tracePt t="57114" x="11566525" y="4040188"/>
          <p14:tracePt t="57133" x="11579225" y="4040188"/>
          <p14:tracePt t="57261" x="11566525" y="4040188"/>
          <p14:tracePt t="57276" x="11553825" y="4027488"/>
          <p14:tracePt t="57284" x="11541125" y="4027488"/>
          <p14:tracePt t="57296" x="11528425" y="4014788"/>
          <p14:tracePt t="57302" x="11503025" y="4014788"/>
          <p14:tracePt t="57308" x="11477625" y="4002088"/>
          <p14:tracePt t="57319" x="11452225" y="4002088"/>
          <p14:tracePt t="57324" x="11388725" y="4002088"/>
          <p14:tracePt t="57334" x="11350625" y="4002088"/>
          <p14:tracePt t="57342" x="11325225" y="4002088"/>
          <p14:tracePt t="57350" x="11287125" y="4002088"/>
          <p14:tracePt t="57358" x="11261725" y="4002088"/>
          <p14:tracePt t="57366" x="11209338" y="4002088"/>
          <p14:tracePt t="57374" x="11196638" y="4002088"/>
          <p14:tracePt t="57382" x="11183938" y="4002088"/>
          <p14:tracePt t="57390" x="11171238" y="4002088"/>
          <p14:tracePt t="57398" x="11145838" y="4002088"/>
          <p14:tracePt t="57409" x="11133138" y="4002088"/>
          <p14:tracePt t="57414" x="11120438" y="4002088"/>
          <p14:tracePt t="57422" x="11082338" y="4002088"/>
          <p14:tracePt t="57431" x="11044238" y="4002088"/>
          <p14:tracePt t="57441" x="11006138" y="3989388"/>
          <p14:tracePt t="57446" x="10968038" y="3989388"/>
          <p14:tracePt t="57455" x="10929938" y="3976688"/>
          <p14:tracePt t="57462" x="10879138" y="3976688"/>
          <p14:tracePt t="57471" x="10839450" y="3976688"/>
          <p14:tracePt t="57478" x="10763250" y="3963988"/>
          <p14:tracePt t="57486" x="10725150" y="3963988"/>
          <p14:tracePt t="57495" x="10687050" y="3963988"/>
          <p14:tracePt t="57504" x="10648950" y="3951288"/>
          <p14:tracePt t="57511" x="10623550" y="3951288"/>
          <p14:tracePt t="57518" x="10585450" y="3951288"/>
          <p14:tracePt t="57526" x="10547350" y="3938588"/>
          <p14:tracePt t="57534" x="10509250" y="3925888"/>
          <p14:tracePt t="57542" x="10444163" y="3925888"/>
          <p14:tracePt t="57550" x="10418763" y="3913188"/>
          <p14:tracePt t="57558" x="10393363" y="3913188"/>
          <p14:tracePt t="57566" x="10380663" y="3913188"/>
          <p14:tracePt t="57574" x="10367963" y="3900488"/>
          <p14:tracePt t="57582" x="10355263" y="3900488"/>
          <p14:tracePt t="57590" x="10342563" y="3887788"/>
          <p14:tracePt t="57598" x="10329863" y="3887788"/>
          <p14:tracePt t="57611" x="10317163" y="3875088"/>
          <p14:tracePt t="57614" x="10279063" y="3836988"/>
          <p14:tracePt t="57624" x="10266363" y="3824288"/>
          <p14:tracePt t="57632" x="10240963" y="3798888"/>
          <p14:tracePt t="57641" x="10215563" y="3773488"/>
          <p14:tracePt t="57648" x="10177463" y="3748088"/>
          <p14:tracePt t="57656" x="10152063" y="3722688"/>
          <p14:tracePt t="57664" x="10126663" y="3697288"/>
          <p14:tracePt t="57672" x="10101263" y="3671888"/>
          <p14:tracePt t="57680" x="10086975" y="3659188"/>
          <p14:tracePt t="57688" x="10074275" y="3646488"/>
          <p14:tracePt t="57696" x="10061575" y="3632200"/>
          <p14:tracePt t="57704" x="10048875" y="3619500"/>
          <p14:tracePt t="57712" x="10036175" y="3606800"/>
          <p14:tracePt t="57720" x="10023475" y="3594100"/>
          <p14:tracePt t="57729" x="10010775" y="3581400"/>
          <p14:tracePt t="57745" x="9998075" y="3568700"/>
          <p14:tracePt t="57764" x="9985375" y="3556000"/>
          <p14:tracePt t="57768" x="9972675" y="3556000"/>
          <p14:tracePt t="57776" x="9959975" y="3543300"/>
          <p14:tracePt t="57784" x="9947275" y="3530600"/>
          <p14:tracePt t="57793" x="9921875" y="3530600"/>
          <p14:tracePt t="57801" x="9896475" y="3530600"/>
          <p14:tracePt t="57808" x="9883775" y="3530600"/>
          <p14:tracePt t="57816" x="9871075" y="3530600"/>
          <p14:tracePt t="57826" x="9858375" y="3530600"/>
          <p14:tracePt t="57832" x="9845675" y="3530600"/>
          <p14:tracePt t="57840" x="9832975" y="3530600"/>
          <p14:tracePt t="57848" x="9820275" y="3543300"/>
          <p14:tracePt t="57856" x="9807575" y="3556000"/>
          <p14:tracePt t="57864" x="9794875" y="3568700"/>
          <p14:tracePt t="57875" x="9782175" y="3581400"/>
          <p14:tracePt t="57880" x="9769475" y="3606800"/>
          <p14:tracePt t="57898" x="9756775" y="3619500"/>
          <p14:tracePt t="57905" x="9756775" y="3632200"/>
          <p14:tracePt t="57914" x="9756775" y="3646488"/>
          <p14:tracePt t="57929" x="9744075" y="3659188"/>
          <p14:tracePt t="57938" x="9744075" y="3671888"/>
          <p14:tracePt t="57946" x="9744075" y="3684588"/>
          <p14:tracePt t="57954" x="9731375" y="3697288"/>
          <p14:tracePt t="57970" x="9731375" y="3722688"/>
          <p14:tracePt t="57979" x="9731375" y="3760788"/>
          <p14:tracePt t="57986" x="9731375" y="3798888"/>
          <p14:tracePt t="57995" x="9731375" y="3836988"/>
          <p14:tracePt t="58002" x="9731375" y="3875088"/>
          <p14:tracePt t="58011" x="9731375" y="3887788"/>
          <p14:tracePt t="58018" x="9731375" y="3900488"/>
          <p14:tracePt t="58060" x="9718675" y="3900488"/>
          <p14:tracePt t="58090" x="9704388" y="3875088"/>
          <p14:tracePt t="58098" x="9691688" y="3862388"/>
          <p14:tracePt t="58106" x="9691688" y="3849688"/>
          <p14:tracePt t="58114" x="9691688" y="3836988"/>
          <p14:tracePt t="58122" x="9678988" y="3824288"/>
          <p14:tracePt t="58130" x="9678988" y="3811588"/>
          <p14:tracePt t="58138" x="9678988" y="3798888"/>
          <p14:tracePt t="58146" x="9678988" y="3786188"/>
          <p14:tracePt t="58154" x="9678988" y="3773488"/>
          <p14:tracePt t="58162" x="9678988" y="3760788"/>
          <p14:tracePt t="58172" x="9678988" y="3748088"/>
          <p14:tracePt t="58178" x="9678988" y="3722688"/>
          <p14:tracePt t="58188" x="9678988" y="3709988"/>
          <p14:tracePt t="58196" x="9678988" y="3684588"/>
          <p14:tracePt t="58204" x="9678988" y="3646488"/>
          <p14:tracePt t="58212" x="9678988" y="3619500"/>
          <p14:tracePt t="58220" x="9678988" y="3581400"/>
          <p14:tracePt t="58230" x="9678988" y="3543300"/>
          <p14:tracePt t="58236" x="9678988" y="3517900"/>
          <p14:tracePt t="58245" x="9678988" y="3479800"/>
          <p14:tracePt t="58252" x="9691688" y="3454400"/>
          <p14:tracePt t="58262" x="9691688" y="3416300"/>
          <p14:tracePt t="58268" x="9691688" y="3390900"/>
          <p14:tracePt t="58276" x="9704388" y="3378200"/>
          <p14:tracePt t="58284" x="9704388" y="3365500"/>
          <p14:tracePt t="58300" x="9718675" y="3365500"/>
          <p14:tracePt t="58316" x="9718675" y="3352800"/>
          <p14:tracePt t="58340" x="9731375" y="3352800"/>
          <p14:tracePt t="58356" x="9744075" y="3352800"/>
          <p14:tracePt t="58364" x="9744075" y="3340100"/>
          <p14:tracePt t="58372" x="9756775" y="3340100"/>
          <p14:tracePt t="58388" x="9769475" y="3340100"/>
          <p14:tracePt t="58406" x="9782175" y="3340100"/>
          <p14:tracePt t="58413" x="9794875" y="3340100"/>
          <p14:tracePt t="58421" x="9807575" y="3340100"/>
          <p14:tracePt t="58428" x="9820275" y="3340100"/>
          <p14:tracePt t="58436" x="9832975" y="3340100"/>
          <p14:tracePt t="58444" x="9871075" y="3352800"/>
          <p14:tracePt t="58453" x="9883775" y="3365500"/>
          <p14:tracePt t="58460" x="9934575" y="3378200"/>
          <p14:tracePt t="58468" x="9959975" y="3390900"/>
          <p14:tracePt t="58478" x="9972675" y="3403600"/>
          <p14:tracePt t="58486" x="10023475" y="3429000"/>
          <p14:tracePt t="58496" x="10061575" y="3441700"/>
          <p14:tracePt t="58502" x="10086975" y="3467100"/>
          <p14:tracePt t="58510" x="10152063" y="3492500"/>
          <p14:tracePt t="58519" x="10177463" y="3517900"/>
          <p14:tracePt t="58527" x="10215563" y="3530600"/>
          <p14:tracePt t="58534" x="10279063" y="3568700"/>
          <p14:tracePt t="58542" x="10304463" y="3581400"/>
          <p14:tracePt t="58550" x="10329863" y="3606800"/>
          <p14:tracePt t="58558" x="10367963" y="3632200"/>
          <p14:tracePt t="58566" x="10393363" y="3646488"/>
          <p14:tracePt t="58574" x="10418763" y="3671888"/>
          <p14:tracePt t="58582" x="10444163" y="3697288"/>
          <p14:tracePt t="58590" x="10456863" y="3709988"/>
          <p14:tracePt t="58598" x="10509250" y="3735388"/>
          <p14:tracePt t="58606" x="10547350" y="3773488"/>
          <p14:tracePt t="58614" x="10610850" y="3824288"/>
          <p14:tracePt t="58622" x="10636250" y="3836988"/>
          <p14:tracePt t="58630" x="10699750" y="3887788"/>
          <p14:tracePt t="58638" x="10737850" y="3900488"/>
          <p14:tracePt t="58646" x="10801350" y="3938588"/>
          <p14:tracePt t="58656" x="10866438" y="3963988"/>
          <p14:tracePt t="58662" x="10904538" y="3976688"/>
          <p14:tracePt t="58671" x="10980738" y="3989388"/>
          <p14:tracePt t="58678" x="11018838" y="4002088"/>
          <p14:tracePt t="58686" x="11095038" y="4014788"/>
          <p14:tracePt t="58694" x="11133138" y="4014788"/>
          <p14:tracePt t="58702" x="11196638" y="4014788"/>
          <p14:tracePt t="58710" x="11234738" y="4014788"/>
          <p14:tracePt t="58718" x="11287125" y="4014788"/>
          <p14:tracePt t="58726" x="11325225" y="4014788"/>
          <p14:tracePt t="58734" x="11376025" y="4014788"/>
          <p14:tracePt t="58744" x="11388725" y="4014788"/>
          <p14:tracePt t="58752" x="11414125" y="4014788"/>
          <p14:tracePt t="58770" x="11464925" y="4014788"/>
          <p14:tracePt t="58776" x="11490325" y="4014788"/>
          <p14:tracePt t="58784" x="11503025" y="4027488"/>
          <p14:tracePt t="58793" x="11515725" y="4027488"/>
          <p14:tracePt t="58800" x="11528425" y="4027488"/>
          <p14:tracePt t="58808" x="11553825" y="4040188"/>
          <p14:tracePt t="58816" x="11566525" y="4040188"/>
          <p14:tracePt t="58829" x="11591925" y="4052888"/>
          <p14:tracePt t="58832" x="11617325" y="4065588"/>
          <p14:tracePt t="58840" x="11657013" y="4079875"/>
          <p14:tracePt t="58848" x="11682413" y="4092575"/>
          <p14:tracePt t="58856" x="11707813" y="4105275"/>
          <p14:tracePt t="58864" x="11720513" y="4117975"/>
          <p14:tracePt t="58900" x="11733213" y="4117975"/>
          <p14:tracePt t="58904" x="11745913" y="4117975"/>
          <p14:tracePt t="59487" x="0" y="0"/>
        </p14:tracePtLst>
        <p14:tracePtLst>
          <p14:tracePt t="60758" x="10521950" y="4498975"/>
          <p14:tracePt t="60761" x="10534650" y="4498975"/>
          <p14:tracePt t="60777" x="10547350" y="4498975"/>
          <p14:tracePt t="60783" x="10547350" y="4486275"/>
          <p14:tracePt t="60791" x="10572750" y="4486275"/>
          <p14:tracePt t="60799" x="10585450" y="4486275"/>
          <p14:tracePt t="60807" x="10598150" y="4486275"/>
          <p14:tracePt t="60816" x="10610850" y="4486275"/>
          <p14:tracePt t="60823" x="10636250" y="4473575"/>
          <p14:tracePt t="60831" x="10661650" y="4473575"/>
          <p14:tracePt t="60839" x="10674350" y="4473575"/>
          <p14:tracePt t="60847" x="10725150" y="4473575"/>
          <p14:tracePt t="60855" x="10750550" y="4473575"/>
          <p14:tracePt t="60865" x="10788650" y="4473575"/>
          <p14:tracePt t="60872" x="10852150" y="4473575"/>
          <p14:tracePt t="60879" x="10879138" y="4473575"/>
          <p14:tracePt t="60887" x="10904538" y="4473575"/>
          <p14:tracePt t="60899" x="10955338" y="4473575"/>
          <p14:tracePt t="60906" x="10980738" y="4473575"/>
          <p14:tracePt t="60911" x="10993438" y="4473575"/>
          <p14:tracePt t="60919" x="11018838" y="4473575"/>
          <p14:tracePt t="60930" x="11044238" y="4473575"/>
          <p14:tracePt t="60935" x="11056938" y="4460875"/>
          <p14:tracePt t="60943" x="11069638" y="4460875"/>
          <p14:tracePt t="60951" x="11082338" y="4460875"/>
          <p14:tracePt t="60959" x="11095038" y="4460875"/>
          <p14:tracePt t="60977" x="11107738" y="4460875"/>
          <p14:tracePt t="60991" x="11107738" y="4448175"/>
          <p14:tracePt t="61137" x="11095038" y="4448175"/>
          <p14:tracePt t="61152" x="11082338" y="4448175"/>
          <p14:tracePt t="61161" x="11069638" y="4448175"/>
          <p14:tracePt t="61176" x="11056938" y="4460875"/>
          <p14:tracePt t="61184" x="11044238" y="4460875"/>
          <p14:tracePt t="61192" x="11031538" y="4460875"/>
          <p14:tracePt t="61200" x="11018838" y="4460875"/>
          <p14:tracePt t="61208" x="10993438" y="4460875"/>
          <p14:tracePt t="61217" x="10968038" y="4460875"/>
          <p14:tracePt t="61225" x="10929938" y="4460875"/>
          <p14:tracePt t="61232" x="10891838" y="4460875"/>
          <p14:tracePt t="61240" x="10852150" y="4460875"/>
          <p14:tracePt t="61248" x="10801350" y="4460875"/>
          <p14:tracePt t="61258" x="10737850" y="4460875"/>
          <p14:tracePt t="61265" x="10674350" y="4448175"/>
          <p14:tracePt t="61272" x="10610850" y="4435475"/>
          <p14:tracePt t="61280" x="10547350" y="4435475"/>
          <p14:tracePt t="61291" x="10483850" y="4422775"/>
          <p14:tracePt t="61300" x="10418763" y="4422775"/>
          <p14:tracePt t="61306" x="10367963" y="4410075"/>
          <p14:tracePt t="61314" x="10329863" y="4410075"/>
          <p14:tracePt t="61322" x="10304463" y="4410075"/>
          <p14:tracePt t="61335" x="10291763" y="4410075"/>
          <p14:tracePt t="61342" x="10266363" y="4410075"/>
          <p14:tracePt t="61350" x="10253663" y="4410075"/>
          <p14:tracePt t="61366" x="10240963" y="4410075"/>
          <p14:tracePt t="61382" x="10228263" y="4410075"/>
          <p14:tracePt t="61390" x="10215563" y="4410075"/>
          <p14:tracePt t="61398" x="10202863" y="4410075"/>
          <p14:tracePt t="61407" x="10190163" y="4410075"/>
          <p14:tracePt t="61414" x="10177463" y="4410075"/>
          <p14:tracePt t="61422" x="10164763" y="4422775"/>
          <p14:tracePt t="61462" x="10152063" y="4422775"/>
          <p14:tracePt t="61486" x="10152063" y="4435475"/>
          <p14:tracePt t="61537" x="10164763" y="4435475"/>
          <p14:tracePt t="61558" x="10177463" y="4435475"/>
          <p14:tracePt t="61574" x="10190163" y="4435475"/>
          <p14:tracePt t="61592" x="10215563" y="4435475"/>
          <p14:tracePt t="61601" x="10228263" y="4435475"/>
          <p14:tracePt t="61608" x="10253663" y="4435475"/>
          <p14:tracePt t="61616" x="10279063" y="4435475"/>
          <p14:tracePt t="61624" x="10317163" y="4435475"/>
          <p14:tracePt t="61632" x="10355263" y="4448175"/>
          <p14:tracePt t="61640" x="10393363" y="4448175"/>
          <p14:tracePt t="61648" x="10444163" y="4448175"/>
          <p14:tracePt t="61656" x="10483850" y="4448175"/>
          <p14:tracePt t="61664" x="10534650" y="4448175"/>
          <p14:tracePt t="61672" x="10623550" y="4448175"/>
          <p14:tracePt t="61680" x="10674350" y="4448175"/>
          <p14:tracePt t="61690" x="10725150" y="4448175"/>
          <p14:tracePt t="61696" x="10763250" y="4448175"/>
          <p14:tracePt t="61704" x="10814050" y="4448175"/>
          <p14:tracePt t="61712" x="10852150" y="4448175"/>
          <p14:tracePt t="61720" x="10891838" y="4448175"/>
          <p14:tracePt t="61728" x="10955338" y="4435475"/>
          <p14:tracePt t="61736" x="10980738" y="4435475"/>
          <p14:tracePt t="61745" x="10993438" y="4422775"/>
          <p14:tracePt t="61752" x="11006138" y="4422775"/>
          <p14:tracePt t="61760" x="11018838" y="4422775"/>
          <p14:tracePt t="61768" x="11031538" y="4422775"/>
          <p14:tracePt t="61784" x="11044238" y="4422775"/>
          <p14:tracePt t="61808" x="11056938" y="4422775"/>
          <p14:tracePt t="61824" x="11069638" y="4410075"/>
          <p14:tracePt t="62019" x="11056938" y="4410075"/>
          <p14:tracePt t="62028" x="11044238" y="4410075"/>
          <p14:tracePt t="62037" x="11031538" y="4410075"/>
          <p14:tracePt t="62043" x="11018838" y="4410075"/>
          <p14:tracePt t="62051" x="10980738" y="4410075"/>
          <p14:tracePt t="62060" x="10942638" y="4410075"/>
          <p14:tracePt t="62067" x="10917238" y="4410075"/>
          <p14:tracePt t="62075" x="10866438" y="4397375"/>
          <p14:tracePt t="62083" x="10801350" y="4397375"/>
          <p14:tracePt t="62091" x="10775950" y="4397375"/>
          <p14:tracePt t="62098" x="10712450" y="4397375"/>
          <p14:tracePt t="62106" x="10687050" y="4397375"/>
          <p14:tracePt t="62114" x="10610850" y="4384675"/>
          <p14:tracePt t="62133" x="10521950" y="4384675"/>
          <p14:tracePt t="62147" x="10496550" y="4384675"/>
          <p14:tracePt t="62149" x="10444163" y="4384675"/>
          <p14:tracePt t="62156" x="10431463" y="4384675"/>
          <p14:tracePt t="62163" x="10406063" y="4384675"/>
          <p14:tracePt t="62237" x="10406063" y="4397375"/>
          <p14:tracePt t="62277" x="10418763" y="4397375"/>
          <p14:tracePt t="62284" x="10431463" y="4397375"/>
          <p14:tracePt t="62292" x="10444163" y="4410075"/>
          <p14:tracePt t="62300" x="10456863" y="4410075"/>
          <p14:tracePt t="62308" x="10509250" y="4422775"/>
          <p14:tracePt t="62316" x="10534650" y="4422775"/>
          <p14:tracePt t="62324" x="10572750" y="4422775"/>
          <p14:tracePt t="62334" x="10598150" y="4422775"/>
          <p14:tracePt t="62340" x="10674350" y="4422775"/>
          <p14:tracePt t="62348" x="10712450" y="4422775"/>
          <p14:tracePt t="62356" x="10750550" y="4422775"/>
          <p14:tracePt t="62364" x="10788650" y="4422775"/>
          <p14:tracePt t="62372" x="10826750" y="4422775"/>
          <p14:tracePt t="62380" x="10866438" y="4422775"/>
          <p14:tracePt t="62388" x="10929938" y="4410075"/>
          <p14:tracePt t="62396" x="10942638" y="4410075"/>
          <p14:tracePt t="62404" x="10968038" y="4397375"/>
          <p14:tracePt t="62413" x="10980738" y="4397375"/>
          <p14:tracePt t="62421" x="10993438" y="4397375"/>
          <p14:tracePt t="62535" x="11006138" y="4397375"/>
          <p14:tracePt t="62567" x="11018838" y="4397375"/>
          <p14:tracePt t="62591" x="11018838" y="4384675"/>
          <p14:tracePt t="62655" x="11031538" y="4384675"/>
          <p14:tracePt t="62682" x="11044238" y="4384675"/>
          <p14:tracePt t="62695" x="11056938" y="4384675"/>
          <p14:tracePt t="62705" x="11069638" y="4384675"/>
          <p14:tracePt t="62713" x="11082338" y="4384675"/>
          <p14:tracePt t="62721" x="11095038" y="4384675"/>
          <p14:tracePt t="62736" x="11107738" y="4384675"/>
          <p14:tracePt t="62746" x="11120438" y="4384675"/>
          <p14:tracePt t="62761" x="11133138" y="4384675"/>
          <p14:tracePt t="63171" x="0" y="0"/>
        </p14:tracePtLst>
        <p14:tracePtLst>
          <p14:tracePt t="65744" x="10917238" y="4244975"/>
          <p14:tracePt t="65747" x="10904538" y="4244975"/>
          <p14:tracePt t="65753" x="10879138" y="4232275"/>
          <p14:tracePt t="65761" x="10866438" y="4219575"/>
          <p14:tracePt t="65769" x="10839450" y="4219575"/>
          <p14:tracePt t="65777" x="10814050" y="4219575"/>
          <p14:tracePt t="65788" x="10750550" y="4219575"/>
          <p14:tracePt t="65793" x="10699750" y="4219575"/>
          <p14:tracePt t="65801" x="10661650" y="4219575"/>
          <p14:tracePt t="65809" x="10610850" y="4232275"/>
          <p14:tracePt t="65818" x="10560050" y="4244975"/>
          <p14:tracePt t="65825" x="10496550" y="4244975"/>
          <p14:tracePt t="65833" x="10380663" y="4270375"/>
          <p14:tracePt t="65841" x="10329863" y="4283075"/>
          <p14:tracePt t="65851" x="10291763" y="4295775"/>
          <p14:tracePt t="65857" x="10253663" y="4308475"/>
          <p14:tracePt t="65865" x="10215563" y="4321175"/>
          <p14:tracePt t="65873" x="10202863" y="4333875"/>
          <p14:tracePt t="65883" x="10190163" y="4346575"/>
          <p14:tracePt t="65892" x="10177463" y="4346575"/>
          <p14:tracePt t="65896" x="10177463" y="4371975"/>
          <p14:tracePt t="65907" x="10177463" y="4384675"/>
          <p14:tracePt t="65916" x="10177463" y="4410075"/>
          <p14:tracePt t="65923" x="10177463" y="4435475"/>
          <p14:tracePt t="65931" x="10190163" y="4448175"/>
          <p14:tracePt t="65941" x="10202863" y="4486275"/>
          <p14:tracePt t="65947" x="10215563" y="4513263"/>
          <p14:tracePt t="65956" x="10240963" y="4551363"/>
          <p14:tracePt t="65963" x="10266363" y="4576763"/>
          <p14:tracePt t="65973" x="10279063" y="4602163"/>
          <p14:tracePt t="65979" x="10342563" y="4640263"/>
          <p14:tracePt t="65990" x="10380663" y="4652963"/>
          <p14:tracePt t="65995" x="10456863" y="4678363"/>
          <p14:tracePt t="66003" x="10483850" y="4691063"/>
          <p14:tracePt t="66011" x="10572750" y="4716463"/>
          <p14:tracePt t="66034" x="10839450" y="4729163"/>
          <p14:tracePt t="66046" x="10955338" y="4729163"/>
          <p14:tracePt t="66052" x="11082338" y="4729163"/>
          <p14:tracePt t="66059" x="11133138" y="4716463"/>
          <p14:tracePt t="66068" x="11209338" y="4703763"/>
          <p14:tracePt t="66075" x="11249025" y="4691063"/>
          <p14:tracePt t="66083" x="11299825" y="4640263"/>
          <p14:tracePt t="66090" x="11325225" y="4614863"/>
          <p14:tracePt t="66098" x="11337925" y="4589463"/>
          <p14:tracePt t="66106" x="11350625" y="4564063"/>
          <p14:tracePt t="66115" x="11350625" y="4551363"/>
          <p14:tracePt t="66122" x="11363325" y="4525963"/>
          <p14:tracePt t="66130" x="11363325" y="4498975"/>
          <p14:tracePt t="66138" x="11363325" y="4486275"/>
          <p14:tracePt t="66146" x="11376025" y="4473575"/>
          <p14:tracePt t="66154" x="11376025" y="4460875"/>
          <p14:tracePt t="66164" x="11376025" y="4448175"/>
          <p14:tracePt t="66172" x="11376025" y="4435475"/>
          <p14:tracePt t="66180" x="11376025" y="4422775"/>
          <p14:tracePt t="66186" x="11376025" y="4410075"/>
          <p14:tracePt t="66194" x="11376025" y="4397375"/>
          <p14:tracePt t="66204" x="11388725" y="4397375"/>
          <p14:tracePt t="66268" x="11388725" y="4384675"/>
          <p14:tracePt t="66284" x="11388725" y="4371975"/>
          <p14:tracePt t="66292" x="11388725" y="4359275"/>
          <p14:tracePt t="66300" x="11363325" y="4346575"/>
          <p14:tracePt t="66308" x="11350625" y="4333875"/>
          <p14:tracePt t="66316" x="11312525" y="4321175"/>
          <p14:tracePt t="66324" x="11299825" y="4308475"/>
          <p14:tracePt t="66332" x="11261725" y="4295775"/>
          <p14:tracePt t="66340" x="11209338" y="4283075"/>
          <p14:tracePt t="66349" x="11158538" y="4283075"/>
          <p14:tracePt t="66356" x="11133138" y="4283075"/>
          <p14:tracePt t="66364" x="11082338" y="4270375"/>
          <p14:tracePt t="66372" x="11018838" y="4270375"/>
          <p14:tracePt t="66382" x="10993438" y="4270375"/>
          <p14:tracePt t="66389" x="10917238" y="4270375"/>
          <p14:tracePt t="66396" x="10852150" y="4283075"/>
          <p14:tracePt t="66406" x="10814050" y="4283075"/>
          <p14:tracePt t="66414" x="10737850" y="4295775"/>
          <p14:tracePt t="66420" x="10699750" y="4308475"/>
          <p14:tracePt t="66429" x="10610850" y="4321175"/>
          <p14:tracePt t="66436" x="10560050" y="4333875"/>
          <p14:tracePt t="66444" x="10483850" y="4346575"/>
          <p14:tracePt t="66455" x="10431463" y="4359275"/>
          <p14:tracePt t="66460" x="10342563" y="4371975"/>
          <p14:tracePt t="66470" x="10304463" y="4384675"/>
          <p14:tracePt t="66479" x="10240963" y="4410075"/>
          <p14:tracePt t="66486" x="10215563" y="4422775"/>
          <p14:tracePt t="66495" x="10190163" y="4435475"/>
          <p14:tracePt t="66502" x="10152063" y="4448175"/>
          <p14:tracePt t="66510" x="10152063" y="4460875"/>
          <p14:tracePt t="66518" x="10139363" y="4473575"/>
          <p14:tracePt t="66526" x="10139363" y="4486275"/>
          <p14:tracePt t="66535" x="10139363" y="4498975"/>
          <p14:tracePt t="66542" x="10139363" y="4513263"/>
          <p14:tracePt t="66551" x="10139363" y="4525963"/>
          <p14:tracePt t="66558" x="10139363" y="4538663"/>
          <p14:tracePt t="66566" x="10139363" y="4564063"/>
          <p14:tracePt t="66574" x="10139363" y="4576763"/>
          <p14:tracePt t="66584" x="10152063" y="4589463"/>
          <p14:tracePt t="66590" x="10164763" y="4602163"/>
          <p14:tracePt t="66598" x="10177463" y="4627563"/>
          <p14:tracePt t="66606" x="10215563" y="4652963"/>
          <p14:tracePt t="66615" x="10240963" y="4678363"/>
          <p14:tracePt t="66622" x="10291763" y="4716463"/>
          <p14:tracePt t="66630" x="10342563" y="4741863"/>
          <p14:tracePt t="66639" x="10393363" y="4754563"/>
          <p14:tracePt t="66648" x="10469563" y="4779963"/>
          <p14:tracePt t="66654" x="10547350" y="4792663"/>
          <p14:tracePt t="66664" x="10636250" y="4805363"/>
          <p14:tracePt t="66670" x="10737850" y="4818063"/>
          <p14:tracePt t="66679" x="10826750" y="4818063"/>
          <p14:tracePt t="66686" x="10929938" y="4818063"/>
          <p14:tracePt t="66694" x="11031538" y="4818063"/>
          <p14:tracePt t="66702" x="11082338" y="4805363"/>
          <p14:tracePt t="66710" x="11158538" y="4792663"/>
          <p14:tracePt t="66718" x="11209338" y="4767263"/>
          <p14:tracePt t="66726" x="11249025" y="4754563"/>
          <p14:tracePt t="66734" x="11261725" y="4729163"/>
          <p14:tracePt t="66742" x="11274425" y="4716463"/>
          <p14:tracePt t="66753" x="11274425" y="4703763"/>
          <p14:tracePt t="66760" x="11274425" y="4691063"/>
          <p14:tracePt t="66783" x="11274425" y="4678363"/>
          <p14:tracePt t="66808" x="11274425" y="4665663"/>
          <p14:tracePt t="66953" x="0" y="0"/>
        </p14:tracePtLst>
      </p14:laserTraceLst>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EB1E9-7BBF-4171-AA32-AF0DA81AE17C}"/>
              </a:ext>
            </a:extLst>
          </p:cNvPr>
          <p:cNvSpPr>
            <a:spLocks noGrp="1"/>
          </p:cNvSpPr>
          <p:nvPr>
            <p:ph type="title"/>
          </p:nvPr>
        </p:nvSpPr>
        <p:spPr/>
        <p:txBody>
          <a:bodyPr/>
          <a:lstStyle/>
          <a:p>
            <a:r>
              <a:rPr lang="en-US" dirty="0"/>
              <a:t>En 2020, el EPP cambió la forma en que maneja los datos del censo ANC-RT en epidemias concentradas.</a:t>
            </a:r>
          </a:p>
        </p:txBody>
      </p:sp>
      <p:sp>
        <p:nvSpPr>
          <p:cNvPr id="3" name="Content Placeholder 2">
            <a:extLst>
              <a:ext uri="{FF2B5EF4-FFF2-40B4-BE49-F238E27FC236}">
                <a16:creationId xmlns:a16="http://schemas.microsoft.com/office/drawing/2014/main" id="{24C73DE5-CE25-4616-95C6-F32CE5C12396}"/>
              </a:ext>
            </a:extLst>
          </p:cNvPr>
          <p:cNvSpPr>
            <a:spLocks noGrp="1"/>
          </p:cNvSpPr>
          <p:nvPr>
            <p:ph idx="1"/>
          </p:nvPr>
        </p:nvSpPr>
        <p:spPr>
          <a:xfrm>
            <a:off x="3869268" y="864108"/>
            <a:ext cx="4006649" cy="5120640"/>
          </a:xfrm>
        </p:spPr>
        <p:txBody>
          <a:bodyPr/>
          <a:lstStyle/>
          <a:p>
            <a:r>
              <a:rPr lang="en-US" dirty="0"/>
              <a:t>Si se ajustan los datos preparados en el modo de datos de atención prenatal en la página de datos sobre el VIH, entonces:</a:t>
            </a:r>
          </a:p>
          <a:p>
            <a:pPr lvl="1"/>
            <a:r>
              <a:rPr lang="en-US" dirty="0"/>
              <a:t>El EPP trata los datos del censo de ANC como dominantes</a:t>
            </a:r>
          </a:p>
          <a:p>
            <a:r>
              <a:rPr lang="en-US" dirty="0"/>
              <a:t>Como resultado, los ajustes del EPP se centrarán en los datos del censo de la atención prenatal</a:t>
            </a:r>
          </a:p>
          <a:p>
            <a:r>
              <a:rPr lang="en-US" dirty="0"/>
              <a:t>Proporciona ajustes más representativos para las mujeres embarazadas cuando se dispone de datos del censo.</a:t>
            </a:r>
          </a:p>
          <a:p>
            <a:endParaRPr lang="en-US" dirty="0"/>
          </a:p>
        </p:txBody>
      </p:sp>
      <p:pic>
        <p:nvPicPr>
          <p:cNvPr id="5" name="Picture 4">
            <a:extLst>
              <a:ext uri="{FF2B5EF4-FFF2-40B4-BE49-F238E27FC236}">
                <a16:creationId xmlns:a16="http://schemas.microsoft.com/office/drawing/2014/main" id="{252F2E8D-6CDA-4BAD-B711-F561363291FD}"/>
              </a:ext>
            </a:extLst>
          </p:cNvPr>
          <p:cNvPicPr>
            <a:picLocks noChangeAspect="1"/>
          </p:cNvPicPr>
          <p:nvPr/>
        </p:nvPicPr>
        <p:blipFill>
          <a:blip r:embed="rId3"/>
          <a:stretch>
            <a:fillRect/>
          </a:stretch>
        </p:blipFill>
        <p:spPr>
          <a:xfrm>
            <a:off x="7985185" y="1333493"/>
            <a:ext cx="4072468" cy="4221917"/>
          </a:xfrm>
          <a:prstGeom prst="rect">
            <a:avLst/>
          </a:prstGeom>
        </p:spPr>
      </p:pic>
    </p:spTree>
    <p:extLst>
      <p:ext uri="{BB962C8B-B14F-4D97-AF65-F5344CB8AC3E}">
        <p14:creationId xmlns:p14="http://schemas.microsoft.com/office/powerpoint/2010/main" val="1174385137"/>
      </p:ext>
    </p:extLst>
  </p:cSld>
  <p:clrMapOvr>
    <a:masterClrMapping/>
  </p:clrMapOvr>
  <mc:AlternateContent xmlns:mc="http://schemas.openxmlformats.org/markup-compatibility/2006" xmlns:p14="http://schemas.microsoft.com/office/powerpoint/2010/main">
    <mc:Choice Requires="p14">
      <p:transition spd="slow" p14:dur="2000" advTm="41071"/>
    </mc:Choice>
    <mc:Fallback xmlns="" xmlns:a16="http://schemas.microsoft.com/office/drawing/2014/main">
      <p:transition spd="slow" advTm="41071"/>
    </mc:Fallback>
  </mc:AlternateContent>
  <p:extLst>
    <p:ext uri="{3A86A75C-4F4B-4683-9AE1-C65F6400EC91}">
      <p14:laserTraceLst xmlns:p14="http://schemas.microsoft.com/office/powerpoint/2010/main">
        <p14:tracePtLst>
          <p14:tracePt t="26568" x="9386888" y="3365500"/>
          <p14:tracePt t="26571" x="9412288" y="3365500"/>
          <p14:tracePt t="26573" x="9437688" y="3378200"/>
          <p14:tracePt t="26582" x="9463088" y="3390900"/>
          <p14:tracePt t="26598" x="9475788" y="3390900"/>
          <p14:tracePt t="26605" x="9475788" y="3403600"/>
          <p14:tracePt t="26613" x="9488488" y="3403600"/>
          <p14:tracePt t="26625" x="9488488" y="3429000"/>
          <p14:tracePt t="26629" x="9513888" y="3454400"/>
          <p14:tracePt t="26640" x="9526588" y="3479800"/>
          <p14:tracePt t="26645" x="9539288" y="3492500"/>
          <p14:tracePt t="26658" x="9564688" y="3530600"/>
          <p14:tracePt t="26665" x="9602788" y="3568700"/>
          <p14:tracePt t="26672" x="9628188" y="3594100"/>
          <p14:tracePt t="26681" x="9678988" y="3632200"/>
          <p14:tracePt t="26688" x="9718675" y="3671888"/>
          <p14:tracePt t="26698" x="9744075" y="3684588"/>
          <p14:tracePt t="26704" x="9794875" y="3735388"/>
          <p14:tracePt t="26714" x="9832975" y="3760788"/>
          <p14:tracePt t="26721" x="9896475" y="3811588"/>
          <p14:tracePt t="26730" x="9921875" y="3849688"/>
          <p14:tracePt t="26735" x="9998075" y="3913188"/>
          <p14:tracePt t="26744" x="10048875" y="3963988"/>
          <p14:tracePt t="26751" x="10139363" y="4040188"/>
          <p14:tracePt t="26765" x="10190163" y="4092575"/>
          <p14:tracePt t="26772" x="10266363" y="4156075"/>
          <p14:tracePt t="26780" x="10342563" y="4219575"/>
          <p14:tracePt t="26788" x="10380663" y="4244975"/>
          <p14:tracePt t="26797" x="10418763" y="4257675"/>
          <p14:tracePt t="26805" x="10483850" y="4295775"/>
          <p14:tracePt t="26811" x="10509250" y="4308475"/>
          <p14:tracePt t="26824" x="10547350" y="4321175"/>
          <p14:tracePt t="26829" x="10598150" y="4346575"/>
          <p14:tracePt t="26838" x="10623550" y="4346575"/>
          <p14:tracePt t="26843" x="10636250" y="4346575"/>
          <p14:tracePt t="26857" x="10687050" y="4359275"/>
          <p14:tracePt t="26861" x="10712450" y="4359275"/>
          <p14:tracePt t="26867" x="10737850" y="4371975"/>
          <p14:tracePt t="26875" x="10801350" y="4384675"/>
          <p14:tracePt t="26888" x="10839450" y="4397375"/>
          <p14:tracePt t="26892" x="10879138" y="4397375"/>
          <p14:tracePt t="26900" x="10917238" y="4410075"/>
          <p14:tracePt t="26907" x="10993438" y="4435475"/>
          <p14:tracePt t="26918" x="11044238" y="4448175"/>
          <p14:tracePt t="26926" x="11082338" y="4460875"/>
          <p14:tracePt t="26933" x="11120438" y="4460875"/>
          <p14:tracePt t="26941" x="11171238" y="4473575"/>
          <p14:tracePt t="26950" x="11261725" y="4486275"/>
          <p14:tracePt t="26957" x="11312525" y="4486275"/>
          <p14:tracePt t="26973" x="11414125" y="4486275"/>
          <p14:tracePt t="26982" x="11452225" y="4486275"/>
          <p14:tracePt t="26990" x="11490325" y="4473575"/>
          <p14:tracePt t="26997" x="11553825" y="4460875"/>
          <p14:tracePt t="27006" x="11579225" y="4435475"/>
          <p14:tracePt t="27013" x="11591925" y="4422775"/>
          <p14:tracePt t="27022" x="11617325" y="4410075"/>
          <p14:tracePt t="27029" x="11631613" y="4397375"/>
          <p14:tracePt t="27038" x="11644313" y="4384675"/>
          <p14:tracePt t="27045" x="11669713" y="4384675"/>
          <p14:tracePt t="27056" x="11669713" y="4371975"/>
          <p14:tracePt t="27063" x="11682413" y="4371975"/>
          <p14:tracePt t="27165" x="11669713" y="4371975"/>
          <p14:tracePt t="27174" x="11669713" y="4384675"/>
          <p14:tracePt t="27185" x="11657013" y="4384675"/>
          <p14:tracePt t="27190" x="11631613" y="4384675"/>
          <p14:tracePt t="27197" x="11617325" y="4384675"/>
          <p14:tracePt t="27207" x="11579225" y="4384675"/>
          <p14:tracePt t="27215" x="11541125" y="4384675"/>
          <p14:tracePt t="27223" x="11490325" y="4384675"/>
          <p14:tracePt t="27231" x="11426825" y="4384675"/>
          <p14:tracePt t="27239" x="11350625" y="4371975"/>
          <p14:tracePt t="27247" x="11261725" y="4359275"/>
          <p14:tracePt t="27255" x="11145838" y="4346575"/>
          <p14:tracePt t="27263" x="11044238" y="4333875"/>
          <p14:tracePt t="27271" x="10917238" y="4321175"/>
          <p14:tracePt t="27279" x="10826750" y="4308475"/>
          <p14:tracePt t="27288" x="10699750" y="4295775"/>
          <p14:tracePt t="27295" x="10610850" y="4295775"/>
          <p14:tracePt t="27306" x="10521950" y="4283075"/>
          <p14:tracePt t="27311" x="10444163" y="4283075"/>
          <p14:tracePt t="27323" x="10380663" y="4270375"/>
          <p14:tracePt t="27327" x="10342563" y="4270375"/>
          <p14:tracePt t="27338" x="10291763" y="4270375"/>
          <p14:tracePt t="27343" x="10253663" y="4257675"/>
          <p14:tracePt t="27354" x="10215563" y="4257675"/>
          <p14:tracePt t="27359" x="10177463" y="4244975"/>
          <p14:tracePt t="27367" x="10139363" y="4244975"/>
          <p14:tracePt t="27375" x="10113963" y="4232275"/>
          <p14:tracePt t="27384" x="10101263" y="4232275"/>
          <p14:tracePt t="27391" x="10086975" y="4232275"/>
          <p14:tracePt t="27400" x="10074275" y="4232275"/>
          <p14:tracePt t="27407" x="10061575" y="4232275"/>
          <p14:tracePt t="27416" x="10061575" y="4219575"/>
          <p14:tracePt t="27423" x="10036175" y="4219575"/>
          <p14:tracePt t="27431" x="10023475" y="4206875"/>
          <p14:tracePt t="27439" x="9998075" y="4194175"/>
          <p14:tracePt t="27454" x="9972675" y="4181475"/>
          <p14:tracePt t="27455" x="9947275" y="4168775"/>
          <p14:tracePt t="27464" x="9921875" y="4156075"/>
          <p14:tracePt t="27471" x="9909175" y="4143375"/>
          <p14:tracePt t="27480" x="9896475" y="4130675"/>
          <p14:tracePt t="27489" x="9883775" y="4130675"/>
          <p14:tracePt t="27554" x="9871075" y="4130675"/>
          <p14:tracePt t="27621" x="9883775" y="4130675"/>
          <p14:tracePt t="27636" x="9896475" y="4130675"/>
          <p14:tracePt t="27641" x="9896475" y="4143375"/>
          <p14:tracePt t="27653" x="9909175" y="4156075"/>
          <p14:tracePt t="27657" x="9921875" y="4168775"/>
          <p14:tracePt t="27665" x="9934575" y="4181475"/>
          <p14:tracePt t="27673" x="9959975" y="4206875"/>
          <p14:tracePt t="27685" x="9985375" y="4219575"/>
          <p14:tracePt t="27689" x="9998075" y="4232275"/>
          <p14:tracePt t="27697" x="10048875" y="4270375"/>
          <p14:tracePt t="27706" x="10061575" y="4283075"/>
          <p14:tracePt t="27716" x="10086975" y="4295775"/>
          <p14:tracePt t="27721" x="10126663" y="4308475"/>
          <p14:tracePt t="27729" x="10177463" y="4333875"/>
          <p14:tracePt t="27738" x="10202863" y="4346575"/>
          <p14:tracePt t="27748" x="10228263" y="4359275"/>
          <p14:tracePt t="27754" x="10253663" y="4371975"/>
          <p14:tracePt t="27762" x="10317163" y="4384675"/>
          <p14:tracePt t="27770" x="10342563" y="4384675"/>
          <p14:tracePt t="27780" x="10380663" y="4384675"/>
          <p14:tracePt t="27788" x="10406063" y="4384675"/>
          <p14:tracePt t="27796" x="10444163" y="4384675"/>
          <p14:tracePt t="27802" x="10496550" y="4371975"/>
          <p14:tracePt t="27812" x="10534650" y="4371975"/>
          <p14:tracePt t="27820" x="10560050" y="4359275"/>
          <p14:tracePt t="27827" x="10598150" y="4359275"/>
          <p14:tracePt t="27842" x="10636250" y="4359275"/>
          <p14:tracePt t="27844" x="10674350" y="4359275"/>
          <p14:tracePt t="27852" x="10750550" y="4359275"/>
          <p14:tracePt t="27860" x="10801350" y="4359275"/>
          <p14:tracePt t="27870" x="10839450" y="4359275"/>
          <p14:tracePt t="27875" x="10891838" y="4359275"/>
          <p14:tracePt t="27886" x="10942638" y="4359275"/>
          <p14:tracePt t="27891" x="10993438" y="4359275"/>
          <p14:tracePt t="27899" x="11044238" y="4371975"/>
          <p14:tracePt t="27907" x="11095038" y="4371975"/>
          <p14:tracePt t="27915" x="11158538" y="4371975"/>
          <p14:tracePt t="27923" x="11171238" y="4371975"/>
          <p14:tracePt t="27931" x="11196638" y="4371975"/>
          <p14:tracePt t="27939" x="11209338" y="4371975"/>
          <p14:tracePt t="27987" x="11222038" y="4371975"/>
          <p14:tracePt t="27996" x="11234738" y="4371975"/>
          <p14:tracePt t="28011" x="11249025" y="4371975"/>
          <p14:tracePt t="28020" x="11261725" y="4371975"/>
          <p14:tracePt t="28027" x="11274425" y="4371975"/>
          <p14:tracePt t="28036" x="11287125" y="4371975"/>
          <p14:tracePt t="28044" x="11299825" y="4371975"/>
          <p14:tracePt t="28051" x="11312525" y="4371975"/>
          <p14:tracePt t="28059" x="11325225" y="4371975"/>
          <p14:tracePt t="28075" x="11337925" y="4371975"/>
          <p14:tracePt t="28568" x="0" y="0"/>
        </p14:tracePtLst>
        <p14:tracePtLst>
          <p14:tracePt t="30648" x="9539288" y="4729163"/>
          <p14:tracePt t="30701" x="9539288" y="4716463"/>
          <p14:tracePt t="30707" x="9539288" y="4703763"/>
          <p14:tracePt t="30721" x="9551988" y="4691063"/>
          <p14:tracePt t="30723" x="9551988" y="4678363"/>
          <p14:tracePt t="30731" x="9551988" y="4665663"/>
          <p14:tracePt t="30740" x="9564688" y="4652963"/>
          <p14:tracePt t="30752" x="9564688" y="4640263"/>
          <p14:tracePt t="30755" x="9564688" y="4627563"/>
          <p14:tracePt t="30763" x="9564688" y="4602163"/>
          <p14:tracePt t="30771" x="9564688" y="4589463"/>
          <p14:tracePt t="30781" x="9577388" y="4576763"/>
          <p14:tracePt t="30788" x="9577388" y="4564063"/>
          <p14:tracePt t="30796" x="9577388" y="4551363"/>
          <p14:tracePt t="30805" x="9577388" y="4538663"/>
          <p14:tracePt t="30813" x="9577388" y="4525963"/>
          <p14:tracePt t="30820" x="9590088" y="4498975"/>
          <p14:tracePt t="30827" x="9590088" y="4473575"/>
          <p14:tracePt t="30836" x="9590088" y="4448175"/>
          <p14:tracePt t="30845" x="9602788" y="4422775"/>
          <p14:tracePt t="30852" x="9615488" y="4384675"/>
          <p14:tracePt t="30860" x="9615488" y="4359275"/>
          <p14:tracePt t="30868" x="9628188" y="4333875"/>
          <p14:tracePt t="30876" x="9640888" y="4308475"/>
          <p14:tracePt t="30884" x="9653588" y="4283075"/>
          <p14:tracePt t="30893" x="9653588" y="4244975"/>
          <p14:tracePt t="30900" x="9666288" y="4219575"/>
          <p14:tracePt t="30909" x="9678988" y="4181475"/>
          <p14:tracePt t="30925" x="9691688" y="4143375"/>
          <p14:tracePt t="30934" x="9691688" y="4105275"/>
          <p14:tracePt t="30941" x="9704388" y="4065588"/>
          <p14:tracePt t="30952" x="9718675" y="4027488"/>
          <p14:tracePt t="30957" x="9718675" y="3989388"/>
          <p14:tracePt t="30974" x="9731375" y="3913188"/>
          <p14:tracePt t="30983" x="9744075" y="3875088"/>
          <p14:tracePt t="30998" x="9756775" y="3849688"/>
          <p14:tracePt t="31006" x="9756775" y="3811588"/>
          <p14:tracePt t="31015" x="9769475" y="3798888"/>
          <p14:tracePt t="31022" x="9782175" y="3773488"/>
          <p14:tracePt t="31029" x="9794875" y="3760788"/>
          <p14:tracePt t="31038" x="9794875" y="3748088"/>
          <p14:tracePt t="31055" x="9807575" y="3722688"/>
          <p14:tracePt t="31061" x="9820275" y="3709988"/>
          <p14:tracePt t="31070" x="9832975" y="3697288"/>
          <p14:tracePt t="31079" x="9832975" y="3684588"/>
          <p14:tracePt t="31086" x="9845675" y="3659188"/>
          <p14:tracePt t="31093" x="9858375" y="3646488"/>
          <p14:tracePt t="31111" x="9883775" y="3619500"/>
          <p14:tracePt t="31118" x="9896475" y="3594100"/>
          <p14:tracePt t="31125" x="9921875" y="3581400"/>
          <p14:tracePt t="31133" x="9947275" y="3556000"/>
          <p14:tracePt t="31149" x="9959975" y="3543300"/>
          <p14:tracePt t="31157" x="9972675" y="3530600"/>
          <p14:tracePt t="31165" x="9985375" y="3530600"/>
          <p14:tracePt t="31175" x="9998075" y="3517900"/>
          <p14:tracePt t="31181" x="10010775" y="3517900"/>
          <p14:tracePt t="31197" x="10023475" y="3505200"/>
          <p14:tracePt t="31207" x="10036175" y="3505200"/>
          <p14:tracePt t="31215" x="10061575" y="3492500"/>
          <p14:tracePt t="31223" x="10074275" y="3492500"/>
          <p14:tracePt t="31248" x="10101263" y="3492500"/>
          <p14:tracePt t="31255" x="10113963" y="3492500"/>
          <p14:tracePt t="31271" x="10126663" y="3492500"/>
          <p14:tracePt t="31279" x="10152063" y="3492500"/>
          <p14:tracePt t="31287" x="10177463" y="3517900"/>
          <p14:tracePt t="31295" x="10202863" y="3530600"/>
          <p14:tracePt t="31304" x="10240963" y="3556000"/>
          <p14:tracePt t="31311" x="10291763" y="3581400"/>
          <p14:tracePt t="31319" x="10329863" y="3606800"/>
          <p14:tracePt t="31327" x="10367963" y="3632200"/>
          <p14:tracePt t="31335" x="10393363" y="3659188"/>
          <p14:tracePt t="31343" x="10444163" y="3684588"/>
          <p14:tracePt t="31351" x="10483850" y="3709988"/>
          <p14:tracePt t="31359" x="10521950" y="3748088"/>
          <p14:tracePt t="31367" x="10560050" y="3773488"/>
          <p14:tracePt t="31375" x="10598150" y="3811588"/>
          <p14:tracePt t="31383" x="10623550" y="3824288"/>
          <p14:tracePt t="31391" x="10648950" y="3862388"/>
          <p14:tracePt t="31399" x="10687050" y="3900488"/>
          <p14:tracePt t="31409" x="10699750" y="3913188"/>
          <p14:tracePt t="31415" x="10725150" y="3951288"/>
          <p14:tracePt t="31423" x="10737850" y="3989388"/>
          <p14:tracePt t="31431" x="10750550" y="4002088"/>
          <p14:tracePt t="31440" x="10775950" y="4027488"/>
          <p14:tracePt t="31447" x="10788650" y="4040188"/>
          <p14:tracePt t="31455" x="10814050" y="4079875"/>
          <p14:tracePt t="31463" x="10826750" y="4092575"/>
          <p14:tracePt t="31474" x="10839450" y="4105275"/>
          <p14:tracePt t="31479" x="10852150" y="4117975"/>
          <p14:tracePt t="31489" x="10852150" y="4130675"/>
          <p14:tracePt t="31581" x="10866438" y="4130675"/>
          <p14:tracePt t="31586" x="10866438" y="4143375"/>
          <p14:tracePt t="31602" x="10879138" y="4143375"/>
          <p14:tracePt t="31610" x="10879138" y="4156075"/>
          <p14:tracePt t="31916" x="0" y="0"/>
        </p14:tracePtLst>
      </p14:laserTraceLst>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1411A-17FD-41A3-A04F-BF5DED6DB0F9}"/>
              </a:ext>
            </a:extLst>
          </p:cNvPr>
          <p:cNvSpPr>
            <a:spLocks noGrp="1"/>
          </p:cNvSpPr>
          <p:nvPr>
            <p:ph type="ctrTitle"/>
          </p:nvPr>
        </p:nvSpPr>
        <p:spPr/>
        <p:txBody>
          <a:bodyPr/>
          <a:lstStyle/>
          <a:p>
            <a:r>
              <a:rPr lang="en-US" dirty="0"/>
              <a:t>¡Gracias por leer hasta el final!</a:t>
            </a:r>
          </a:p>
        </p:txBody>
      </p:sp>
      <p:sp>
        <p:nvSpPr>
          <p:cNvPr id="3" name="Subtitle 2">
            <a:extLst>
              <a:ext uri="{FF2B5EF4-FFF2-40B4-BE49-F238E27FC236}">
                <a16:creationId xmlns:a16="http://schemas.microsoft.com/office/drawing/2014/main" id="{BBA59DC0-24CC-4468-9D7E-E78C1069B8C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10547482"/>
      </p:ext>
    </p:extLst>
  </p:cSld>
  <p:clrMapOvr>
    <a:masterClrMapping/>
  </p:clrMapOvr>
  <mc:AlternateContent xmlns:mc="http://schemas.openxmlformats.org/markup-compatibility/2006" xmlns:p14="http://schemas.microsoft.com/office/powerpoint/2010/main">
    <mc:Choice Requires="p14">
      <p:transition spd="slow" p14:dur="2000" advTm="22752"/>
    </mc:Choice>
    <mc:Fallback xmlns="" xmlns:a16="http://schemas.microsoft.com/office/drawing/2014/main">
      <p:transition spd="slow" advTm="2275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3A599-1536-4430-BFA5-E17F5305C688}"/>
              </a:ext>
            </a:extLst>
          </p:cNvPr>
          <p:cNvSpPr>
            <a:spLocks noGrp="1"/>
          </p:cNvSpPr>
          <p:nvPr>
            <p:ph type="title"/>
          </p:nvPr>
        </p:nvSpPr>
        <p:spPr/>
        <p:txBody>
          <a:bodyPr/>
          <a:lstStyle/>
          <a:p>
            <a:r>
              <a:rPr lang="en-US" dirty="0"/>
              <a:t>El modelo básico del EPP en lenguaje técnico</a:t>
            </a:r>
            <a:br>
              <a:rPr lang="en-US" dirty="0"/>
            </a:br>
            <a:br>
              <a:rPr lang="en-US" dirty="0"/>
            </a:br>
            <a:r>
              <a:rPr lang="en-US" dirty="0"/>
              <a:t>Cálculo de nuevas infecciones</a:t>
            </a: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id="{E3FF8A19-23F8-449D-B669-8267FB1D076A}"/>
                  </a:ext>
                </a:extLst>
              </p:cNvPr>
              <p:cNvSpPr>
                <a:spLocks noGrp="1"/>
              </p:cNvSpPr>
              <p:nvPr>
                <p:ph idx="1"/>
              </p:nvPr>
            </p:nvSpPr>
            <p:spPr>
              <a:xfrm>
                <a:off x="3797300" y="4588015"/>
                <a:ext cx="7215231" cy="1616933"/>
              </a:xfrm>
            </p:spPr>
            <p:txBody>
              <a:bodyPr anchor="t">
                <a:normAutofit lnSpcReduction="10000"/>
              </a:bodyPr>
              <a:lstStyle/>
              <a:p>
                <a:pPr marL="0" indent="0">
                  <a:buNone/>
                </a:pPr>
                <a14:m>
                  <m:oMathPara xmlns:m="http://schemas.openxmlformats.org/officeDocument/2006/math">
                    <m:oMathParaPr>
                      <m:jc m:val="centerGroup"/>
                    </m:oMathParaPr>
                    <m:oMath xmlns:m="http://schemas.openxmlformats.org/officeDocument/2006/math">
                      <m:r>
                        <a:rPr lang="en-US" b="0" i="1" smtClean="0">
                          <a:solidFill>
                            <a:srgbClr val="C00000"/>
                          </a:solidFill>
                          <a:latin typeface="Cambria Math" charset="0"/>
                        </a:rPr>
                        <m:t>𝜆</m:t>
                      </m:r>
                      <m:d>
                        <m:dPr>
                          <m:ctrlPr>
                            <a:rPr lang="en-US" b="0" i="1" smtClean="0">
                              <a:solidFill>
                                <a:srgbClr val="C00000"/>
                              </a:solidFill>
                              <a:latin typeface="Cambria Math" panose="02040503050406030204" pitchFamily="18" charset="0"/>
                            </a:rPr>
                          </m:ctrlPr>
                        </m:dPr>
                        <m:e>
                          <m:r>
                            <a:rPr lang="en-US" b="0" i="1" smtClean="0">
                              <a:solidFill>
                                <a:srgbClr val="C00000"/>
                              </a:solidFill>
                              <a:latin typeface="Cambria Math" charset="0"/>
                            </a:rPr>
                            <m:t>𝑡</m:t>
                          </m:r>
                        </m:e>
                      </m:d>
                      <m:r>
                        <a:rPr lang="en-US" b="0" i="1" smtClean="0">
                          <a:solidFill>
                            <a:srgbClr val="C00000"/>
                          </a:solidFill>
                          <a:latin typeface="Cambria Math" charset="0"/>
                        </a:rPr>
                        <m:t>=</m:t>
                      </m:r>
                      <m:r>
                        <a:rPr lang="en-US" b="0" i="1" smtClean="0">
                          <a:solidFill>
                            <a:srgbClr val="C00000"/>
                          </a:solidFill>
                          <a:latin typeface="Cambria Math" panose="02040503050406030204" pitchFamily="18" charset="0"/>
                        </a:rPr>
                        <m:t>𝑟</m:t>
                      </m:r>
                      <m:d>
                        <m:dPr>
                          <m:ctrlPr>
                            <a:rPr lang="en-US" b="0" i="1" smtClean="0">
                              <a:solidFill>
                                <a:srgbClr val="C00000"/>
                              </a:solidFill>
                              <a:latin typeface="Cambria Math" panose="02040503050406030204" pitchFamily="18" charset="0"/>
                            </a:rPr>
                          </m:ctrlPr>
                        </m:dPr>
                        <m:e>
                          <m:r>
                            <a:rPr lang="en-US" b="0" i="1" smtClean="0">
                              <a:solidFill>
                                <a:srgbClr val="C00000"/>
                              </a:solidFill>
                              <a:latin typeface="Cambria Math" charset="0"/>
                            </a:rPr>
                            <m:t>𝑡</m:t>
                          </m:r>
                        </m:e>
                      </m:d>
                      <m:r>
                        <a:rPr lang="en-US" b="0" i="1" smtClean="0">
                          <a:solidFill>
                            <a:srgbClr val="C00000"/>
                          </a:solidFill>
                          <a:latin typeface="Cambria Math" charset="0"/>
                        </a:rPr>
                        <m:t>⋅</m:t>
                      </m:r>
                      <m:r>
                        <a:rPr lang="en-US" b="0" i="1" smtClean="0">
                          <a:solidFill>
                            <a:srgbClr val="C00000"/>
                          </a:solidFill>
                          <a:latin typeface="Cambria Math" charset="0"/>
                        </a:rPr>
                        <m:t>𝜌</m:t>
                      </m:r>
                      <m:d>
                        <m:dPr>
                          <m:ctrlPr>
                            <a:rPr lang="en-US" b="0" i="1" smtClean="0">
                              <a:solidFill>
                                <a:srgbClr val="C00000"/>
                              </a:solidFill>
                              <a:latin typeface="Cambria Math" panose="02040503050406030204" pitchFamily="18" charset="0"/>
                            </a:rPr>
                          </m:ctrlPr>
                        </m:dPr>
                        <m:e>
                          <m:r>
                            <a:rPr lang="en-US" b="0" i="1" smtClean="0">
                              <a:solidFill>
                                <a:srgbClr val="C00000"/>
                              </a:solidFill>
                              <a:latin typeface="Cambria Math" charset="0"/>
                            </a:rPr>
                            <m:t>𝑡</m:t>
                          </m:r>
                        </m:e>
                      </m:d>
                      <m:r>
                        <a:rPr lang="en-US" b="0" i="1" smtClean="0">
                          <a:solidFill>
                            <a:srgbClr val="C00000"/>
                          </a:solidFill>
                          <a:latin typeface="Cambria Math" charset="0"/>
                        </a:rPr>
                        <m:t>⋅(1−0.</m:t>
                      </m:r>
                      <m:r>
                        <a:rPr lang="en-US" b="0" i="1" smtClean="0">
                          <a:solidFill>
                            <a:srgbClr val="C00000"/>
                          </a:solidFill>
                          <a:latin typeface="Cambria Math" panose="02040503050406030204" pitchFamily="18" charset="0"/>
                        </a:rPr>
                        <m:t>8</m:t>
                      </m:r>
                      <m:r>
                        <a:rPr lang="en-US" b="0" i="1" smtClean="0">
                          <a:solidFill>
                            <a:srgbClr val="C00000"/>
                          </a:solidFill>
                          <a:latin typeface="Cambria Math" charset="0"/>
                        </a:rPr>
                        <m:t>⋅</m:t>
                      </m:r>
                      <m:r>
                        <a:rPr lang="en-US" b="0" i="1" smtClean="0">
                          <a:solidFill>
                            <a:srgbClr val="C00000"/>
                          </a:solidFill>
                          <a:latin typeface="Cambria Math" charset="0"/>
                        </a:rPr>
                        <m:t>𝛼</m:t>
                      </m:r>
                      <m:d>
                        <m:dPr>
                          <m:ctrlPr>
                            <a:rPr lang="en-US" b="0" i="1" smtClean="0">
                              <a:solidFill>
                                <a:srgbClr val="C00000"/>
                              </a:solidFill>
                              <a:latin typeface="Cambria Math" panose="02040503050406030204" pitchFamily="18" charset="0"/>
                            </a:rPr>
                          </m:ctrlPr>
                        </m:dPr>
                        <m:e>
                          <m:r>
                            <a:rPr lang="en-US" b="0" i="1" smtClean="0">
                              <a:solidFill>
                                <a:srgbClr val="C00000"/>
                              </a:solidFill>
                              <a:latin typeface="Cambria Math" charset="0"/>
                            </a:rPr>
                            <m:t>𝑡</m:t>
                          </m:r>
                        </m:e>
                      </m:d>
                      <m:r>
                        <a:rPr lang="en-US" b="0" i="1" smtClean="0">
                          <a:solidFill>
                            <a:srgbClr val="C00000"/>
                          </a:solidFill>
                          <a:latin typeface="Cambria Math" charset="0"/>
                        </a:rPr>
                        <m:t>)</m:t>
                      </m:r>
                    </m:oMath>
                  </m:oMathPara>
                </a14:m>
                <a:endParaRPr lang="en-US" dirty="0">
                  <a:solidFill>
                    <a:srgbClr val="C00000"/>
                  </a:solidFill>
                </a:endParaRPr>
              </a:p>
              <a:p>
                <a:r>
                  <a:rPr lang="en-US" b="1" dirty="0"/>
                  <a:t> 𝑟(𝑡)</a:t>
                </a:r>
                <a:r>
                  <a:rPr lang="en-CH" b="1" dirty="0"/>
                  <a:t> = </a:t>
                </a:r>
                <a:r>
                  <a:rPr lang="en-US" b="1" dirty="0"/>
                  <a:t>Tasa de transmisión del VIH en adultos sin tratar</a:t>
                </a:r>
              </a:p>
              <a:p>
                <a:r>
                  <a:rPr lang="en-US" dirty="0"/>
                  <a:t> 𝜌(𝑡)</a:t>
                </a:r>
                <a:r>
                  <a:rPr lang="en-CH" dirty="0"/>
                  <a:t> = </a:t>
                </a:r>
                <a:r>
                  <a:rPr lang="en-US" dirty="0" err="1"/>
                  <a:t>Prevalencia</a:t>
                </a:r>
                <a:r>
                  <a:rPr lang="en-US" dirty="0"/>
                  <a:t> del VIH en el </a:t>
                </a:r>
                <a:r>
                  <a:rPr lang="en-US" dirty="0" err="1"/>
                  <a:t>momento</a:t>
                </a:r>
                <a:r>
                  <a:rPr lang="en-US" dirty="0"/>
                  <a:t> </a:t>
                </a:r>
                <a:r>
                  <a:rPr lang="en-CH" i="1" dirty="0"/>
                  <a:t>t</a:t>
                </a:r>
                <a:endParaRPr lang="en-US" dirty="0"/>
              </a:p>
              <a:p>
                <a:r>
                  <a:rPr lang="en-US" dirty="0"/>
                  <a:t> 𝛼(𝑡)</a:t>
                </a:r>
                <a:r>
                  <a:rPr lang="en-CH" dirty="0"/>
                  <a:t> = </a:t>
                </a:r>
                <a:r>
                  <a:rPr lang="en-US" dirty="0" err="1"/>
                  <a:t>Cobertura</a:t>
                </a:r>
                <a:r>
                  <a:rPr lang="en-US" dirty="0"/>
                  <a:t> del </a:t>
                </a:r>
                <a:r>
                  <a:rPr lang="en-CH" dirty="0"/>
                  <a:t>TAR </a:t>
                </a:r>
                <a:r>
                  <a:rPr lang="en-US" dirty="0" err="1"/>
                  <a:t>en</a:t>
                </a:r>
                <a:r>
                  <a:rPr lang="en-US" dirty="0"/>
                  <a:t> ese </a:t>
                </a:r>
                <a:r>
                  <a:rPr lang="en-US" dirty="0" err="1"/>
                  <a:t>momento</a:t>
                </a:r>
                <a:r>
                  <a:rPr lang="en-US" dirty="0"/>
                  <a:t> </a:t>
                </a:r>
                <a:r>
                  <a:rPr lang="en-CH" i="1" dirty="0"/>
                  <a:t>t</a:t>
                </a:r>
                <a:endParaRPr lang="en-US" dirty="0"/>
              </a:p>
              <a:p>
                <a:endParaRPr lang="en-US" dirty="0"/>
              </a:p>
              <a:p>
                <a:endParaRPr lang="en-US" dirty="0"/>
              </a:p>
              <a:p>
                <a:endParaRPr lang="en-US" b="0" dirty="0"/>
              </a:p>
              <a:p>
                <a:endParaRPr lang="en-US" dirty="0"/>
              </a:p>
            </p:txBody>
          </p:sp>
        </mc:Choice>
        <mc:Fallback xmlns="">
          <p:sp>
            <p:nvSpPr>
              <p:cNvPr id="4" name="Content Placeholder 2">
                <a:extLst>
                  <a:ext uri="{FF2B5EF4-FFF2-40B4-BE49-F238E27FC236}">
                    <a16:creationId xmlns:a16="http://schemas.microsoft.com/office/drawing/2014/main" id="{E3FF8A19-23F8-449D-B669-8267FB1D076A}"/>
                  </a:ext>
                </a:extLst>
              </p:cNvPr>
              <p:cNvSpPr>
                <a:spLocks noGrp="1" noRot="1" noChangeAspect="1" noMove="1" noResize="1" noEditPoints="1" noAdjustHandles="1" noChangeArrowheads="1" noChangeShapeType="1" noTextEdit="1"/>
              </p:cNvSpPr>
              <p:nvPr>
                <p:ph idx="1"/>
              </p:nvPr>
            </p:nvSpPr>
            <p:spPr>
              <a:xfrm>
                <a:off x="3797300" y="4588015"/>
                <a:ext cx="7215231" cy="1616933"/>
              </a:xfrm>
              <a:blipFill>
                <a:blip r:embed="rId3"/>
                <a:stretch>
                  <a:fillRect l="-676" b="-3396"/>
                </a:stretch>
              </a:blipFill>
            </p:spPr>
            <p:txBody>
              <a:bodyPr/>
              <a:lstStyle/>
              <a:p>
                <a:r>
                  <a:rPr lang="en-CH">
                    <a:noFill/>
                  </a:rPr>
                  <a:t> </a:t>
                </a:r>
              </a:p>
            </p:txBody>
          </p:sp>
        </mc:Fallback>
      </mc:AlternateContent>
      <p:grpSp>
        <p:nvGrpSpPr>
          <p:cNvPr id="20" name="Group 19">
            <a:extLst>
              <a:ext uri="{FF2B5EF4-FFF2-40B4-BE49-F238E27FC236}">
                <a16:creationId xmlns:a16="http://schemas.microsoft.com/office/drawing/2014/main" id="{D65DE819-EC64-4651-A084-2D4863EFACB7}"/>
              </a:ext>
            </a:extLst>
          </p:cNvPr>
          <p:cNvGrpSpPr/>
          <p:nvPr/>
        </p:nvGrpSpPr>
        <p:grpSpPr>
          <a:xfrm>
            <a:off x="4506240" y="737273"/>
            <a:ext cx="6285117" cy="3513221"/>
            <a:chOff x="4414452" y="653052"/>
            <a:chExt cx="6285117" cy="3513221"/>
          </a:xfrm>
        </p:grpSpPr>
        <p:sp>
          <p:nvSpPr>
            <p:cNvPr id="19" name="Rectangle 18">
              <a:extLst>
                <a:ext uri="{FF2B5EF4-FFF2-40B4-BE49-F238E27FC236}">
                  <a16:creationId xmlns:a16="http://schemas.microsoft.com/office/drawing/2014/main" id="{63D56B49-5340-4ADD-81DB-57388D75B840}"/>
                </a:ext>
              </a:extLst>
            </p:cNvPr>
            <p:cNvSpPr/>
            <p:nvPr/>
          </p:nvSpPr>
          <p:spPr>
            <a:xfrm>
              <a:off x="4414452" y="653052"/>
              <a:ext cx="6285117" cy="3513221"/>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71E298A6-940C-45B5-8A57-05C23C71F71F}"/>
                </a:ext>
              </a:extLst>
            </p:cNvPr>
            <p:cNvGrpSpPr/>
            <p:nvPr/>
          </p:nvGrpSpPr>
          <p:grpSpPr>
            <a:xfrm>
              <a:off x="4507209" y="934435"/>
              <a:ext cx="5994179" cy="3103814"/>
              <a:chOff x="4398925" y="1340161"/>
              <a:chExt cx="5994179" cy="3103814"/>
            </a:xfrm>
          </p:grpSpPr>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6FFCC193-E0B4-4161-9B5A-782F4BF258C9}"/>
                      </a:ext>
                    </a:extLst>
                  </p:cNvPr>
                  <p:cNvSpPr/>
                  <p:nvPr/>
                </p:nvSpPr>
                <p:spPr>
                  <a:xfrm>
                    <a:off x="5333859" y="3168369"/>
                    <a:ext cx="4086998" cy="127560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mr-IN" sz="2025" i="1" smtClean="0">
                                  <a:latin typeface="Cambria Math" panose="02040503050406030204" pitchFamily="18" charset="0"/>
                                </a:rPr>
                              </m:ctrlPr>
                            </m:fPr>
                            <m:num>
                              <m:r>
                                <a:rPr lang="en-US" sz="2025" i="1">
                                  <a:latin typeface="Cambria Math" charset="0"/>
                                </a:rPr>
                                <m:t>𝑑𝑆</m:t>
                              </m:r>
                            </m:num>
                            <m:den>
                              <m:r>
                                <a:rPr lang="en-US" sz="2025" i="1">
                                  <a:latin typeface="Cambria Math" charset="0"/>
                                </a:rPr>
                                <m:t>𝑑𝑡</m:t>
                              </m:r>
                            </m:den>
                          </m:f>
                          <m:r>
                            <a:rPr lang="en-US" sz="2025" i="1">
                              <a:latin typeface="Cambria Math" charset="0"/>
                            </a:rPr>
                            <m:t>=</m:t>
                          </m:r>
                          <m:r>
                            <a:rPr lang="en-US" sz="2025" i="1">
                              <a:latin typeface="Cambria Math" charset="0"/>
                            </a:rPr>
                            <m:t>𝐸</m:t>
                          </m:r>
                          <m:d>
                            <m:dPr>
                              <m:ctrlPr>
                                <a:rPr lang="en-US" sz="2025" i="1">
                                  <a:latin typeface="Cambria Math" panose="02040503050406030204" pitchFamily="18" charset="0"/>
                                </a:rPr>
                              </m:ctrlPr>
                            </m:dPr>
                            <m:e>
                              <m:r>
                                <a:rPr lang="en-US" sz="2025" i="1">
                                  <a:latin typeface="Cambria Math" charset="0"/>
                                </a:rPr>
                                <m:t>𝑡</m:t>
                              </m:r>
                            </m:e>
                          </m:d>
                          <m:r>
                            <a:rPr lang="en-US" sz="2025" i="1">
                              <a:latin typeface="Cambria Math" charset="0"/>
                            </a:rPr>
                            <m:t>−</m:t>
                          </m:r>
                          <m:r>
                            <a:rPr lang="en-US" sz="2025" i="1">
                              <a:latin typeface="Cambria Math" charset="0"/>
                            </a:rPr>
                            <m:t>𝜆</m:t>
                          </m:r>
                          <m:d>
                            <m:dPr>
                              <m:ctrlPr>
                                <a:rPr lang="en-US" sz="2025" i="1">
                                  <a:latin typeface="Cambria Math" panose="02040503050406030204" pitchFamily="18" charset="0"/>
                                </a:rPr>
                              </m:ctrlPr>
                            </m:dPr>
                            <m:e>
                              <m:r>
                                <a:rPr lang="en-US" sz="2025" i="1">
                                  <a:latin typeface="Cambria Math" charset="0"/>
                                </a:rPr>
                                <m:t>𝑡</m:t>
                              </m:r>
                            </m:e>
                          </m:d>
                          <m:r>
                            <a:rPr lang="en-US" sz="2025" i="1">
                              <a:latin typeface="Cambria Math" charset="0"/>
                            </a:rPr>
                            <m:t>𝑆</m:t>
                          </m:r>
                          <m:d>
                            <m:dPr>
                              <m:ctrlPr>
                                <a:rPr lang="en-US" sz="2025" i="1">
                                  <a:latin typeface="Cambria Math" panose="02040503050406030204" pitchFamily="18" charset="0"/>
                                </a:rPr>
                              </m:ctrlPr>
                            </m:dPr>
                            <m:e>
                              <m:r>
                                <a:rPr lang="en-US" sz="2025" i="1">
                                  <a:latin typeface="Cambria Math" charset="0"/>
                                </a:rPr>
                                <m:t>𝑡</m:t>
                              </m:r>
                            </m:e>
                          </m:d>
                          <m:r>
                            <a:rPr lang="en-US" sz="2025" i="1">
                              <a:latin typeface="Cambria Math" charset="0"/>
                            </a:rPr>
                            <m:t>−</m:t>
                          </m:r>
                          <m:r>
                            <a:rPr lang="en-US" sz="2025" i="1">
                              <a:latin typeface="Cambria Math" charset="0"/>
                            </a:rPr>
                            <m:t>𝜇</m:t>
                          </m:r>
                          <m:d>
                            <m:dPr>
                              <m:ctrlPr>
                                <a:rPr lang="en-US" sz="2025" i="1">
                                  <a:latin typeface="Cambria Math" panose="02040503050406030204" pitchFamily="18" charset="0"/>
                                </a:rPr>
                              </m:ctrlPr>
                            </m:dPr>
                            <m:e>
                              <m:r>
                                <a:rPr lang="en-US" sz="2025" i="1">
                                  <a:latin typeface="Cambria Math" charset="0"/>
                                </a:rPr>
                                <m:t>𝑡</m:t>
                              </m:r>
                            </m:e>
                          </m:d>
                          <m:r>
                            <a:rPr lang="en-US" sz="2025" i="1">
                              <a:latin typeface="Cambria Math" charset="0"/>
                            </a:rPr>
                            <m:t>𝑆</m:t>
                          </m:r>
                          <m:d>
                            <m:dPr>
                              <m:ctrlPr>
                                <a:rPr lang="en-US" sz="2025" i="1">
                                  <a:latin typeface="Cambria Math" panose="02040503050406030204" pitchFamily="18" charset="0"/>
                                </a:rPr>
                              </m:ctrlPr>
                            </m:dPr>
                            <m:e>
                              <m:r>
                                <a:rPr lang="en-US" sz="2025" i="1">
                                  <a:latin typeface="Cambria Math" charset="0"/>
                                </a:rPr>
                                <m:t>𝑡</m:t>
                              </m:r>
                            </m:e>
                          </m:d>
                        </m:oMath>
                      </m:oMathPara>
                    </a14:m>
                    <a:endParaRPr lang="en-US" sz="2025" dirty="0"/>
                  </a:p>
                  <a:p>
                    <a:pPr/>
                    <a14:m>
                      <m:oMathPara xmlns:m="http://schemas.openxmlformats.org/officeDocument/2006/math">
                        <m:oMathParaPr>
                          <m:jc m:val="centerGroup"/>
                        </m:oMathParaPr>
                        <m:oMath xmlns:m="http://schemas.openxmlformats.org/officeDocument/2006/math">
                          <m:f>
                            <m:fPr>
                              <m:ctrlPr>
                                <a:rPr lang="mr-IN" sz="2025" i="1">
                                  <a:latin typeface="Cambria Math" panose="02040503050406030204" pitchFamily="18" charset="0"/>
                                </a:rPr>
                              </m:ctrlPr>
                            </m:fPr>
                            <m:num>
                              <m:r>
                                <a:rPr lang="en-US" sz="2025" i="1">
                                  <a:latin typeface="Cambria Math" charset="0"/>
                                </a:rPr>
                                <m:t>𝑑</m:t>
                              </m:r>
                              <m:r>
                                <a:rPr lang="en-US" sz="2025" b="0" i="1" smtClean="0">
                                  <a:latin typeface="Cambria Math" panose="02040503050406030204" pitchFamily="18" charset="0"/>
                                </a:rPr>
                                <m:t>𝑃</m:t>
                              </m:r>
                            </m:num>
                            <m:den>
                              <m:r>
                                <a:rPr lang="en-US" sz="2025" i="1">
                                  <a:latin typeface="Cambria Math" charset="0"/>
                                </a:rPr>
                                <m:t>𝑑𝑡</m:t>
                              </m:r>
                            </m:den>
                          </m:f>
                          <m:r>
                            <a:rPr lang="en-US" sz="2025" i="1">
                              <a:latin typeface="Cambria Math" charset="0"/>
                            </a:rPr>
                            <m:t>=</m:t>
                          </m:r>
                          <m:r>
                            <a:rPr lang="en-US" sz="2025" i="1">
                              <a:latin typeface="Cambria Math" charset="0"/>
                            </a:rPr>
                            <m:t>𝜆</m:t>
                          </m:r>
                          <m:d>
                            <m:dPr>
                              <m:ctrlPr>
                                <a:rPr lang="en-US" sz="2025" i="1">
                                  <a:latin typeface="Cambria Math" panose="02040503050406030204" pitchFamily="18" charset="0"/>
                                </a:rPr>
                              </m:ctrlPr>
                            </m:dPr>
                            <m:e>
                              <m:r>
                                <a:rPr lang="en-US" sz="2025" i="1">
                                  <a:latin typeface="Cambria Math" charset="0"/>
                                </a:rPr>
                                <m:t>𝑡</m:t>
                              </m:r>
                            </m:e>
                          </m:d>
                          <m:r>
                            <a:rPr lang="en-US" sz="2025" i="1">
                              <a:latin typeface="Cambria Math" charset="0"/>
                            </a:rPr>
                            <m:t>𝑆</m:t>
                          </m:r>
                          <m:d>
                            <m:dPr>
                              <m:ctrlPr>
                                <a:rPr lang="en-US" sz="2025" i="1">
                                  <a:latin typeface="Cambria Math" panose="02040503050406030204" pitchFamily="18" charset="0"/>
                                </a:rPr>
                              </m:ctrlPr>
                            </m:dPr>
                            <m:e>
                              <m:r>
                                <a:rPr lang="en-US" sz="2025" i="1">
                                  <a:latin typeface="Cambria Math" charset="0"/>
                                </a:rPr>
                                <m:t>𝑡</m:t>
                              </m:r>
                            </m:e>
                          </m:d>
                          <m:r>
                            <a:rPr lang="en-US" sz="2025" i="1">
                              <a:latin typeface="Cambria Math" charset="0"/>
                            </a:rPr>
                            <m:t>−</m:t>
                          </m:r>
                          <m:r>
                            <a:rPr lang="en-US" sz="2025" i="1">
                              <a:latin typeface="Cambria Math" charset="0"/>
                            </a:rPr>
                            <m:t>𝜇</m:t>
                          </m:r>
                          <m:d>
                            <m:dPr>
                              <m:ctrlPr>
                                <a:rPr lang="en-US" sz="2025" i="1">
                                  <a:latin typeface="Cambria Math" panose="02040503050406030204" pitchFamily="18" charset="0"/>
                                </a:rPr>
                              </m:ctrlPr>
                            </m:dPr>
                            <m:e>
                              <m:r>
                                <a:rPr lang="en-US" sz="2025" i="1">
                                  <a:latin typeface="Cambria Math" charset="0"/>
                                </a:rPr>
                                <m:t>𝑡</m:t>
                              </m:r>
                            </m:e>
                          </m:d>
                          <m:r>
                            <a:rPr lang="en-US" sz="2025" b="0" i="1" smtClean="0">
                              <a:latin typeface="Cambria Math" panose="02040503050406030204" pitchFamily="18" charset="0"/>
                            </a:rPr>
                            <m:t>𝑃</m:t>
                          </m:r>
                          <m:d>
                            <m:dPr>
                              <m:ctrlPr>
                                <a:rPr lang="en-US" sz="2025" i="1">
                                  <a:latin typeface="Cambria Math" panose="02040503050406030204" pitchFamily="18" charset="0"/>
                                </a:rPr>
                              </m:ctrlPr>
                            </m:dPr>
                            <m:e>
                              <m:r>
                                <a:rPr lang="en-US" sz="2025" i="1">
                                  <a:latin typeface="Cambria Math" charset="0"/>
                                </a:rPr>
                                <m:t>𝑡</m:t>
                              </m:r>
                            </m:e>
                          </m:d>
                          <m:r>
                            <a:rPr lang="en-US" sz="2025" i="1">
                              <a:latin typeface="Cambria Math" charset="0"/>
                            </a:rPr>
                            <m:t>−</m:t>
                          </m:r>
                          <m:r>
                            <a:rPr lang="en-US" sz="2025" i="1">
                              <a:latin typeface="Cambria Math" charset="0"/>
                            </a:rPr>
                            <m:t>𝐷</m:t>
                          </m:r>
                          <m:r>
                            <a:rPr lang="en-US" sz="2025" i="1">
                              <a:latin typeface="Cambria Math" charset="0"/>
                            </a:rPr>
                            <m:t>(</m:t>
                          </m:r>
                          <m:r>
                            <a:rPr lang="en-US" sz="2025" i="1">
                              <a:latin typeface="Cambria Math" charset="0"/>
                            </a:rPr>
                            <m:t>𝑡</m:t>
                          </m:r>
                          <m:r>
                            <a:rPr lang="en-US" sz="2025" i="1">
                              <a:latin typeface="Cambria Math" charset="0"/>
                            </a:rPr>
                            <m:t>)</m:t>
                          </m:r>
                        </m:oMath>
                      </m:oMathPara>
                    </a14:m>
                    <a:endParaRPr lang="en-US" sz="2025" dirty="0"/>
                  </a:p>
                </p:txBody>
              </p:sp>
            </mc:Choice>
            <mc:Fallback xmlns="" xmlns:a16="http://schemas.microsoft.com/office/drawing/2014/main" xmlns:p14="http://schemas.microsoft.com/office/powerpoint/2010/main">
              <p:sp>
                <p:nvSpPr>
                  <p:cNvPr id="5" name="Rectangle 4">
                    <a:extLst>
                      <a:ext uri="{FF2B5EF4-FFF2-40B4-BE49-F238E27FC236}">
                        <a16:creationId xmlns:a16="http://schemas.microsoft.com/office/drawing/2014/main" id="{6FFCC193-E0B4-4161-9B5A-782F4BF258C9}"/>
                      </a:ext>
                    </a:extLst>
                  </p:cNvPr>
                  <p:cNvSpPr>
                    <a:spLocks noRot="1" noChangeAspect="1" noMove="1" noResize="1" noEditPoints="1" noAdjustHandles="1" noChangeArrowheads="1" noChangeShapeType="1" noTextEdit="1"/>
                  </p:cNvSpPr>
                  <p:nvPr/>
                </p:nvSpPr>
                <p:spPr>
                  <a:xfrm>
                    <a:off x="5333859" y="3168369"/>
                    <a:ext cx="4086998" cy="1275606"/>
                  </a:xfrm>
                  <a:prstGeom prst="rect">
                    <a:avLst/>
                  </a:prstGeom>
                  <a:blipFill>
                    <a:blip r:embed="rId6"/>
                    <a:stretch>
                      <a:fillRect/>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829DE6AA-C39E-4A9A-8171-7C53FFBA94DD}"/>
                  </a:ext>
                </a:extLst>
              </p:cNvPr>
              <p:cNvSpPr/>
              <p:nvPr/>
            </p:nvSpPr>
            <p:spPr>
              <a:xfrm>
                <a:off x="5216479" y="1341495"/>
                <a:ext cx="1543050" cy="980214"/>
              </a:xfrm>
              <a:prstGeom prst="rect">
                <a:avLst/>
              </a:prstGeom>
              <a:solidFill>
                <a:srgbClr val="1AB8A5"/>
              </a:solidFill>
              <a:ln>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713" dirty="0"/>
                  <a:t>S</a:t>
                </a:r>
              </a:p>
            </p:txBody>
          </p:sp>
          <p:sp>
            <p:nvSpPr>
              <p:cNvPr id="7" name="Rectangle 6">
                <a:extLst>
                  <a:ext uri="{FF2B5EF4-FFF2-40B4-BE49-F238E27FC236}">
                    <a16:creationId xmlns:a16="http://schemas.microsoft.com/office/drawing/2014/main" id="{DFD1C8AC-2CB6-47E0-92D6-AA69642EA740}"/>
                  </a:ext>
                </a:extLst>
              </p:cNvPr>
              <p:cNvSpPr/>
              <p:nvPr/>
            </p:nvSpPr>
            <p:spPr>
              <a:xfrm>
                <a:off x="8105389" y="1340161"/>
                <a:ext cx="1543050" cy="980214"/>
              </a:xfrm>
              <a:prstGeom prst="rect">
                <a:avLst/>
              </a:prstGeom>
              <a:solidFill>
                <a:schemeClr val="accent1">
                  <a:lumMod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713" dirty="0"/>
                  <a:t>P</a:t>
                </a:r>
              </a:p>
            </p:txBody>
          </p:sp>
          <p:cxnSp>
            <p:nvCxnSpPr>
              <p:cNvPr id="8" name="Straight Arrow Connector 7">
                <a:extLst>
                  <a:ext uri="{FF2B5EF4-FFF2-40B4-BE49-F238E27FC236}">
                    <a16:creationId xmlns:a16="http://schemas.microsoft.com/office/drawing/2014/main" id="{4D7A9631-C6F2-49DC-82B3-979B72BF34DD}"/>
                  </a:ext>
                </a:extLst>
              </p:cNvPr>
              <p:cNvCxnSpPr/>
              <p:nvPr/>
            </p:nvCxnSpPr>
            <p:spPr>
              <a:xfrm>
                <a:off x="7016679" y="1872225"/>
                <a:ext cx="864096" cy="0"/>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93BBD1D2-3373-4D91-AD6D-79A419F3E1A3}"/>
                      </a:ext>
                    </a:extLst>
                  </p:cNvPr>
                  <p:cNvSpPr/>
                  <p:nvPr/>
                </p:nvSpPr>
                <p:spPr>
                  <a:xfrm>
                    <a:off x="7100742" y="1427970"/>
                    <a:ext cx="66159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1" i="1">
                              <a:latin typeface="Cambria Math" charset="0"/>
                            </a:rPr>
                            <m:t>𝝀</m:t>
                          </m:r>
                          <m:d>
                            <m:dPr>
                              <m:ctrlPr>
                                <a:rPr lang="en-US" b="1" i="1">
                                  <a:latin typeface="Cambria Math" panose="02040503050406030204" pitchFamily="18" charset="0"/>
                                </a:rPr>
                              </m:ctrlPr>
                            </m:dPr>
                            <m:e>
                              <m:r>
                                <a:rPr lang="en-US" b="1" i="1">
                                  <a:latin typeface="Cambria Math" charset="0"/>
                                </a:rPr>
                                <m:t>𝒕</m:t>
                              </m:r>
                            </m:e>
                          </m:d>
                        </m:oMath>
                      </m:oMathPara>
                    </a14:m>
                    <a:endParaRPr lang="en-US" b="1" dirty="0"/>
                  </a:p>
                </p:txBody>
              </p:sp>
            </mc:Choice>
            <mc:Fallback xmlns="" xmlns:a16="http://schemas.microsoft.com/office/drawing/2014/main" xmlns:p14="http://schemas.microsoft.com/office/powerpoint/2010/main">
              <p:sp>
                <p:nvSpPr>
                  <p:cNvPr id="9" name="Rectangle 8">
                    <a:extLst>
                      <a:ext uri="{FF2B5EF4-FFF2-40B4-BE49-F238E27FC236}">
                        <a16:creationId xmlns:a16="http://schemas.microsoft.com/office/drawing/2014/main" id="{93BBD1D2-3373-4D91-AD6D-79A419F3E1A3}"/>
                      </a:ext>
                    </a:extLst>
                  </p:cNvPr>
                  <p:cNvSpPr>
                    <a:spLocks noRot="1" noChangeAspect="1" noMove="1" noResize="1" noEditPoints="1" noAdjustHandles="1" noChangeArrowheads="1" noChangeShapeType="1" noTextEdit="1"/>
                  </p:cNvSpPr>
                  <p:nvPr/>
                </p:nvSpPr>
                <p:spPr>
                  <a:xfrm>
                    <a:off x="7100742" y="1427970"/>
                    <a:ext cx="661591" cy="369332"/>
                  </a:xfrm>
                  <a:prstGeom prst="rect">
                    <a:avLst/>
                  </a:prstGeom>
                  <a:blipFill>
                    <a:blip r:embed="rId7"/>
                    <a:stretch>
                      <a:fillRect/>
                    </a:stretch>
                  </a:blipFill>
                </p:spPr>
                <p:txBody>
                  <a:bodyPr/>
                  <a:lstStyle/>
                  <a:p>
                    <a:r>
                      <a:rPr lang="en-US">
                        <a:noFill/>
                      </a:rPr>
                      <a:t> </a:t>
                    </a:r>
                  </a:p>
                </p:txBody>
              </p:sp>
            </mc:Fallback>
          </mc:AlternateContent>
          <p:cxnSp>
            <p:nvCxnSpPr>
              <p:cNvPr id="10" name="Straight Arrow Connector 9">
                <a:extLst>
                  <a:ext uri="{FF2B5EF4-FFF2-40B4-BE49-F238E27FC236}">
                    <a16:creationId xmlns:a16="http://schemas.microsoft.com/office/drawing/2014/main" id="{8CD2C1D7-FE78-47BA-ABD3-102F975FBA80}"/>
                  </a:ext>
                </a:extLst>
              </p:cNvPr>
              <p:cNvCxnSpPr>
                <a:cxnSpLocks/>
              </p:cNvCxnSpPr>
              <p:nvPr/>
            </p:nvCxnSpPr>
            <p:spPr>
              <a:xfrm>
                <a:off x="5988004" y="2448289"/>
                <a:ext cx="0" cy="432048"/>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E10B1700-2564-47E4-BD1C-19459B353529}"/>
                  </a:ext>
                </a:extLst>
              </p:cNvPr>
              <p:cNvCxnSpPr>
                <a:cxnSpLocks/>
              </p:cNvCxnSpPr>
              <p:nvPr/>
            </p:nvCxnSpPr>
            <p:spPr>
              <a:xfrm>
                <a:off x="8876914" y="2448289"/>
                <a:ext cx="0" cy="432048"/>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83625C8-F898-4156-9764-64F535A44492}"/>
                  </a:ext>
                </a:extLst>
              </p:cNvPr>
              <p:cNvCxnSpPr>
                <a:cxnSpLocks/>
              </p:cNvCxnSpPr>
              <p:nvPr/>
            </p:nvCxnSpPr>
            <p:spPr>
              <a:xfrm>
                <a:off x="9740862" y="1872225"/>
                <a:ext cx="516177" cy="0"/>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46E2B2E-CFAD-416F-B121-1BB8091191A5}"/>
                  </a:ext>
                </a:extLst>
              </p:cNvPr>
              <p:cNvCxnSpPr>
                <a:cxnSpLocks/>
              </p:cNvCxnSpPr>
              <p:nvPr/>
            </p:nvCxnSpPr>
            <p:spPr>
              <a:xfrm>
                <a:off x="4526342" y="1875402"/>
                <a:ext cx="516177" cy="0"/>
              </a:xfrm>
              <a:prstGeom prst="straightConnector1">
                <a:avLst/>
              </a:prstGeom>
              <a:ln w="63500">
                <a:solidFill>
                  <a:schemeClr val="accent1">
                    <a:lumMod val="50000"/>
                  </a:schemeClr>
                </a:solidFill>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4CE70A7B-4DDE-4EE0-9960-8604FE64FD18}"/>
                      </a:ext>
                    </a:extLst>
                  </p:cNvPr>
                  <p:cNvSpPr/>
                  <p:nvPr/>
                </p:nvSpPr>
                <p:spPr>
                  <a:xfrm>
                    <a:off x="4398925" y="1410821"/>
                    <a:ext cx="690702"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charset="0"/>
                            </a:rPr>
                            <m:t>𝐸</m:t>
                          </m:r>
                          <m:d>
                            <m:dPr>
                              <m:ctrlPr>
                                <a:rPr lang="en-US" i="1">
                                  <a:latin typeface="Cambria Math" panose="02040503050406030204" pitchFamily="18" charset="0"/>
                                </a:rPr>
                              </m:ctrlPr>
                            </m:dPr>
                            <m:e>
                              <m:r>
                                <a:rPr lang="en-US" i="1">
                                  <a:latin typeface="Cambria Math" charset="0"/>
                                </a:rPr>
                                <m:t>𝑡</m:t>
                              </m:r>
                            </m:e>
                          </m:d>
                        </m:oMath>
                      </m:oMathPara>
                    </a14:m>
                    <a:endParaRPr lang="en-US" dirty="0"/>
                  </a:p>
                </p:txBody>
              </p:sp>
            </mc:Choice>
            <mc:Fallback xmlns="" xmlns:a16="http://schemas.microsoft.com/office/drawing/2014/main" xmlns:p14="http://schemas.microsoft.com/office/powerpoint/2010/main">
              <p:sp>
                <p:nvSpPr>
                  <p:cNvPr id="14" name="Rectangle 13">
                    <a:extLst>
                      <a:ext uri="{FF2B5EF4-FFF2-40B4-BE49-F238E27FC236}">
                        <a16:creationId xmlns:a16="http://schemas.microsoft.com/office/drawing/2014/main" id="{4CE70A7B-4DDE-4EE0-9960-8604FE64FD18}"/>
                      </a:ext>
                    </a:extLst>
                  </p:cNvPr>
                  <p:cNvSpPr>
                    <a:spLocks noRot="1" noChangeAspect="1" noMove="1" noResize="1" noEditPoints="1" noAdjustHandles="1" noChangeArrowheads="1" noChangeShapeType="1" noTextEdit="1"/>
                  </p:cNvSpPr>
                  <p:nvPr/>
                </p:nvSpPr>
                <p:spPr>
                  <a:xfrm>
                    <a:off x="4398925" y="1410821"/>
                    <a:ext cx="690702"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ECDBE86A-9059-4E62-B15A-416C53E1CCD6}"/>
                      </a:ext>
                    </a:extLst>
                  </p:cNvPr>
                  <p:cNvSpPr/>
                  <p:nvPr/>
                </p:nvSpPr>
                <p:spPr>
                  <a:xfrm>
                    <a:off x="6065168" y="2414254"/>
                    <a:ext cx="6702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charset="0"/>
                            </a:rPr>
                            <m:t>𝜇</m:t>
                          </m:r>
                          <m:d>
                            <m:dPr>
                              <m:ctrlPr>
                                <a:rPr lang="en-US" i="1">
                                  <a:latin typeface="Cambria Math" panose="02040503050406030204" pitchFamily="18" charset="0"/>
                                </a:rPr>
                              </m:ctrlPr>
                            </m:dPr>
                            <m:e>
                              <m:r>
                                <a:rPr lang="en-US" i="1">
                                  <a:latin typeface="Cambria Math" charset="0"/>
                                </a:rPr>
                                <m:t>𝑡</m:t>
                              </m:r>
                            </m:e>
                          </m:d>
                        </m:oMath>
                      </m:oMathPara>
                    </a14:m>
                    <a:endParaRPr lang="en-US" dirty="0"/>
                  </a:p>
                </p:txBody>
              </p:sp>
            </mc:Choice>
            <mc:Fallback xmlns="" xmlns:a16="http://schemas.microsoft.com/office/drawing/2014/main" xmlns:p14="http://schemas.microsoft.com/office/powerpoint/2010/main">
              <p:sp>
                <p:nvSpPr>
                  <p:cNvPr id="15" name="Rectangle 14">
                    <a:extLst>
                      <a:ext uri="{FF2B5EF4-FFF2-40B4-BE49-F238E27FC236}">
                        <a16:creationId xmlns:a16="http://schemas.microsoft.com/office/drawing/2014/main" id="{ECDBE86A-9059-4E62-B15A-416C53E1CCD6}"/>
                      </a:ext>
                    </a:extLst>
                  </p:cNvPr>
                  <p:cNvSpPr>
                    <a:spLocks noRot="1" noChangeAspect="1" noMove="1" noResize="1" noEditPoints="1" noAdjustHandles="1" noChangeArrowheads="1" noChangeShapeType="1" noTextEdit="1"/>
                  </p:cNvSpPr>
                  <p:nvPr/>
                </p:nvSpPr>
                <p:spPr>
                  <a:xfrm>
                    <a:off x="6065168" y="2414254"/>
                    <a:ext cx="670247" cy="369332"/>
                  </a:xfrm>
                  <a:prstGeom prst="rect">
                    <a:avLst/>
                  </a:prstGeom>
                  <a:blipFill>
                    <a:blip r:embed="rId9"/>
                    <a:stretch>
                      <a:fillRect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11D29D90-61F3-4DA8-A827-D9A65F40BFC1}"/>
                      </a:ext>
                    </a:extLst>
                  </p:cNvPr>
                  <p:cNvSpPr/>
                  <p:nvPr/>
                </p:nvSpPr>
                <p:spPr>
                  <a:xfrm>
                    <a:off x="8967869" y="2412920"/>
                    <a:ext cx="67024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charset="0"/>
                            </a:rPr>
                            <m:t>𝜇</m:t>
                          </m:r>
                          <m:d>
                            <m:dPr>
                              <m:ctrlPr>
                                <a:rPr lang="en-US" i="1">
                                  <a:latin typeface="Cambria Math" panose="02040503050406030204" pitchFamily="18" charset="0"/>
                                </a:rPr>
                              </m:ctrlPr>
                            </m:dPr>
                            <m:e>
                              <m:r>
                                <a:rPr lang="en-US" i="1">
                                  <a:latin typeface="Cambria Math" charset="0"/>
                                </a:rPr>
                                <m:t>𝑡</m:t>
                              </m:r>
                            </m:e>
                          </m:d>
                        </m:oMath>
                      </m:oMathPara>
                    </a14:m>
                    <a:endParaRPr lang="en-US" dirty="0"/>
                  </a:p>
                </p:txBody>
              </p:sp>
            </mc:Choice>
            <mc:Fallback xmlns="" xmlns:a16="http://schemas.microsoft.com/office/drawing/2014/main" xmlns:p14="http://schemas.microsoft.com/office/powerpoint/2010/main">
              <p:sp>
                <p:nvSpPr>
                  <p:cNvPr id="16" name="Rectangle 15">
                    <a:extLst>
                      <a:ext uri="{FF2B5EF4-FFF2-40B4-BE49-F238E27FC236}">
                        <a16:creationId xmlns:a16="http://schemas.microsoft.com/office/drawing/2014/main" id="{11D29D90-61F3-4DA8-A827-D9A65F40BFC1}"/>
                      </a:ext>
                    </a:extLst>
                  </p:cNvPr>
                  <p:cNvSpPr>
                    <a:spLocks noRot="1" noChangeAspect="1" noMove="1" noResize="1" noEditPoints="1" noAdjustHandles="1" noChangeArrowheads="1" noChangeShapeType="1" noTextEdit="1"/>
                  </p:cNvSpPr>
                  <p:nvPr/>
                </p:nvSpPr>
                <p:spPr>
                  <a:xfrm>
                    <a:off x="8967869" y="2412920"/>
                    <a:ext cx="670247" cy="369332"/>
                  </a:xfrm>
                  <a:prstGeom prst="rect">
                    <a:avLst/>
                  </a:prstGeom>
                  <a:blipFill>
                    <a:blip r:embed="rId10"/>
                    <a:stretch>
                      <a:fillRect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1C7A3998-6F4D-48FE-8718-4968C8F05076}"/>
                      </a:ext>
                    </a:extLst>
                  </p:cNvPr>
                  <p:cNvSpPr/>
                  <p:nvPr/>
                </p:nvSpPr>
                <p:spPr>
                  <a:xfrm>
                    <a:off x="9687911" y="1427970"/>
                    <a:ext cx="705193"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a:latin typeface="Cambria Math" charset="0"/>
                            </a:rPr>
                            <m:t>𝐷</m:t>
                          </m:r>
                          <m:r>
                            <a:rPr lang="en-US" i="1">
                              <a:latin typeface="Cambria Math" charset="0"/>
                            </a:rPr>
                            <m:t>(</m:t>
                          </m:r>
                          <m:r>
                            <a:rPr lang="en-US" i="1">
                              <a:latin typeface="Cambria Math" charset="0"/>
                            </a:rPr>
                            <m:t>𝑡</m:t>
                          </m:r>
                          <m:r>
                            <a:rPr lang="en-US" i="1">
                              <a:latin typeface="Cambria Math" charset="0"/>
                            </a:rPr>
                            <m:t>)</m:t>
                          </m:r>
                        </m:oMath>
                      </m:oMathPara>
                    </a14:m>
                    <a:endParaRPr lang="en-US" dirty="0"/>
                  </a:p>
                </p:txBody>
              </p:sp>
            </mc:Choice>
            <mc:Fallback xmlns="" xmlns:a16="http://schemas.microsoft.com/office/drawing/2014/main" xmlns:p14="http://schemas.microsoft.com/office/powerpoint/2010/main">
              <p:sp>
                <p:nvSpPr>
                  <p:cNvPr id="17" name="Rectangle 16">
                    <a:extLst>
                      <a:ext uri="{FF2B5EF4-FFF2-40B4-BE49-F238E27FC236}">
                        <a16:creationId xmlns:a16="http://schemas.microsoft.com/office/drawing/2014/main" id="{1C7A3998-6F4D-48FE-8718-4968C8F05076}"/>
                      </a:ext>
                    </a:extLst>
                  </p:cNvPr>
                  <p:cNvSpPr>
                    <a:spLocks noRot="1" noChangeAspect="1" noMove="1" noResize="1" noEditPoints="1" noAdjustHandles="1" noChangeArrowheads="1" noChangeShapeType="1" noTextEdit="1"/>
                  </p:cNvSpPr>
                  <p:nvPr/>
                </p:nvSpPr>
                <p:spPr>
                  <a:xfrm>
                    <a:off x="9687911" y="1427970"/>
                    <a:ext cx="705193" cy="369332"/>
                  </a:xfrm>
                  <a:prstGeom prst="rect">
                    <a:avLst/>
                  </a:prstGeom>
                  <a:blipFill>
                    <a:blip r:embed="rId11"/>
                    <a:stretch>
                      <a:fillRect b="-13333"/>
                    </a:stretch>
                  </a:blipFill>
                </p:spPr>
                <p:txBody>
                  <a:bodyPr/>
                  <a:lstStyle/>
                  <a:p>
                    <a:r>
                      <a:rPr lang="en-US">
                        <a:noFill/>
                      </a:rPr>
                      <a:t> </a:t>
                    </a:r>
                  </a:p>
                </p:txBody>
              </p:sp>
            </mc:Fallback>
          </mc:AlternateContent>
        </p:grpSp>
      </p:grpSp>
      <p:pic>
        <p:nvPicPr>
          <p:cNvPr id="21" name="Picture 20">
            <a:extLst>
              <a:ext uri="{FF2B5EF4-FFF2-40B4-BE49-F238E27FC236}">
                <a16:creationId xmlns:a16="http://schemas.microsoft.com/office/drawing/2014/main" id="{8D0955CA-30CA-4E4F-81DB-B42BAF0C5C82}"/>
              </a:ext>
            </a:extLst>
          </p:cNvPr>
          <p:cNvPicPr>
            <a:picLocks noChangeAspect="1"/>
          </p:cNvPicPr>
          <p:nvPr/>
        </p:nvPicPr>
        <p:blipFill>
          <a:blip r:embed="rId12"/>
          <a:stretch>
            <a:fillRect/>
          </a:stretch>
        </p:blipFill>
        <p:spPr>
          <a:xfrm>
            <a:off x="8701372" y="5477282"/>
            <a:ext cx="3078413" cy="631139"/>
          </a:xfrm>
          <a:prstGeom prst="rect">
            <a:avLst/>
          </a:prstGeom>
        </p:spPr>
      </p:pic>
      <p:cxnSp>
        <p:nvCxnSpPr>
          <p:cNvPr id="23" name="Straight Arrow Connector 22">
            <a:extLst>
              <a:ext uri="{FF2B5EF4-FFF2-40B4-BE49-F238E27FC236}">
                <a16:creationId xmlns:a16="http://schemas.microsoft.com/office/drawing/2014/main" id="{3083DAA9-DBD2-4B30-8D3E-A28650C71237}"/>
              </a:ext>
            </a:extLst>
          </p:cNvPr>
          <p:cNvCxnSpPr/>
          <p:nvPr/>
        </p:nvCxnSpPr>
        <p:spPr>
          <a:xfrm flipH="1" flipV="1">
            <a:off x="8451344" y="4873708"/>
            <a:ext cx="625642" cy="581623"/>
          </a:xfrm>
          <a:prstGeom prst="straightConnector1">
            <a:avLst/>
          </a:prstGeom>
          <a:ln w="44450">
            <a:solidFill>
              <a:srgbClr val="C00000"/>
            </a:solidFill>
            <a:tailEnd type="stealt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78D9141-8A4A-4E51-8DE5-F4711ACC29E8}"/>
              </a:ext>
            </a:extLst>
          </p:cNvPr>
          <p:cNvSpPr txBox="1"/>
          <p:nvPr/>
        </p:nvSpPr>
        <p:spPr>
          <a:xfrm>
            <a:off x="6464183" y="263118"/>
            <a:ext cx="2646045" cy="369332"/>
          </a:xfrm>
          <a:prstGeom prst="rect">
            <a:avLst/>
          </a:prstGeom>
          <a:noFill/>
        </p:spPr>
        <p:txBody>
          <a:bodyPr wrap="none" rtlCol="0">
            <a:spAutoFit/>
          </a:bodyPr>
          <a:lstStyle/>
          <a:p>
            <a:r>
              <a:rPr lang="en-US" b="1" i="1" dirty="0"/>
              <a:t>Nuevas infecciones = </a:t>
            </a:r>
            <a:r>
              <a:rPr lang="el-GR" b="1" i="1" dirty="0"/>
              <a:t>λ</a:t>
            </a:r>
            <a:r>
              <a:rPr lang="en-US" b="1" i="1" dirty="0"/>
              <a:t>(t) S(t)</a:t>
            </a:r>
          </a:p>
        </p:txBody>
      </p:sp>
    </p:spTree>
    <p:extLst>
      <p:ext uri="{BB962C8B-B14F-4D97-AF65-F5344CB8AC3E}">
        <p14:creationId xmlns:p14="http://schemas.microsoft.com/office/powerpoint/2010/main" val="463371657"/>
      </p:ext>
    </p:extLst>
  </p:cSld>
  <p:clrMapOvr>
    <a:masterClrMapping/>
  </p:clrMapOvr>
  <mc:AlternateContent xmlns:mc="http://schemas.openxmlformats.org/markup-compatibility/2006" xmlns:p14="http://schemas.microsoft.com/office/powerpoint/2010/main">
    <mc:Choice Requires="p14">
      <p:transition spd="slow" p14:dur="2000" advTm="139593"/>
    </mc:Choice>
    <mc:Fallback xmlns="" xmlns:a16="http://schemas.microsoft.com/office/drawing/2014/main" xmlns:a14="http://schemas.microsoft.com/office/drawing/2010/main">
      <p:transition spd="slow" advTm="139593"/>
    </mc:Fallback>
  </mc:AlternateContent>
  <p:extLst>
    <p:ext uri="{3A86A75C-4F4B-4683-9AE1-C65F6400EC91}">
      <p14:laserTraceLst xmlns:p14="http://schemas.microsoft.com/office/powerpoint/2010/main">
        <p14:tracePtLst>
          <p14:tracePt t="4794" x="7599363" y="331788"/>
          <p14:tracePt t="4798" x="7502525" y="344488"/>
          <p14:tracePt t="4809" x="7446963" y="344488"/>
          <p14:tracePt t="4814" x="7310438" y="344488"/>
          <p14:tracePt t="4820" x="7240588" y="344488"/>
          <p14:tracePt t="4827" x="7075488" y="344488"/>
          <p14:tracePt t="4837" x="6978650" y="344488"/>
          <p14:tracePt t="4844" x="6799263" y="344488"/>
          <p14:tracePt t="4854" x="6716713" y="344488"/>
          <p14:tracePt t="4859" x="6551613" y="344488"/>
          <p14:tracePt t="4867" x="6454775" y="344488"/>
          <p14:tracePt t="4875" x="6289675" y="373063"/>
          <p14:tracePt t="4883" x="6192838" y="385763"/>
          <p14:tracePt t="4891" x="6110288" y="414338"/>
          <p14:tracePt t="4900" x="5916613" y="441325"/>
          <p14:tracePt t="4908" x="5819775" y="441325"/>
          <p14:tracePt t="4915" x="5613400" y="469900"/>
          <p14:tracePt t="4923" x="5502275" y="482600"/>
          <p14:tracePt t="4933" x="5378450" y="496888"/>
          <p14:tracePt t="4939" x="5145088" y="523875"/>
          <p14:tracePt t="4947" x="5019675" y="538163"/>
          <p14:tracePt t="4955" x="4910138" y="552450"/>
          <p14:tracePt t="4962" x="4689475" y="593725"/>
          <p14:tracePt t="4971" x="4578350" y="620713"/>
          <p14:tracePt t="4978" x="4483100" y="635000"/>
          <p14:tracePt t="4986" x="4371975" y="661988"/>
          <p14:tracePt t="4995" x="4178300" y="703263"/>
          <p14:tracePt t="5003" x="4110038" y="731838"/>
          <p14:tracePt t="5012" x="4013200" y="785813"/>
          <p14:tracePt t="5019" x="3944938" y="841375"/>
          <p14:tracePt t="5027" x="3889375" y="882650"/>
          <p14:tracePt t="5036" x="3848100" y="938213"/>
          <p14:tracePt t="5043" x="3821113" y="979488"/>
          <p14:tracePt t="5055" x="3792538" y="1020763"/>
          <p14:tracePt t="5061" x="3778250" y="1076325"/>
          <p14:tracePt t="5069" x="3751263" y="1117600"/>
          <p14:tracePt t="5076" x="3736975" y="1173163"/>
          <p14:tracePt t="5087" x="3724275" y="1228725"/>
          <p14:tracePt t="5093" x="3724275" y="1255713"/>
          <p14:tracePt t="5101" x="3709988" y="1323975"/>
          <p14:tracePt t="5109" x="3709988" y="1379538"/>
          <p14:tracePt t="5120" x="3709988" y="1449388"/>
          <p14:tracePt t="5125" x="3709988" y="1490663"/>
          <p14:tracePt t="5134" x="3724275" y="1587500"/>
          <p14:tracePt t="5141" x="3736975" y="1641475"/>
          <p14:tracePt t="5151" x="3778250" y="1752600"/>
          <p14:tracePt t="5156" x="3862388" y="1890713"/>
          <p14:tracePt t="5165" x="3944938" y="2000250"/>
          <p14:tracePt t="5174" x="4068763" y="2152650"/>
          <p14:tracePt t="5181" x="4178300" y="2263775"/>
          <p14:tracePt t="5189" x="4386263" y="2428875"/>
          <p14:tracePt t="5197" x="4551363" y="2552700"/>
          <p14:tracePt t="5206" x="4730750" y="2663825"/>
          <p14:tracePt t="5212" x="4910138" y="2759075"/>
          <p14:tracePt t="5220" x="5213350" y="2897188"/>
          <p14:tracePt t="5229" x="5419725" y="2981325"/>
          <p14:tracePt t="5237" x="5613400" y="3049588"/>
          <p14:tracePt t="5245" x="5834063" y="3132138"/>
          <p14:tracePt t="5254" x="6054725" y="3228975"/>
          <p14:tracePt t="5261" x="6330950" y="3340100"/>
          <p14:tracePt t="5269" x="6619875" y="3449638"/>
          <p14:tracePt t="5276" x="6869113" y="3546475"/>
          <p14:tracePt t="5286" x="7143750" y="3643313"/>
          <p14:tracePt t="5293" x="7543800" y="3752850"/>
          <p14:tracePt t="5301" x="7793038" y="3822700"/>
          <p14:tracePt t="5310" x="8054975" y="3876675"/>
          <p14:tracePt t="5317" x="8302625" y="3932238"/>
          <p14:tracePt t="5325" x="8675688" y="3987800"/>
          <p14:tracePt t="5338" x="8909050" y="4002088"/>
          <p14:tracePt t="5342" x="9144000" y="4002088"/>
          <p14:tracePt t="5351" x="9378950" y="4002088"/>
          <p14:tracePt t="5358" x="9723438" y="3946525"/>
          <p14:tracePt t="5368" x="9958388" y="3890963"/>
          <p14:tracePt t="5374" x="10191750" y="3835400"/>
          <p14:tracePt t="5383" x="10399713" y="3767138"/>
          <p14:tracePt t="5391" x="10606088" y="3697288"/>
          <p14:tracePt t="5399" x="10812463" y="3629025"/>
          <p14:tracePt t="5407" x="11020425" y="3560763"/>
          <p14:tracePt t="5414" x="11226800" y="3490913"/>
          <p14:tracePt t="5423" x="11433175" y="3422650"/>
          <p14:tracePt t="5432" x="11612563" y="3352800"/>
          <p14:tracePt t="5439" x="11695113" y="3311525"/>
          <p14:tracePt t="5446" x="11860213" y="3243263"/>
          <p14:tracePt t="5455" x="11985625" y="3146425"/>
          <p14:tracePt t="5463" x="12053888" y="3076575"/>
          <p14:tracePt t="5471" x="12068175" y="2994025"/>
          <p14:tracePt t="5479" x="12068175" y="2855913"/>
          <p14:tracePt t="5486" x="12039600" y="2759075"/>
          <p14:tracePt t="5495" x="11985625" y="2635250"/>
          <p14:tracePt t="5505" x="11915775" y="2511425"/>
          <p14:tracePt t="5511" x="11847513" y="2400300"/>
          <p14:tracePt t="5519" x="11791950" y="2317750"/>
          <p14:tracePt t="5529" x="11736388" y="2235200"/>
          <p14:tracePt t="5540" x="11682413" y="2152650"/>
          <p14:tracePt t="5543" x="11626850" y="2084388"/>
          <p14:tracePt t="5550" x="11557000" y="2014538"/>
          <p14:tracePt t="5559" x="11503025" y="1946275"/>
          <p14:tracePt t="5567" x="11406188" y="1876425"/>
          <p14:tracePt t="5575" x="11295063" y="1808163"/>
          <p14:tracePt t="5583" x="11185525" y="1738313"/>
          <p14:tracePt t="5591" x="11061700" y="1670050"/>
          <p14:tracePt t="5599" x="10923588" y="1600200"/>
          <p14:tracePt t="5609" x="10744200" y="1503363"/>
          <p14:tracePt t="5615" x="10536238" y="1408113"/>
          <p14:tracePt t="5625" x="10358438" y="1323975"/>
          <p14:tracePt t="5633" x="10233025" y="1282700"/>
          <p14:tracePt t="5640" x="10026650" y="1228725"/>
          <p14:tracePt t="5650" x="9902825" y="1187450"/>
          <p14:tracePt t="5656" x="9723438" y="1144588"/>
          <p14:tracePt t="5665" x="9599613" y="1103313"/>
          <p14:tracePt t="5673" x="9488488" y="1090613"/>
          <p14:tracePt t="5680" x="9309100" y="1062038"/>
          <p14:tracePt t="5689" x="9170988" y="1035050"/>
          <p14:tracePt t="5697" x="9005888" y="1008063"/>
          <p14:tracePt t="5705" x="8855075" y="979488"/>
          <p14:tracePt t="5712" x="8675688" y="952500"/>
          <p14:tracePt t="5721" x="8496300" y="938213"/>
          <p14:tracePt t="5728" x="8275638" y="923925"/>
          <p14:tracePt t="5737" x="8054975" y="911225"/>
          <p14:tracePt t="5745" x="7834313" y="911225"/>
          <p14:tracePt t="5753" x="7626350" y="923925"/>
          <p14:tracePt t="5762" x="7531100" y="952500"/>
          <p14:tracePt t="5770" x="7323138" y="993775"/>
          <p14:tracePt t="5777" x="7131050" y="1049338"/>
          <p14:tracePt t="5786" x="6923088" y="1117600"/>
          <p14:tracePt t="5792" x="6813550" y="1158875"/>
          <p14:tracePt t="5803" x="6605588" y="1228725"/>
          <p14:tracePt t="5809" x="6372225" y="1311275"/>
          <p14:tracePt t="5817" x="6248400" y="1352550"/>
          <p14:tracePt t="5824" x="6027738" y="1435100"/>
          <p14:tracePt t="5834" x="5819775" y="1503363"/>
          <p14:tracePt t="5840" x="5722938" y="1546225"/>
          <p14:tracePt t="5848" x="5530850" y="1614488"/>
          <p14:tracePt t="5859" x="5448300" y="1655763"/>
          <p14:tracePt t="5865" x="5281613" y="1725613"/>
          <p14:tracePt t="5873" x="5172075" y="1766888"/>
          <p14:tracePt t="5881" x="5075238" y="1808163"/>
          <p14:tracePt t="5891" x="4992688" y="1835150"/>
          <p14:tracePt t="5897" x="4924425" y="1876425"/>
          <p14:tracePt t="5907" x="4881563" y="1890713"/>
          <p14:tracePt t="5915" x="4827588" y="1931988"/>
          <p14:tracePt t="5923" x="4772025" y="1973263"/>
          <p14:tracePt t="5937" x="4716463" y="2041525"/>
          <p14:tracePt t="5939" x="4703763" y="2084388"/>
          <p14:tracePt t="5947" x="4660900" y="2166938"/>
          <p14:tracePt t="5954" x="4606925" y="2276475"/>
          <p14:tracePt t="5963" x="4592638" y="2332038"/>
          <p14:tracePt t="5970" x="4551363" y="2455863"/>
          <p14:tracePt t="5979" x="4537075" y="2525713"/>
          <p14:tracePt t="5987" x="4510088" y="2663825"/>
          <p14:tracePt t="5995" x="4495800" y="2814638"/>
          <p14:tracePt t="6002" x="4510088" y="2952750"/>
          <p14:tracePt t="6011" x="4524375" y="3022600"/>
          <p14:tracePt t="6019" x="4565650" y="3090863"/>
          <p14:tracePt t="6027" x="4606925" y="3132138"/>
          <p14:tracePt t="6036" x="4648200" y="3187700"/>
          <p14:tracePt t="6043" x="4689475" y="3214688"/>
          <p14:tracePt t="6051" x="4745038" y="3255963"/>
          <p14:tracePt t="6059" x="4813300" y="3311525"/>
          <p14:tracePt t="6067" x="4895850" y="3367088"/>
          <p14:tracePt t="6075" x="4992688" y="3422650"/>
          <p14:tracePt t="6087" x="5089525" y="3476625"/>
          <p14:tracePt t="6090" x="5227638" y="3546475"/>
          <p14:tracePt t="6099" x="5378450" y="3614738"/>
          <p14:tracePt t="6107" x="5543550" y="3684588"/>
          <p14:tracePt t="6115" x="5710238" y="3752850"/>
          <p14:tracePt t="6123" x="5848350" y="3794125"/>
          <p14:tracePt t="6133" x="6040438" y="3863975"/>
          <p14:tracePt t="6138" x="6248400" y="3905250"/>
          <p14:tracePt t="6146" x="6384925" y="3946525"/>
          <p14:tracePt t="6155" x="6551613" y="3973513"/>
          <p14:tracePt t="6166" x="6716713" y="4002088"/>
          <p14:tracePt t="6172" x="6964363" y="4029075"/>
          <p14:tracePt t="6182" x="7131050" y="4029075"/>
          <p14:tracePt t="6186" x="7310438" y="4043363"/>
          <p14:tracePt t="6196" x="7475538" y="4056063"/>
          <p14:tracePt t="6205" x="7667625" y="4070350"/>
          <p14:tracePt t="6212" x="7847013" y="4084638"/>
          <p14:tracePt t="6221" x="8054975" y="4098925"/>
          <p14:tracePt t="6231" x="8275638" y="4111625"/>
          <p14:tracePt t="6236" x="8496300" y="4125913"/>
          <p14:tracePt t="6244" x="8716963" y="4125913"/>
          <p14:tracePt t="6252" x="8937625" y="4140200"/>
          <p14:tracePt t="6262" x="9061450" y="4140200"/>
          <p14:tracePt t="6268" x="9296400" y="4125913"/>
          <p14:tracePt t="6276" x="9544050" y="4084638"/>
          <p14:tracePt t="6285" x="9764713" y="4029075"/>
          <p14:tracePt t="6292" x="9874250" y="4002088"/>
          <p14:tracePt t="6300" x="10082213" y="3905250"/>
          <p14:tracePt t="6308" x="10261600" y="3794125"/>
          <p14:tracePt t="6316" x="10385425" y="3684588"/>
          <p14:tracePt t="6324" x="10467975" y="3587750"/>
          <p14:tracePt t="6332" x="10579100" y="3463925"/>
          <p14:tracePt t="6340" x="10661650" y="3381375"/>
          <p14:tracePt t="6348" x="10729913" y="3311525"/>
          <p14:tracePt t="6356" x="10853738" y="3201988"/>
          <p14:tracePt t="6364" x="10923588" y="3146425"/>
          <p14:tracePt t="6372" x="11006138" y="3090863"/>
          <p14:tracePt t="6380" x="11088688" y="3035300"/>
          <p14:tracePt t="6388" x="11156950" y="2967038"/>
          <p14:tracePt t="6396" x="11241088" y="2855913"/>
          <p14:tracePt t="6405" x="11268075" y="2773363"/>
          <p14:tracePt t="6412" x="11268075" y="2663825"/>
          <p14:tracePt t="6420" x="11253788" y="2538413"/>
          <p14:tracePt t="6429" x="11212513" y="2400300"/>
          <p14:tracePt t="6437" x="11144250" y="2235200"/>
          <p14:tracePt t="6445" x="11061700" y="2111375"/>
          <p14:tracePt t="6452" x="10977563" y="1973263"/>
          <p14:tracePt t="6462" x="10882313" y="1849438"/>
          <p14:tracePt t="6471" x="10826750" y="1779588"/>
          <p14:tracePt t="6478" x="10756900" y="1711325"/>
          <p14:tracePt t="6486" x="10715625" y="1655763"/>
          <p14:tracePt t="6497" x="10661650" y="1614488"/>
          <p14:tracePt t="6502" x="10606088" y="1587500"/>
          <p14:tracePt t="6510" x="10564813" y="1558925"/>
          <p14:tracePt t="6520" x="10536238" y="1531938"/>
          <p14:tracePt t="6528" x="10494963" y="1503363"/>
          <p14:tracePt t="6536" x="10453688" y="1476375"/>
          <p14:tracePt t="6542" x="10385425" y="1449388"/>
          <p14:tracePt t="6550" x="10302875" y="1393825"/>
          <p14:tracePt t="6561" x="10220325" y="1352550"/>
          <p14:tracePt t="6567" x="10109200" y="1296988"/>
          <p14:tracePt t="6574" x="9971088" y="1241425"/>
          <p14:tracePt t="6582" x="9820275" y="1173163"/>
          <p14:tracePt t="6591" x="9640888" y="1131888"/>
          <p14:tracePt t="6598" x="9517063" y="1090613"/>
          <p14:tracePt t="6606" x="9296400" y="1035050"/>
          <p14:tracePt t="6614" x="9144000" y="1008063"/>
          <p14:tracePt t="6623" x="8937625" y="979488"/>
          <p14:tracePt t="6630" x="8799513" y="979488"/>
          <p14:tracePt t="6639" x="8675688" y="979488"/>
          <p14:tracePt t="6646" x="8482013" y="979488"/>
          <p14:tracePt t="6654" x="8358188" y="979488"/>
          <p14:tracePt t="6662" x="8220075" y="979488"/>
          <p14:tracePt t="6670" x="8067675" y="979488"/>
          <p14:tracePt t="6678" x="7902575" y="993775"/>
          <p14:tracePt t="6686" x="7723188" y="1008063"/>
          <p14:tracePt t="6696" x="7531100" y="1008063"/>
          <p14:tracePt t="6703" x="7310438" y="1020763"/>
          <p14:tracePt t="6710" x="7089775" y="1020763"/>
          <p14:tracePt t="6719" x="6854825" y="1035050"/>
          <p14:tracePt t="6728" x="6731000" y="1049338"/>
          <p14:tracePt t="6735" x="6496050" y="1062038"/>
          <p14:tracePt t="6744" x="6248400" y="1076325"/>
          <p14:tracePt t="6750" x="6013450" y="1117600"/>
          <p14:tracePt t="6760" x="5889625" y="1131888"/>
          <p14:tracePt t="6769" x="5681663" y="1173163"/>
          <p14:tracePt t="6776" x="5475288" y="1228725"/>
          <p14:tracePt t="6785" x="5378450" y="1255713"/>
          <p14:tracePt t="6792" x="5227638" y="1311275"/>
          <p14:tracePt t="6800" x="5075238" y="1379538"/>
          <p14:tracePt t="6808" x="4937125" y="1449388"/>
          <p14:tracePt t="6816" x="4799013" y="1517650"/>
          <p14:tracePt t="6824" x="4633913" y="1614488"/>
          <p14:tracePt t="6832" x="4551363" y="1655763"/>
          <p14:tracePt t="6840" x="4386263" y="1766888"/>
          <p14:tracePt t="6848" x="4233863" y="1862138"/>
          <p14:tracePt t="6857" x="4095750" y="1973263"/>
          <p14:tracePt t="6864" x="4027488" y="2014538"/>
          <p14:tracePt t="6872" x="3889375" y="2152650"/>
          <p14:tracePt t="6880" x="3833813" y="2220913"/>
          <p14:tracePt t="6889" x="3792538" y="2290763"/>
          <p14:tracePt t="6896" x="3778250" y="2346325"/>
          <p14:tracePt t="6904" x="3765550" y="2400300"/>
          <p14:tracePt t="6912" x="3765550" y="2443163"/>
          <p14:tracePt t="6922" x="3765550" y="2497138"/>
          <p14:tracePt t="6928" x="3765550" y="2538413"/>
          <p14:tracePt t="6936" x="3778250" y="2552700"/>
          <p14:tracePt t="6944" x="3806825" y="2593975"/>
          <p14:tracePt t="6953" x="3833813" y="2649538"/>
          <p14:tracePt t="6960" x="3875088" y="2705100"/>
          <p14:tracePt t="6969" x="3930650" y="2773363"/>
          <p14:tracePt t="6976" x="3998913" y="2855913"/>
          <p14:tracePt t="6985" x="4095750" y="2938463"/>
          <p14:tracePt t="6993" x="4137025" y="2994025"/>
          <p14:tracePt t="7000" x="4248150" y="3076575"/>
          <p14:tracePt t="7009" x="4357688" y="3160713"/>
          <p14:tracePt t="7016" x="4427538" y="3201988"/>
          <p14:tracePt t="7024" x="4578350" y="3284538"/>
          <p14:tracePt t="7032" x="4745038" y="3352800"/>
          <p14:tracePt t="7044" x="4840288" y="3381375"/>
          <p14:tracePt t="7050" x="5033963" y="3435350"/>
          <p14:tracePt t="7058" x="5130800" y="3449638"/>
          <p14:tracePt t="7066" x="5351463" y="3476625"/>
          <p14:tracePt t="7074" x="5475288" y="3490913"/>
          <p14:tracePt t="7087" x="5722938" y="3517900"/>
          <p14:tracePt t="7090" x="5972175" y="3546475"/>
          <p14:tracePt t="7098" x="6234113" y="3573463"/>
          <p14:tracePt t="7106" x="6357938" y="3587750"/>
          <p14:tracePt t="7114" x="6619875" y="3602038"/>
          <p14:tracePt t="7122" x="6881813" y="3629025"/>
          <p14:tracePt t="7130" x="7131050" y="3656013"/>
          <p14:tracePt t="7138" x="7254875" y="3684588"/>
          <p14:tracePt t="7146" x="7488238" y="3725863"/>
          <p14:tracePt t="7155" x="7737475" y="3767138"/>
          <p14:tracePt t="7162" x="7972425" y="3808413"/>
          <p14:tracePt t="7170" x="8096250" y="3835400"/>
          <p14:tracePt t="7178" x="8316913" y="3849688"/>
          <p14:tracePt t="7187" x="8523288" y="3863975"/>
          <p14:tracePt t="7195" x="8785225" y="3835400"/>
          <p14:tracePt t="7202" x="8909050" y="3794125"/>
          <p14:tracePt t="7212" x="9061450" y="3740150"/>
          <p14:tracePt t="7220" x="9199563" y="3656013"/>
          <p14:tracePt t="7226" x="9323388" y="3587750"/>
          <p14:tracePt t="7235" x="9461500" y="3505200"/>
          <p14:tracePt t="7244" x="9558338" y="3449638"/>
          <p14:tracePt t="7251" x="9682163" y="3381375"/>
          <p14:tracePt t="7259" x="9779000" y="3340100"/>
          <p14:tracePt t="7266" x="9902825" y="3270250"/>
          <p14:tracePt t="7274" x="9985375" y="3214688"/>
          <p14:tracePt t="7283" x="10053638" y="3160713"/>
          <p14:tracePt t="7290" x="10123488" y="3105150"/>
          <p14:tracePt t="7298" x="10164763" y="3063875"/>
          <p14:tracePt t="7306" x="10220325" y="3022600"/>
          <p14:tracePt t="7314" x="10274300" y="2981325"/>
          <p14:tracePt t="7322" x="10344150" y="2925763"/>
          <p14:tracePt t="7332" x="10385425" y="2870200"/>
          <p14:tracePt t="7340" x="10453688" y="2787650"/>
          <p14:tracePt t="7349" x="10509250" y="2732088"/>
          <p14:tracePt t="7356" x="10564813" y="2663825"/>
          <p14:tracePt t="7364" x="10606088" y="2593975"/>
          <p14:tracePt t="7372" x="10674350" y="2497138"/>
          <p14:tracePt t="7380" x="10702925" y="2428875"/>
          <p14:tracePt t="7388" x="10715625" y="2373313"/>
          <p14:tracePt t="7397" x="10729913" y="2317750"/>
          <p14:tracePt t="7404" x="10729913" y="2249488"/>
          <p14:tracePt t="7412" x="10729913" y="2179638"/>
          <p14:tracePt t="7420" x="10729913" y="2152650"/>
          <p14:tracePt t="7428" x="10702925" y="2097088"/>
          <p14:tracePt t="7436" x="10688638" y="2041525"/>
          <p14:tracePt t="7445" x="10647363" y="1973263"/>
          <p14:tracePt t="7452" x="10606088" y="1905000"/>
          <p14:tracePt t="7460" x="10579100" y="1876425"/>
          <p14:tracePt t="7468" x="10550525" y="1820863"/>
          <p14:tracePt t="7476" x="10509250" y="1766888"/>
          <p14:tracePt t="7485" x="10494963" y="1752600"/>
          <p14:tracePt t="7492" x="10453688" y="1711325"/>
          <p14:tracePt t="7500" x="10399713" y="1655763"/>
          <p14:tracePt t="7508" x="10344150" y="1614488"/>
          <p14:tracePt t="7517" x="10261600" y="1546225"/>
          <p14:tracePt t="7524" x="10191750" y="1517650"/>
          <p14:tracePt t="7532" x="10094913" y="1449388"/>
          <p14:tracePt t="7540" x="10012363" y="1420813"/>
          <p14:tracePt t="7550" x="9944100" y="1379538"/>
          <p14:tracePt t="7556" x="9805988" y="1323975"/>
          <p14:tracePt t="7564" x="9709150" y="1296988"/>
          <p14:tracePt t="7572" x="9585325" y="1255713"/>
          <p14:tracePt t="7582" x="9461500" y="1214438"/>
          <p14:tracePt t="7588" x="9309100" y="1158875"/>
          <p14:tracePt t="7596" x="9129713" y="1103313"/>
          <p14:tracePt t="7605" x="8923338" y="1049338"/>
          <p14:tracePt t="7616" x="8729663" y="1008063"/>
          <p14:tracePt t="7622" x="8647113" y="993775"/>
          <p14:tracePt t="7630" x="8482013" y="979488"/>
          <p14:tracePt t="7638" x="8329613" y="965200"/>
          <p14:tracePt t="7646" x="8164513" y="965200"/>
          <p14:tracePt t="7654" x="8026400" y="965200"/>
          <p14:tracePt t="7663" x="7943850" y="965200"/>
          <p14:tracePt t="7670" x="7805738" y="952500"/>
          <p14:tracePt t="7678" x="7654925" y="952500"/>
          <p14:tracePt t="7687" x="7558088" y="952500"/>
          <p14:tracePt t="7695" x="7378700" y="952500"/>
          <p14:tracePt t="7702" x="7158038" y="952500"/>
          <p14:tracePt t="7711" x="6937375" y="952500"/>
          <p14:tracePt t="7719" x="6826250" y="952500"/>
          <p14:tracePt t="7727" x="6592888" y="952500"/>
          <p14:tracePt t="7734" x="6357938" y="965200"/>
          <p14:tracePt t="7742" x="6110288" y="1008063"/>
          <p14:tracePt t="7750" x="5875338" y="1049338"/>
          <p14:tracePt t="7758" x="5654675" y="1117600"/>
          <p14:tracePt t="7766" x="5557838" y="1144588"/>
          <p14:tracePt t="7774" x="5378450" y="1187450"/>
          <p14:tracePt t="7782" x="5199063" y="1228725"/>
          <p14:tracePt t="7790" x="5102225" y="1255713"/>
          <p14:tracePt t="7798" x="5033963" y="1270000"/>
          <p14:tracePt t="7806" x="4965700" y="1296988"/>
          <p14:tracePt t="7814" x="4895850" y="1311275"/>
          <p14:tracePt t="7822" x="4868863" y="1323975"/>
          <p14:tracePt t="7830" x="4813300" y="1352550"/>
          <p14:tracePt t="7838" x="4786313" y="1366838"/>
          <p14:tracePt t="7846" x="4730750" y="1379538"/>
          <p14:tracePt t="7854" x="4689475" y="1393825"/>
          <p14:tracePt t="7862" x="4606925" y="1420813"/>
          <p14:tracePt t="7870" x="4551363" y="1435100"/>
          <p14:tracePt t="7879" x="4495800" y="1476375"/>
          <p14:tracePt t="7886" x="4454525" y="1517650"/>
          <p14:tracePt t="7894" x="4398963" y="1558925"/>
          <p14:tracePt t="7904" x="4371975" y="1614488"/>
          <p14:tracePt t="7912" x="4344988" y="1655763"/>
          <p14:tracePt t="7920" x="4316413" y="1711325"/>
          <p14:tracePt t="7929" x="4303713" y="1752600"/>
          <p14:tracePt t="7936" x="4303713" y="1808163"/>
          <p14:tracePt t="7947" x="4303713" y="1835150"/>
          <p14:tracePt t="7952" x="4303713" y="1905000"/>
          <p14:tracePt t="7960" x="4316413" y="1958975"/>
          <p14:tracePt t="7970" x="4357688" y="2041525"/>
          <p14:tracePt t="7979" x="4371975" y="2084388"/>
          <p14:tracePt t="7985" x="4427538" y="2179638"/>
          <p14:tracePt t="7992" x="4524375" y="2276475"/>
          <p14:tracePt t="8000" x="4633913" y="2387600"/>
          <p14:tracePt t="8008" x="4716463" y="2455863"/>
          <p14:tracePt t="8016" x="4868863" y="2566988"/>
          <p14:tracePt t="8024" x="4978400" y="2649538"/>
          <p14:tracePt t="8032" x="5102225" y="2717800"/>
          <p14:tracePt t="8040" x="5240338" y="2787650"/>
          <p14:tracePt t="8048" x="5461000" y="2884488"/>
          <p14:tracePt t="8056" x="5640388" y="2938463"/>
          <p14:tracePt t="8064" x="5819775" y="2994025"/>
          <p14:tracePt t="8072" x="6027738" y="3049588"/>
          <p14:tracePt t="8086" x="6219825" y="3090863"/>
          <p14:tracePt t="8088" x="6440488" y="3132138"/>
          <p14:tracePt t="8096" x="6648450" y="3160713"/>
          <p14:tracePt t="8104" x="6869113" y="3201988"/>
          <p14:tracePt t="8112" x="6964363" y="3214688"/>
          <p14:tracePt t="8120" x="7158038" y="3255963"/>
          <p14:tracePt t="8128" x="7364413" y="3297238"/>
          <p14:tracePt t="8136" x="7558088" y="3352800"/>
          <p14:tracePt t="8144" x="7764463" y="3408363"/>
          <p14:tracePt t="8153" x="7861300" y="3435350"/>
          <p14:tracePt t="8160" x="8054975" y="3490913"/>
          <p14:tracePt t="8170" x="8247063" y="3532188"/>
          <p14:tracePt t="8178" x="8343900" y="3560763"/>
          <p14:tracePt t="8184" x="8509000" y="3573463"/>
          <p14:tracePt t="8194" x="8620125" y="3573463"/>
          <p14:tracePt t="8202" x="8716963" y="3573463"/>
          <p14:tracePt t="8210" x="8799513" y="3546475"/>
          <p14:tracePt t="8219" x="8867775" y="3505200"/>
          <p14:tracePt t="8226" x="8937625" y="3449638"/>
          <p14:tracePt t="8234" x="8978900" y="3394075"/>
          <p14:tracePt t="8244" x="9020175" y="3352800"/>
          <p14:tracePt t="8250" x="9047163" y="3325813"/>
          <p14:tracePt t="8259" x="9075738" y="3297238"/>
          <p14:tracePt t="8266" x="9088438" y="3284538"/>
          <p14:tracePt t="8275" x="9117013" y="3270250"/>
          <p14:tracePt t="8282" x="9129713" y="3270250"/>
          <p14:tracePt t="8292" x="0" y="0"/>
        </p14:tracePtLst>
        <p14:tracePtLst>
          <p14:tracePt t="22013" x="9529763" y="4470400"/>
          <p14:tracePt t="22095" x="9517063" y="4470400"/>
          <p14:tracePt t="22106" x="9502775" y="4470400"/>
          <p14:tracePt t="22120" x="9475788" y="4470400"/>
          <p14:tracePt t="22127" x="9420225" y="4470400"/>
          <p14:tracePt t="22138" x="9391650" y="4470400"/>
          <p14:tracePt t="22142" x="9337675" y="4470400"/>
          <p14:tracePt t="22151" x="9296400" y="4457700"/>
          <p14:tracePt t="22159" x="9226550" y="4457700"/>
          <p14:tracePt t="22170" x="9158288" y="4457700"/>
          <p14:tracePt t="22175" x="9061450" y="4443413"/>
          <p14:tracePt t="22186" x="9020175" y="4443413"/>
          <p14:tracePt t="22191" x="8937625" y="4443413"/>
          <p14:tracePt t="22202" x="8826500" y="4429125"/>
          <p14:tracePt t="22207" x="8729663" y="4429125"/>
          <p14:tracePt t="22218" x="8634413" y="4414838"/>
          <p14:tracePt t="22225" x="8578850" y="4414838"/>
          <p14:tracePt t="22234" x="8482013" y="4414838"/>
          <p14:tracePt t="22243" x="8370888" y="4414838"/>
          <p14:tracePt t="22249" x="8302625" y="4414838"/>
          <p14:tracePt t="22257" x="8164513" y="4414838"/>
          <p14:tracePt t="22265" x="8026400" y="4414838"/>
          <p14:tracePt t="22273" x="7943850" y="4414838"/>
          <p14:tracePt t="22281" x="7778750" y="4414838"/>
          <p14:tracePt t="22290" x="7696200" y="4429125"/>
          <p14:tracePt t="22297" x="7516813" y="4429125"/>
          <p14:tracePt t="22305" x="7434263" y="4443413"/>
          <p14:tracePt t="22313" x="7254875" y="4443413"/>
          <p14:tracePt t="22322" x="7172325" y="4443413"/>
          <p14:tracePt t="22329" x="7005638" y="4457700"/>
          <p14:tracePt t="22337" x="6923088" y="4457700"/>
          <p14:tracePt t="22344" x="6757988" y="4457700"/>
          <p14:tracePt t="22352" x="6689725" y="4457700"/>
          <p14:tracePt t="22360" x="6551613" y="4457700"/>
          <p14:tracePt t="22368" x="6496050" y="4457700"/>
          <p14:tracePt t="22377" x="6440488" y="4470400"/>
          <p14:tracePt t="22385" x="6330950" y="4470400"/>
          <p14:tracePt t="22393" x="6275388" y="4484688"/>
          <p14:tracePt t="22400" x="6219825" y="4484688"/>
          <p14:tracePt t="22408" x="6110288" y="4498975"/>
          <p14:tracePt t="22417" x="6040438" y="4498975"/>
          <p14:tracePt t="22424" x="5984875" y="4511675"/>
          <p14:tracePt t="22433" x="5861050" y="4525963"/>
          <p14:tracePt t="22440" x="5807075" y="4525963"/>
          <p14:tracePt t="22451" x="5737225" y="4525963"/>
          <p14:tracePt t="22456" x="5599113" y="4540250"/>
          <p14:tracePt t="22466" x="5530850" y="4552950"/>
          <p14:tracePt t="22473" x="5461000" y="4552950"/>
          <p14:tracePt t="22481" x="5392738" y="4552950"/>
          <p14:tracePt t="22489" x="5268913" y="4567238"/>
          <p14:tracePt t="22498" x="5186363" y="4567238"/>
          <p14:tracePt t="22504" x="5116513" y="4581525"/>
          <p14:tracePt t="22514" x="5048250" y="4581525"/>
          <p14:tracePt t="22522" x="4978400" y="4581525"/>
          <p14:tracePt t="22531" x="4840288" y="4594225"/>
          <p14:tracePt t="22538" x="4786313" y="4608513"/>
          <p14:tracePt t="22547" x="4730750" y="4622800"/>
          <p14:tracePt t="22555" x="4675188" y="4622800"/>
          <p14:tracePt t="22564" x="4619625" y="4649788"/>
          <p14:tracePt t="22572" x="4578350" y="4664075"/>
          <p14:tracePt t="22579" x="4565650" y="4664075"/>
          <p14:tracePt t="22589" x="4551363" y="4691063"/>
          <p14:tracePt t="22595" x="4551363" y="4705350"/>
          <p14:tracePt t="22620" x="4551363" y="4719638"/>
          <p14:tracePt t="22626" x="4551363" y="4732338"/>
          <p14:tracePt t="22634" x="4551363" y="4746625"/>
          <p14:tracePt t="22642" x="4551363" y="4773613"/>
          <p14:tracePt t="22650" x="4551363" y="4787900"/>
          <p14:tracePt t="22658" x="4551363" y="4816475"/>
          <p14:tracePt t="22667" x="4565650" y="4843463"/>
          <p14:tracePt t="22674" x="4578350" y="4857750"/>
          <p14:tracePt t="22685" x="4619625" y="4899025"/>
          <p14:tracePt t="22690" x="4675188" y="4911725"/>
          <p14:tracePt t="22698" x="4730750" y="4940300"/>
          <p14:tracePt t="22706" x="4840288" y="4967288"/>
          <p14:tracePt t="22715" x="4937125" y="4981575"/>
          <p14:tracePt t="22723" x="5048250" y="5008563"/>
          <p14:tracePt t="22731" x="5172075" y="5022850"/>
          <p14:tracePt t="22738" x="5295900" y="5049838"/>
          <p14:tracePt t="22747" x="5448300" y="5064125"/>
          <p14:tracePt t="22755" x="5613400" y="5105400"/>
          <p14:tracePt t="22764" x="5819775" y="5132388"/>
          <p14:tracePt t="22771" x="6027738" y="5160963"/>
          <p14:tracePt t="22781" x="6234113" y="5187950"/>
          <p14:tracePt t="22789" x="6343650" y="5202238"/>
          <p14:tracePt t="22796" x="6592888" y="5229225"/>
          <p14:tracePt t="22806" x="6840538" y="5257800"/>
          <p14:tracePt t="22813" x="7089775" y="5257800"/>
          <p14:tracePt t="22822" x="7213600" y="5257800"/>
          <p14:tracePt t="22829" x="7475538" y="5257800"/>
          <p14:tracePt t="22838" x="7723188" y="5257800"/>
          <p14:tracePt t="22844" x="7985125" y="5229225"/>
          <p14:tracePt t="22855" x="8123238" y="5202238"/>
          <p14:tracePt t="22862" x="8370888" y="5160963"/>
          <p14:tracePt t="22868" x="8605838" y="5119688"/>
          <p14:tracePt t="22876" x="8855075" y="5064125"/>
          <p14:tracePt t="22884" x="8978900" y="5037138"/>
          <p14:tracePt t="22893" x="9212263" y="4995863"/>
          <p14:tracePt t="22900" x="9337675" y="4967288"/>
          <p14:tracePt t="22908" x="9558338" y="4926013"/>
          <p14:tracePt t="22917" x="9779000" y="4899025"/>
          <p14:tracePt t="22925" x="9888538" y="4884738"/>
          <p14:tracePt t="22934" x="10067925" y="4870450"/>
          <p14:tracePt t="22941" x="10150475" y="4870450"/>
          <p14:tracePt t="22948" x="10274300" y="4870450"/>
          <p14:tracePt t="22956" x="10399713" y="4857750"/>
          <p14:tracePt t="22965" x="10453688" y="4857750"/>
          <p14:tracePt t="22973" x="10509250" y="4857750"/>
          <p14:tracePt t="22982" x="10564813" y="4857750"/>
          <p14:tracePt t="22990" x="10620375" y="4870450"/>
          <p14:tracePt t="22997" x="10674350" y="4870450"/>
          <p14:tracePt t="23004" x="10715625" y="4870450"/>
          <p14:tracePt t="23012" x="10756900" y="4870450"/>
          <p14:tracePt t="23020" x="10785475" y="4857750"/>
          <p14:tracePt t="23028" x="10812463" y="4829175"/>
          <p14:tracePt t="23037" x="10841038" y="4802188"/>
          <p14:tracePt t="23044" x="10853738" y="4760913"/>
          <p14:tracePt t="23054" x="10853738" y="4719638"/>
          <p14:tracePt t="23063" x="10868025" y="4664075"/>
          <p14:tracePt t="23072" x="10868025" y="4637088"/>
          <p14:tracePt t="23089" x="10853738" y="4552950"/>
          <p14:tracePt t="23095" x="10841038" y="4540250"/>
          <p14:tracePt t="23105" x="10826750" y="4525963"/>
          <p14:tracePt t="23110" x="10799763" y="4498975"/>
          <p14:tracePt t="23122" x="10785475" y="4498975"/>
          <p14:tracePt t="23126" x="10744200" y="4484688"/>
          <p14:tracePt t="23135" x="10674350" y="4457700"/>
          <p14:tracePt t="23143" x="10633075" y="4443413"/>
          <p14:tracePt t="23150" x="10523538" y="4414838"/>
          <p14:tracePt t="23159" x="10412413" y="4402138"/>
          <p14:tracePt t="23167" x="10274300" y="4373563"/>
          <p14:tracePt t="23175" x="10123488" y="4346575"/>
          <p14:tracePt t="23183" x="9958388" y="4332288"/>
          <p14:tracePt t="23192" x="9874250" y="4319588"/>
          <p14:tracePt t="23199" x="9682163" y="4305300"/>
          <p14:tracePt t="23206" x="9488488" y="4305300"/>
          <p14:tracePt t="23215" x="9282113" y="4291013"/>
          <p14:tracePt t="23223" x="9185275" y="4291013"/>
          <p14:tracePt t="23231" x="8978900" y="4291013"/>
          <p14:tracePt t="23239" x="8882063" y="4291013"/>
          <p14:tracePt t="23246" x="8688388" y="4291013"/>
          <p14:tracePt t="23255" x="8509000" y="4305300"/>
          <p14:tracePt t="23263" x="8426450" y="4305300"/>
          <p14:tracePt t="23271" x="8261350" y="4319588"/>
          <p14:tracePt t="23279" x="8178800" y="4332288"/>
          <p14:tracePt t="23289" x="8040688" y="4346575"/>
          <p14:tracePt t="23295" x="7958138" y="4360863"/>
          <p14:tracePt t="23303" x="7820025" y="4387850"/>
          <p14:tracePt t="23310" x="7751763" y="4402138"/>
          <p14:tracePt t="23318" x="7599363" y="4443413"/>
          <p14:tracePt t="23326" x="7516813" y="4457700"/>
          <p14:tracePt t="23334" x="7351713" y="4511675"/>
          <p14:tracePt t="23344" x="7267575" y="4552950"/>
          <p14:tracePt t="23351" x="7185025" y="4581525"/>
          <p14:tracePt t="23360" x="7005638" y="4649788"/>
          <p14:tracePt t="23368" x="6923088" y="4678363"/>
          <p14:tracePt t="23376" x="6731000" y="4732338"/>
          <p14:tracePt t="23384" x="6634163" y="4746625"/>
          <p14:tracePt t="23392" x="6537325" y="4760913"/>
          <p14:tracePt t="23400" x="6343650" y="4787900"/>
          <p14:tracePt t="23408" x="6261100" y="4802188"/>
          <p14:tracePt t="23416" x="6178550" y="4802188"/>
          <p14:tracePt t="23424" x="6081713" y="4816475"/>
          <p14:tracePt t="23432" x="5916613" y="4816475"/>
          <p14:tracePt t="23440" x="5834063" y="4816475"/>
          <p14:tracePt t="23448" x="5751513" y="4816475"/>
          <p14:tracePt t="23456" x="5572125" y="4816475"/>
          <p14:tracePt t="23464" x="5489575" y="4816475"/>
          <p14:tracePt t="23473" x="5407025" y="4829175"/>
          <p14:tracePt t="23480" x="5281613" y="4843463"/>
          <p14:tracePt t="23490" x="5199063" y="4857750"/>
          <p14:tracePt t="23497" x="5157788" y="4870450"/>
          <p14:tracePt t="23504" x="5116513" y="4884738"/>
          <p14:tracePt t="23512" x="5089525" y="4899025"/>
          <p14:tracePt t="23521" x="5075238" y="4911725"/>
          <p14:tracePt t="23528" x="5060950" y="4926013"/>
          <p14:tracePt t="23537" x="5048250" y="4940300"/>
          <p14:tracePt t="23544" x="5033963" y="4940300"/>
          <p14:tracePt t="23558" x="5019675" y="4953000"/>
          <p14:tracePt t="23560" x="5019675" y="4967288"/>
          <p14:tracePt t="23568" x="5006975" y="4981575"/>
          <p14:tracePt t="23576" x="5006975" y="4995863"/>
          <p14:tracePt t="23584" x="4992688" y="5022850"/>
          <p14:tracePt t="23592" x="4978400" y="5037138"/>
          <p14:tracePt t="23602" x="4978400" y="5064125"/>
          <p14:tracePt t="23608" x="4978400" y="5078413"/>
          <p14:tracePt t="23616" x="4978400" y="5105400"/>
          <p14:tracePt t="23624" x="4978400" y="5132388"/>
          <p14:tracePt t="23634" x="4978400" y="5146675"/>
          <p14:tracePt t="23640" x="4992688" y="5175250"/>
          <p14:tracePt t="23651" x="4992688" y="5187950"/>
          <p14:tracePt t="23658" x="4992688" y="5202238"/>
          <p14:tracePt t="23674" x="5006975" y="5202238"/>
          <p14:tracePt t="23683" x="5006975" y="5216525"/>
          <p14:tracePt t="23690" x="5019675" y="5216525"/>
          <p14:tracePt t="23699" x="5033963" y="5243513"/>
          <p14:tracePt t="23706" x="5048250" y="5243513"/>
          <p14:tracePt t="23714" x="5075238" y="5270500"/>
          <p14:tracePt t="23722" x="5116513" y="5284788"/>
          <p14:tracePt t="23732" x="5157788" y="5311775"/>
          <p14:tracePt t="23738" x="5213350" y="5340350"/>
          <p14:tracePt t="23746" x="5268913" y="5367338"/>
          <p14:tracePt t="23754" x="5310188" y="5381625"/>
          <p14:tracePt t="23763" x="5392738" y="5395913"/>
          <p14:tracePt t="23770" x="5489575" y="5422900"/>
          <p14:tracePt t="23778" x="5599113" y="5449888"/>
          <p14:tracePt t="23787" x="5737225" y="5464175"/>
          <p14:tracePt t="23794" x="5807075" y="5478463"/>
          <p14:tracePt t="23805" x="6013450" y="5505450"/>
          <p14:tracePt t="23812" x="6137275" y="5519738"/>
          <p14:tracePt t="23819" x="6343650" y="5534025"/>
          <p14:tracePt t="23826" x="6510338" y="5546725"/>
          <p14:tracePt t="23836" x="6757988" y="5561013"/>
          <p14:tracePt t="23842" x="6937375" y="5561013"/>
          <p14:tracePt t="23851" x="7116763" y="5561013"/>
          <p14:tracePt t="23858" x="7281863" y="5575300"/>
          <p14:tracePt t="23866" x="7475538" y="5575300"/>
          <p14:tracePt t="23875" x="7667625" y="5575300"/>
          <p14:tracePt t="23884" x="7847013" y="5575300"/>
          <p14:tracePt t="23890" x="8040688" y="5575300"/>
          <p14:tracePt t="23898" x="8234363" y="5575300"/>
          <p14:tracePt t="23906" x="8455025" y="5575300"/>
          <p14:tracePt t="23915" x="8661400" y="5575300"/>
          <p14:tracePt t="23924" x="8867775" y="5575300"/>
          <p14:tracePt t="23932" x="9061450" y="5561013"/>
          <p14:tracePt t="23938" x="9267825" y="5546725"/>
          <p14:tracePt t="23950" x="9378950" y="5534025"/>
          <p14:tracePt t="23956" x="9585325" y="5491163"/>
          <p14:tracePt t="23964" x="9779000" y="5449888"/>
          <p14:tracePt t="23972" x="9874250" y="5422900"/>
          <p14:tracePt t="23980" x="10067925" y="5367338"/>
          <p14:tracePt t="23989" x="10233025" y="5299075"/>
          <p14:tracePt t="23997" x="10371138" y="5257800"/>
          <p14:tracePt t="24004" x="10467975" y="5216525"/>
          <p14:tracePt t="24012" x="10550525" y="5175250"/>
          <p14:tracePt t="24021" x="10591800" y="5146675"/>
          <p14:tracePt t="24028" x="10606088" y="5132388"/>
          <p14:tracePt t="24039" x="10620375" y="5119688"/>
          <p14:tracePt t="24044" x="10633075" y="5119688"/>
          <p14:tracePt t="24084" x="10633075" y="5105400"/>
          <p14:tracePt t="24109" x="10633075" y="5091113"/>
          <p14:tracePt t="24119" x="10633075" y="5078413"/>
          <p14:tracePt t="24133" x="10633075" y="5064125"/>
          <p14:tracePt t="24140" x="10633075" y="5049838"/>
          <p14:tracePt t="24150" x="10633075" y="5037138"/>
          <p14:tracePt t="24157" x="10633075" y="5022850"/>
          <p14:tracePt t="24166" x="10633075" y="5008563"/>
          <p14:tracePt t="24172" x="10633075" y="4995863"/>
          <p14:tracePt t="24182" x="10620375" y="4967288"/>
          <p14:tracePt t="24190" x="10606088" y="4953000"/>
          <p14:tracePt t="24197" x="10591800" y="4926013"/>
          <p14:tracePt t="24207" x="10579100" y="4911725"/>
          <p14:tracePt t="24214" x="10564813" y="4884738"/>
          <p14:tracePt t="24223" x="10550525" y="4870450"/>
          <p14:tracePt t="24231" x="10550525" y="4857750"/>
          <p14:tracePt t="24238" x="10536238" y="4843463"/>
          <p14:tracePt t="24248" x="10523538" y="4802188"/>
          <p14:tracePt t="24254" x="10494963" y="4773613"/>
          <p14:tracePt t="24263" x="10482263" y="4760913"/>
          <p14:tracePt t="24271" x="10453688" y="4719638"/>
          <p14:tracePt t="24280" x="10412413" y="4691063"/>
          <p14:tracePt t="24287" x="10399713" y="4678363"/>
          <p14:tracePt t="24294" x="10358438" y="4649788"/>
          <p14:tracePt t="24302" x="10329863" y="4637088"/>
          <p14:tracePt t="24311" x="10288588" y="4622800"/>
          <p14:tracePt t="24318" x="10274300" y="4622800"/>
          <p14:tracePt t="24326" x="10261600" y="4622800"/>
          <p14:tracePt t="24342" x="10247313" y="4622800"/>
          <p14:tracePt t="24585" x="0" y="0"/>
        </p14:tracePtLst>
        <p14:tracePtLst>
          <p14:tracePt t="38235" x="8743950" y="193675"/>
          <p14:tracePt t="38241" x="8743950" y="179388"/>
          <p14:tracePt t="38249" x="8743950" y="165100"/>
          <p14:tracePt t="38257" x="8729663" y="165100"/>
          <p14:tracePt t="38265" x="8729663" y="152400"/>
          <p14:tracePt t="38274" x="8716963" y="152400"/>
          <p14:tracePt t="38290" x="8702675" y="138113"/>
          <p14:tracePt t="38308" x="8688388" y="138113"/>
          <p14:tracePt t="38313" x="8675688" y="138113"/>
          <p14:tracePt t="38323" x="8661400" y="138113"/>
          <p14:tracePt t="38329" x="8634413" y="138113"/>
          <p14:tracePt t="38339" x="8591550" y="123825"/>
          <p14:tracePt t="38345" x="8537575" y="111125"/>
          <p14:tracePt t="38353" x="8509000" y="111125"/>
          <p14:tracePt t="38361" x="8440738" y="96838"/>
          <p14:tracePt t="38369" x="8343900" y="82550"/>
          <p14:tracePt t="38377" x="8302625" y="82550"/>
          <p14:tracePt t="38385" x="8193088" y="82550"/>
          <p14:tracePt t="38393" x="8137525" y="68263"/>
          <p14:tracePt t="38401" x="8013700" y="68263"/>
          <p14:tracePt t="38409" x="7875588" y="55563"/>
          <p14:tracePt t="38417" x="7793038" y="55563"/>
          <p14:tracePt t="38424" x="7654925" y="55563"/>
          <p14:tracePt t="38434" x="7502525" y="41275"/>
          <p14:tracePt t="38441" x="7419975" y="41275"/>
          <p14:tracePt t="38449" x="7281863" y="41275"/>
          <p14:tracePt t="38457" x="7213600" y="41275"/>
          <p14:tracePt t="38465" x="7089775" y="41275"/>
          <p14:tracePt t="38476" x="6978650" y="55563"/>
          <p14:tracePt t="38481" x="6923088" y="55563"/>
          <p14:tracePt t="38494" x="6826250" y="82550"/>
          <p14:tracePt t="38496" x="6731000" y="96838"/>
          <p14:tracePt t="38508" x="6689725" y="111125"/>
          <p14:tracePt t="38515" x="6619875" y="123825"/>
          <p14:tracePt t="38523" x="6537325" y="152400"/>
          <p14:tracePt t="38531" x="6510338" y="165100"/>
          <p14:tracePt t="38539" x="6440488" y="179388"/>
          <p14:tracePt t="38547" x="6399213" y="193675"/>
          <p14:tracePt t="38557" x="6330950" y="220663"/>
          <p14:tracePt t="38563" x="6302375" y="220663"/>
          <p14:tracePt t="38572" x="6248400" y="247650"/>
          <p14:tracePt t="38579" x="6219825" y="261938"/>
          <p14:tracePt t="38587" x="6178550" y="290513"/>
          <p14:tracePt t="38595" x="6137275" y="317500"/>
          <p14:tracePt t="38604" x="6122988" y="331788"/>
          <p14:tracePt t="38611" x="6110288" y="344488"/>
          <p14:tracePt t="38618" x="6081713" y="358775"/>
          <p14:tracePt t="38627" x="6069013" y="373063"/>
          <p14:tracePt t="38638" x="6054725" y="385763"/>
          <p14:tracePt t="38643" x="6054725" y="400050"/>
          <p14:tracePt t="38651" x="6040438" y="400050"/>
          <p14:tracePt t="38659" x="6027738" y="427038"/>
          <p14:tracePt t="38668" x="6027738" y="441325"/>
          <p14:tracePt t="38675" x="6027738" y="455613"/>
          <p14:tracePt t="38684" x="6027738" y="482600"/>
          <p14:tracePt t="38691" x="6027738" y="496888"/>
          <p14:tracePt t="38699" x="6027738" y="511175"/>
          <p14:tracePt t="38707" x="6027738" y="552450"/>
          <p14:tracePt t="38716" x="6040438" y="579438"/>
          <p14:tracePt t="38723" x="6069013" y="593725"/>
          <p14:tracePt t="38731" x="6110288" y="649288"/>
          <p14:tracePt t="38740" x="6122988" y="661988"/>
          <p14:tracePt t="38747" x="6151563" y="676275"/>
          <p14:tracePt t="38756" x="6192838" y="703263"/>
          <p14:tracePt t="38763" x="6261100" y="731838"/>
          <p14:tracePt t="38772" x="6302375" y="744538"/>
          <p14:tracePt t="38778" x="6343650" y="758825"/>
          <p14:tracePt t="38790" x="6399213" y="773113"/>
          <p14:tracePt t="38794" x="6523038" y="800100"/>
          <p14:tracePt t="38807" x="6592888" y="814388"/>
          <p14:tracePt t="38812" x="6661150" y="828675"/>
          <p14:tracePt t="38820" x="6743700" y="828675"/>
          <p14:tracePt t="38829" x="6910388" y="841375"/>
          <p14:tracePt t="38836" x="6992938" y="841375"/>
          <p14:tracePt t="38844" x="7075488" y="855663"/>
          <p14:tracePt t="38853" x="7158038" y="855663"/>
          <p14:tracePt t="38861" x="7323138" y="869950"/>
          <p14:tracePt t="38869" x="7405688" y="869950"/>
          <p14:tracePt t="38876" x="7475538" y="882650"/>
          <p14:tracePt t="38884" x="7626350" y="882650"/>
          <p14:tracePt t="38892" x="7708900" y="882650"/>
          <p14:tracePt t="38902" x="7805738" y="882650"/>
          <p14:tracePt t="38908" x="7888288" y="882650"/>
          <p14:tracePt t="38916" x="8054975" y="882650"/>
          <p14:tracePt t="38924" x="8137525" y="882650"/>
          <p14:tracePt t="38934" x="8220075" y="882650"/>
          <p14:tracePt t="38940" x="8302625" y="882650"/>
          <p14:tracePt t="38948" x="8482013" y="869950"/>
          <p14:tracePt t="38957" x="8564563" y="855663"/>
          <p14:tracePt t="38966" x="8634413" y="841375"/>
          <p14:tracePt t="38972" x="8716963" y="828675"/>
          <p14:tracePt t="38980" x="8840788" y="814388"/>
          <p14:tracePt t="38990" x="8896350" y="800100"/>
          <p14:tracePt t="38998" x="8950325" y="785813"/>
          <p14:tracePt t="39006" x="9020175" y="758825"/>
          <p14:tracePt t="39012" x="9047163" y="744538"/>
          <p14:tracePt t="39020" x="9075738" y="731838"/>
          <p14:tracePt t="39029" x="9088438" y="717550"/>
          <p14:tracePt t="39037" x="9117013" y="690563"/>
          <p14:tracePt t="39044" x="9129713" y="676275"/>
          <p14:tracePt t="39052" x="9129713" y="661988"/>
          <p14:tracePt t="39064" x="9129713" y="649288"/>
          <p14:tracePt t="39073" x="9144000" y="635000"/>
          <p14:tracePt t="39078" x="9144000" y="593725"/>
          <p14:tracePt t="39090" x="9144000" y="579438"/>
          <p14:tracePt t="39095" x="9144000" y="565150"/>
          <p14:tracePt t="39103" x="9144000" y="552450"/>
          <p14:tracePt t="39110" x="9144000" y="538163"/>
          <p14:tracePt t="39118" x="9129713" y="511175"/>
          <p14:tracePt t="39126" x="9117013" y="469900"/>
          <p14:tracePt t="39134" x="9102725" y="441325"/>
          <p14:tracePt t="39143" x="9088438" y="427038"/>
          <p14:tracePt t="39150" x="9075738" y="414338"/>
          <p14:tracePt t="39158" x="9047163" y="385763"/>
          <p14:tracePt t="39167" x="9032875" y="373063"/>
          <p14:tracePt t="39174" x="9020175" y="358775"/>
          <p14:tracePt t="39182" x="8978900" y="317500"/>
          <p14:tracePt t="39190" x="8964613" y="303213"/>
          <p14:tracePt t="39199" x="8937625" y="290513"/>
          <p14:tracePt t="39206" x="8909050" y="276225"/>
          <p14:tracePt t="39214" x="8867775" y="247650"/>
          <p14:tracePt t="39223" x="8826500" y="234950"/>
          <p14:tracePt t="39230" x="8785225" y="220663"/>
          <p14:tracePt t="39239" x="8743950" y="206375"/>
          <p14:tracePt t="39247" x="8702675" y="179388"/>
          <p14:tracePt t="39257" x="8647113" y="165100"/>
          <p14:tracePt t="39263" x="8605838" y="152400"/>
          <p14:tracePt t="39271" x="8564563" y="138113"/>
          <p14:tracePt t="39278" x="8496300" y="111125"/>
          <p14:tracePt t="39287" x="8455025" y="96838"/>
          <p14:tracePt t="39296" x="8426450" y="96838"/>
          <p14:tracePt t="39303" x="8385175" y="82550"/>
          <p14:tracePt t="39311" x="8343900" y="82550"/>
          <p14:tracePt t="39318" x="8316913" y="82550"/>
          <p14:tracePt t="39328" x="8261350" y="82550"/>
          <p14:tracePt t="39336" x="8220075" y="82550"/>
          <p14:tracePt t="39344" x="8164513" y="82550"/>
          <p14:tracePt t="39352" x="8108950" y="82550"/>
          <p14:tracePt t="39361" x="8040688" y="82550"/>
          <p14:tracePt t="39371" x="7972425" y="82550"/>
          <p14:tracePt t="39376" x="7820025" y="82550"/>
          <p14:tracePt t="39385" x="7737475" y="82550"/>
          <p14:tracePt t="39395" x="7654925" y="82550"/>
          <p14:tracePt t="39400" x="7572375" y="82550"/>
          <p14:tracePt t="39408" x="7502525" y="82550"/>
          <p14:tracePt t="39416" x="7419975" y="82550"/>
          <p14:tracePt t="39425" x="7337425" y="96838"/>
          <p14:tracePt t="39432" x="7254875" y="111125"/>
          <p14:tracePt t="39440" x="7185025" y="111125"/>
          <p14:tracePt t="39448" x="7102475" y="123825"/>
          <p14:tracePt t="39457" x="7034213" y="123825"/>
          <p14:tracePt t="39464" x="6964363" y="138113"/>
          <p14:tracePt t="39473" x="6826250" y="152400"/>
          <p14:tracePt t="39482" x="6757988" y="165100"/>
          <p14:tracePt t="39489" x="6689725" y="179388"/>
          <p14:tracePt t="39496" x="6619875" y="193675"/>
          <p14:tracePt t="39506" x="6564313" y="206375"/>
          <p14:tracePt t="39513" x="6523038" y="220663"/>
          <p14:tracePt t="39520" x="6469063" y="234950"/>
          <p14:tracePt t="39528" x="6427788" y="247650"/>
          <p14:tracePt t="39537" x="6372225" y="261938"/>
          <p14:tracePt t="39544" x="6330950" y="276225"/>
          <p14:tracePt t="39552" x="6289675" y="290513"/>
          <p14:tracePt t="39560" x="6248400" y="303213"/>
          <p14:tracePt t="39568" x="6137275" y="331788"/>
          <p14:tracePt t="39576" x="6081713" y="358775"/>
          <p14:tracePt t="39584" x="6040438" y="373063"/>
          <p14:tracePt t="39593" x="5984875" y="385763"/>
          <p14:tracePt t="39601" x="5957888" y="385763"/>
          <p14:tracePt t="39608" x="5916613" y="414338"/>
          <p14:tracePt t="39618" x="5902325" y="414338"/>
          <p14:tracePt t="39626" x="5889625" y="427038"/>
          <p14:tracePt t="39634" x="5875338" y="441325"/>
          <p14:tracePt t="39650" x="5875338" y="455613"/>
          <p14:tracePt t="39667" x="5875338" y="469900"/>
          <p14:tracePt t="39674" x="5875338" y="482600"/>
          <p14:tracePt t="39684" x="5875338" y="496888"/>
          <p14:tracePt t="39692" x="5875338" y="511175"/>
          <p14:tracePt t="39699" x="5889625" y="552450"/>
          <p14:tracePt t="39707" x="5902325" y="579438"/>
          <p14:tracePt t="39715" x="5916613" y="606425"/>
          <p14:tracePt t="39726" x="5943600" y="635000"/>
          <p14:tracePt t="39731" x="5999163" y="703263"/>
          <p14:tracePt t="39739" x="6027738" y="731838"/>
          <p14:tracePt t="39747" x="6054725" y="744538"/>
          <p14:tracePt t="39756" x="6081713" y="773113"/>
          <p14:tracePt t="39762" x="6137275" y="814388"/>
          <p14:tracePt t="39771" x="6178550" y="828675"/>
          <p14:tracePt t="39779" x="6219825" y="841375"/>
          <p14:tracePt t="39786" x="6275388" y="855663"/>
          <p14:tracePt t="39794" x="6384925" y="882650"/>
          <p14:tracePt t="39802" x="6454775" y="896938"/>
          <p14:tracePt t="39810" x="6510338" y="896938"/>
          <p14:tracePt t="39819" x="6634163" y="911225"/>
          <p14:tracePt t="39826" x="6702425" y="911225"/>
          <p14:tracePt t="39834" x="6854825" y="911225"/>
          <p14:tracePt t="39843" x="6923088" y="911225"/>
          <p14:tracePt t="39851" x="7005638" y="923925"/>
          <p14:tracePt t="39858" x="7185025" y="923925"/>
          <p14:tracePt t="39868" x="7267575" y="923925"/>
          <p14:tracePt t="39874" x="7351713" y="923925"/>
          <p14:tracePt t="39883" x="7531100" y="938213"/>
          <p14:tracePt t="39891" x="7613650" y="938213"/>
          <p14:tracePt t="39900" x="7696200" y="938213"/>
          <p14:tracePt t="39906" x="7875588" y="952500"/>
          <p14:tracePt t="39917" x="7958138" y="952500"/>
          <p14:tracePt t="39923" x="8040688" y="952500"/>
          <p14:tracePt t="39932" x="8123238" y="952500"/>
          <p14:tracePt t="39939" x="8288338" y="952500"/>
          <p14:tracePt t="39948" x="8358188" y="952500"/>
          <p14:tracePt t="39956" x="8413750" y="952500"/>
          <p14:tracePt t="39964" x="8482013" y="938213"/>
          <p14:tracePt t="39973" x="8591550" y="896938"/>
          <p14:tracePt t="39982" x="8647113" y="882650"/>
          <p14:tracePt t="39990" x="8688388" y="869950"/>
          <p14:tracePt t="39996" x="8716963" y="841375"/>
          <p14:tracePt t="40007" x="8758238" y="828675"/>
          <p14:tracePt t="40012" x="8785225" y="814388"/>
          <p14:tracePt t="40024" x="8826500" y="785813"/>
          <p14:tracePt t="40028" x="8855075" y="758825"/>
          <p14:tracePt t="40037" x="8867775" y="744538"/>
          <p14:tracePt t="40045" x="8882063" y="731838"/>
          <p14:tracePt t="40057" x="8896350" y="717550"/>
          <p14:tracePt t="40060" x="8909050" y="703263"/>
          <p14:tracePt t="40069" x="8923338" y="690563"/>
          <p14:tracePt t="40077" x="8950325" y="649288"/>
          <p14:tracePt t="40090" x="8964613" y="620713"/>
          <p14:tracePt t="40092" x="8964613" y="593725"/>
          <p14:tracePt t="40100" x="8978900" y="565150"/>
          <p14:tracePt t="40109" x="8991600" y="538163"/>
          <p14:tracePt t="40119" x="9005888" y="511175"/>
          <p14:tracePt t="40124" x="9020175" y="482600"/>
          <p14:tracePt t="40132" x="9020175" y="469900"/>
          <p14:tracePt t="40141" x="9020175" y="441325"/>
          <p14:tracePt t="40149" x="9020175" y="414338"/>
          <p14:tracePt t="40157" x="9020175" y="400050"/>
          <p14:tracePt t="40164" x="9032875" y="373063"/>
          <p14:tracePt t="40173" x="9032875" y="358775"/>
          <p14:tracePt t="40182" x="9032875" y="331788"/>
          <p14:tracePt t="40190" x="9032875" y="317500"/>
          <p14:tracePt t="40199" x="9032875" y="303213"/>
          <p14:tracePt t="40206" x="9032875" y="290513"/>
          <p14:tracePt t="40214" x="9020175" y="276225"/>
          <p14:tracePt t="40223" x="9005888" y="247650"/>
          <p14:tracePt t="40231" x="8978900" y="234950"/>
          <p14:tracePt t="40239" x="8950325" y="206375"/>
          <p14:tracePt t="40246" x="8923338" y="193675"/>
          <p14:tracePt t="40255" x="8826500" y="165100"/>
          <p14:tracePt t="40262" x="8799513" y="152400"/>
          <p14:tracePt t="40270" x="8743950" y="138113"/>
          <p14:tracePt t="40278" x="8716963" y="138113"/>
          <p14:tracePt t="40286" x="8688388" y="123825"/>
          <p14:tracePt t="40295" x="8634413" y="123825"/>
          <p14:tracePt t="40303" x="8591550" y="111125"/>
          <p14:tracePt t="40311" x="8509000" y="96838"/>
          <p14:tracePt t="40321" x="8467725" y="96838"/>
          <p14:tracePt t="40326" x="8426450" y="96838"/>
          <p14:tracePt t="40336" x="8329613" y="82550"/>
          <p14:tracePt t="40342" x="8261350" y="82550"/>
          <p14:tracePt t="40351" x="8150225" y="82550"/>
          <p14:tracePt t="40358" x="8108950" y="82550"/>
          <p14:tracePt t="40367" x="7999413" y="82550"/>
          <p14:tracePt t="40374" x="7929563" y="82550"/>
          <p14:tracePt t="40385" x="7820025" y="82550"/>
          <p14:tracePt t="40390" x="7696200" y="96838"/>
          <p14:tracePt t="40398" x="7626350" y="96838"/>
          <p14:tracePt t="40406" x="7516813" y="111125"/>
          <p14:tracePt t="40415" x="7461250" y="111125"/>
          <p14:tracePt t="40422" x="7351713" y="138113"/>
          <p14:tracePt t="40430" x="7310438" y="138113"/>
          <p14:tracePt t="40440" x="7199313" y="165100"/>
          <p14:tracePt t="40446" x="7158038" y="179388"/>
          <p14:tracePt t="40455" x="7102475" y="193675"/>
          <p14:tracePt t="40462" x="6992938" y="220663"/>
          <p14:tracePt t="40473" x="6937375" y="234950"/>
          <p14:tracePt t="40478" x="6826250" y="276225"/>
          <p14:tracePt t="40489" x="6757988" y="290513"/>
          <p14:tracePt t="40496" x="6689725" y="303213"/>
          <p14:tracePt t="40505" x="6551613" y="331788"/>
          <p14:tracePt t="40512" x="6481763" y="358775"/>
          <p14:tracePt t="40521" x="6413500" y="373063"/>
          <p14:tracePt t="40528" x="6302375" y="385763"/>
          <p14:tracePt t="40536" x="6261100" y="400050"/>
          <p14:tracePt t="40545" x="6207125" y="414338"/>
          <p14:tracePt t="40552" x="6178550" y="414338"/>
          <p14:tracePt t="40561" x="6164263" y="414338"/>
          <p14:tracePt t="40584" x="6164263" y="427038"/>
          <p14:tracePt t="40608" x="6164263" y="441325"/>
          <p14:tracePt t="40618" x="6164263" y="455613"/>
          <p14:tracePt t="40624" x="6178550" y="469900"/>
          <p14:tracePt t="40632" x="6192838" y="496888"/>
          <p14:tracePt t="40640" x="6207125" y="523875"/>
          <p14:tracePt t="40650" x="6234113" y="552450"/>
          <p14:tracePt t="40657" x="6248400" y="579438"/>
          <p14:tracePt t="40664" x="6275388" y="593725"/>
          <p14:tracePt t="40672" x="6302375" y="606425"/>
          <p14:tracePt t="40683" x="6330950" y="620713"/>
          <p14:tracePt t="40689" x="6372225" y="649288"/>
          <p14:tracePt t="40696" x="6427788" y="661988"/>
          <p14:tracePt t="40705" x="6481763" y="676275"/>
          <p14:tracePt t="40714" x="6551613" y="690563"/>
          <p14:tracePt t="40723" x="6619875" y="703263"/>
          <p14:tracePt t="40728" x="6716713" y="717550"/>
          <p14:tracePt t="40736" x="6813550" y="731838"/>
          <p14:tracePt t="40744" x="6923088" y="744538"/>
          <p14:tracePt t="40755" x="7019925" y="758825"/>
          <p14:tracePt t="40760" x="7158038" y="773113"/>
          <p14:tracePt t="40770" x="7296150" y="785813"/>
          <p14:tracePt t="40776" x="7405688" y="800100"/>
          <p14:tracePt t="40786" x="7531100" y="800100"/>
          <p14:tracePt t="40795" x="7654925" y="800100"/>
          <p14:tracePt t="40802" x="7778750" y="814388"/>
          <p14:tracePt t="40810" x="7902575" y="814388"/>
          <p14:tracePt t="40818" x="8026400" y="814388"/>
          <p14:tracePt t="40826" x="8108950" y="814388"/>
          <p14:tracePt t="40834" x="8220075" y="800100"/>
          <p14:tracePt t="40842" x="8288338" y="785813"/>
          <p14:tracePt t="40850" x="8399463" y="773113"/>
          <p14:tracePt t="40858" x="8455025" y="758825"/>
          <p14:tracePt t="40866" x="8523288" y="744538"/>
          <p14:tracePt t="40874" x="8605838" y="717550"/>
          <p14:tracePt t="40883" x="8661400" y="703263"/>
          <p14:tracePt t="40891" x="8716963" y="690563"/>
          <p14:tracePt t="40900" x="8758238" y="676275"/>
          <p14:tracePt t="40907" x="8812213" y="661988"/>
          <p14:tracePt t="40914" x="8855075" y="649288"/>
          <p14:tracePt t="40922" x="8909050" y="620713"/>
          <p14:tracePt t="40932" x="8964613" y="606425"/>
          <p14:tracePt t="40939" x="9020175" y="579438"/>
          <p14:tracePt t="40947" x="9061450" y="565150"/>
          <p14:tracePt t="40956" x="9075738" y="552450"/>
          <p14:tracePt t="40962" x="9102725" y="523875"/>
          <p14:tracePt t="40971" x="9129713" y="511175"/>
          <p14:tracePt t="40979" x="9144000" y="496888"/>
          <p14:tracePt t="40986" x="9158288" y="482600"/>
          <p14:tracePt t="41002" x="9158288" y="469900"/>
          <p14:tracePt t="41018" x="9170988" y="469900"/>
          <p14:tracePt t="41052" x="9170988" y="455613"/>
          <p14:tracePt t="41269" x="0" y="0"/>
        </p14:tracePtLst>
        <p14:tracePtLst>
          <p14:tracePt t="47794" x="7075488" y="4773613"/>
          <p14:tracePt t="47799" x="7061200" y="4760913"/>
          <p14:tracePt t="47813" x="7034213" y="4746625"/>
          <p14:tracePt t="47816" x="6992938" y="4719638"/>
          <p14:tracePt t="47824" x="6951663" y="4691063"/>
          <p14:tracePt t="47833" x="6923088" y="4678363"/>
          <p14:tracePt t="47841" x="6869113" y="4664075"/>
          <p14:tracePt t="47849" x="6840538" y="4649788"/>
          <p14:tracePt t="47861" x="6799263" y="4649788"/>
          <p14:tracePt t="47869" x="6648450" y="4622800"/>
          <p14:tracePt t="47877" x="6578600" y="4622800"/>
          <p14:tracePt t="47885" x="6510338" y="4622800"/>
          <p14:tracePt t="47893" x="6343650" y="4608513"/>
          <p14:tracePt t="47901" x="6248400" y="4608513"/>
          <p14:tracePt t="47910" x="6069013" y="4608513"/>
          <p14:tracePt t="47917" x="5972175" y="4608513"/>
          <p14:tracePt t="47925" x="5792788" y="4608513"/>
          <p14:tracePt t="47933" x="5695950" y="4608513"/>
          <p14:tracePt t="47941" x="5530850" y="4608513"/>
          <p14:tracePt t="47949" x="5448300" y="4608513"/>
          <p14:tracePt t="47957" x="5295900" y="4622800"/>
          <p14:tracePt t="47965" x="5227638" y="4622800"/>
          <p14:tracePt t="47975" x="5102225" y="4622800"/>
          <p14:tracePt t="47981" x="4978400" y="4637088"/>
          <p14:tracePt t="47991" x="4924425" y="4637088"/>
          <p14:tracePt t="47997" x="4813300" y="4637088"/>
          <p14:tracePt t="48005" x="4757738" y="4637088"/>
          <p14:tracePt t="48013" x="4648200" y="4637088"/>
          <p14:tracePt t="48021" x="4578350" y="4637088"/>
          <p14:tracePt t="48029" x="4454525" y="4649788"/>
          <p14:tracePt t="48037" x="4398963" y="4664075"/>
          <p14:tracePt t="48045" x="4289425" y="4691063"/>
          <p14:tracePt t="48053" x="4233863" y="4705350"/>
          <p14:tracePt t="48061" x="4124325" y="4746625"/>
          <p14:tracePt t="48069" x="4083050" y="4760913"/>
          <p14:tracePt t="48090" x="3957638" y="4816475"/>
          <p14:tracePt t="48095" x="3903663" y="4843463"/>
          <p14:tracePt t="48102" x="3875088" y="4857750"/>
          <p14:tracePt t="48111" x="3848100" y="4884738"/>
          <p14:tracePt t="48119" x="3833813" y="4899025"/>
          <p14:tracePt t="48127" x="3833813" y="4926013"/>
          <p14:tracePt t="48135" x="3833813" y="4940300"/>
          <p14:tracePt t="48143" x="3833813" y="4967288"/>
          <p14:tracePt t="48151" x="3833813" y="4981575"/>
          <p14:tracePt t="48159" x="3848100" y="5022850"/>
          <p14:tracePt t="48167" x="3862388" y="5049838"/>
          <p14:tracePt t="48175" x="3875088" y="5078413"/>
          <p14:tracePt t="48183" x="3916363" y="5132388"/>
          <p14:tracePt t="48190" x="3957638" y="5175250"/>
          <p14:tracePt t="48200" x="4027488" y="5243513"/>
          <p14:tracePt t="48207" x="4068763" y="5270500"/>
          <p14:tracePt t="48215" x="4124325" y="5299075"/>
          <p14:tracePt t="48223" x="4233863" y="5354638"/>
          <p14:tracePt t="48231" x="4303713" y="5381625"/>
          <p14:tracePt t="48241" x="4371975" y="5395913"/>
          <p14:tracePt t="48247" x="4537075" y="5422900"/>
          <p14:tracePt t="48255" x="4689475" y="5422900"/>
          <p14:tracePt t="48263" x="4772025" y="5422900"/>
          <p14:tracePt t="48275" x="4924425" y="5422900"/>
          <p14:tracePt t="48279" x="5089525" y="5422900"/>
          <p14:tracePt t="48287" x="5268913" y="5422900"/>
          <p14:tracePt t="48295" x="5434013" y="5422900"/>
          <p14:tracePt t="48308" x="5613400" y="5422900"/>
          <p14:tracePt t="48311" x="5695950" y="5422900"/>
          <p14:tracePt t="48319" x="5875338" y="5437188"/>
          <p14:tracePt t="48327" x="6069013" y="5449888"/>
          <p14:tracePt t="48335" x="6178550" y="5464175"/>
          <p14:tracePt t="48343" x="6399213" y="5491163"/>
          <p14:tracePt t="48352" x="6648450" y="5519738"/>
          <p14:tracePt t="48359" x="6772275" y="5534025"/>
          <p14:tracePt t="48369" x="7019925" y="5561013"/>
          <p14:tracePt t="48377" x="7143750" y="5561013"/>
          <p14:tracePt t="48383" x="7392988" y="5575300"/>
          <p14:tracePt t="48393" x="7640638" y="5588000"/>
          <p14:tracePt t="48401" x="7764463" y="5588000"/>
          <p14:tracePt t="48409" x="8026400" y="5588000"/>
          <p14:tracePt t="48415" x="8275638" y="5575300"/>
          <p14:tracePt t="48425" x="8399463" y="5561013"/>
          <p14:tracePt t="48433" x="8647113" y="5546725"/>
          <p14:tracePt t="48441" x="8770938" y="5519738"/>
          <p14:tracePt t="48449" x="9005888" y="5491163"/>
          <p14:tracePt t="48457" x="9240838" y="5449888"/>
          <p14:tracePt t="48466" x="9364663" y="5437188"/>
          <p14:tracePt t="48473" x="9599613" y="5381625"/>
          <p14:tracePt t="48481" x="9709150" y="5367338"/>
          <p14:tracePt t="48492" x="9917113" y="5311775"/>
          <p14:tracePt t="48497" x="10012363" y="5284788"/>
          <p14:tracePt t="48505" x="10164763" y="5243513"/>
          <p14:tracePt t="48513" x="10288588" y="5202238"/>
          <p14:tracePt t="48521" x="10385425" y="5175250"/>
          <p14:tracePt t="48529" x="10453688" y="5132388"/>
          <p14:tracePt t="48537" x="10482263" y="5105400"/>
          <p14:tracePt t="48545" x="10523538" y="5091113"/>
          <p14:tracePt t="48553" x="10536238" y="5064125"/>
          <p14:tracePt t="48561" x="10550525" y="5049838"/>
          <p14:tracePt t="48572" x="10550525" y="5022850"/>
          <p14:tracePt t="48577" x="10564813" y="5008563"/>
          <p14:tracePt t="48587" x="10564813" y="4995863"/>
          <p14:tracePt t="48593" x="10579100" y="4967288"/>
          <p14:tracePt t="48603" x="10591800" y="4953000"/>
          <p14:tracePt t="48609" x="10591800" y="4940300"/>
          <p14:tracePt t="48619" x="10606088" y="4926013"/>
          <p14:tracePt t="48625" x="10606088" y="4911725"/>
          <p14:tracePt t="48635" x="10606088" y="4899025"/>
          <p14:tracePt t="48641" x="10606088" y="4870450"/>
          <p14:tracePt t="48650" x="10591800" y="4857750"/>
          <p14:tracePt t="48657" x="10564813" y="4843463"/>
          <p14:tracePt t="48668" x="10536238" y="4829175"/>
          <p14:tracePt t="48677" x="10494963" y="4816475"/>
          <p14:tracePt t="48687" x="10412413" y="4787900"/>
          <p14:tracePt t="48695" x="10358438" y="4773613"/>
          <p14:tracePt t="48703" x="10302875" y="4773613"/>
          <p14:tracePt t="48711" x="10261600" y="4760913"/>
          <p14:tracePt t="48719" x="10233025" y="4760913"/>
          <p14:tracePt t="48727" x="10191750" y="4746625"/>
          <p14:tracePt t="48735" x="10150475" y="4746625"/>
          <p14:tracePt t="48744" x="10109200" y="4746625"/>
          <p14:tracePt t="48751" x="10040938" y="4732338"/>
          <p14:tracePt t="48760" x="9958388" y="4732338"/>
          <p14:tracePt t="48768" x="9832975" y="4719638"/>
          <p14:tracePt t="48775" x="9764713" y="4705350"/>
          <p14:tracePt t="48783" x="9626600" y="4705350"/>
          <p14:tracePt t="48791" x="9544050" y="4705350"/>
          <p14:tracePt t="48800" x="9378950" y="4691063"/>
          <p14:tracePt t="48808" x="9212263" y="4691063"/>
          <p14:tracePt t="48815" x="9144000" y="4691063"/>
          <p14:tracePt t="48823" x="8991600" y="4705350"/>
          <p14:tracePt t="48832" x="8923338" y="4719638"/>
          <p14:tracePt t="48840" x="8799513" y="4746625"/>
          <p14:tracePt t="48847" x="8743950" y="4746625"/>
          <p14:tracePt t="48855" x="8647113" y="4760913"/>
          <p14:tracePt t="48863" x="8591550" y="4773613"/>
          <p14:tracePt t="48871" x="8496300" y="4787900"/>
          <p14:tracePt t="48879" x="8440738" y="4787900"/>
          <p14:tracePt t="48888" x="8316913" y="4802188"/>
          <p14:tracePt t="48895" x="8247063" y="4802188"/>
          <p14:tracePt t="48903" x="8178800" y="4816475"/>
          <p14:tracePt t="48911" x="8040688" y="4829175"/>
          <p14:tracePt t="48919" x="7985125" y="4843463"/>
          <p14:tracePt t="48927" x="7834313" y="4870450"/>
          <p14:tracePt t="48935" x="7764463" y="4884738"/>
          <p14:tracePt t="48943" x="7696200" y="4899025"/>
          <p14:tracePt t="48951" x="7558088" y="4940300"/>
          <p14:tracePt t="48961" x="7488238" y="4953000"/>
          <p14:tracePt t="48967" x="7419975" y="4967288"/>
          <p14:tracePt t="48978" x="7351713" y="4995863"/>
          <p14:tracePt t="48985" x="7213600" y="5008563"/>
          <p14:tracePt t="48995" x="7158038" y="5022850"/>
          <p14:tracePt t="49001" x="7089775" y="5037138"/>
          <p14:tracePt t="49009" x="7034213" y="5037138"/>
          <p14:tracePt t="49017" x="6896100" y="5037138"/>
          <p14:tracePt t="49025" x="6826250" y="5049838"/>
          <p14:tracePt t="49033" x="6757988" y="5049838"/>
          <p14:tracePt t="49040" x="6675438" y="5049838"/>
          <p14:tracePt t="49049" x="6496050" y="5049838"/>
          <p14:tracePt t="49057" x="6413500" y="5049838"/>
          <p14:tracePt t="49065" x="6330950" y="5049838"/>
          <p14:tracePt t="49074" x="6248400" y="5049838"/>
          <p14:tracePt t="49093" x="6027738" y="5064125"/>
          <p14:tracePt t="49102" x="5957888" y="5078413"/>
          <p14:tracePt t="49109" x="5889625" y="5078413"/>
          <p14:tracePt t="49120" x="5737225" y="5091113"/>
          <p14:tracePt t="49125" x="5668963" y="5091113"/>
          <p14:tracePt t="49133" x="5586413" y="5091113"/>
          <p14:tracePt t="49140" x="5516563" y="5091113"/>
          <p14:tracePt t="49150" x="5448300" y="5091113"/>
          <p14:tracePt t="49157" x="5392738" y="5091113"/>
          <p14:tracePt t="49165" x="5322888" y="5091113"/>
          <p14:tracePt t="49174" x="5295900" y="5091113"/>
          <p14:tracePt t="49182" x="5295900" y="5105400"/>
          <p14:tracePt t="49199" x="5281613" y="5105400"/>
          <p14:tracePt t="49221" x="5268913" y="5105400"/>
          <p14:tracePt t="49231" x="5254625" y="5105400"/>
          <p14:tracePt t="49237" x="5254625" y="5119688"/>
          <p14:tracePt t="49245" x="5240338" y="5119688"/>
          <p14:tracePt t="49263" x="5227638" y="5119688"/>
          <p14:tracePt t="49271" x="5227638" y="5132388"/>
          <p14:tracePt t="49352" x="0" y="0"/>
        </p14:tracePtLst>
        <p14:tracePtLst>
          <p14:tracePt t="72962" x="6372225" y="5243513"/>
          <p14:tracePt t="72967" x="6343650" y="5243513"/>
          <p14:tracePt t="72973" x="6275388" y="5243513"/>
          <p14:tracePt t="72983" x="6207125" y="5243513"/>
          <p14:tracePt t="72991" x="6110288" y="5270500"/>
          <p14:tracePt t="72999" x="6069013" y="5270500"/>
          <p14:tracePt t="73009" x="5957888" y="5299075"/>
          <p14:tracePt t="73015" x="5889625" y="5326063"/>
          <p14:tracePt t="73025" x="5764213" y="5354638"/>
          <p14:tracePt t="73031" x="5640388" y="5381625"/>
          <p14:tracePt t="73039" x="5572125" y="5395913"/>
          <p14:tracePt t="73047" x="5434013" y="5422900"/>
          <p14:tracePt t="73058" x="5378450" y="5437188"/>
          <p14:tracePt t="73063" x="5254625" y="5464175"/>
          <p14:tracePt t="73071" x="5213350" y="5464175"/>
          <p14:tracePt t="73079" x="5102225" y="5478463"/>
          <p14:tracePt t="73095" x="4951413" y="5478463"/>
          <p14:tracePt t="73103" x="4895850" y="5478463"/>
          <p14:tracePt t="73111" x="4786313" y="5478463"/>
          <p14:tracePt t="73123" x="4730750" y="5478463"/>
          <p14:tracePt t="73126" x="4619625" y="5478463"/>
          <p14:tracePt t="73135" x="4565650" y="5491163"/>
          <p14:tracePt t="73143" x="4454525" y="5519738"/>
          <p14:tracePt t="73152" x="4386263" y="5534025"/>
          <p14:tracePt t="73159" x="4262438" y="5561013"/>
          <p14:tracePt t="73167" x="4151313" y="5602288"/>
          <p14:tracePt t="73176" x="4110038" y="5616575"/>
          <p14:tracePt t="73183" x="4027488" y="5657850"/>
          <p14:tracePt t="73191" x="3986213" y="5684838"/>
          <p14:tracePt t="73199" x="3944938" y="5740400"/>
          <p14:tracePt t="73207" x="3930650" y="5754688"/>
          <p14:tracePt t="73215" x="3916363" y="5795963"/>
          <p14:tracePt t="73223" x="3903663" y="5808663"/>
          <p14:tracePt t="73231" x="3903663" y="5822950"/>
          <p14:tracePt t="73239" x="3903663" y="5837238"/>
          <p14:tracePt t="73247" x="3903663" y="5849938"/>
          <p14:tracePt t="73255" x="3903663" y="5864225"/>
          <p14:tracePt t="73265" x="3903663" y="5878513"/>
          <p14:tracePt t="73281" x="3903663" y="5892800"/>
          <p14:tracePt t="73290" x="3916363" y="5905500"/>
          <p14:tracePt t="73297" x="3944938" y="5919788"/>
          <p14:tracePt t="73307" x="3971925" y="5934075"/>
          <p14:tracePt t="73313" x="3998913" y="5961063"/>
          <p14:tracePt t="73322" x="4110038" y="6002338"/>
          <p14:tracePt t="73329" x="4178300" y="6043613"/>
          <p14:tracePt t="73336" x="4344988" y="6113463"/>
          <p14:tracePt t="73345" x="4454525" y="6140450"/>
          <p14:tracePt t="73353" x="4633913" y="6167438"/>
          <p14:tracePt t="73360" x="4840288" y="6181725"/>
          <p14:tracePt t="73369" x="5048250" y="6181725"/>
          <p14:tracePt t="73376" x="5310188" y="6181725"/>
          <p14:tracePt t="73385" x="5530850" y="6181725"/>
          <p14:tracePt t="73393" x="5819775" y="6167438"/>
          <p14:tracePt t="73400" x="6110288" y="6140450"/>
          <p14:tracePt t="73409" x="6343650" y="6113463"/>
          <p14:tracePt t="73418" x="6592888" y="6084888"/>
          <p14:tracePt t="73425" x="6799263" y="6057900"/>
          <p14:tracePt t="73432" x="7005638" y="6029325"/>
          <p14:tracePt t="73441" x="7158038" y="6002338"/>
          <p14:tracePt t="73451" x="7296150" y="5988050"/>
          <p14:tracePt t="73456" x="7419975" y="5975350"/>
          <p14:tracePt t="73464" x="7558088" y="5961063"/>
          <p14:tracePt t="73472" x="7681913" y="5934075"/>
          <p14:tracePt t="73481" x="7778750" y="5905500"/>
          <p14:tracePt t="73488" x="7875588" y="5878513"/>
          <p14:tracePt t="73497" x="7972425" y="5837238"/>
          <p14:tracePt t="73505" x="8013700" y="5808663"/>
          <p14:tracePt t="73513" x="8081963" y="5767388"/>
          <p14:tracePt t="73521" x="8150225" y="5740400"/>
          <p14:tracePt t="73531" x="8220075" y="5699125"/>
          <p14:tracePt t="73536" x="8275638" y="5684838"/>
          <p14:tracePt t="73547" x="8329613" y="5657850"/>
          <p14:tracePt t="73552" x="8370888" y="5643563"/>
          <p14:tracePt t="73562" x="8399463" y="5629275"/>
          <p14:tracePt t="73570" x="8426450" y="5602288"/>
          <p14:tracePt t="73578" x="8440738" y="5588000"/>
          <p14:tracePt t="73587" x="8440738" y="5575300"/>
          <p14:tracePt t="73594" x="8455025" y="5561013"/>
          <p14:tracePt t="73604" x="8467725" y="5534025"/>
          <p14:tracePt t="73611" x="8467725" y="5519738"/>
          <p14:tracePt t="73619" x="8467725" y="5491163"/>
          <p14:tracePt t="73627" x="8482013" y="5478463"/>
          <p14:tracePt t="73634" x="8482013" y="5464175"/>
          <p14:tracePt t="73658" x="8482013" y="5449888"/>
          <p14:tracePt t="73667" x="8467725" y="5437188"/>
          <p14:tracePt t="73675" x="8455025" y="5437188"/>
          <p14:tracePt t="73684" x="8426450" y="5408613"/>
          <p14:tracePt t="73691" x="8385175" y="5381625"/>
          <p14:tracePt t="73698" x="8343900" y="5367338"/>
          <p14:tracePt t="73706" x="8261350" y="5354638"/>
          <p14:tracePt t="73715" x="8123238" y="5326063"/>
          <p14:tracePt t="73723" x="7985125" y="5311775"/>
          <p14:tracePt t="73731" x="7820025" y="5299075"/>
          <p14:tracePt t="73738" x="7681913" y="5284788"/>
          <p14:tracePt t="73747" x="7461250" y="5284788"/>
          <p14:tracePt t="73754" x="7296150" y="5270500"/>
          <p14:tracePt t="73763" x="7034213" y="5257800"/>
          <p14:tracePt t="73770" x="6826250" y="5257800"/>
          <p14:tracePt t="73781" x="6619875" y="5243513"/>
          <p14:tracePt t="73786" x="6302375" y="5243513"/>
          <p14:tracePt t="73797" x="6081713" y="5229225"/>
          <p14:tracePt t="73802" x="5848350" y="5229225"/>
          <p14:tracePt t="73811" x="5599113" y="5229225"/>
          <p14:tracePt t="73818" x="5365750" y="5229225"/>
          <p14:tracePt t="73829" x="5145088" y="5229225"/>
          <p14:tracePt t="73834" x="4910138" y="5229225"/>
          <p14:tracePt t="73846" x="4675188" y="5229225"/>
          <p14:tracePt t="73853" x="4483100" y="5257800"/>
          <p14:tracePt t="73860" x="4303713" y="5284788"/>
          <p14:tracePt t="73870" x="4165600" y="5311775"/>
          <p14:tracePt t="73877" x="4041775" y="5354638"/>
          <p14:tracePt t="73884" x="3875088" y="5395913"/>
          <p14:tracePt t="73893" x="3765550" y="5437188"/>
          <p14:tracePt t="73900" x="3654425" y="5464175"/>
          <p14:tracePt t="73910" x="3544888" y="5505450"/>
          <p14:tracePt t="73917" x="3448050" y="5534025"/>
          <p14:tracePt t="73925" x="3351213" y="5575300"/>
          <p14:tracePt t="73932" x="3254375" y="5602288"/>
          <p14:tracePt t="73941" x="3171825" y="5643563"/>
          <p14:tracePt t="73948" x="3144838" y="5657850"/>
          <p14:tracePt t="73957" x="3089275" y="5684838"/>
          <p14:tracePt t="73965" x="3048000" y="5713413"/>
          <p14:tracePt t="73973" x="3033713" y="5740400"/>
          <p14:tracePt t="73981" x="3021013" y="5767388"/>
          <p14:tracePt t="73988" x="3021013" y="5781675"/>
          <p14:tracePt t="73996" x="3021013" y="5795963"/>
          <p14:tracePt t="74004" x="3021013" y="5808663"/>
          <p14:tracePt t="74012" x="3021013" y="5837238"/>
          <p14:tracePt t="74020" x="3033713" y="5849938"/>
          <p14:tracePt t="74028" x="3062288" y="5892800"/>
          <p14:tracePt t="74037" x="3103563" y="5905500"/>
          <p14:tracePt t="74045" x="3171825" y="5961063"/>
          <p14:tracePt t="74054" x="3241675" y="5988050"/>
          <p14:tracePt t="74061" x="3324225" y="6043613"/>
          <p14:tracePt t="74068" x="3448050" y="6099175"/>
          <p14:tracePt t="74077" x="3586163" y="6154738"/>
          <p14:tracePt t="74093" x="3916363" y="6264275"/>
          <p14:tracePt t="74100" x="4095750" y="6292850"/>
          <p14:tracePt t="74109" x="4289425" y="6319838"/>
          <p14:tracePt t="74120" x="4524375" y="6319838"/>
          <p14:tracePt t="74126" x="4772025" y="6319838"/>
          <p14:tracePt t="74135" x="4951413" y="6319838"/>
          <p14:tracePt t="74143" x="5268913" y="6292850"/>
          <p14:tracePt t="74151" x="5475288" y="6264275"/>
          <p14:tracePt t="74159" x="5819775" y="6196013"/>
          <p14:tracePt t="74167" x="6054725" y="6154738"/>
          <p14:tracePt t="74176" x="6440488" y="6084888"/>
          <p14:tracePt t="74182" x="6702425" y="6043613"/>
          <p14:tracePt t="74191" x="6964363" y="6016625"/>
          <p14:tracePt t="74199" x="7213600" y="5988050"/>
          <p14:tracePt t="74207" x="7613650" y="5988050"/>
          <p14:tracePt t="74215" x="7875588" y="5988050"/>
          <p14:tracePt t="74223" x="8137525" y="5988050"/>
          <p14:tracePt t="74230" x="8523288" y="5988050"/>
          <p14:tracePt t="74238" x="8758238" y="6002338"/>
          <p14:tracePt t="74247" x="8991600" y="6016625"/>
          <p14:tracePt t="74254" x="9267825" y="6029325"/>
          <p14:tracePt t="74263" x="9391650" y="6029325"/>
          <p14:tracePt t="74271" x="9529763" y="6029325"/>
          <p14:tracePt t="74278" x="9626600" y="6016625"/>
          <p14:tracePt t="74287" x="9667875" y="5988050"/>
          <p14:tracePt t="74294" x="9682163" y="5975350"/>
          <p14:tracePt t="74303" x="9682163" y="5946775"/>
          <p14:tracePt t="74311" x="9682163" y="5919788"/>
          <p14:tracePt t="74319" x="9682163" y="5878513"/>
          <p14:tracePt t="74327" x="9682163" y="5849938"/>
          <p14:tracePt t="74336" x="9682163" y="5837238"/>
          <p14:tracePt t="74342" x="9682163" y="5822950"/>
          <p14:tracePt t="74417" x="9667875" y="5822950"/>
          <p14:tracePt t="74441" x="9653588" y="5822950"/>
          <p14:tracePt t="74537" x="9640888" y="5822950"/>
          <p14:tracePt t="74546" x="9640888" y="5808663"/>
          <p14:tracePt t="74555" x="9626600" y="5808663"/>
          <p14:tracePt t="74562" x="9612313" y="5795963"/>
          <p14:tracePt t="74569" x="9599613" y="5781675"/>
          <p14:tracePt t="74578" x="9585325" y="5781675"/>
          <p14:tracePt t="74674" x="9571038" y="5767388"/>
          <p14:tracePt t="74689" x="9558338" y="5767388"/>
          <p14:tracePt t="74699" x="9558338" y="5754688"/>
          <p14:tracePt t="74707" x="9544050" y="5754688"/>
          <p14:tracePt t="74715" x="9529763" y="5754688"/>
          <p14:tracePt t="74724" x="9517063" y="5754688"/>
          <p14:tracePt t="74731" x="9475788" y="5740400"/>
          <p14:tracePt t="74740" x="9420225" y="5726113"/>
          <p14:tracePt t="74748" x="9364663" y="5726113"/>
          <p14:tracePt t="74755" x="9282113" y="5713413"/>
          <p14:tracePt t="74763" x="9212263" y="5699125"/>
          <p14:tracePt t="74775" x="9117013" y="5684838"/>
          <p14:tracePt t="74779" x="9020175" y="5670550"/>
          <p14:tracePt t="74787" x="8937625" y="5643563"/>
          <p14:tracePt t="74796" x="8855075" y="5629275"/>
          <p14:tracePt t="74808" x="8812213" y="5616575"/>
          <p14:tracePt t="74812" x="8729663" y="5602288"/>
          <p14:tracePt t="74819" x="8675688" y="5602288"/>
          <p14:tracePt t="74827" x="8605838" y="5588000"/>
          <p14:tracePt t="74840" x="8564563" y="5588000"/>
          <p14:tracePt t="74844" x="8496300" y="5575300"/>
          <p14:tracePt t="74854" x="8413750" y="5561013"/>
          <p14:tracePt t="74860" x="8370888" y="5561013"/>
          <p14:tracePt t="74870" x="8275638" y="5546725"/>
          <p14:tracePt t="74879" x="8193088" y="5546725"/>
          <p14:tracePt t="74886" x="8150225" y="5546725"/>
          <p14:tracePt t="74891" x="8081963" y="5546725"/>
          <p14:tracePt t="74899" x="8054975" y="5546725"/>
          <p14:tracePt t="74907" x="7999413" y="5546725"/>
          <p14:tracePt t="74915" x="7972425" y="5546725"/>
          <p14:tracePt t="74923" x="7943850" y="5546725"/>
          <p14:tracePt t="74933" x="7929563" y="5546725"/>
          <p14:tracePt t="74939" x="7916863" y="5546725"/>
          <p14:tracePt t="74947" x="7902575" y="5546725"/>
          <p14:tracePt t="74955" x="7888288" y="5546725"/>
          <p14:tracePt t="74963" x="7875588" y="5546725"/>
          <p14:tracePt t="74972" x="7861300" y="5546725"/>
          <p14:tracePt t="74981" x="7847013" y="5546725"/>
          <p14:tracePt t="74989" x="7834313" y="5546725"/>
          <p14:tracePt t="74997" x="7764463" y="5546725"/>
          <p14:tracePt t="75005" x="7708900" y="5534025"/>
          <p14:tracePt t="75013" x="7626350" y="5534025"/>
          <p14:tracePt t="75021" x="7502525" y="5519738"/>
          <p14:tracePt t="75029" x="7461250" y="5519738"/>
          <p14:tracePt t="75037" x="7378700" y="5519738"/>
          <p14:tracePt t="75045" x="7296150" y="5519738"/>
          <p14:tracePt t="75053" x="7240588" y="5519738"/>
          <p14:tracePt t="75060" x="7199313" y="5519738"/>
          <p14:tracePt t="75070" x="7185025" y="5519738"/>
          <p14:tracePt t="75077" x="7172325" y="5519738"/>
          <p14:tracePt t="75120" x="7158038" y="5519738"/>
          <p14:tracePt t="75125" x="7158038" y="5505450"/>
          <p14:tracePt t="75136" x="7143750" y="5505450"/>
          <p14:tracePt t="75141" x="7131050" y="5505450"/>
          <p14:tracePt t="75149" x="7102475" y="5505450"/>
          <p14:tracePt t="75157" x="7075488" y="5505450"/>
          <p14:tracePt t="75167" x="7046913" y="5505450"/>
          <p14:tracePt t="75173" x="6992938" y="5505450"/>
          <p14:tracePt t="75183" x="6923088" y="5505450"/>
          <p14:tracePt t="75189" x="6881813" y="5505450"/>
          <p14:tracePt t="75197" x="6799263" y="5505450"/>
          <p14:tracePt t="75205" x="6743700" y="5505450"/>
          <p14:tracePt t="75213" x="6648450" y="5505450"/>
          <p14:tracePt t="75221" x="6592888" y="5505450"/>
          <p14:tracePt t="75229" x="6523038" y="5505450"/>
          <p14:tracePt t="75237" x="6454775" y="5505450"/>
          <p14:tracePt t="75245" x="6384925" y="5519738"/>
          <p14:tracePt t="75255" x="6289675" y="5519738"/>
          <p14:tracePt t="75261" x="6219825" y="5519738"/>
          <p14:tracePt t="75271" x="6151563" y="5519738"/>
          <p14:tracePt t="75279" x="6096000" y="5519738"/>
          <p14:tracePt t="75287" x="6027738" y="5519738"/>
          <p14:tracePt t="75295" x="5984875" y="5519738"/>
          <p14:tracePt t="75305" x="5916613" y="5519738"/>
          <p14:tracePt t="75311" x="5834063" y="5519738"/>
          <p14:tracePt t="75319" x="5764213" y="5534025"/>
          <p14:tracePt t="75327" x="5668963" y="5546725"/>
          <p14:tracePt t="75334" x="5586413" y="5546725"/>
          <p14:tracePt t="75343" x="5543550" y="5561013"/>
          <p14:tracePt t="75352" x="5461000" y="5575300"/>
          <p14:tracePt t="75359" x="5378450" y="5588000"/>
          <p14:tracePt t="75368" x="5322888" y="5602288"/>
          <p14:tracePt t="75376" x="5213350" y="5616575"/>
          <p14:tracePt t="75382" x="5116513" y="5629275"/>
          <p14:tracePt t="75390" x="5075238" y="5643563"/>
          <p14:tracePt t="75399" x="4978400" y="5657850"/>
          <p14:tracePt t="75406" x="4937125" y="5670550"/>
          <p14:tracePt t="75414" x="4854575" y="5684838"/>
          <p14:tracePt t="75422" x="4813300" y="5684838"/>
          <p14:tracePt t="75433" x="4745038" y="5699125"/>
          <p14:tracePt t="75439" x="4730750" y="5699125"/>
          <p14:tracePt t="75447" x="4689475" y="5699125"/>
          <p14:tracePt t="75455" x="4660900" y="5699125"/>
          <p14:tracePt t="75465" x="4633913" y="5699125"/>
          <p14:tracePt t="75470" x="4619625" y="5699125"/>
          <p14:tracePt t="75479" x="4578350" y="5699125"/>
          <p14:tracePt t="75486" x="4551363" y="5699125"/>
          <p14:tracePt t="75496" x="4524375" y="5699125"/>
          <p14:tracePt t="75503" x="4468813" y="5713413"/>
          <p14:tracePt t="75511" x="4440238" y="5713413"/>
          <p14:tracePt t="75519" x="4413250" y="5726113"/>
          <p14:tracePt t="75530" x="4371975" y="5740400"/>
          <p14:tracePt t="75537" x="4357688" y="5754688"/>
          <p14:tracePt t="75543" x="4344988" y="5767388"/>
          <p14:tracePt t="75552" x="4330700" y="5781675"/>
          <p14:tracePt t="75559" x="4330700" y="5795963"/>
          <p14:tracePt t="75568" x="4316413" y="5808663"/>
          <p14:tracePt t="75576" x="4316413" y="5837238"/>
          <p14:tracePt t="75586" x="4316413" y="5849938"/>
          <p14:tracePt t="75593" x="4330700" y="5864225"/>
          <p14:tracePt t="75602" x="4344988" y="5878513"/>
          <p14:tracePt t="75609" x="4398963" y="5892800"/>
          <p14:tracePt t="75617" x="4468813" y="5905500"/>
          <p14:tracePt t="75626" x="4524375" y="5919788"/>
          <p14:tracePt t="75636" x="4648200" y="5934075"/>
          <p14:tracePt t="75640" x="4757738" y="5946775"/>
          <p14:tracePt t="75648" x="4881563" y="5961063"/>
          <p14:tracePt t="75656" x="5089525" y="5975350"/>
          <p14:tracePt t="75665" x="5240338" y="5988050"/>
          <p14:tracePt t="75672" x="5502275" y="6002338"/>
          <p14:tracePt t="75682" x="5695950" y="6016625"/>
          <p14:tracePt t="75688" x="5902325" y="6029325"/>
          <p14:tracePt t="75696" x="6234113" y="6057900"/>
          <p14:tracePt t="75704" x="6469063" y="6072188"/>
          <p14:tracePt t="75713" x="6716713" y="6084888"/>
          <p14:tracePt t="75720" x="6951663" y="6084888"/>
          <p14:tracePt t="75729" x="7185025" y="6099175"/>
          <p14:tracePt t="75737" x="7405688" y="6099175"/>
          <p14:tracePt t="75746" x="7626350" y="6099175"/>
          <p14:tracePt t="75752" x="7805738" y="6084888"/>
          <p14:tracePt t="75762" x="7958138" y="6029325"/>
          <p14:tracePt t="75768" x="8137525" y="5961063"/>
          <p14:tracePt t="75776" x="8234363" y="5919788"/>
          <p14:tracePt t="75784" x="8358188" y="5837238"/>
          <p14:tracePt t="75802" x="8509000" y="5754688"/>
          <p14:tracePt t="75809" x="8550275" y="5713413"/>
          <p14:tracePt t="75819" x="8605838" y="5657850"/>
          <p14:tracePt t="75826" x="8620125" y="5616575"/>
          <p14:tracePt t="75834" x="8634413" y="5575300"/>
          <p14:tracePt t="75840" x="8647113" y="5546725"/>
          <p14:tracePt t="75851" x="8661400" y="5534025"/>
          <p14:tracePt t="75860" x="8661400" y="5519738"/>
          <p14:tracePt t="75869" x="8675688" y="5505450"/>
          <p14:tracePt t="75875" x="8675688" y="5491163"/>
          <p14:tracePt t="75908" x="8675688" y="5478463"/>
          <p14:tracePt t="75933" x="8661400" y="5478463"/>
          <p14:tracePt t="75947" x="8647113" y="5478463"/>
          <p14:tracePt t="75963" x="8634413" y="5478463"/>
          <p14:tracePt t="76051" x="8620125" y="5478463"/>
          <p14:tracePt t="76229" x="0" y="0"/>
        </p14:tracePtLst>
        <p14:tracePtLst>
          <p14:tracePt t="80255" x="6634163" y="5699125"/>
          <p14:tracePt t="80261" x="6578600" y="5684838"/>
          <p14:tracePt t="80265" x="6454775" y="5657850"/>
          <p14:tracePt t="80274" x="6316663" y="5629275"/>
          <p14:tracePt t="80282" x="6248400" y="5616575"/>
          <p14:tracePt t="80289" x="6110288" y="5588000"/>
          <p14:tracePt t="80297" x="5972175" y="5561013"/>
          <p14:tracePt t="80308" x="5902325" y="5534025"/>
          <p14:tracePt t="80315" x="5764213" y="5505450"/>
          <p14:tracePt t="80322" x="5710238" y="5491163"/>
          <p14:tracePt t="80329" x="5586413" y="5478463"/>
          <p14:tracePt t="80337" x="5516563" y="5464175"/>
          <p14:tracePt t="80345" x="5392738" y="5449888"/>
          <p14:tracePt t="80353" x="5322888" y="5449888"/>
          <p14:tracePt t="80361" x="5157788" y="5437188"/>
          <p14:tracePt t="80370" x="5075238" y="5437188"/>
          <p14:tracePt t="80376" x="4978400" y="5437188"/>
          <p14:tracePt t="80385" x="4813300" y="5437188"/>
          <p14:tracePt t="80394" x="4716463" y="5437188"/>
          <p14:tracePt t="80401" x="4565650" y="5437188"/>
          <p14:tracePt t="80411" x="4483100" y="5437188"/>
          <p14:tracePt t="80419" x="4427538" y="5449888"/>
          <p14:tracePt t="80427" x="4316413" y="5449888"/>
          <p14:tracePt t="80435" x="4233863" y="5464175"/>
          <p14:tracePt t="80443" x="4178300" y="5478463"/>
          <p14:tracePt t="80451" x="4137025" y="5478463"/>
          <p14:tracePt t="80461" x="4054475" y="5505450"/>
          <p14:tracePt t="80467" x="4013200" y="5505450"/>
          <p14:tracePt t="80475" x="3971925" y="5519738"/>
          <p14:tracePt t="80483" x="3930650" y="5534025"/>
          <p14:tracePt t="80492" x="3903663" y="5546725"/>
          <p14:tracePt t="80499" x="3862388" y="5561013"/>
          <p14:tracePt t="80508" x="3833813" y="5588000"/>
          <p14:tracePt t="80514" x="3806825" y="5616575"/>
          <p14:tracePt t="80523" x="3792538" y="5643563"/>
          <p14:tracePt t="80531" x="3778250" y="5670550"/>
          <p14:tracePt t="80539" x="3765550" y="5699125"/>
          <p14:tracePt t="80547" x="3751263" y="5740400"/>
          <p14:tracePt t="80555" x="3736975" y="5767388"/>
          <p14:tracePt t="80563" x="3736975" y="5795963"/>
          <p14:tracePt t="80571" x="3724275" y="5822950"/>
          <p14:tracePt t="80579" x="3724275" y="5849938"/>
          <p14:tracePt t="80587" x="3724275" y="5878513"/>
          <p14:tracePt t="80595" x="3724275" y="5892800"/>
          <p14:tracePt t="80604" x="3736975" y="5934075"/>
          <p14:tracePt t="80612" x="3751263" y="5946775"/>
          <p14:tracePt t="80620" x="3792538" y="5988050"/>
          <p14:tracePt t="80627" x="3848100" y="6043613"/>
          <p14:tracePt t="80635" x="3875088" y="6072188"/>
          <p14:tracePt t="80644" x="3971925" y="6140450"/>
          <p14:tracePt t="80651" x="4027488" y="6181725"/>
          <p14:tracePt t="80660" x="4206875" y="6264275"/>
          <p14:tracePt t="80667" x="4357688" y="6319838"/>
          <p14:tracePt t="80677" x="4454525" y="6361113"/>
          <p14:tracePt t="80685" x="4633913" y="6402388"/>
          <p14:tracePt t="80694" x="4813300" y="6443663"/>
          <p14:tracePt t="80701" x="4937125" y="6472238"/>
          <p14:tracePt t="80713" x="5116513" y="6484938"/>
          <p14:tracePt t="80717" x="5227638" y="6499225"/>
          <p14:tracePt t="80726" x="5351463" y="6499225"/>
          <p14:tracePt t="80733" x="5475288" y="6499225"/>
          <p14:tracePt t="80741" x="5668963" y="6499225"/>
          <p14:tracePt t="80749" x="5807075" y="6499225"/>
          <p14:tracePt t="80757" x="5943600" y="6484938"/>
          <p14:tracePt t="80765" x="6081713" y="6472238"/>
          <p14:tracePt t="80773" x="6219825" y="6443663"/>
          <p14:tracePt t="80781" x="6372225" y="6430963"/>
          <p14:tracePt t="80789" x="6537325" y="6402388"/>
          <p14:tracePt t="80797" x="6702425" y="6388100"/>
          <p14:tracePt t="80808" x="6881813" y="6375400"/>
          <p14:tracePt t="80813" x="7046913" y="6346825"/>
          <p14:tracePt t="80821" x="7131050" y="6334125"/>
          <p14:tracePt t="80829" x="7281863" y="6305550"/>
          <p14:tracePt t="80837" x="7378700" y="6278563"/>
          <p14:tracePt t="80845" x="7475538" y="6237288"/>
          <p14:tracePt t="80853" x="7585075" y="6196013"/>
          <p14:tracePt t="80861" x="7613650" y="6167438"/>
          <p14:tracePt t="80869" x="7654925" y="6140450"/>
          <p14:tracePt t="80876" x="7696200" y="6099175"/>
          <p14:tracePt t="80885" x="7723188" y="6072188"/>
          <p14:tracePt t="80893" x="7751763" y="6057900"/>
          <p14:tracePt t="80901" x="7764463" y="6029325"/>
          <p14:tracePt t="80910" x="7778750" y="6029325"/>
          <p14:tracePt t="80916" x="7778750" y="6002338"/>
          <p14:tracePt t="80925" x="7793038" y="5975350"/>
          <p14:tracePt t="80933" x="7793038" y="5934075"/>
          <p14:tracePt t="80942" x="7793038" y="5919788"/>
          <p14:tracePt t="80949" x="7778750" y="5878513"/>
          <p14:tracePt t="80957" x="7764463" y="5849938"/>
          <p14:tracePt t="80967" x="7764463" y="5837238"/>
          <p14:tracePt t="80978" x="7751763" y="5822950"/>
          <p14:tracePt t="80983" x="7751763" y="5808663"/>
          <p14:tracePt t="80991" x="7723188" y="5795963"/>
          <p14:tracePt t="80999" x="7708900" y="5781675"/>
          <p14:tracePt t="81011" x="7667625" y="5754688"/>
          <p14:tracePt t="81015" x="7654925" y="5740400"/>
          <p14:tracePt t="81024" x="7572375" y="5713413"/>
          <p14:tracePt t="81031" x="7488238" y="5684838"/>
          <p14:tracePt t="81040" x="7392988" y="5670550"/>
          <p14:tracePt t="81047" x="7281863" y="5643563"/>
          <p14:tracePt t="81055" x="7172325" y="5629275"/>
          <p14:tracePt t="81063" x="7046913" y="5616575"/>
          <p14:tracePt t="81071" x="6910388" y="5616575"/>
          <p14:tracePt t="81079" x="6757988" y="5602288"/>
          <p14:tracePt t="81087" x="6592888" y="5602288"/>
          <p14:tracePt t="81095" x="6413500" y="5602288"/>
          <p14:tracePt t="81103" x="6234113" y="5602288"/>
          <p14:tracePt t="81111" x="6040438" y="5616575"/>
          <p14:tracePt t="81119" x="5834063" y="5643563"/>
          <p14:tracePt t="81126" x="5627688" y="5670550"/>
          <p14:tracePt t="81136" x="5419725" y="5713413"/>
          <p14:tracePt t="81143" x="5199063" y="5767388"/>
          <p14:tracePt t="81151" x="5006975" y="5808663"/>
          <p14:tracePt t="81160" x="4827588" y="5849938"/>
          <p14:tracePt t="81167" x="4730750" y="5864225"/>
          <p14:tracePt t="81175" x="4551363" y="5892800"/>
          <p14:tracePt t="81183" x="4371975" y="5905500"/>
          <p14:tracePt t="81191" x="4206875" y="5919788"/>
          <p14:tracePt t="81199" x="4137025" y="5919788"/>
          <p14:tracePt t="81207" x="3998913" y="5919788"/>
          <p14:tracePt t="81215" x="3862388" y="5905500"/>
          <p14:tracePt t="81223" x="3792538" y="5892800"/>
          <p14:tracePt t="81231" x="3751263" y="5892800"/>
          <p14:tracePt t="81239" x="3736975" y="5892800"/>
          <p14:tracePt t="81329" x="3751263" y="5892800"/>
          <p14:tracePt t="81354" x="3765550" y="5892800"/>
          <p14:tracePt t="81360" x="3778250" y="5892800"/>
          <p14:tracePt t="81371" x="3792538" y="5905500"/>
          <p14:tracePt t="81376" x="3806825" y="5919788"/>
          <p14:tracePt t="81385" x="3848100" y="5946775"/>
          <p14:tracePt t="81393" x="3889375" y="5975350"/>
          <p14:tracePt t="81401" x="3930650" y="6002338"/>
          <p14:tracePt t="81410" x="3998913" y="6043613"/>
          <p14:tracePt t="81417" x="4083050" y="6072188"/>
          <p14:tracePt t="81425" x="4165600" y="6084888"/>
          <p14:tracePt t="81432" x="4275138" y="6099175"/>
          <p14:tracePt t="81441" x="4386263" y="6099175"/>
          <p14:tracePt t="81442" x="0" y="0"/>
        </p14:tracePtLst>
        <p14:tracePtLst>
          <p14:tracePt t="95638" x="9199563" y="4360863"/>
          <p14:tracePt t="95688" x="9185275" y="4360863"/>
          <p14:tracePt t="95699" x="9170988" y="4360863"/>
          <p14:tracePt t="95704" x="9158288" y="4360863"/>
          <p14:tracePt t="95714" x="9144000" y="4360863"/>
          <p14:tracePt t="95719" x="9117013" y="4360863"/>
          <p14:tracePt t="95731" x="9088438" y="4360863"/>
          <p14:tracePt t="95735" x="9005888" y="4360863"/>
          <p14:tracePt t="95747" x="8964613" y="4360863"/>
          <p14:tracePt t="95753" x="8909050" y="4360863"/>
          <p14:tracePt t="95763" x="8867775" y="4360863"/>
          <p14:tracePt t="95769" x="8743950" y="4346575"/>
          <p14:tracePt t="95775" x="8675688" y="4346575"/>
          <p14:tracePt t="95785" x="8605838" y="4346575"/>
          <p14:tracePt t="95797" x="8537575" y="4346575"/>
          <p14:tracePt t="95801" x="8399463" y="4346575"/>
          <p14:tracePt t="95811" x="8316913" y="4346575"/>
          <p14:tracePt t="95817" x="8261350" y="4346575"/>
          <p14:tracePt t="95827" x="8150225" y="4373563"/>
          <p14:tracePt t="95833" x="8108950" y="4387850"/>
          <p14:tracePt t="95841" x="8040688" y="4402138"/>
          <p14:tracePt t="95849" x="8013700" y="4429125"/>
          <p14:tracePt t="95858" x="7972425" y="4443413"/>
          <p14:tracePt t="95865" x="7943850" y="4457700"/>
          <p14:tracePt t="95873" x="7916863" y="4470400"/>
          <p14:tracePt t="95882" x="7902575" y="4484688"/>
          <p14:tracePt t="95891" x="7888288" y="4484688"/>
          <p14:tracePt t="95897" x="7875588" y="4498975"/>
          <p14:tracePt t="95905" x="7861300" y="4511675"/>
          <p14:tracePt t="95913" x="7847013" y="4525963"/>
          <p14:tracePt t="95921" x="7834313" y="4525963"/>
          <p14:tracePt t="95932" x="7820025" y="4540250"/>
          <p14:tracePt t="95937" x="7805738" y="4540250"/>
          <p14:tracePt t="95945" x="7793038" y="4552950"/>
          <p14:tracePt t="95953" x="7764463" y="4567238"/>
          <p14:tracePt t="95962" x="7751763" y="4581525"/>
          <p14:tracePt t="95969" x="7723188" y="4594225"/>
          <p14:tracePt t="95978" x="7696200" y="4594225"/>
          <p14:tracePt t="95985" x="7681913" y="4622800"/>
          <p14:tracePt t="95996" x="7640638" y="4637088"/>
          <p14:tracePt t="96001" x="7613650" y="4649788"/>
          <p14:tracePt t="96009" x="7585075" y="4664075"/>
          <p14:tracePt t="96017" x="7558088" y="4691063"/>
          <p14:tracePt t="96025" x="7543800" y="4705350"/>
          <p14:tracePt t="96033" x="7531100" y="4719638"/>
          <p14:tracePt t="96045" x="7531100" y="4746625"/>
          <p14:tracePt t="96049" x="7531100" y="4773613"/>
          <p14:tracePt t="96059" x="7531100" y="4787900"/>
          <p14:tracePt t="96067" x="7531100" y="4816475"/>
          <p14:tracePt t="96075" x="7543800" y="4843463"/>
          <p14:tracePt t="96083" x="7572375" y="4884738"/>
          <p14:tracePt t="96091" x="7599363" y="4911725"/>
          <p14:tracePt t="96099" x="7626350" y="4940300"/>
          <p14:tracePt t="96107" x="7640638" y="4953000"/>
          <p14:tracePt t="96115" x="7681913" y="4981575"/>
          <p14:tracePt t="96123" x="7737475" y="4995863"/>
          <p14:tracePt t="96131" x="7805738" y="5008563"/>
          <p14:tracePt t="96139" x="7847013" y="5022850"/>
          <p14:tracePt t="96149" x="7943850" y="5037138"/>
          <p14:tracePt t="96155" x="7985125" y="5037138"/>
          <p14:tracePt t="96164" x="8108950" y="5037138"/>
          <p14:tracePt t="96171" x="8234363" y="5037138"/>
          <p14:tracePt t="96182" x="8288338" y="5037138"/>
          <p14:tracePt t="96188" x="8413750" y="5037138"/>
          <p14:tracePt t="96195" x="8482013" y="5037138"/>
          <p14:tracePt t="96203" x="8605838" y="5037138"/>
          <p14:tracePt t="96212" x="8661400" y="5037138"/>
          <p14:tracePt t="96221" x="8770938" y="5037138"/>
          <p14:tracePt t="96228" x="8826500" y="5037138"/>
          <p14:tracePt t="96235" x="8937625" y="5049838"/>
          <p14:tracePt t="96246" x="8991600" y="5049838"/>
          <p14:tracePt t="96251" x="9047163" y="5064125"/>
          <p14:tracePt t="96259" x="9144000" y="5078413"/>
          <p14:tracePt t="96267" x="9199563" y="5078413"/>
          <p14:tracePt t="96275" x="9296400" y="5078413"/>
          <p14:tracePt t="96283" x="9350375" y="5078413"/>
          <p14:tracePt t="96291" x="9405938" y="5078413"/>
          <p14:tracePt t="96299" x="9488488" y="5049838"/>
          <p14:tracePt t="96307" x="9529763" y="5037138"/>
          <p14:tracePt t="96315" x="9558338" y="5022850"/>
          <p14:tracePt t="96323" x="9612313" y="4995863"/>
          <p14:tracePt t="96333" x="9626600" y="4981575"/>
          <p14:tracePt t="96339" x="9653588" y="4967288"/>
          <p14:tracePt t="96349" x="9667875" y="4940300"/>
          <p14:tracePt t="96355" x="9682163" y="4926013"/>
          <p14:tracePt t="96365" x="9696450" y="4911725"/>
          <p14:tracePt t="96373" x="9696450" y="4899025"/>
          <p14:tracePt t="96381" x="9709150" y="4857750"/>
          <p14:tracePt t="96389" x="9709150" y="4843463"/>
          <p14:tracePt t="96397" x="9709150" y="4829175"/>
          <p14:tracePt t="96405" x="9723438" y="4802188"/>
          <p14:tracePt t="96413" x="9723438" y="4787900"/>
          <p14:tracePt t="96421" x="9723438" y="4773613"/>
          <p14:tracePt t="96429" x="9723438" y="4760913"/>
          <p14:tracePt t="96447" x="9723438" y="4746625"/>
          <p14:tracePt t="96453" x="9723438" y="4732338"/>
          <p14:tracePt t="96462" x="9709150" y="4732338"/>
          <p14:tracePt t="96469" x="9696450" y="4719638"/>
          <p14:tracePt t="96479" x="9667875" y="4705350"/>
          <p14:tracePt t="96485" x="9612313" y="4678363"/>
          <p14:tracePt t="96493" x="9558338" y="4649788"/>
          <p14:tracePt t="96501" x="9502775" y="4622800"/>
          <p14:tracePt t="96509" x="9391650" y="4594225"/>
          <p14:tracePt t="96518" x="9296400" y="4567238"/>
          <p14:tracePt t="96525" x="9185275" y="4540250"/>
          <p14:tracePt t="96533" x="9075738" y="4511675"/>
          <p14:tracePt t="96541" x="8978900" y="4484688"/>
          <p14:tracePt t="96551" x="8882063" y="4470400"/>
          <p14:tracePt t="96558" x="8770938" y="4457700"/>
          <p14:tracePt t="96565" x="8675688" y="4443413"/>
          <p14:tracePt t="96573" x="8620125" y="4443413"/>
          <p14:tracePt t="96581" x="8550275" y="4443413"/>
          <p14:tracePt t="96589" x="8496300" y="4443413"/>
          <p14:tracePt t="96597" x="8455025" y="4443413"/>
          <p14:tracePt t="96606" x="8413750" y="4443413"/>
          <p14:tracePt t="96616" x="8370888" y="4443413"/>
          <p14:tracePt t="96621" x="8329613" y="4443413"/>
          <p14:tracePt t="96631" x="8288338" y="4443413"/>
          <p14:tracePt t="96637" x="8261350" y="4443413"/>
          <p14:tracePt t="96647" x="8205788" y="4457700"/>
          <p14:tracePt t="96655" x="8164513" y="4457700"/>
          <p14:tracePt t="96663" x="8108950" y="4470400"/>
          <p14:tracePt t="96671" x="8013700" y="4484688"/>
          <p14:tracePt t="96683" x="7943850" y="4511675"/>
          <p14:tracePt t="96688" x="7902575" y="4525963"/>
          <p14:tracePt t="96695" x="7834313" y="4552950"/>
          <p14:tracePt t="96703" x="7764463" y="4581525"/>
          <p14:tracePt t="96713" x="7696200" y="4608513"/>
          <p14:tracePt t="96719" x="7626350" y="4637088"/>
          <p14:tracePt t="96728" x="7585075" y="4664075"/>
          <p14:tracePt t="96735" x="7543800" y="4691063"/>
          <p14:tracePt t="96743" x="7531100" y="4705350"/>
          <p14:tracePt t="96751" x="7516813" y="4732338"/>
          <p14:tracePt t="96759" x="7516813" y="4746625"/>
          <p14:tracePt t="96775" x="7516813" y="4760913"/>
          <p14:tracePt t="96791" x="7516813" y="4773613"/>
          <p14:tracePt t="96810" x="7516813" y="4787900"/>
          <p14:tracePt t="96816" x="7516813" y="4802188"/>
          <p14:tracePt t="96823" x="7516813" y="4816475"/>
          <p14:tracePt t="96831" x="7516813" y="4829175"/>
          <p14:tracePt t="96839" x="7531100" y="4857750"/>
          <p14:tracePt t="96848" x="7543800" y="4884738"/>
          <p14:tracePt t="96855" x="7558088" y="4899025"/>
          <p14:tracePt t="96862" x="7572375" y="4926013"/>
          <p14:tracePt t="96871" x="7613650" y="4967288"/>
          <p14:tracePt t="96883" x="7654925" y="5008563"/>
          <p14:tracePt t="96886" x="7696200" y="5022850"/>
          <p14:tracePt t="96897" x="7764463" y="5064125"/>
          <p14:tracePt t="96902" x="7888288" y="5091113"/>
          <p14:tracePt t="96916" x="7999413" y="5132388"/>
          <p14:tracePt t="96919" x="8108950" y="5146675"/>
          <p14:tracePt t="96931" x="8247063" y="5160963"/>
          <p14:tracePt t="96937" x="8370888" y="5175250"/>
          <p14:tracePt t="96947" x="8496300" y="5187950"/>
          <p14:tracePt t="96953" x="8620125" y="5187950"/>
          <p14:tracePt t="96962" x="8729663" y="5187950"/>
          <p14:tracePt t="96969" x="8812213" y="5187950"/>
          <p14:tracePt t="96978" x="8855075" y="5187950"/>
          <p14:tracePt t="96985" x="8923338" y="5187950"/>
          <p14:tracePt t="96995" x="8964613" y="5187950"/>
          <p14:tracePt t="97001" x="8991600" y="5187950"/>
          <p14:tracePt t="97008" x="9005888" y="5175250"/>
          <p14:tracePt t="97017" x="9020175" y="5160963"/>
          <p14:tracePt t="97025" x="9047163" y="5146675"/>
          <p14:tracePt t="97033" x="9061450" y="5132388"/>
          <p14:tracePt t="97041" x="9102725" y="5105400"/>
          <p14:tracePt t="97049" x="9129713" y="5064125"/>
          <p14:tracePt t="97058" x="9158288" y="5037138"/>
          <p14:tracePt t="97064" x="9185275" y="5022850"/>
          <p14:tracePt t="97073" x="9212263" y="4981575"/>
          <p14:tracePt t="97081" x="9240838" y="4953000"/>
          <p14:tracePt t="97088" x="9255125" y="4926013"/>
          <p14:tracePt t="97097" x="9282113" y="4899025"/>
          <p14:tracePt t="97105" x="9296400" y="4884738"/>
          <p14:tracePt t="97113" x="9309100" y="4870450"/>
          <p14:tracePt t="97121" x="9309100" y="4857750"/>
          <p14:tracePt t="97129" x="9309100" y="4843463"/>
          <p14:tracePt t="97597" x="0" y="0"/>
        </p14:tracePtLst>
        <p14:tracePtLst>
          <p14:tracePt t="108168" x="10467975" y="5091113"/>
          <p14:tracePt t="108275" x="10453688" y="5078413"/>
          <p14:tracePt t="108283" x="10440988" y="5078413"/>
          <p14:tracePt t="108291" x="10399713" y="5037138"/>
          <p14:tracePt t="108300" x="10385425" y="5022850"/>
          <p14:tracePt t="108309" x="10358438" y="5008563"/>
          <p14:tracePt t="108316" x="10329863" y="4995863"/>
          <p14:tracePt t="108323" x="10274300" y="4967288"/>
          <p14:tracePt t="108332" x="10220325" y="4940300"/>
          <p14:tracePt t="108339" x="10164763" y="4926013"/>
          <p14:tracePt t="108347" x="10137775" y="4926013"/>
          <p14:tracePt t="108355" x="10082213" y="4911725"/>
          <p14:tracePt t="108364" x="10026650" y="4911725"/>
          <p14:tracePt t="108370" x="9985375" y="4911725"/>
          <p14:tracePt t="108381" x="9958388" y="4911725"/>
          <p14:tracePt t="108388" x="9929813" y="4911725"/>
          <p14:tracePt t="108400" x="9902825" y="4911725"/>
          <p14:tracePt t="108405" x="9861550" y="4926013"/>
          <p14:tracePt t="108411" x="9820275" y="4953000"/>
          <p14:tracePt t="108421" x="9779000" y="4967288"/>
          <p14:tracePt t="108433" x="9723438" y="4981575"/>
          <p14:tracePt t="108437" x="9667875" y="5008563"/>
          <p14:tracePt t="108446" x="9612313" y="5022850"/>
          <p14:tracePt t="108453" x="9529763" y="5049838"/>
          <p14:tracePt t="108461" x="9461500" y="5064125"/>
          <p14:tracePt t="108468" x="9378950" y="5064125"/>
          <p14:tracePt t="108477" x="9240838" y="5091113"/>
          <p14:tracePt t="108485" x="9158288" y="5091113"/>
          <p14:tracePt t="108493" x="9061450" y="5105400"/>
          <p14:tracePt t="108501" x="8978900" y="5105400"/>
          <p14:tracePt t="108508" x="8882063" y="5119688"/>
          <p14:tracePt t="108517" x="8799513" y="5132388"/>
          <p14:tracePt t="108525" x="8743950" y="5146675"/>
          <p14:tracePt t="108533" x="8716963" y="5146675"/>
          <p14:tracePt t="108540" x="8688388" y="5160963"/>
          <p14:tracePt t="108549" x="8675688" y="5175250"/>
          <p14:tracePt t="108558" x="8661400" y="5175250"/>
          <p14:tracePt t="108565" x="8647113" y="5187950"/>
          <p14:tracePt t="108573" x="8634413" y="5187950"/>
          <p14:tracePt t="108581" x="8634413" y="5202238"/>
          <p14:tracePt t="108589" x="8620125" y="5216525"/>
          <p14:tracePt t="108596" x="8605838" y="5243513"/>
          <p14:tracePt t="108605" x="8591550" y="5257800"/>
          <p14:tracePt t="108613" x="8564563" y="5270500"/>
          <p14:tracePt t="108620" x="8550275" y="5284788"/>
          <p14:tracePt t="108629" x="8523288" y="5311775"/>
          <p14:tracePt t="108636" x="8509000" y="5311775"/>
          <p14:tracePt t="108646" x="8482013" y="5340350"/>
          <p14:tracePt t="108653" x="8455025" y="5354638"/>
          <p14:tracePt t="108663" x="8426450" y="5381625"/>
          <p14:tracePt t="108671" x="8413750" y="5408613"/>
          <p14:tracePt t="108677" x="8399463" y="5422900"/>
          <p14:tracePt t="108685" x="8385175" y="5437188"/>
          <p14:tracePt t="108698" x="8385175" y="5464175"/>
          <p14:tracePt t="108703" x="8370888" y="5478463"/>
          <p14:tracePt t="108711" x="8370888" y="5491163"/>
          <p14:tracePt t="108719" x="8370888" y="5505450"/>
          <p14:tracePt t="108730" x="8370888" y="5534025"/>
          <p14:tracePt t="108734" x="8370888" y="5546725"/>
          <p14:tracePt t="108744" x="8370888" y="5561013"/>
          <p14:tracePt t="108751" x="8370888" y="5575300"/>
          <p14:tracePt t="108760" x="8370888" y="5588000"/>
          <p14:tracePt t="108767" x="8370888" y="5602288"/>
          <p14:tracePt t="108775" x="8385175" y="5629275"/>
          <p14:tracePt t="108783" x="8385175" y="5643563"/>
          <p14:tracePt t="108791" x="8413750" y="5684838"/>
          <p14:tracePt t="108799" x="8426450" y="5713413"/>
          <p14:tracePt t="108809" x="8467725" y="5781675"/>
          <p14:tracePt t="108815" x="8496300" y="5808663"/>
          <p14:tracePt t="108823" x="8550275" y="5864225"/>
          <p14:tracePt t="108831" x="8591550" y="5905500"/>
          <p14:tracePt t="108839" x="8620125" y="5934075"/>
          <p14:tracePt t="108847" x="8688388" y="5988050"/>
          <p14:tracePt t="108855" x="8729663" y="6016625"/>
          <p14:tracePt t="108863" x="8770938" y="6043613"/>
          <p14:tracePt t="108871" x="8867775" y="6084888"/>
          <p14:tracePt t="108879" x="8909050" y="6113463"/>
          <p14:tracePt t="108886" x="8964613" y="6126163"/>
          <p14:tracePt t="108896" x="9075738" y="6167438"/>
          <p14:tracePt t="108903" x="9144000" y="6181725"/>
          <p14:tracePt t="108911" x="9212263" y="6196013"/>
          <p14:tracePt t="108919" x="9350375" y="6223000"/>
          <p14:tracePt t="108927" x="9488488" y="6264275"/>
          <p14:tracePt t="108935" x="9558338" y="6278563"/>
          <p14:tracePt t="108942" x="9709150" y="6305550"/>
          <p14:tracePt t="108951" x="9861550" y="6334125"/>
          <p14:tracePt t="108961" x="9929813" y="6346825"/>
          <p14:tracePt t="108967" x="10094913" y="6388100"/>
          <p14:tracePt t="108977" x="10179050" y="6402388"/>
          <p14:tracePt t="108985" x="10329863" y="6430963"/>
          <p14:tracePt t="108993" x="10412413" y="6443663"/>
          <p14:tracePt t="109001" x="10564813" y="6472238"/>
          <p14:tracePt t="109010" x="10647363" y="6472238"/>
          <p14:tracePt t="109017" x="10729913" y="6472238"/>
          <p14:tracePt t="109026" x="10895013" y="6472238"/>
          <p14:tracePt t="109032" x="10977563" y="6457950"/>
          <p14:tracePt t="109041" x="11115675" y="6416675"/>
          <p14:tracePt t="109049" x="11185525" y="6388100"/>
          <p14:tracePt t="109058" x="11268075" y="6361113"/>
          <p14:tracePt t="109064" x="11406188" y="6305550"/>
          <p14:tracePt t="109072" x="11474450" y="6278563"/>
          <p14:tracePt t="109081" x="11544300" y="6237288"/>
          <p14:tracePt t="109090" x="11653838" y="6181725"/>
          <p14:tracePt t="109097" x="11709400" y="6154738"/>
          <p14:tracePt t="109105" x="11777663" y="6099175"/>
          <p14:tracePt t="109112" x="11818938" y="6072188"/>
          <p14:tracePt t="109121" x="11833225" y="6057900"/>
          <p14:tracePt t="109129" x="11847513" y="6043613"/>
          <p14:tracePt t="109138" x="11860213" y="6029325"/>
          <p14:tracePt t="109146" x="11860213" y="6002338"/>
          <p14:tracePt t="109153" x="11860213" y="5988050"/>
          <p14:tracePt t="109165" x="11860213" y="5946775"/>
          <p14:tracePt t="109169" x="11860213" y="5934075"/>
          <p14:tracePt t="109177" x="11860213" y="5878513"/>
          <p14:tracePt t="109185" x="11860213" y="5822950"/>
          <p14:tracePt t="109193" x="11860213" y="5781675"/>
          <p14:tracePt t="109201" x="11860213" y="5726113"/>
          <p14:tracePt t="109209" x="11847513" y="5684838"/>
          <p14:tracePt t="109217" x="11847513" y="5657850"/>
          <p14:tracePt t="109225" x="11833225" y="5616575"/>
          <p14:tracePt t="109233" x="11833225" y="5602288"/>
          <p14:tracePt t="109241" x="11818938" y="5575300"/>
          <p14:tracePt t="109249" x="11806238" y="5561013"/>
          <p14:tracePt t="109259" x="11791950" y="5534025"/>
          <p14:tracePt t="109267" x="11777663" y="5519738"/>
          <p14:tracePt t="109275" x="11736388" y="5491163"/>
          <p14:tracePt t="109283" x="11723688" y="5491163"/>
          <p14:tracePt t="109291" x="11695113" y="5464175"/>
          <p14:tracePt t="109299" x="11668125" y="5449888"/>
          <p14:tracePt t="109311" x="11653838" y="5437188"/>
          <p14:tracePt t="109315" x="11598275" y="5408613"/>
          <p14:tracePt t="109325" x="11571288" y="5395913"/>
          <p14:tracePt t="109330" x="11515725" y="5367338"/>
          <p14:tracePt t="109338" x="11474450" y="5354638"/>
          <p14:tracePt t="109347" x="11447463" y="5340350"/>
          <p14:tracePt t="109355" x="11364913" y="5311775"/>
          <p14:tracePt t="109362" x="11336338" y="5299075"/>
          <p14:tracePt t="109370" x="11295063" y="5284788"/>
          <p14:tracePt t="109378" x="11241088" y="5270500"/>
          <p14:tracePt t="109387" x="11156950" y="5257800"/>
          <p14:tracePt t="109395" x="11102975" y="5243513"/>
          <p14:tracePt t="109403" x="11061700" y="5243513"/>
          <p14:tracePt t="109411" x="10964863" y="5229225"/>
          <p14:tracePt t="109419" x="10909300" y="5229225"/>
          <p14:tracePt t="109426" x="10853738" y="5216525"/>
          <p14:tracePt t="109434" x="10785475" y="5202238"/>
          <p14:tracePt t="109443" x="10715625" y="5187950"/>
          <p14:tracePt t="109451" x="10564813" y="5175250"/>
          <p14:tracePt t="109459" x="10494963" y="5160963"/>
          <p14:tracePt t="109467" x="10426700" y="5160963"/>
          <p14:tracePt t="109474" x="10371138" y="5146675"/>
          <p14:tracePt t="109483" x="10302875" y="5146675"/>
          <p14:tracePt t="109490" x="10206038" y="5146675"/>
          <p14:tracePt t="109498" x="10150475" y="5146675"/>
          <p14:tracePt t="109506" x="10123488" y="5146675"/>
          <p14:tracePt t="109514" x="10067925" y="5146675"/>
          <p14:tracePt t="109522" x="10026650" y="5160963"/>
          <p14:tracePt t="109533" x="9985375" y="5175250"/>
          <p14:tracePt t="109540" x="9929813" y="5187950"/>
          <p14:tracePt t="109549" x="9902825" y="5187950"/>
          <p14:tracePt t="109556" x="9847263" y="5202238"/>
          <p14:tracePt t="109565" x="9764713" y="5229225"/>
          <p14:tracePt t="109572" x="9696450" y="5243513"/>
          <p14:tracePt t="109581" x="9626600" y="5257800"/>
          <p14:tracePt t="109589" x="9558338" y="5257800"/>
          <p14:tracePt t="109596" x="9475788" y="5270500"/>
          <p14:tracePt t="109604" x="9391650" y="5284788"/>
          <p14:tracePt t="109612" x="9267825" y="5299075"/>
          <p14:tracePt t="109620" x="9199563" y="5311775"/>
          <p14:tracePt t="109628" x="9117013" y="5311775"/>
          <p14:tracePt t="109636" x="9032875" y="5326063"/>
          <p14:tracePt t="109645" x="8964613" y="5326063"/>
          <p14:tracePt t="109652" x="8923338" y="5340350"/>
          <p14:tracePt t="109660" x="8855075" y="5354638"/>
          <p14:tracePt t="109668" x="8826500" y="5354638"/>
          <p14:tracePt t="109676" x="8785225" y="5367338"/>
          <p14:tracePt t="109684" x="8743950" y="5381625"/>
          <p14:tracePt t="109692" x="8716963" y="5381625"/>
          <p14:tracePt t="109700" x="8702675" y="5395913"/>
          <p14:tracePt t="109710" x="8675688" y="5395913"/>
          <p14:tracePt t="109717" x="8661400" y="5408613"/>
          <p14:tracePt t="109724" x="8647113" y="5408613"/>
          <p14:tracePt t="109732" x="8634413" y="5422900"/>
          <p14:tracePt t="109742" x="8620125" y="5422900"/>
          <p14:tracePt t="109750" x="8605838" y="5437188"/>
          <p14:tracePt t="109757" x="8591550" y="5449888"/>
          <p14:tracePt t="109764" x="8578850" y="5449888"/>
          <p14:tracePt t="109772" x="8564563" y="5464175"/>
          <p14:tracePt t="109780" x="8564563" y="5478463"/>
          <p14:tracePt t="109789" x="8537575" y="5491163"/>
          <p14:tracePt t="109797" x="8523288" y="5519738"/>
          <p14:tracePt t="109806" x="8509000" y="5546725"/>
          <p14:tracePt t="109815" x="8496300" y="5575300"/>
          <p14:tracePt t="109822" x="8496300" y="5602288"/>
          <p14:tracePt t="109829" x="8482013" y="5643563"/>
          <p14:tracePt t="109837" x="8482013" y="5670550"/>
          <p14:tracePt t="109847" x="8482013" y="5713413"/>
          <p14:tracePt t="109855" x="8482013" y="5740400"/>
          <p14:tracePt t="109862" x="8496300" y="5781675"/>
          <p14:tracePt t="109870" x="8509000" y="5808663"/>
          <p14:tracePt t="109879" x="8523288" y="5849938"/>
          <p14:tracePt t="109886" x="8537575" y="5864225"/>
          <p14:tracePt t="109896" x="8578850" y="5905500"/>
          <p14:tracePt t="109903" x="8620125" y="5946775"/>
          <p14:tracePt t="109911" x="8634413" y="5961063"/>
          <p14:tracePt t="109918" x="8661400" y="5975350"/>
          <p14:tracePt t="109926" x="8716963" y="6002338"/>
          <p14:tracePt t="109934" x="8758238" y="6016625"/>
          <p14:tracePt t="109943" x="8812213" y="6029325"/>
          <p14:tracePt t="109950" x="8840788" y="6029325"/>
          <p14:tracePt t="109959" x="8867775" y="6043613"/>
          <p14:tracePt t="109966" x="8937625" y="6057900"/>
          <p14:tracePt t="109974" x="8978900" y="6072188"/>
          <p14:tracePt t="109983" x="9020175" y="6072188"/>
          <p14:tracePt t="109991" x="9102725" y="6099175"/>
          <p14:tracePt t="109999" x="9158288" y="6099175"/>
          <p14:tracePt t="110006" x="9185275" y="6113463"/>
          <p14:tracePt t="110014" x="9282113" y="6126163"/>
          <p14:tracePt t="110024" x="9323388" y="6140450"/>
          <p14:tracePt t="110030" x="9364663" y="6140450"/>
          <p14:tracePt t="110039" x="9461500" y="6154738"/>
          <p14:tracePt t="110048" x="9502775" y="6167438"/>
          <p14:tracePt t="110056" x="9544050" y="6181725"/>
          <p14:tracePt t="110062" x="9599613" y="6196013"/>
          <p14:tracePt t="110071" x="9709150" y="6208713"/>
          <p14:tracePt t="110079" x="9779000" y="6223000"/>
          <p14:tracePt t="110097" x="9917113" y="6237288"/>
          <p14:tracePt t="110102" x="9999663" y="6237288"/>
          <p14:tracePt t="110112" x="10164763" y="6251575"/>
          <p14:tracePt t="110119" x="10247313" y="6251575"/>
          <p14:tracePt t="110126" x="10329863" y="6251575"/>
          <p14:tracePt t="110136" x="10426700" y="6251575"/>
          <p14:tracePt t="110146" x="10523538" y="6251575"/>
          <p14:tracePt t="110152" x="10633075" y="6237288"/>
          <p14:tracePt t="110161" x="10799763" y="6223000"/>
          <p14:tracePt t="110168" x="10868025" y="6223000"/>
          <p14:tracePt t="110176" x="10936288" y="6223000"/>
          <p14:tracePt t="110184" x="11047413" y="6208713"/>
          <p14:tracePt t="110192" x="11088688" y="6196013"/>
          <p14:tracePt t="110201" x="11129963" y="6196013"/>
          <p14:tracePt t="110208" x="11171238" y="6196013"/>
          <p14:tracePt t="110216" x="11198225" y="6196013"/>
          <p14:tracePt t="110226" x="11226800" y="6181725"/>
          <p14:tracePt t="110233" x="11268075" y="6181725"/>
          <p14:tracePt t="110242" x="11282363" y="6181725"/>
          <p14:tracePt t="110249" x="11295063" y="6167438"/>
          <p14:tracePt t="110256" x="11323638" y="6167438"/>
          <p14:tracePt t="110264" x="11350625" y="6154738"/>
          <p14:tracePt t="110273" x="11377613" y="6140450"/>
          <p14:tracePt t="110281" x="11418888" y="6126163"/>
          <p14:tracePt t="110288" x="11461750" y="6113463"/>
          <p14:tracePt t="110297" x="11515725" y="6099175"/>
          <p14:tracePt t="110306" x="11530013" y="6084888"/>
          <p14:tracePt t="110313" x="11571288" y="6072188"/>
          <p14:tracePt t="110321" x="11626850" y="6057900"/>
          <p14:tracePt t="110329" x="11653838" y="6043613"/>
          <p14:tracePt t="110337" x="11682413" y="6029325"/>
          <p14:tracePt t="110347" x="11709400" y="6016625"/>
          <p14:tracePt t="110352" x="11723688" y="6002338"/>
          <p14:tracePt t="110360" x="11736388" y="5988050"/>
          <p14:tracePt t="110369" x="11750675" y="5988050"/>
          <p14:tracePt t="110376" x="11750675" y="5975350"/>
          <p14:tracePt t="110384" x="11764963" y="5961063"/>
          <p14:tracePt t="110395" x="11764963" y="5946775"/>
          <p14:tracePt t="110401" x="11777663" y="5946775"/>
          <p14:tracePt t="110409" x="11777663" y="5934075"/>
          <p14:tracePt t="110425" x="11791950" y="5919788"/>
          <p14:tracePt t="110435" x="11791950" y="5905500"/>
          <p14:tracePt t="110443" x="11791950" y="5892800"/>
          <p14:tracePt t="110450" x="11806238" y="5878513"/>
          <p14:tracePt t="110458" x="11806238" y="5849938"/>
          <p14:tracePt t="110466" x="11806238" y="5808663"/>
          <p14:tracePt t="110476" x="11806238" y="5767388"/>
          <p14:tracePt t="110482" x="11791950" y="5740400"/>
          <p14:tracePt t="110492" x="11777663" y="5699125"/>
          <p14:tracePt t="110498" x="11764963" y="5684838"/>
          <p14:tracePt t="110506" x="11750675" y="5657850"/>
          <p14:tracePt t="110514" x="11723688" y="5643563"/>
          <p14:tracePt t="110523" x="11709400" y="5629275"/>
          <p14:tracePt t="110531" x="11695113" y="5629275"/>
          <p14:tracePt t="110538" x="11695113" y="5616575"/>
          <p14:tracePt t="110562" x="11682413" y="5616575"/>
          <p14:tracePt t="110570" x="11668125" y="5616575"/>
          <p14:tracePt t="110579" x="11653838" y="5602288"/>
          <p14:tracePt t="110586" x="11639550" y="5602288"/>
          <p14:tracePt t="110595" x="11626850" y="5602288"/>
          <p14:tracePt t="110602" x="11585575" y="5588000"/>
          <p14:tracePt t="110610" x="11503025" y="5575300"/>
          <p14:tracePt t="110619" x="11461750" y="5561013"/>
          <p14:tracePt t="110626" x="11336338" y="5546725"/>
          <p14:tracePt t="110635" x="11268075" y="5534025"/>
          <p14:tracePt t="110642" x="11129963" y="5505450"/>
          <p14:tracePt t="110650" x="11047413" y="5505450"/>
          <p14:tracePt t="110659" x="10882313" y="5491163"/>
          <p14:tracePt t="110668" x="10799763" y="5478463"/>
          <p14:tracePt t="110674" x="10633075" y="5478463"/>
          <p14:tracePt t="110682" x="10564813" y="5478463"/>
          <p14:tracePt t="110693" x="10412413" y="5478463"/>
          <p14:tracePt t="110700" x="10329863" y="5478463"/>
          <p14:tracePt t="110708" x="10191750" y="5478463"/>
          <p14:tracePt t="110716" x="10109200" y="5478463"/>
          <p14:tracePt t="110724" x="9958388" y="5478463"/>
          <p14:tracePt t="110732" x="9888538" y="5478463"/>
          <p14:tracePt t="110740" x="9750425" y="5478463"/>
          <p14:tracePt t="110748" x="9682163" y="5478463"/>
          <p14:tracePt t="110756" x="9558338" y="5478463"/>
          <p14:tracePt t="110764" x="9502775" y="5478463"/>
          <p14:tracePt t="110775" x="9405938" y="5478463"/>
          <p14:tracePt t="110780" x="9350375" y="5491163"/>
          <p14:tracePt t="110788" x="9267825" y="5519738"/>
          <p14:tracePt t="110796" x="9240838" y="5534025"/>
          <p14:tracePt t="110809" x="9185275" y="5575300"/>
          <p14:tracePt t="110813" x="9158288" y="5588000"/>
          <p14:tracePt t="110820" x="9117013" y="5629275"/>
          <p14:tracePt t="110828" x="9088438" y="5657850"/>
          <p14:tracePt t="110837" x="9047163" y="5699125"/>
          <p14:tracePt t="110844" x="9032875" y="5713413"/>
          <p14:tracePt t="110852" x="8991600" y="5740400"/>
          <p14:tracePt t="110860" x="8978900" y="5754688"/>
          <p14:tracePt t="110869" x="8950325" y="5767388"/>
          <p14:tracePt t="110876" x="8923338" y="5781675"/>
          <p14:tracePt t="110884" x="8909050" y="5781675"/>
          <p14:tracePt t="110892" x="8882063" y="5795963"/>
          <p14:tracePt t="110900" x="8855075" y="5808663"/>
          <p14:tracePt t="110909" x="8840788" y="5808663"/>
          <p14:tracePt t="110916" x="8812213" y="5822950"/>
          <p14:tracePt t="110924" x="8799513" y="5822950"/>
          <p14:tracePt t="110933" x="8799513" y="5837238"/>
          <p14:tracePt t="110940" x="8785225" y="5849938"/>
          <p14:tracePt t="110948" x="8770938" y="5849938"/>
          <p14:tracePt t="110959" x="8770938" y="5864225"/>
          <p14:tracePt t="110966" x="8758238" y="5864225"/>
          <p14:tracePt t="110972" x="8743950" y="5878513"/>
          <p14:tracePt t="110980" x="8729663" y="5892800"/>
          <p14:tracePt t="110990" x="8716963" y="5905500"/>
          <p14:tracePt t="110998" x="8716963" y="5919788"/>
          <p14:tracePt t="111006" x="8702675" y="5934075"/>
          <p14:tracePt t="111014" x="8702675" y="5946775"/>
          <p14:tracePt t="111023" x="8702675" y="5961063"/>
          <p14:tracePt t="111030" x="8702675" y="5975350"/>
          <p14:tracePt t="111039" x="8702675" y="5988050"/>
          <p14:tracePt t="111046" x="8702675" y="6002338"/>
          <p14:tracePt t="111056" x="8702675" y="6016625"/>
          <p14:tracePt t="111062" x="8702675" y="6029325"/>
          <p14:tracePt t="111071" x="8702675" y="6043613"/>
          <p14:tracePt t="111079" x="8702675" y="6057900"/>
          <p14:tracePt t="111096" x="8729663" y="6084888"/>
          <p14:tracePt t="111103" x="8743950" y="6113463"/>
          <p14:tracePt t="111110" x="8785225" y="6154738"/>
          <p14:tracePt t="111118" x="8826500" y="6181725"/>
          <p14:tracePt t="111126" x="8855075" y="6208713"/>
          <p14:tracePt t="111137" x="8909050" y="6237288"/>
          <p14:tracePt t="111142" x="8950325" y="6278563"/>
          <p14:tracePt t="111150" x="9020175" y="6305550"/>
          <p14:tracePt t="111158" x="9088438" y="6334125"/>
          <p14:tracePt t="111167" x="9158288" y="6346825"/>
          <p14:tracePt t="111174" x="9226550" y="6375400"/>
          <p14:tracePt t="111182" x="9296400" y="6388100"/>
          <p14:tracePt t="111190" x="9378950" y="6402388"/>
          <p14:tracePt t="111198" x="9558338" y="6430963"/>
          <p14:tracePt t="111206" x="9667875" y="6443663"/>
          <p14:tracePt t="111214" x="9779000" y="6457950"/>
          <p14:tracePt t="111222" x="9888538" y="6457950"/>
          <p14:tracePt t="111231" x="9985375" y="6457950"/>
          <p14:tracePt t="111238" x="10094913" y="6457950"/>
          <p14:tracePt t="111248" x="10206038" y="6457950"/>
          <p14:tracePt t="111257" x="10302875" y="6457950"/>
          <p14:tracePt t="111262" x="10494963" y="6443663"/>
          <p14:tracePt t="111270" x="10579100" y="6430963"/>
          <p14:tracePt t="111280" x="10674350" y="6416675"/>
          <p14:tracePt t="111288" x="10756900" y="6388100"/>
          <p14:tracePt t="111297" x="10841038" y="6375400"/>
          <p14:tracePt t="111307" x="10977563" y="6334125"/>
          <p14:tracePt t="111314" x="11047413" y="6319838"/>
          <p14:tracePt t="111320" x="11115675" y="6305550"/>
          <p14:tracePt t="111329" x="11185525" y="6292850"/>
          <p14:tracePt t="111336" x="11241088" y="6264275"/>
          <p14:tracePt t="111345" x="11295063" y="6251575"/>
          <p14:tracePt t="111352" x="11391900" y="6208713"/>
          <p14:tracePt t="111360" x="11418888" y="6181725"/>
          <p14:tracePt t="111368" x="11461750" y="6154738"/>
          <p14:tracePt t="111377" x="11474450" y="6126163"/>
          <p14:tracePt t="111384" x="11503025" y="6099175"/>
          <p14:tracePt t="111393" x="11530013" y="6043613"/>
          <p14:tracePt t="111400" x="11544300" y="6016625"/>
          <p14:tracePt t="111408" x="11544300" y="5988050"/>
          <p14:tracePt t="111416" x="11557000" y="5961063"/>
          <p14:tracePt t="111424" x="11557000" y="5934075"/>
          <p14:tracePt t="111432" x="11571288" y="5878513"/>
          <p14:tracePt t="111440" x="11571288" y="5849938"/>
          <p14:tracePt t="111448" x="11571288" y="5837238"/>
          <p14:tracePt t="111456" x="11585575" y="5822950"/>
          <p14:tracePt t="111480" x="11585575" y="5808663"/>
          <p14:tracePt t="111520" x="11585575" y="5795963"/>
          <p14:tracePt t="111537" x="11585575" y="5781675"/>
          <p14:tracePt t="111553" x="11585575" y="5767388"/>
          <p14:tracePt t="111563" x="11585575" y="5754688"/>
          <p14:tracePt t="111578" x="11585575" y="5740400"/>
          <p14:tracePt t="111723" x="11585575" y="5726113"/>
          <p14:tracePt t="111755" x="11585575" y="5713413"/>
          <p14:tracePt t="111798" x="11571288" y="5713413"/>
          <p14:tracePt t="111819" x="11557000" y="5713413"/>
          <p14:tracePt t="111828" x="11557000" y="5699125"/>
          <p14:tracePt t="111837" x="0" y="0"/>
        </p14:tracePtLst>
        <p14:tracePtLst>
          <p14:tracePt t="128271" x="4619625" y="4678363"/>
          <p14:tracePt t="128275" x="4592638" y="4691063"/>
          <p14:tracePt t="128281" x="4578350" y="4691063"/>
          <p14:tracePt t="128290" x="4551363" y="4691063"/>
          <p14:tracePt t="128300" x="4537075" y="4691063"/>
          <p14:tracePt t="128306" x="4510088" y="4691063"/>
          <p14:tracePt t="128313" x="4483100" y="4705350"/>
          <p14:tracePt t="128323" x="4468813" y="4705350"/>
          <p14:tracePt t="128332" x="4440238" y="4705350"/>
          <p14:tracePt t="128336" x="4413250" y="4719638"/>
          <p14:tracePt t="128345" x="4386263" y="4719638"/>
          <p14:tracePt t="128353" x="4344988" y="4732338"/>
          <p14:tracePt t="128363" x="4316413" y="4732338"/>
          <p14:tracePt t="128369" x="4303713" y="4746625"/>
          <p14:tracePt t="128377" x="4289425" y="4760913"/>
          <p14:tracePt t="128387" x="4289425" y="4773613"/>
          <p14:tracePt t="128395" x="4289425" y="4787900"/>
          <p14:tracePt t="128401" x="4289425" y="4816475"/>
          <p14:tracePt t="128411" x="4289425" y="4843463"/>
          <p14:tracePt t="128419" x="4289425" y="4870450"/>
          <p14:tracePt t="128428" x="4303713" y="4899025"/>
          <p14:tracePt t="128435" x="4316413" y="4953000"/>
          <p14:tracePt t="128444" x="4344988" y="4995863"/>
          <p14:tracePt t="128451" x="4357688" y="5022850"/>
          <p14:tracePt t="128459" x="4371975" y="5049838"/>
          <p14:tracePt t="128467" x="4398963" y="5078413"/>
          <p14:tracePt t="128475" x="4440238" y="5119688"/>
          <p14:tracePt t="128483" x="4454525" y="5132388"/>
          <p14:tracePt t="128491" x="4468813" y="5146675"/>
          <p14:tracePt t="128499" x="4495800" y="5160963"/>
          <p14:tracePt t="128509" x="4510088" y="5175250"/>
          <p14:tracePt t="128515" x="4537075" y="5187950"/>
          <p14:tracePt t="128523" x="4606925" y="5229225"/>
          <p14:tracePt t="128531" x="4633913" y="5243513"/>
          <p14:tracePt t="128539" x="4675188" y="5270500"/>
          <p14:tracePt t="128548" x="4716463" y="5284788"/>
          <p14:tracePt t="128555" x="4813300" y="5326063"/>
          <p14:tracePt t="128563" x="4868863" y="5340350"/>
          <p14:tracePt t="128571" x="4924425" y="5367338"/>
          <p14:tracePt t="128579" x="5033963" y="5395913"/>
          <p14:tracePt t="128587" x="5089525" y="5408613"/>
          <p14:tracePt t="128595" x="5199063" y="5422900"/>
          <p14:tracePt t="128603" x="5254625" y="5437188"/>
          <p14:tracePt t="128611" x="5295900" y="5437188"/>
          <p14:tracePt t="128619" x="5365750" y="5437188"/>
          <p14:tracePt t="128626" x="5392738" y="5437188"/>
          <p14:tracePt t="128635" x="5448300" y="5437188"/>
          <p14:tracePt t="128643" x="5461000" y="5422900"/>
          <p14:tracePt t="128651" x="5489575" y="5408613"/>
          <p14:tracePt t="128659" x="5489575" y="5395913"/>
          <p14:tracePt t="128667" x="5489575" y="5381625"/>
          <p14:tracePt t="128675" x="5502275" y="5367338"/>
          <p14:tracePt t="128685" x="5502275" y="5340350"/>
          <p14:tracePt t="128693" x="5502275" y="5299075"/>
          <p14:tracePt t="128701" x="5502275" y="5243513"/>
          <p14:tracePt t="128709" x="5502275" y="5187950"/>
          <p14:tracePt t="128717" x="5489575" y="5160963"/>
          <p14:tracePt t="128728" x="5475288" y="5105400"/>
          <p14:tracePt t="128733" x="5461000" y="5064125"/>
          <p14:tracePt t="128742" x="5448300" y="5037138"/>
          <p14:tracePt t="128749" x="5419725" y="4995863"/>
          <p14:tracePt t="128761" x="5392738" y="4967288"/>
          <p14:tracePt t="128764" x="5365750" y="4953000"/>
          <p14:tracePt t="128773" x="5295900" y="4926013"/>
          <p14:tracePt t="128781" x="5240338" y="4899025"/>
          <p14:tracePt t="128791" x="5172075" y="4870450"/>
          <p14:tracePt t="128798" x="5089525" y="4857750"/>
          <p14:tracePt t="128805" x="5006975" y="4843463"/>
          <p14:tracePt t="128813" x="4937125" y="4843463"/>
          <p14:tracePt t="128823" x="4868863" y="4829175"/>
          <p14:tracePt t="128829" x="4786313" y="4829175"/>
          <p14:tracePt t="128837" x="4703763" y="4829175"/>
          <p14:tracePt t="128845" x="4619625" y="4829175"/>
          <p14:tracePt t="128853" x="4510088" y="4816475"/>
          <p14:tracePt t="128861" x="4413250" y="4816475"/>
          <p14:tracePt t="128869" x="4357688" y="4802188"/>
          <p14:tracePt t="128877" x="4248150" y="4802188"/>
          <p14:tracePt t="128885" x="4165600" y="4802188"/>
          <p14:tracePt t="128893" x="4095750" y="4802188"/>
          <p14:tracePt t="128901" x="4054475" y="4802188"/>
          <p14:tracePt t="128909" x="4013200" y="4802188"/>
          <p14:tracePt t="128917" x="3986213" y="4816475"/>
          <p14:tracePt t="128925" x="3971925" y="4829175"/>
          <p14:tracePt t="128932" x="3971925" y="4857750"/>
          <p14:tracePt t="128941" x="3971925" y="4884738"/>
          <p14:tracePt t="128949" x="3971925" y="4926013"/>
          <p14:tracePt t="128957" x="3971925" y="4967288"/>
          <p14:tracePt t="128967" x="3986213" y="5022850"/>
          <p14:tracePt t="128973" x="4041775" y="5105400"/>
          <p14:tracePt t="128983" x="4068763" y="5146675"/>
          <p14:tracePt t="128989" x="4110038" y="5187950"/>
          <p14:tracePt t="128999" x="4151313" y="5229225"/>
          <p14:tracePt t="129007" x="4165600" y="5243513"/>
          <p14:tracePt t="129015" x="4206875" y="5270500"/>
          <p14:tracePt t="129025" x="4233863" y="5284788"/>
          <p14:tracePt t="129031" x="4262438" y="5299075"/>
          <p14:tracePt t="129039" x="4289425" y="5311775"/>
          <p14:tracePt t="129048" x="4316413" y="5326063"/>
          <p14:tracePt t="129056" x="4344988" y="5326063"/>
          <p14:tracePt t="129063" x="4386263" y="5326063"/>
          <p14:tracePt t="129072" x="4440238" y="5340350"/>
          <p14:tracePt t="129079" x="4483100" y="5340350"/>
          <p14:tracePt t="129089" x="4551363" y="5354638"/>
          <p14:tracePt t="129095" x="4633913" y="5354638"/>
          <p14:tracePt t="129103" x="4689475" y="5354638"/>
          <p14:tracePt t="129111" x="4786313" y="5354638"/>
          <p14:tracePt t="129119" x="4881563" y="5354638"/>
          <p14:tracePt t="129129" x="4924425" y="5354638"/>
          <p14:tracePt t="129134" x="4992688" y="5354638"/>
          <p14:tracePt t="129143" x="5033963" y="5354638"/>
          <p14:tracePt t="129151" x="5089525" y="5326063"/>
          <p14:tracePt t="129159" x="5130800" y="5299075"/>
          <p14:tracePt t="129166" x="5145088" y="5270500"/>
          <p14:tracePt t="129175" x="5172075" y="5229225"/>
          <p14:tracePt t="129183" x="5186363" y="5187950"/>
          <p14:tracePt t="129191" x="5213350" y="5132388"/>
          <p14:tracePt t="129199" x="5213350" y="5091113"/>
          <p14:tracePt t="129207" x="5213350" y="5022850"/>
          <p14:tracePt t="129214" x="5213350" y="4981575"/>
          <p14:tracePt t="129223" x="5213350" y="4940300"/>
          <p14:tracePt t="129233" x="5213350" y="4926013"/>
          <p14:tracePt t="129248" x="5213350" y="4911725"/>
          <p14:tracePt t="129497" x="0" y="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BD45D2-04DE-408B-845F-B3758D869886}"/>
              </a:ext>
            </a:extLst>
          </p:cNvPr>
          <p:cNvPicPr>
            <a:picLocks noChangeAspect="1"/>
          </p:cNvPicPr>
          <p:nvPr/>
        </p:nvPicPr>
        <p:blipFill>
          <a:blip r:embed="rId3"/>
          <a:stretch>
            <a:fillRect/>
          </a:stretch>
        </p:blipFill>
        <p:spPr>
          <a:xfrm>
            <a:off x="2670243" y="758758"/>
            <a:ext cx="1609927" cy="366969"/>
          </a:xfrm>
          <a:prstGeom prst="rect">
            <a:avLst/>
          </a:prstGeom>
        </p:spPr>
      </p:pic>
      <p:sp>
        <p:nvSpPr>
          <p:cNvPr id="2" name="Title 1">
            <a:extLst>
              <a:ext uri="{FF2B5EF4-FFF2-40B4-BE49-F238E27FC236}">
                <a16:creationId xmlns:a16="http://schemas.microsoft.com/office/drawing/2014/main" id="{BEF8FD77-7455-4F21-BA00-D9477C4D6B08}"/>
              </a:ext>
            </a:extLst>
          </p:cNvPr>
          <p:cNvSpPr>
            <a:spLocks noGrp="1"/>
          </p:cNvSpPr>
          <p:nvPr>
            <p:ph type="title"/>
          </p:nvPr>
        </p:nvSpPr>
        <p:spPr/>
        <p:txBody>
          <a:bodyPr/>
          <a:lstStyle/>
          <a:p>
            <a:br>
              <a:rPr lang="en-US" dirty="0"/>
            </a:br>
            <a:br>
              <a:rPr lang="en-US" dirty="0"/>
            </a:br>
            <a:br>
              <a:rPr lang="en-US" dirty="0"/>
            </a:br>
            <a:br>
              <a:rPr lang="en-US" dirty="0"/>
            </a:br>
            <a:r>
              <a:rPr lang="en-US" dirty="0"/>
              <a:t>Cálculo de muertes en EPP</a:t>
            </a:r>
          </a:p>
        </p:txBody>
      </p:sp>
      <p:sp>
        <p:nvSpPr>
          <p:cNvPr id="4" name="Content Placeholder 3">
            <a:extLst>
              <a:ext uri="{FF2B5EF4-FFF2-40B4-BE49-F238E27FC236}">
                <a16:creationId xmlns:a16="http://schemas.microsoft.com/office/drawing/2014/main" id="{964EB921-3C33-4240-BFF3-157C51B7EB51}"/>
              </a:ext>
            </a:extLst>
          </p:cNvPr>
          <p:cNvSpPr>
            <a:spLocks noGrp="1"/>
          </p:cNvSpPr>
          <p:nvPr>
            <p:ph sz="half" idx="1"/>
          </p:nvPr>
        </p:nvSpPr>
        <p:spPr>
          <a:xfrm>
            <a:off x="4280170" y="604380"/>
            <a:ext cx="7373566" cy="5120640"/>
          </a:xfrm>
        </p:spPr>
        <p:txBody>
          <a:bodyPr anchor="t"/>
          <a:lstStyle/>
          <a:p>
            <a:r>
              <a:rPr lang="en-US" dirty="0"/>
              <a:t>El EPP calcula las muertes relacionadas con el VIH utilizando el modelo CD4 de Spectrum.</a:t>
            </a:r>
          </a:p>
          <a:p>
            <a:r>
              <a:rPr lang="en-US" dirty="0"/>
              <a:t>Las muertes por mortalidad de fondo se calculan a partir del modelo demográfico de Spectrum.</a:t>
            </a:r>
          </a:p>
          <a:p>
            <a:endParaRPr lang="en-US" dirty="0"/>
          </a:p>
        </p:txBody>
      </p:sp>
      <p:pic>
        <p:nvPicPr>
          <p:cNvPr id="6" name="Picture 5">
            <a:extLst>
              <a:ext uri="{FF2B5EF4-FFF2-40B4-BE49-F238E27FC236}">
                <a16:creationId xmlns:a16="http://schemas.microsoft.com/office/drawing/2014/main" id="{8F017A02-9539-40C7-AA2F-5487AA6BDE3C}"/>
              </a:ext>
            </a:extLst>
          </p:cNvPr>
          <p:cNvPicPr>
            <a:picLocks noChangeAspect="1"/>
          </p:cNvPicPr>
          <p:nvPr/>
        </p:nvPicPr>
        <p:blipFill>
          <a:blip r:embed="rId4"/>
          <a:stretch>
            <a:fillRect/>
          </a:stretch>
        </p:blipFill>
        <p:spPr>
          <a:xfrm>
            <a:off x="4569046" y="1658512"/>
            <a:ext cx="5563836" cy="4722330"/>
          </a:xfrm>
          <a:prstGeom prst="rect">
            <a:avLst/>
          </a:prstGeom>
        </p:spPr>
      </p:pic>
      <p:pic>
        <p:nvPicPr>
          <p:cNvPr id="7" name="Picture 6">
            <a:extLst>
              <a:ext uri="{FF2B5EF4-FFF2-40B4-BE49-F238E27FC236}">
                <a16:creationId xmlns:a16="http://schemas.microsoft.com/office/drawing/2014/main" id="{D7B2590E-F98D-4DC7-8192-17D40AC5CE76}"/>
              </a:ext>
            </a:extLst>
          </p:cNvPr>
          <p:cNvPicPr>
            <a:picLocks noChangeAspect="1"/>
          </p:cNvPicPr>
          <p:nvPr/>
        </p:nvPicPr>
        <p:blipFill>
          <a:blip r:embed="rId5"/>
          <a:stretch>
            <a:fillRect/>
          </a:stretch>
        </p:blipFill>
        <p:spPr>
          <a:xfrm>
            <a:off x="0" y="29184"/>
            <a:ext cx="3451967" cy="729574"/>
          </a:xfrm>
          <a:prstGeom prst="rect">
            <a:avLst/>
          </a:prstGeom>
        </p:spPr>
      </p:pic>
      <p:pic>
        <p:nvPicPr>
          <p:cNvPr id="10" name="Picture 9">
            <a:extLst>
              <a:ext uri="{FF2B5EF4-FFF2-40B4-BE49-F238E27FC236}">
                <a16:creationId xmlns:a16="http://schemas.microsoft.com/office/drawing/2014/main" id="{20652A26-4C77-4AD8-8C77-E3967554CEED}"/>
              </a:ext>
            </a:extLst>
          </p:cNvPr>
          <p:cNvPicPr>
            <a:picLocks noChangeAspect="1"/>
          </p:cNvPicPr>
          <p:nvPr/>
        </p:nvPicPr>
        <p:blipFill>
          <a:blip r:embed="rId6"/>
          <a:stretch>
            <a:fillRect/>
          </a:stretch>
        </p:blipFill>
        <p:spPr>
          <a:xfrm>
            <a:off x="818147" y="1280105"/>
            <a:ext cx="3454862" cy="2188538"/>
          </a:xfrm>
          <a:prstGeom prst="rect">
            <a:avLst/>
          </a:prstGeom>
          <a:ln w="25400">
            <a:solidFill>
              <a:schemeClr val="accent1">
                <a:lumMod val="75000"/>
              </a:schemeClr>
            </a:solidFill>
          </a:ln>
        </p:spPr>
      </p:pic>
    </p:spTree>
    <p:extLst>
      <p:ext uri="{BB962C8B-B14F-4D97-AF65-F5344CB8AC3E}">
        <p14:creationId xmlns:p14="http://schemas.microsoft.com/office/powerpoint/2010/main" val="583117891"/>
      </p:ext>
    </p:extLst>
  </p:cSld>
  <p:clrMapOvr>
    <a:masterClrMapping/>
  </p:clrMapOvr>
  <mc:AlternateContent xmlns:mc="http://schemas.openxmlformats.org/markup-compatibility/2006" xmlns:p14="http://schemas.microsoft.com/office/powerpoint/2010/main">
    <mc:Choice Requires="p14">
      <p:transition spd="slow" p14:dur="2000" advTm="115341"/>
    </mc:Choice>
    <mc:Fallback xmlns="" xmlns:a16="http://schemas.microsoft.com/office/drawing/2014/main">
      <p:transition spd="slow" advTm="115341"/>
    </mc:Fallback>
  </mc:AlternateContent>
  <p:extLst>
    <p:ext uri="{3A86A75C-4F4B-4683-9AE1-C65F6400EC91}">
      <p14:laserTraceLst xmlns:p14="http://schemas.microsoft.com/office/powerpoint/2010/main">
        <p14:tracePtLst>
          <p14:tracePt t="7179" x="9296400" y="1035050"/>
          <p14:tracePt t="7184" x="9212263" y="1008063"/>
          <p14:tracePt t="7192" x="9129713" y="993775"/>
          <p14:tracePt t="7200" x="8991600" y="965200"/>
          <p14:tracePt t="7207" x="8867775" y="938213"/>
          <p14:tracePt t="7216" x="8729663" y="911225"/>
          <p14:tracePt t="7224" x="8564563" y="882650"/>
          <p14:tracePt t="7232" x="8385175" y="869950"/>
          <p14:tracePt t="7239" x="8275638" y="855663"/>
          <p14:tracePt t="7248" x="8081963" y="855663"/>
          <p14:tracePt t="7256" x="7958138" y="841375"/>
          <p14:tracePt t="7264" x="7764463" y="841375"/>
          <p14:tracePt t="7272" x="7626350" y="841375"/>
          <p14:tracePt t="7280" x="7475538" y="841375"/>
          <p14:tracePt t="7288" x="7267575" y="882650"/>
          <p14:tracePt t="7297" x="7131050" y="911225"/>
          <p14:tracePt t="7305" x="6978650" y="938213"/>
          <p14:tracePt t="7311" x="6826250" y="979488"/>
          <p14:tracePt t="7319" x="6689725" y="1035050"/>
          <p14:tracePt t="7328" x="6537325" y="1076325"/>
          <p14:tracePt t="7337" x="6372225" y="1117600"/>
          <p14:tracePt t="7344" x="6207125" y="1173163"/>
          <p14:tracePt t="7351" x="6027738" y="1214438"/>
          <p14:tracePt t="7359" x="5861050" y="1255713"/>
          <p14:tracePt t="7371" x="5695950" y="1311275"/>
          <p14:tracePt t="7375" x="5599113" y="1338263"/>
          <p14:tracePt t="7384" x="5419725" y="1393825"/>
          <p14:tracePt t="7391" x="5254625" y="1435100"/>
          <p14:tracePt t="7399" x="5102225" y="1490663"/>
          <p14:tracePt t="7408" x="5033963" y="1517650"/>
          <p14:tracePt t="7416" x="4895850" y="1573213"/>
          <p14:tracePt t="7426" x="4786313" y="1641475"/>
          <p14:tracePt t="7432" x="4703763" y="1711325"/>
          <p14:tracePt t="7441" x="4633913" y="1779588"/>
          <p14:tracePt t="7449" x="4578350" y="1849438"/>
          <p14:tracePt t="7458" x="4524375" y="1931988"/>
          <p14:tracePt t="7465" x="4468813" y="2014538"/>
          <p14:tracePt t="7473" x="4427538" y="2111375"/>
          <p14:tracePt t="7481" x="4386263" y="2208213"/>
          <p14:tracePt t="7490" x="4357688" y="2290763"/>
          <p14:tracePt t="7497" x="4330700" y="2346325"/>
          <p14:tracePt t="7505" x="4303713" y="2443163"/>
          <p14:tracePt t="7513" x="4275138" y="2552700"/>
          <p14:tracePt t="7522" x="4233863" y="2676525"/>
          <p14:tracePt t="7531" x="4219575" y="2732088"/>
          <p14:tracePt t="7537" x="4178300" y="2870200"/>
          <p14:tracePt t="7547" x="4151313" y="3022600"/>
          <p14:tracePt t="7554" x="4124325" y="3105150"/>
          <p14:tracePt t="7562" x="4095750" y="3270250"/>
          <p14:tracePt t="7569" x="4083050" y="3449638"/>
          <p14:tracePt t="7577" x="4083050" y="3532188"/>
          <p14:tracePt t="7586" x="4083050" y="3725863"/>
          <p14:tracePt t="7594" x="4095750" y="3822700"/>
          <p14:tracePt t="7604" x="4137025" y="4014788"/>
          <p14:tracePt t="7612" x="4206875" y="4181475"/>
          <p14:tracePt t="7620" x="4275138" y="4319588"/>
          <p14:tracePt t="7626" x="4330700" y="4414838"/>
          <p14:tracePt t="7637" x="4440238" y="4552950"/>
          <p14:tracePt t="7642" x="4524375" y="4649788"/>
          <p14:tracePt t="7650" x="4675188" y="4802188"/>
          <p14:tracePt t="7658" x="4799013" y="4899025"/>
          <p14:tracePt t="7666" x="5019675" y="5064125"/>
          <p14:tracePt t="7673" x="5186363" y="5175250"/>
          <p14:tracePt t="7683" x="5351463" y="5284788"/>
          <p14:tracePt t="7690" x="5530850" y="5395913"/>
          <p14:tracePt t="7697" x="5737225" y="5519738"/>
          <p14:tracePt t="7708" x="5957888" y="5657850"/>
          <p14:tracePt t="7715" x="6178550" y="5767388"/>
          <p14:tracePt t="7724" x="6399213" y="5864225"/>
          <p14:tracePt t="7732" x="6648450" y="5961063"/>
          <p14:tracePt t="7740" x="6896100" y="6043613"/>
          <p14:tracePt t="7748" x="7143750" y="6113463"/>
          <p14:tracePt t="7755" x="7378700" y="6181725"/>
          <p14:tracePt t="7763" x="7613650" y="6237288"/>
          <p14:tracePt t="7771" x="7847013" y="6278563"/>
          <p14:tracePt t="7780" x="7958138" y="6292850"/>
          <p14:tracePt t="7788" x="8205788" y="6334125"/>
          <p14:tracePt t="7797" x="8467725" y="6361113"/>
          <p14:tracePt t="7803" x="8743950" y="6375400"/>
          <p14:tracePt t="7812" x="9005888" y="6388100"/>
          <p14:tracePt t="7821" x="9144000" y="6388100"/>
          <p14:tracePt t="7828" x="9420225" y="6402388"/>
          <p14:tracePt t="7838" x="9696450" y="6402388"/>
          <p14:tracePt t="7844" x="9971088" y="6416675"/>
          <p14:tracePt t="7852" x="10233025" y="6416675"/>
          <p14:tracePt t="7860" x="10482263" y="6430963"/>
          <p14:tracePt t="7870" x="10812463" y="6416675"/>
          <p14:tracePt t="7876" x="10991850" y="6388100"/>
          <p14:tracePt t="7886" x="11185525" y="6334125"/>
          <p14:tracePt t="7892" x="11282363" y="6305550"/>
          <p14:tracePt t="7900" x="11391900" y="6237288"/>
          <p14:tracePt t="7908" x="11488738" y="6154738"/>
          <p14:tracePt t="7915" x="11530013" y="6072188"/>
          <p14:tracePt t="7923" x="11612563" y="5946775"/>
          <p14:tracePt t="7934" x="11653838" y="5837238"/>
          <p14:tracePt t="7940" x="11736388" y="5643563"/>
          <p14:tracePt t="7950" x="11791950" y="5491163"/>
          <p14:tracePt t="7956" x="11847513" y="5340350"/>
          <p14:tracePt t="7966" x="11874500" y="5202238"/>
          <p14:tracePt t="7972" x="11915775" y="5049838"/>
          <p14:tracePt t="7980" x="11944350" y="4829175"/>
          <p14:tracePt t="7988" x="11944350" y="4691063"/>
          <p14:tracePt t="7998" x="11944350" y="4525963"/>
          <p14:tracePt t="8003" x="11930063" y="4360863"/>
          <p14:tracePt t="8013" x="11903075" y="4278313"/>
          <p14:tracePt t="8022" x="11847513" y="4098925"/>
          <p14:tracePt t="8031" x="11723688" y="3863975"/>
          <p14:tracePt t="8037" x="11653838" y="3740150"/>
          <p14:tracePt t="8047" x="11544300" y="3560763"/>
          <p14:tracePt t="8053" x="11433175" y="3381375"/>
          <p14:tracePt t="8065" x="11282363" y="3201988"/>
          <p14:tracePt t="8072" x="11185525" y="3076575"/>
          <p14:tracePt t="8078" x="11047413" y="2925763"/>
          <p14:tracePt t="8086" x="10964863" y="2828925"/>
          <p14:tracePt t="8094" x="10882313" y="2732088"/>
          <p14:tracePt t="8101" x="10799763" y="2663825"/>
          <p14:tracePt t="8110" x="10688638" y="2566988"/>
          <p14:tracePt t="8118" x="10620375" y="2497138"/>
          <p14:tracePt t="8126" x="10550525" y="2443163"/>
          <p14:tracePt t="8134" x="10482263" y="2400300"/>
          <p14:tracePt t="8142" x="10399713" y="2346325"/>
          <p14:tracePt t="8150" x="10302875" y="2290763"/>
          <p14:tracePt t="8157" x="10191750" y="2220913"/>
          <p14:tracePt t="8167" x="10053638" y="2152650"/>
          <p14:tracePt t="8173" x="9929813" y="2084388"/>
          <p14:tracePt t="8183" x="9861550" y="2055813"/>
          <p14:tracePt t="8189" x="9709150" y="1987550"/>
          <p14:tracePt t="8199" x="9544050" y="1931988"/>
          <p14:tracePt t="8205" x="9364663" y="1862138"/>
          <p14:tracePt t="8213" x="9199563" y="1820863"/>
          <p14:tracePt t="8222" x="9117013" y="1808163"/>
          <p14:tracePt t="8232" x="8964613" y="1779588"/>
          <p14:tracePt t="8237" x="8812213" y="1766888"/>
          <p14:tracePt t="8248" x="8743950" y="1766888"/>
          <p14:tracePt t="8254" x="8605838" y="1752600"/>
          <p14:tracePt t="8263" x="8537575" y="1752600"/>
          <p14:tracePt t="8270" x="8399463" y="1752600"/>
          <p14:tracePt t="8278" x="8261350" y="1752600"/>
          <p14:tracePt t="8287" x="8193088" y="1752600"/>
          <p14:tracePt t="8297" x="8054975" y="1766888"/>
          <p14:tracePt t="8303" x="7972425" y="1779588"/>
          <p14:tracePt t="8311" x="7805738" y="1793875"/>
          <p14:tracePt t="8319" x="7708900" y="1793875"/>
          <p14:tracePt t="8328" x="7502525" y="1820863"/>
          <p14:tracePt t="8336" x="7378700" y="1835150"/>
          <p14:tracePt t="8343" x="7267575" y="1862138"/>
          <p14:tracePt t="8352" x="7034213" y="1890713"/>
          <p14:tracePt t="8361" x="6937375" y="1917700"/>
          <p14:tracePt t="8368" x="6731000" y="1973263"/>
          <p14:tracePt t="8376" x="6634163" y="2014538"/>
          <p14:tracePt t="8385" x="6537325" y="2041525"/>
          <p14:tracePt t="8392" x="6384925" y="2111375"/>
          <p14:tracePt t="8399" x="6316663" y="2138363"/>
          <p14:tracePt t="8407" x="6178550" y="2220913"/>
          <p14:tracePt t="8416" x="6110288" y="2249488"/>
          <p14:tracePt t="8424" x="5972175" y="2332038"/>
          <p14:tracePt t="8431" x="5889625" y="2373313"/>
          <p14:tracePt t="8439" x="5722938" y="2455863"/>
          <p14:tracePt t="8449" x="5640388" y="2511425"/>
          <p14:tracePt t="8455" x="5489575" y="2593975"/>
          <p14:tracePt t="8465" x="5419725" y="2635250"/>
          <p14:tracePt t="8473" x="5310188" y="2717800"/>
          <p14:tracePt t="8482" x="5268913" y="2746375"/>
          <p14:tracePt t="8488" x="5199063" y="2801938"/>
          <p14:tracePt t="8497" x="5172075" y="2814638"/>
          <p14:tracePt t="8503" x="5172075" y="2828925"/>
          <p14:tracePt t="8544" x="5172075" y="2814638"/>
          <p14:tracePt t="8554" x="5172075" y="2801938"/>
          <p14:tracePt t="8556" x="0" y="0"/>
        </p14:tracePtLst>
        <p14:tracePtLst>
          <p14:tracePt t="14455" x="6813550" y="2041525"/>
          <p14:tracePt t="14458" x="6799263" y="2028825"/>
          <p14:tracePt t="14468" x="6772275" y="2014538"/>
          <p14:tracePt t="14474" x="6743700" y="2000250"/>
          <p14:tracePt t="14483" x="6716713" y="1987550"/>
          <p14:tracePt t="14490" x="6661150" y="1973263"/>
          <p14:tracePt t="14502" x="6605588" y="1946275"/>
          <p14:tracePt t="14506" x="6551613" y="1931988"/>
          <p14:tracePt t="14515" x="6496050" y="1931988"/>
          <p14:tracePt t="14522" x="6427788" y="1917700"/>
          <p14:tracePt t="14534" x="6357938" y="1890713"/>
          <p14:tracePt t="14538" x="6302375" y="1876425"/>
          <p14:tracePt t="14546" x="6261100" y="1862138"/>
          <p14:tracePt t="14554" x="6192838" y="1835150"/>
          <p14:tracePt t="14562" x="6137275" y="1835150"/>
          <p14:tracePt t="14573" x="6069013" y="1808163"/>
          <p14:tracePt t="14578" x="6013450" y="1808163"/>
          <p14:tracePt t="14586" x="5972175" y="1793875"/>
          <p14:tracePt t="14594" x="5916613" y="1779588"/>
          <p14:tracePt t="14603" x="5861050" y="1779588"/>
          <p14:tracePt t="14610" x="5834063" y="1779588"/>
          <p14:tracePt t="14621" x="5807075" y="1779588"/>
          <p14:tracePt t="14626" x="5764213" y="1779588"/>
          <p14:tracePt t="14639" x="5737225" y="1779588"/>
          <p14:tracePt t="14644" x="5710238" y="1779588"/>
          <p14:tracePt t="14652" x="5681663" y="1779588"/>
          <p14:tracePt t="14660" x="5654675" y="1793875"/>
          <p14:tracePt t="14666" x="5627688" y="1793875"/>
          <p14:tracePt t="14676" x="5599113" y="1808163"/>
          <p14:tracePt t="14684" x="5572125" y="1808163"/>
          <p14:tracePt t="14692" x="5530850" y="1820863"/>
          <p14:tracePt t="14701" x="5502275" y="1820863"/>
          <p14:tracePt t="14708" x="5461000" y="1835150"/>
          <p14:tracePt t="14716" x="5434013" y="1835150"/>
          <p14:tracePt t="14724" x="5407025" y="1849438"/>
          <p14:tracePt t="14733" x="5351463" y="1862138"/>
          <p14:tracePt t="14740" x="5322888" y="1862138"/>
          <p14:tracePt t="14749" x="5310188" y="1876425"/>
          <p14:tracePt t="14756" x="5295900" y="1876425"/>
          <p14:tracePt t="14766" x="5281613" y="1890713"/>
          <p14:tracePt t="14772" x="5268913" y="1890713"/>
          <p14:tracePt t="14781" x="5268913" y="1905000"/>
          <p14:tracePt t="14788" x="5268913" y="1917700"/>
          <p14:tracePt t="14799" x="5268913" y="1931988"/>
          <p14:tracePt t="14804" x="5268913" y="1946275"/>
          <p14:tracePt t="14812" x="5268913" y="1958975"/>
          <p14:tracePt t="14820" x="5268913" y="1987550"/>
          <p14:tracePt t="14830" x="5268913" y="2000250"/>
          <p14:tracePt t="14838" x="5281613" y="2014538"/>
          <p14:tracePt t="14844" x="5295900" y="2041525"/>
          <p14:tracePt t="14852" x="5322888" y="2070100"/>
          <p14:tracePt t="14860" x="5337175" y="2070100"/>
          <p14:tracePt t="14870" x="5351463" y="2097088"/>
          <p14:tracePt t="14876" x="5378450" y="2097088"/>
          <p14:tracePt t="14885" x="5407025" y="2111375"/>
          <p14:tracePt t="14892" x="5419725" y="2125663"/>
          <p14:tracePt t="14902" x="5475288" y="2125663"/>
          <p14:tracePt t="14907" x="5489575" y="2125663"/>
          <p14:tracePt t="14917" x="5543550" y="2138363"/>
          <p14:tracePt t="14923" x="5586413" y="2138363"/>
          <p14:tracePt t="14932" x="5668963" y="2138363"/>
          <p14:tracePt t="14950" x="5848350" y="2152650"/>
          <p14:tracePt t="14955" x="5972175" y="2152650"/>
          <p14:tracePt t="14965" x="6027738" y="2152650"/>
          <p14:tracePt t="14973" x="6137275" y="2152650"/>
          <p14:tracePt t="14982" x="6234113" y="2152650"/>
          <p14:tracePt t="14989" x="6275388" y="2138363"/>
          <p14:tracePt t="14997" x="6372225" y="2111375"/>
          <p14:tracePt t="15005" x="6440488" y="2070100"/>
          <p14:tracePt t="15013" x="6481763" y="2041525"/>
          <p14:tracePt t="15021" x="6510338" y="2000250"/>
          <p14:tracePt t="15030" x="6551613" y="1958975"/>
          <p14:tracePt t="15037" x="6564313" y="1931988"/>
          <p14:tracePt t="15045" x="6578600" y="1890713"/>
          <p14:tracePt t="15053" x="6592888" y="1876425"/>
          <p14:tracePt t="15061" x="6619875" y="1835150"/>
          <p14:tracePt t="15069" x="6619875" y="1820863"/>
          <p14:tracePt t="15077" x="6634163" y="1808163"/>
          <p14:tracePt t="15085" x="6634163" y="1793875"/>
          <p14:tracePt t="15093" x="6648450" y="1779588"/>
          <p14:tracePt t="15101" x="6648450" y="1766888"/>
          <p14:tracePt t="15117" x="6661150" y="1766888"/>
          <p14:tracePt t="15173" x="6661150" y="1752600"/>
          <p14:tracePt t="15190" x="6648450" y="1752600"/>
          <p14:tracePt t="15205" x="6648450" y="1738313"/>
          <p14:tracePt t="15215" x="6634163" y="1738313"/>
          <p14:tracePt t="15222" x="6619875" y="1738313"/>
          <p14:tracePt t="15231" x="6592888" y="1725613"/>
          <p14:tracePt t="15237" x="6578600" y="1725613"/>
          <p14:tracePt t="15248" x="6564313" y="1725613"/>
          <p14:tracePt t="15254" x="6537325" y="1725613"/>
          <p14:tracePt t="15264" x="6523038" y="1725613"/>
          <p14:tracePt t="15271" x="6496050" y="1711325"/>
          <p14:tracePt t="15280" x="6454775" y="1711325"/>
          <p14:tracePt t="15287" x="6440488" y="1711325"/>
          <p14:tracePt t="15295" x="6399213" y="1711325"/>
          <p14:tracePt t="15303" x="6372225" y="1711325"/>
          <p14:tracePt t="15311" x="6330950" y="1711325"/>
          <p14:tracePt t="15319" x="6316663" y="1711325"/>
          <p14:tracePt t="15327" x="6289675" y="1711325"/>
          <p14:tracePt t="15343" x="6275388" y="1711325"/>
          <p14:tracePt t="15408" x="0" y="0"/>
        </p14:tracePtLst>
        <p14:tracePtLst>
          <p14:tracePt t="17938" x="5268913" y="2000250"/>
          <p14:tracePt t="17941" x="5281613" y="2014538"/>
          <p14:tracePt t="17949" x="5281613" y="2028825"/>
          <p14:tracePt t="17958" x="5281613" y="2055813"/>
          <p14:tracePt t="17968" x="5281613" y="2070100"/>
          <p14:tracePt t="17974" x="5281613" y="2097088"/>
          <p14:tracePt t="17981" x="5281613" y="2125663"/>
          <p14:tracePt t="17990" x="5281613" y="2152650"/>
          <p14:tracePt t="18000" x="5281613" y="2220913"/>
          <p14:tracePt t="18006" x="5281613" y="2249488"/>
          <p14:tracePt t="18015" x="5254625" y="2332038"/>
          <p14:tracePt t="18022" x="5254625" y="2373313"/>
          <p14:tracePt t="18034" x="5254625" y="2414588"/>
          <p14:tracePt t="18037" x="5240338" y="2484438"/>
          <p14:tracePt t="18046" x="5227638" y="2525713"/>
          <p14:tracePt t="18054" x="5227638" y="2552700"/>
          <p14:tracePt t="18065" x="5213350" y="2635250"/>
          <p14:tracePt t="18073" x="5213350" y="2663825"/>
          <p14:tracePt t="18078" x="5199063" y="2732088"/>
          <p14:tracePt t="18086" x="5199063" y="2759075"/>
          <p14:tracePt t="18098" x="5186363" y="2773363"/>
          <p14:tracePt t="18104" x="5186363" y="2801938"/>
          <p14:tracePt t="18112" x="5172075" y="2828925"/>
          <p14:tracePt t="18120" x="5172075" y="2855913"/>
          <p14:tracePt t="18129" x="5172075" y="2884488"/>
          <p14:tracePt t="18136" x="5172075" y="2938463"/>
          <p14:tracePt t="18144" x="5172075" y="2994025"/>
          <p14:tracePt t="18152" x="5186363" y="3049588"/>
          <p14:tracePt t="18162" x="5199063" y="3117850"/>
          <p14:tracePt t="18168" x="5227638" y="3187700"/>
          <p14:tracePt t="18176" x="5227638" y="3228975"/>
          <p14:tracePt t="18183" x="5254625" y="3297238"/>
          <p14:tracePt t="18192" x="5268913" y="3352800"/>
          <p14:tracePt t="18199" x="5295900" y="3408363"/>
          <p14:tracePt t="18207" x="5295900" y="3422650"/>
          <p14:tracePt t="18216" x="5310188" y="3449638"/>
          <p14:tracePt t="18232" x="5322888" y="3449638"/>
          <p14:tracePt t="18272" x="5322888" y="3463925"/>
          <p14:tracePt t="18288" x="5337175" y="3463925"/>
          <p14:tracePt t="18304" x="5337175" y="3476625"/>
          <p14:tracePt t="18312" x="5351463" y="3476625"/>
          <p14:tracePt t="18328" x="5351463" y="3490913"/>
          <p14:tracePt t="18336" x="5365750" y="3490913"/>
          <p14:tracePt t="18372" x="5365750" y="3505200"/>
          <p14:tracePt t="18376" x="5378450" y="3505200"/>
          <p14:tracePt t="18450" x="5392738" y="3505200"/>
          <p14:tracePt t="18459" x="5407025" y="3490913"/>
          <p14:tracePt t="18466" x="5419725" y="3490913"/>
          <p14:tracePt t="18474" x="5434013" y="3449638"/>
          <p14:tracePt t="18481" x="5461000" y="3408363"/>
          <p14:tracePt t="18490" x="5502275" y="3352800"/>
          <p14:tracePt t="18498" x="5543550" y="3255963"/>
          <p14:tracePt t="18506" x="5599113" y="3160713"/>
          <p14:tracePt t="18515" x="5627688" y="3090863"/>
          <p14:tracePt t="18522" x="5681663" y="3008313"/>
          <p14:tracePt t="18530" x="5710238" y="2938463"/>
          <p14:tracePt t="18538" x="5737225" y="2884488"/>
          <p14:tracePt t="18547" x="5764213" y="2828925"/>
          <p14:tracePt t="18554" x="5778500" y="2773363"/>
          <p14:tracePt t="18561" x="5792788" y="2746375"/>
          <p14:tracePt t="18570" x="5792788" y="2717800"/>
          <p14:tracePt t="18578" x="5792788" y="2690813"/>
          <p14:tracePt t="18587" x="5792788" y="2663825"/>
          <p14:tracePt t="18594" x="5792788" y="2649538"/>
          <p14:tracePt t="18602" x="5792788" y="2635250"/>
          <p14:tracePt t="18610" x="5792788" y="2608263"/>
          <p14:tracePt t="18620" x="5792788" y="2579688"/>
          <p14:tracePt t="18626" x="5778500" y="2552700"/>
          <p14:tracePt t="18637" x="5764213" y="2525713"/>
          <p14:tracePt t="18648" x="5764213" y="2511425"/>
          <p14:tracePt t="18652" x="5764213" y="2484438"/>
          <p14:tracePt t="18660" x="5751513" y="2470150"/>
          <p14:tracePt t="18668" x="5751513" y="2443163"/>
          <p14:tracePt t="18676" x="5751513" y="2414588"/>
          <p14:tracePt t="18684" x="5751513" y="2400300"/>
          <p14:tracePt t="18692" x="5751513" y="2387600"/>
          <p14:tracePt t="18700" x="5751513" y="2373313"/>
          <p14:tracePt t="18884" x="5751513" y="2359025"/>
          <p14:tracePt t="18893" x="0" y="0"/>
        </p14:tracePtLst>
        <p14:tracePtLst>
          <p14:tracePt t="25083" x="6054725" y="2470150"/>
          <p14:tracePt t="25088" x="6040438" y="2484438"/>
          <p14:tracePt t="25112" x="6040438" y="2497138"/>
          <p14:tracePt t="25128" x="6040438" y="2511425"/>
          <p14:tracePt t="25137" x="6040438" y="2525713"/>
          <p14:tracePt t="25144" x="6040438" y="2538413"/>
          <p14:tracePt t="25160" x="6040438" y="2552700"/>
          <p14:tracePt t="25169" x="6040438" y="2566988"/>
          <p14:tracePt t="25184" x="6040438" y="2579688"/>
          <p14:tracePt t="25201" x="6040438" y="2593975"/>
          <p14:tracePt t="25228" x="6040438" y="2608263"/>
          <p14:tracePt t="25234" x="6040438" y="2622550"/>
          <p14:tracePt t="25252" x="6040438" y="2635250"/>
          <p14:tracePt t="25277" x="6040438" y="2649538"/>
          <p14:tracePt t="25293" x="6040438" y="2663825"/>
          <p14:tracePt t="25300" x="6040438" y="2676525"/>
          <p14:tracePt t="25314" x="6040438" y="2690813"/>
          <p14:tracePt t="25327" x="6040438" y="2705100"/>
          <p14:tracePt t="25331" x="6040438" y="2732088"/>
          <p14:tracePt t="25338" x="6040438" y="2759075"/>
          <p14:tracePt t="25357" x="6040438" y="2787650"/>
          <p14:tracePt t="25362" x="6040438" y="2828925"/>
          <p14:tracePt t="25371" x="6040438" y="2843213"/>
          <p14:tracePt t="25378" x="6040438" y="2855913"/>
          <p14:tracePt t="25402" x="6040438" y="2870200"/>
          <p14:tracePt t="25426" x="6040438" y="2884488"/>
          <p14:tracePt t="25442" x="6040438" y="2897188"/>
          <p14:tracePt t="25453" x="6040438" y="2911475"/>
          <p14:tracePt t="25460" x="6040438" y="2925763"/>
          <p14:tracePt t="25467" x="6040438" y="2938463"/>
          <p14:tracePt t="25477" x="6040438" y="2952750"/>
          <p14:tracePt t="25482" x="6040438" y="2967038"/>
          <p14:tracePt t="25491" x="6040438" y="2994025"/>
          <p14:tracePt t="25500" x="6040438" y="3008313"/>
          <p14:tracePt t="25509" x="6040438" y="3022600"/>
          <p14:tracePt t="25514" x="6040438" y="3035300"/>
          <p14:tracePt t="25523" x="6040438" y="3049588"/>
          <p14:tracePt t="25533" x="6040438" y="3063875"/>
          <p14:tracePt t="25540" x="6040438" y="3076575"/>
          <p14:tracePt t="25550" x="6040438" y="3090863"/>
          <p14:tracePt t="25559" x="6040438" y="3117850"/>
          <p14:tracePt t="25564" x="6040438" y="3132138"/>
          <p14:tracePt t="25574" x="6040438" y="3146425"/>
          <p14:tracePt t="25580" x="6040438" y="3160713"/>
          <p14:tracePt t="25591" x="6040438" y="3187700"/>
          <p14:tracePt t="25596" x="6040438" y="3228975"/>
          <p14:tracePt t="25604" x="6040438" y="3255963"/>
          <p14:tracePt t="25612" x="6040438" y="3297238"/>
          <p14:tracePt t="25625" x="6027738" y="3325813"/>
          <p14:tracePt t="25628" x="6027738" y="3352800"/>
          <p14:tracePt t="25637" x="6013450" y="3381375"/>
          <p14:tracePt t="25644" x="6013450" y="3408363"/>
          <p14:tracePt t="25656" x="5999163" y="3463925"/>
          <p14:tracePt t="25660" x="5999163" y="3490913"/>
          <p14:tracePt t="25669" x="5999163" y="3517900"/>
          <p14:tracePt t="25676" x="5984875" y="3532188"/>
          <p14:tracePt t="25690" x="5984875" y="3546475"/>
          <p14:tracePt t="25692" x="5984875" y="3560763"/>
          <p14:tracePt t="25700" x="5984875" y="3573463"/>
          <p14:tracePt t="25718" x="5984875" y="3587750"/>
          <p14:tracePt t="25725" x="5984875" y="3602038"/>
          <p14:tracePt t="25741" x="5984875" y="3614738"/>
          <p14:tracePt t="25752" x="5984875" y="3629025"/>
          <p14:tracePt t="25757" x="5984875" y="3643313"/>
          <p14:tracePt t="25764" x="5984875" y="3656013"/>
          <p14:tracePt t="25772" x="5984875" y="3670300"/>
          <p14:tracePt t="25781" x="5984875" y="3697288"/>
          <p14:tracePt t="25792" x="5984875" y="3711575"/>
          <p14:tracePt t="25796" x="5999163" y="3725863"/>
          <p14:tracePt t="25806" x="5999163" y="3740150"/>
          <p14:tracePt t="25812" x="5999163" y="3752850"/>
          <p14:tracePt t="25825" x="6013450" y="3752850"/>
          <p14:tracePt t="25830" x="6013450" y="3767138"/>
          <p14:tracePt t="25846" x="6013450" y="3781425"/>
          <p14:tracePt t="25870" x="6013450" y="3794125"/>
          <p14:tracePt t="25890" x="6013450" y="3808413"/>
          <p14:tracePt t="25902" x="6013450" y="3822700"/>
          <p14:tracePt t="25921" x="6013450" y="3835400"/>
          <p14:tracePt t="25926" x="6013450" y="3849688"/>
          <p14:tracePt t="25949" x="6013450" y="3863975"/>
          <p14:tracePt t="25952" x="5999163" y="3876675"/>
          <p14:tracePt t="25958" x="5999163" y="3890963"/>
          <p14:tracePt t="25967" x="5999163" y="3905250"/>
          <p14:tracePt t="25974" x="5999163" y="3932238"/>
          <p14:tracePt t="25990" x="5999163" y="3946525"/>
          <p14:tracePt t="25999" x="5999163" y="3960813"/>
          <p14:tracePt t="26017" x="5999163" y="3973513"/>
          <p14:tracePt t="26030" x="6013450" y="3973513"/>
          <p14:tracePt t="26038" x="6013450" y="3987800"/>
          <p14:tracePt t="26055" x="6013450" y="4002088"/>
          <p14:tracePt t="26064" x="6013450" y="4014788"/>
          <p14:tracePt t="26071" x="6013450" y="4029075"/>
          <p14:tracePt t="26080" x="6027738" y="4043363"/>
          <p14:tracePt t="26096" x="6027738" y="4056063"/>
          <p14:tracePt t="26105" x="6027738" y="4070350"/>
          <p14:tracePt t="26112" x="6027738" y="4084638"/>
          <p14:tracePt t="26120" x="6027738" y="4098925"/>
          <p14:tracePt t="26127" x="6027738" y="4111625"/>
          <p14:tracePt t="26136" x="6027738" y="4125913"/>
          <p14:tracePt t="26152" x="6027738" y="4140200"/>
          <p14:tracePt t="26160" x="6027738" y="4152900"/>
          <p14:tracePt t="26168" x="6027738" y="4167188"/>
          <p14:tracePt t="26175" x="6027738" y="4194175"/>
          <p14:tracePt t="26183" x="6027738" y="4222750"/>
          <p14:tracePt t="26201" x="6027738" y="4264025"/>
          <p14:tracePt t="26208" x="6027738" y="4291013"/>
          <p14:tracePt t="26216" x="6027738" y="4319588"/>
          <p14:tracePt t="26224" x="6027738" y="4346575"/>
          <p14:tracePt t="26234" x="6027738" y="4360863"/>
          <p14:tracePt t="26240" x="6013450" y="4373563"/>
          <p14:tracePt t="26256" x="6013450" y="4387850"/>
          <p14:tracePt t="26264" x="6013450" y="4402138"/>
          <p14:tracePt t="26283" x="6013450" y="4414838"/>
          <p14:tracePt t="26288" x="6013450" y="4429125"/>
          <p14:tracePt t="26296" x="6013450" y="4443413"/>
          <p14:tracePt t="26304" x="6013450" y="4470400"/>
          <p14:tracePt t="26313" x="6013450" y="4484688"/>
          <p14:tracePt t="26322" x="6013450" y="4498975"/>
          <p14:tracePt t="26328" x="6013450" y="4511675"/>
          <p14:tracePt t="26336" x="6013450" y="4525963"/>
          <p14:tracePt t="26346" x="6027738" y="4525963"/>
          <p14:tracePt t="26354" x="6027738" y="4540250"/>
          <p14:tracePt t="26367" x="6027738" y="4552950"/>
          <p14:tracePt t="26379" x="6040438" y="4567238"/>
          <p14:tracePt t="26385" x="6040438" y="4594225"/>
          <p14:tracePt t="26393" x="6054725" y="4608513"/>
          <p14:tracePt t="26402" x="6054725" y="4622800"/>
          <p14:tracePt t="26410" x="6054725" y="4649788"/>
          <p14:tracePt t="26417" x="6054725" y="4664075"/>
          <p14:tracePt t="26426" x="6054725" y="4678363"/>
          <p14:tracePt t="26434" x="6054725" y="4691063"/>
          <p14:tracePt t="26442" x="6054725" y="4705350"/>
          <p14:tracePt t="26449" x="6054725" y="4719638"/>
          <p14:tracePt t="26467" x="6054725" y="4732338"/>
          <p14:tracePt t="26490" x="6054725" y="4746625"/>
          <p14:tracePt t="26506" x="6054725" y="4760913"/>
          <p14:tracePt t="26522" x="6054725" y="4773613"/>
          <p14:tracePt t="26530" x="6054725" y="4787900"/>
          <p14:tracePt t="26538" x="6054725" y="4816475"/>
          <p14:tracePt t="26546" x="6069013" y="4829175"/>
          <p14:tracePt t="26554" x="6069013" y="4857750"/>
          <p14:tracePt t="26562" x="6081713" y="4884738"/>
          <p14:tracePt t="26570" x="6096000" y="4911725"/>
          <p14:tracePt t="26578" x="6096000" y="4926013"/>
          <p14:tracePt t="26586" x="6096000" y="4940300"/>
          <p14:tracePt t="26594" x="6096000" y="4953000"/>
          <p14:tracePt t="26611" x="6096000" y="4967288"/>
          <p14:tracePt t="26619" x="6096000" y="4981575"/>
          <p14:tracePt t="26636" x="6096000" y="4995863"/>
          <p14:tracePt t="26658" x="6096000" y="5008563"/>
          <p14:tracePt t="26668" x="6096000" y="5022850"/>
          <p14:tracePt t="26676" x="6081713" y="5037138"/>
          <p14:tracePt t="26692" x="6069013" y="5049838"/>
          <p14:tracePt t="26701" x="6069013" y="5064125"/>
          <p14:tracePt t="26716" x="6069013" y="5078413"/>
          <p14:tracePt t="26732" x="6054725" y="5078413"/>
          <p14:tracePt t="26772" x="6054725" y="5091113"/>
          <p14:tracePt t="26788" x="6054725" y="5105400"/>
          <p14:tracePt t="26804" x="6054725" y="5119688"/>
          <p14:tracePt t="26820" x="6054725" y="5132388"/>
          <p14:tracePt t="26830" x="6054725" y="5146675"/>
          <p14:tracePt t="26844" x="6054725" y="5160963"/>
          <p14:tracePt t="26871" x="6054725" y="5175250"/>
          <p14:tracePt t="26885" x="6054725" y="5187950"/>
          <p14:tracePt t="26901" x="6040438" y="5187950"/>
          <p14:tracePt t="26910" x="6040438" y="5202238"/>
          <p14:tracePt t="27135" x="0" y="0"/>
        </p14:tracePtLst>
        <p14:tracePtLst>
          <p14:tracePt t="34941" x="7296150" y="2443163"/>
          <p14:tracePt t="34949" x="7281863" y="2443163"/>
          <p14:tracePt t="34970" x="7267575" y="2455863"/>
          <p14:tracePt t="34986" x="7254875" y="2470150"/>
          <p14:tracePt t="35018" x="7240588" y="2470150"/>
          <p14:tracePt t="35060" x="7240588" y="2484438"/>
          <p14:tracePt t="35108" x="7254875" y="2497138"/>
          <p14:tracePt t="35116" x="7267575" y="2497138"/>
          <p14:tracePt t="35125" x="7281863" y="2497138"/>
          <p14:tracePt t="35132" x="7337425" y="2497138"/>
          <p14:tracePt t="35140" x="7405688" y="2497138"/>
          <p14:tracePt t="35148" x="7502525" y="2497138"/>
          <p14:tracePt t="35158" x="7599363" y="2497138"/>
          <p14:tracePt t="35164" x="7723188" y="2497138"/>
          <p14:tracePt t="35172" x="7902575" y="2484438"/>
          <p14:tracePt t="35180" x="8067675" y="2484438"/>
          <p14:tracePt t="35188" x="8178800" y="2484438"/>
          <p14:tracePt t="35196" x="8370888" y="2484438"/>
          <p14:tracePt t="35204" x="8550275" y="2484438"/>
          <p14:tracePt t="35211" x="8688388" y="2484438"/>
          <p14:tracePt t="35220" x="8855075" y="2484438"/>
          <p14:tracePt t="35230" x="8991600" y="2484438"/>
          <p14:tracePt t="35236" x="9061450" y="2484438"/>
          <p14:tracePt t="35244" x="9117013" y="2484438"/>
          <p14:tracePt t="35332" x="9117013" y="2497138"/>
          <p14:tracePt t="35348" x="9117013" y="2511425"/>
          <p14:tracePt t="35374" x="9102725" y="2525713"/>
          <p14:tracePt t="35398" x="9102725" y="2538413"/>
          <p14:tracePt t="35406" x="9088438" y="2538413"/>
          <p14:tracePt t="35414" x="9088438" y="2552700"/>
          <p14:tracePt t="35422" x="9075738" y="2552700"/>
          <p14:tracePt t="35430" x="9061450" y="2566988"/>
          <p14:tracePt t="35438" x="9032875" y="2579688"/>
          <p14:tracePt t="35448" x="9005888" y="2593975"/>
          <p14:tracePt t="35454" x="8950325" y="2608263"/>
          <p14:tracePt t="35462" x="8923338" y="2608263"/>
          <p14:tracePt t="35470" x="8855075" y="2622550"/>
          <p14:tracePt t="35478" x="8770938" y="2635250"/>
          <p14:tracePt t="35487" x="8688388" y="2635250"/>
          <p14:tracePt t="35495" x="8634413" y="2649538"/>
          <p14:tracePt t="35502" x="8523288" y="2649538"/>
          <p14:tracePt t="35510" x="8399463" y="2649538"/>
          <p14:tracePt t="35520" x="8288338" y="2649538"/>
          <p14:tracePt t="35526" x="8150225" y="2649538"/>
          <p14:tracePt t="35534" x="8013700" y="2649538"/>
          <p14:tracePt t="35542" x="7875588" y="2649538"/>
          <p14:tracePt t="35550" x="7764463" y="2649538"/>
          <p14:tracePt t="35558" x="7640638" y="2649538"/>
          <p14:tracePt t="35566" x="7599363" y="2649538"/>
          <p14:tracePt t="35574" x="7543800" y="2663825"/>
          <p14:tracePt t="35583" x="7516813" y="2663825"/>
          <p14:tracePt t="35589" x="7502525" y="2663825"/>
          <p14:tracePt t="35597" x="7488238" y="2663825"/>
          <p14:tracePt t="35656" x="7488238" y="2676525"/>
          <p14:tracePt t="35728" x="7502525" y="2676525"/>
          <p14:tracePt t="35736" x="7516813" y="2676525"/>
          <p14:tracePt t="35746" x="7543800" y="2676525"/>
          <p14:tracePt t="35752" x="7558088" y="2676525"/>
          <p14:tracePt t="35762" x="7599363" y="2663825"/>
          <p14:tracePt t="35768" x="7626350" y="2663825"/>
          <p14:tracePt t="35777" x="7708900" y="2649538"/>
          <p14:tracePt t="35784" x="7764463" y="2635250"/>
          <p14:tracePt t="35792" x="7875588" y="2622550"/>
          <p14:tracePt t="35799" x="7929563" y="2608263"/>
          <p14:tracePt t="35808" x="8067675" y="2579688"/>
          <p14:tracePt t="35817" x="8137525" y="2552700"/>
          <p14:tracePt t="35824" x="8302625" y="2525713"/>
          <p14:tracePt t="35833" x="8370888" y="2511425"/>
          <p14:tracePt t="35840" x="8509000" y="2470150"/>
          <p14:tracePt t="35851" x="8564563" y="2455863"/>
          <p14:tracePt t="35856" x="8647113" y="2428875"/>
          <p14:tracePt t="35864" x="8661400" y="2414588"/>
          <p14:tracePt t="36066" x="8661400" y="2428875"/>
          <p14:tracePt t="36138" x="8661400" y="2443163"/>
          <p14:tracePt t="36260" x="0" y="0"/>
        </p14:tracePtLst>
        <p14:tracePtLst>
          <p14:tracePt t="42599" x="8026400" y="2952750"/>
          <p14:tracePt t="42708" x="8013700" y="2952750"/>
          <p14:tracePt t="42719" x="7999413" y="2952750"/>
          <p14:tracePt t="42724" x="7985125" y="2952750"/>
          <p14:tracePt t="42732" x="7972425" y="2952750"/>
          <p14:tracePt t="42740" x="7943850" y="2952750"/>
          <p14:tracePt t="42752" x="7929563" y="2938463"/>
          <p14:tracePt t="42756" x="7916863" y="2938463"/>
          <p14:tracePt t="42764" x="7902575" y="2938463"/>
          <p14:tracePt t="42784" x="7888288" y="2938463"/>
          <p14:tracePt t="42804" x="7875588" y="2925763"/>
          <p14:tracePt t="42824" x="7861300" y="2925763"/>
          <p14:tracePt t="42828" x="7847013" y="2911475"/>
          <p14:tracePt t="42838" x="7834313" y="2897188"/>
          <p14:tracePt t="42848" x="7834313" y="2884488"/>
          <p14:tracePt t="42856" x="7820025" y="2870200"/>
          <p14:tracePt t="42862" x="7793038" y="2855913"/>
          <p14:tracePt t="42872" x="7778750" y="2828925"/>
          <p14:tracePt t="42891" x="7764463" y="2801938"/>
          <p14:tracePt t="42894" x="7737475" y="2759075"/>
          <p14:tracePt t="42901" x="7708900" y="2717800"/>
          <p14:tracePt t="42911" x="7681913" y="2690813"/>
          <p14:tracePt t="42918" x="7667625" y="2663825"/>
          <p14:tracePt t="42925" x="7640638" y="2622550"/>
          <p14:tracePt t="42933" x="7626350" y="2593975"/>
          <p14:tracePt t="42950" x="7613650" y="2566988"/>
          <p14:tracePt t="42957" x="7599363" y="2552700"/>
          <p14:tracePt t="42967" x="7585075" y="2538413"/>
          <p14:tracePt t="42973" x="7572375" y="2538413"/>
          <p14:tracePt t="42981" x="7558088" y="2525713"/>
          <p14:tracePt t="42990" x="7543800" y="2525713"/>
          <p14:tracePt t="42997" x="7531100" y="2525713"/>
          <p14:tracePt t="43005" x="7531100" y="2511425"/>
          <p14:tracePt t="43013" x="7502525" y="2511425"/>
          <p14:tracePt t="43021" x="7488238" y="2511425"/>
          <p14:tracePt t="43029" x="7446963" y="2497138"/>
          <p14:tracePt t="43037" x="7434263" y="2484438"/>
          <p14:tracePt t="43045" x="7378700" y="2470150"/>
          <p14:tracePt t="43054" x="7351713" y="2470150"/>
          <p14:tracePt t="43061" x="7310438" y="2455863"/>
          <p14:tracePt t="43070" x="7254875" y="2455863"/>
          <p14:tracePt t="43077" x="7185025" y="2455863"/>
          <p14:tracePt t="43087" x="7131050" y="2455863"/>
          <p14:tracePt t="43093" x="7075488" y="2455863"/>
          <p14:tracePt t="43101" x="7046913" y="2470150"/>
          <p14:tracePt t="43111" x="7005638" y="2484438"/>
          <p14:tracePt t="43120" x="6964363" y="2497138"/>
          <p14:tracePt t="43128" x="6951663" y="2511425"/>
          <p14:tracePt t="43136" x="6923088" y="2525713"/>
          <p14:tracePt t="43143" x="6896100" y="2525713"/>
          <p14:tracePt t="43151" x="6881813" y="2538413"/>
          <p14:tracePt t="43159" x="6869113" y="2538413"/>
          <p14:tracePt t="43167" x="6854825" y="2552700"/>
          <p14:tracePt t="43176" x="6840538" y="2552700"/>
          <p14:tracePt t="43184" x="6826250" y="2552700"/>
          <p14:tracePt t="43191" x="6813550" y="2552700"/>
          <p14:tracePt t="43209" x="6799263" y="2552700"/>
          <p14:tracePt t="43217" x="6784975" y="2552700"/>
          <p14:tracePt t="43223" x="6772275" y="2566988"/>
          <p14:tracePt t="43231" x="6757988" y="2566988"/>
          <p14:tracePt t="43256" x="6743700" y="2579688"/>
          <p14:tracePt t="43272" x="6731000" y="2579688"/>
          <p14:tracePt t="43279" x="6716713" y="2579688"/>
          <p14:tracePt t="43297" x="6716713" y="2593975"/>
          <p14:tracePt t="43303" x="6702425" y="2593975"/>
          <p14:tracePt t="43322" x="6689725" y="2593975"/>
          <p14:tracePt t="43442" x="0" y="0"/>
        </p14:tracePtLst>
        <p14:tracePtLst>
          <p14:tracePt t="54211" x="5295900" y="3063875"/>
          <p14:tracePt t="54234" x="5281613" y="3063875"/>
          <p14:tracePt t="54246" x="5240338" y="3049588"/>
          <p14:tracePt t="54254" x="5227638" y="3035300"/>
          <p14:tracePt t="54268" x="5186363" y="3035300"/>
          <p14:tracePt t="54270" x="5157788" y="3022600"/>
          <p14:tracePt t="54278" x="5116513" y="3008313"/>
          <p14:tracePt t="54286" x="5075238" y="2994025"/>
          <p14:tracePt t="54294" x="5048250" y="2981325"/>
          <p14:tracePt t="54302" x="5033963" y="2981325"/>
          <p14:tracePt t="54327" x="4992688" y="2967038"/>
          <p14:tracePt t="54337" x="4978400" y="2967038"/>
          <p14:tracePt t="54342" x="4965700" y="2952750"/>
          <p14:tracePt t="54350" x="4951413" y="2952750"/>
          <p14:tracePt t="54358" x="4937125" y="2952750"/>
          <p14:tracePt t="54366" x="4895850" y="2938463"/>
          <p14:tracePt t="54378" x="4854575" y="2938463"/>
          <p14:tracePt t="54382" x="4813300" y="2938463"/>
          <p14:tracePt t="54390" x="4772025" y="2925763"/>
          <p14:tracePt t="54398" x="4730750" y="2925763"/>
          <p14:tracePt t="54406" x="4703763" y="2925763"/>
          <p14:tracePt t="54414" x="4675188" y="2925763"/>
          <p14:tracePt t="54422" x="4660900" y="2925763"/>
          <p14:tracePt t="54435" x="4648200" y="2925763"/>
          <p14:tracePt t="54438" x="4633913" y="2925763"/>
          <p14:tracePt t="54866" x="4633913" y="2911475"/>
          <p14:tracePt t="54954" x="0" y="0"/>
        </p14:tracePtLst>
        <p14:tracePtLst>
          <p14:tracePt t="57046" x="9323388" y="3201988"/>
          <p14:tracePt t="57325" x="9337675" y="3201988"/>
          <p14:tracePt t="57348" x="9350375" y="3201988"/>
          <p14:tracePt t="57356" x="9350375" y="3187700"/>
          <p14:tracePt t="57372" x="9364663" y="3187700"/>
          <p14:tracePt t="57388" x="9378950" y="3187700"/>
          <p14:tracePt t="57404" x="9391650" y="3187700"/>
          <p14:tracePt t="57412" x="9405938" y="3187700"/>
          <p14:tracePt t="57420" x="9420225" y="3187700"/>
          <p14:tracePt t="57437" x="9432925" y="3187700"/>
          <p14:tracePt t="57444" x="9447213" y="3173413"/>
          <p14:tracePt t="57453" x="9461500" y="3173413"/>
          <p14:tracePt t="57460" x="9475788" y="3173413"/>
          <p14:tracePt t="57469" x="9502775" y="3173413"/>
          <p14:tracePt t="57476" x="9517063" y="3173413"/>
          <p14:tracePt t="57486" x="9544050" y="3173413"/>
          <p14:tracePt t="57492" x="9571038" y="3173413"/>
          <p14:tracePt t="57501" x="9612313" y="3173413"/>
          <p14:tracePt t="57510" x="9640888" y="3173413"/>
          <p14:tracePt t="57516" x="9682163" y="3173413"/>
          <p14:tracePt t="57526" x="9723438" y="3173413"/>
          <p14:tracePt t="57534" x="9764713" y="3173413"/>
          <p14:tracePt t="57540" x="9820275" y="3173413"/>
          <p14:tracePt t="57548" x="9861550" y="3160713"/>
          <p14:tracePt t="57556" x="9902825" y="3160713"/>
          <p14:tracePt t="57567" x="9944100" y="3160713"/>
          <p14:tracePt t="57573" x="9971088" y="3160713"/>
          <p14:tracePt t="57580" x="9985375" y="3160713"/>
          <p14:tracePt t="58186" x="0" y="0"/>
        </p14:tracePtLst>
        <p14:tracePtLst>
          <p14:tracePt t="64896" x="3806825" y="593725"/>
          <p14:tracePt t="64902" x="3765550" y="565150"/>
          <p14:tracePt t="64908" x="3736975" y="538163"/>
          <p14:tracePt t="64916" x="3695700" y="511175"/>
          <p14:tracePt t="64924" x="3654425" y="496888"/>
          <p14:tracePt t="64933" x="3613150" y="469900"/>
          <p14:tracePt t="64940" x="3586163" y="455613"/>
          <p14:tracePt t="64957" x="3544888" y="441325"/>
          <p14:tracePt t="64964" x="3516313" y="427038"/>
          <p14:tracePt t="64972" x="3475038" y="400050"/>
          <p14:tracePt t="64980" x="3433763" y="385763"/>
          <p14:tracePt t="64989" x="3392488" y="373063"/>
          <p14:tracePt t="64996" x="3336925" y="344488"/>
          <p14:tracePt t="65012" x="3282950" y="317500"/>
          <p14:tracePt t="65022" x="3227388" y="303213"/>
          <p14:tracePt t="65027" x="3159125" y="276225"/>
          <p14:tracePt t="65036" x="3103563" y="261938"/>
          <p14:tracePt t="65047" x="3048000" y="247650"/>
          <p14:tracePt t="65060" x="3006725" y="247650"/>
          <p14:tracePt t="65068" x="2979738" y="247650"/>
          <p14:tracePt t="65078" x="2965450" y="247650"/>
          <p14:tracePt t="65086" x="2951163" y="247650"/>
          <p14:tracePt t="65094" x="2936875" y="247650"/>
          <p14:tracePt t="65110" x="2909888" y="234950"/>
          <p14:tracePt t="65121" x="2882900" y="234950"/>
          <p14:tracePt t="65126" x="2854325" y="234950"/>
          <p14:tracePt t="65134" x="2813050" y="234950"/>
          <p14:tracePt t="65150" x="2771775" y="234950"/>
          <p14:tracePt t="65158" x="2730500" y="234950"/>
          <p14:tracePt t="65167" x="2674938" y="234950"/>
          <p14:tracePt t="65174" x="2620963" y="234950"/>
          <p14:tracePt t="65190" x="2551113" y="234950"/>
          <p14:tracePt t="65199" x="2482850" y="247650"/>
          <p14:tracePt t="65206" x="2413000" y="247650"/>
          <p14:tracePt t="65214" x="2359025" y="247650"/>
          <p14:tracePt t="65230" x="2303463" y="261938"/>
          <p14:tracePt t="65238" x="2262188" y="261938"/>
          <p14:tracePt t="65248" x="2233613" y="276225"/>
          <p14:tracePt t="65253" x="2206625" y="276225"/>
          <p14:tracePt t="65270" x="2192338" y="276225"/>
          <p14:tracePt t="65277" x="2179638" y="290513"/>
          <p14:tracePt t="65326" x="2179638" y="303213"/>
          <p14:tracePt t="65342" x="2165350" y="317500"/>
          <p14:tracePt t="65353" x="2165350" y="344488"/>
          <p14:tracePt t="65360" x="2165350" y="373063"/>
          <p14:tracePt t="65370" x="2151063" y="400050"/>
          <p14:tracePt t="65387" x="2138363" y="441325"/>
          <p14:tracePt t="65391" x="2138363" y="482600"/>
          <p14:tracePt t="65401" x="2138363" y="523875"/>
          <p14:tracePt t="65418" x="2138363" y="593725"/>
          <p14:tracePt t="65424" x="2151063" y="661988"/>
          <p14:tracePt t="65432" x="2179638" y="717550"/>
          <p14:tracePt t="65440" x="2220913" y="785813"/>
          <p14:tracePt t="65448" x="2274888" y="855663"/>
          <p14:tracePt t="65456" x="2303463" y="896938"/>
          <p14:tracePt t="65464" x="2371725" y="979488"/>
          <p14:tracePt t="65472" x="2454275" y="1062038"/>
          <p14:tracePt t="65480" x="2524125" y="1131888"/>
          <p14:tracePt t="65488" x="2565400" y="1173163"/>
          <p14:tracePt t="65496" x="2647950" y="1228725"/>
          <p14:tracePt t="65504" x="2730500" y="1270000"/>
          <p14:tracePt t="65512" x="2800350" y="1296988"/>
          <p14:tracePt t="65520" x="2827338" y="1311275"/>
          <p14:tracePt t="65527" x="2909888" y="1338263"/>
          <p14:tracePt t="65536" x="2979738" y="1338263"/>
          <p14:tracePt t="65544" x="3033713" y="1352550"/>
          <p14:tracePt t="65552" x="3074988" y="1352550"/>
          <p14:tracePt t="65561" x="3130550" y="1352550"/>
          <p14:tracePt t="65568" x="3159125" y="1352550"/>
          <p14:tracePt t="65576" x="3200400" y="1352550"/>
          <p14:tracePt t="65584" x="3241675" y="1352550"/>
          <p14:tracePt t="65592" x="3268663" y="1352550"/>
          <p14:tracePt t="65600" x="3309938" y="1338263"/>
          <p14:tracePt t="65608" x="3336925" y="1338263"/>
          <p14:tracePt t="65619" x="3392488" y="1323975"/>
          <p14:tracePt t="65624" x="3421063" y="1311275"/>
          <p14:tracePt t="65636" x="3489325" y="1311275"/>
          <p14:tracePt t="65642" x="3530600" y="1311275"/>
          <p14:tracePt t="65650" x="3627438" y="1296988"/>
          <p14:tracePt t="65658" x="3668713" y="1296988"/>
          <p14:tracePt t="65666" x="3765550" y="1296988"/>
          <p14:tracePt t="65674" x="3806825" y="1282700"/>
          <p14:tracePt t="65683" x="3848100" y="1270000"/>
          <p14:tracePt t="65690" x="3903663" y="1255713"/>
          <p14:tracePt t="65699" x="3916363" y="1241425"/>
          <p14:tracePt t="65706" x="3957638" y="1214438"/>
          <p14:tracePt t="65716" x="3971925" y="1200150"/>
          <p14:tracePt t="65722" x="3986213" y="1173163"/>
          <p14:tracePt t="65730" x="3998913" y="1131888"/>
          <p14:tracePt t="65738" x="4013200" y="1090613"/>
          <p14:tracePt t="65748" x="4013200" y="1049338"/>
          <p14:tracePt t="65754" x="4013200" y="993775"/>
          <p14:tracePt t="65762" x="4013200" y="882650"/>
          <p14:tracePt t="65769" x="3998913" y="828675"/>
          <p14:tracePt t="65778" x="3986213" y="785813"/>
          <p14:tracePt t="65786" x="3957638" y="703263"/>
          <p14:tracePt t="65794" x="3944938" y="676275"/>
          <p14:tracePt t="65803" x="3930650" y="635000"/>
          <p14:tracePt t="65810" x="3916363" y="620713"/>
          <p14:tracePt t="65818" x="3903663" y="606425"/>
          <p14:tracePt t="65825" x="3889375" y="579438"/>
          <p14:tracePt t="65834" x="3875088" y="579438"/>
          <p14:tracePt t="65842" x="3848100" y="552450"/>
          <p14:tracePt t="65850" x="3833813" y="552450"/>
          <p14:tracePt t="65858" x="3792538" y="538163"/>
          <p14:tracePt t="65866" x="3778250" y="523875"/>
          <p14:tracePt t="65874" x="3724275" y="523875"/>
          <p14:tracePt t="65882" x="3695700" y="511175"/>
          <p14:tracePt t="65890" x="3627438" y="496888"/>
          <p14:tracePt t="65898" x="3600450" y="496888"/>
          <p14:tracePt t="65905" x="3516313" y="482600"/>
          <p14:tracePt t="65916" x="3462338" y="469900"/>
          <p14:tracePt t="65921" x="3406775" y="455613"/>
          <p14:tracePt t="65931" x="3309938" y="441325"/>
          <p14:tracePt t="65952" x="3200400" y="441325"/>
          <p14:tracePt t="65956" x="3116263" y="441325"/>
          <p14:tracePt t="65963" x="3074988" y="441325"/>
          <p14:tracePt t="65971" x="3048000" y="441325"/>
          <p14:tracePt t="65981" x="2979738" y="455613"/>
          <p14:tracePt t="65987" x="2951163" y="469900"/>
          <p14:tracePt t="65996" x="2924175" y="469900"/>
          <p14:tracePt t="66004" x="2882900" y="469900"/>
          <p14:tracePt t="66015" x="2813050" y="482600"/>
          <p14:tracePt t="66019" x="2786063" y="496888"/>
          <p14:tracePt t="66027" x="2744788" y="496888"/>
          <p14:tracePt t="66036" x="2703513" y="496888"/>
          <p14:tracePt t="66044" x="2647950" y="496888"/>
          <p14:tracePt t="66052" x="2620963" y="496888"/>
          <p14:tracePt t="66059" x="2592388" y="496888"/>
          <p14:tracePt t="66068" x="2579688" y="496888"/>
          <p14:tracePt t="66077" x="2551113" y="496888"/>
          <p14:tracePt t="66084" x="2509838" y="496888"/>
          <p14:tracePt t="66092" x="2495550" y="496888"/>
          <p14:tracePt t="66099" x="2468563" y="496888"/>
          <p14:tracePt t="66108" x="2454275" y="496888"/>
          <p14:tracePt t="66115" x="2427288" y="511175"/>
          <p14:tracePt t="66123" x="2400300" y="511175"/>
          <p14:tracePt t="66131" x="2359025" y="523875"/>
          <p14:tracePt t="66140" x="2344738" y="538163"/>
          <p14:tracePt t="66148" x="2317750" y="552450"/>
          <p14:tracePt t="66155" x="2289175" y="565150"/>
          <p14:tracePt t="66163" x="2262188" y="579438"/>
          <p14:tracePt t="66172" x="2233613" y="593725"/>
          <p14:tracePt t="66180" x="2192338" y="606425"/>
          <p14:tracePt t="66188" x="2165350" y="635000"/>
          <p14:tracePt t="66197" x="2138363" y="649288"/>
          <p14:tracePt t="66204" x="2124075" y="661988"/>
          <p14:tracePt t="66213" x="2082800" y="676275"/>
          <p14:tracePt t="66222" x="2068513" y="690563"/>
          <p14:tracePt t="66230" x="2054225" y="703263"/>
          <p14:tracePt t="66238" x="2041525" y="717550"/>
          <p14:tracePt t="66246" x="2041525" y="731838"/>
          <p14:tracePt t="66254" x="2027238" y="731838"/>
          <p14:tracePt t="66261" x="2012950" y="744538"/>
          <p14:tracePt t="66278" x="2000250" y="758825"/>
          <p14:tracePt t="66294" x="2000250" y="773113"/>
          <p14:tracePt t="66302" x="1985963" y="785813"/>
          <p14:tracePt t="66311" x="1985963" y="800100"/>
          <p14:tracePt t="66318" x="1985963" y="814388"/>
          <p14:tracePt t="66326" x="1971675" y="828675"/>
          <p14:tracePt t="66334" x="1971675" y="841375"/>
          <p14:tracePt t="66343" x="1971675" y="869950"/>
          <p14:tracePt t="66350" x="1971675" y="882650"/>
          <p14:tracePt t="66357" x="1971675" y="911225"/>
          <p14:tracePt t="66366" x="1971675" y="938213"/>
          <p14:tracePt t="66375" x="1971675" y="952500"/>
          <p14:tracePt t="66382" x="1971675" y="965200"/>
          <p14:tracePt t="66390" x="1971675" y="993775"/>
          <p14:tracePt t="66397" x="1971675" y="1008063"/>
          <p14:tracePt t="66407" x="1971675" y="1020763"/>
          <p14:tracePt t="66413" x="1971675" y="1035050"/>
          <p14:tracePt t="66422" x="1985963" y="1049338"/>
          <p14:tracePt t="66431" x="1985963" y="1076325"/>
          <p14:tracePt t="66438" x="2000250" y="1090613"/>
          <p14:tracePt t="66446" x="2012950" y="1103313"/>
          <p14:tracePt t="66454" x="2027238" y="1117600"/>
          <p14:tracePt t="66462" x="2027238" y="1131888"/>
          <p14:tracePt t="66479" x="2041525" y="1158875"/>
          <p14:tracePt t="66488" x="2068513" y="1173163"/>
          <p14:tracePt t="66499" x="2082800" y="1200150"/>
          <p14:tracePt t="66510" x="2109788" y="1228725"/>
          <p14:tracePt t="66516" x="2138363" y="1241425"/>
          <p14:tracePt t="66525" x="2179638" y="1270000"/>
          <p14:tracePt t="66532" x="2206625" y="1282700"/>
          <p14:tracePt t="66542" x="2247900" y="1296988"/>
          <p14:tracePt t="66548" x="2289175" y="1311275"/>
          <p14:tracePt t="66556" x="2344738" y="1323975"/>
          <p14:tracePt t="66564" x="2386013" y="1338263"/>
          <p14:tracePt t="66576" x="2441575" y="1352550"/>
          <p14:tracePt t="66588" x="2482850" y="1352550"/>
          <p14:tracePt t="66596" x="2538413" y="1366838"/>
          <p14:tracePt t="66605" x="2592388" y="1379538"/>
          <p14:tracePt t="66612" x="2633663" y="1379538"/>
          <p14:tracePt t="66620" x="2689225" y="1393825"/>
          <p14:tracePt t="66628" x="2730500" y="1408113"/>
          <p14:tracePt t="66636" x="2786063" y="1408113"/>
          <p14:tracePt t="66654" x="2827338" y="1420813"/>
          <p14:tracePt t="66660" x="2882900" y="1435100"/>
          <p14:tracePt t="66668" x="2936875" y="1449388"/>
          <p14:tracePt t="66675" x="3006725" y="1449388"/>
          <p14:tracePt t="66685" x="3062288" y="1462088"/>
          <p14:tracePt t="66692" x="3130550" y="1462088"/>
          <p14:tracePt t="66700" x="3200400" y="1462088"/>
          <p14:tracePt t="66715" x="3268663" y="1462088"/>
          <p14:tracePt t="66724" x="3324225" y="1462088"/>
          <p14:tracePt t="66732" x="3365500" y="1462088"/>
          <p14:tracePt t="66739" x="3406775" y="1462088"/>
          <p14:tracePt t="66747" x="3433763" y="1462088"/>
          <p14:tracePt t="66757" x="3462338" y="1462088"/>
          <p14:tracePt t="66766" x="3489325" y="1462088"/>
          <p14:tracePt t="66782" x="3516313" y="1462088"/>
          <p14:tracePt t="66791" x="3530600" y="1462088"/>
          <p14:tracePt t="66798" x="3557588" y="1449388"/>
          <p14:tracePt t="66806" x="3586163" y="1435100"/>
          <p14:tracePt t="66814" x="3627438" y="1420813"/>
          <p14:tracePt t="66823" x="3654425" y="1408113"/>
          <p14:tracePt t="66839" x="3695700" y="1393825"/>
          <p14:tracePt t="66845" x="3724275" y="1366838"/>
          <p14:tracePt t="66854" x="3765550" y="1352550"/>
          <p14:tracePt t="66862" x="3792538" y="1338263"/>
          <p14:tracePt t="66871" x="3833813" y="1323975"/>
          <p14:tracePt t="66887" x="3862388" y="1311275"/>
          <p14:tracePt t="66894" x="3889375" y="1296988"/>
          <p14:tracePt t="66903" x="3916363" y="1282700"/>
          <p14:tracePt t="66909" x="3930650" y="1270000"/>
          <p14:tracePt t="66934" x="3944938" y="1270000"/>
          <p14:tracePt t="66953" x="3957638" y="1255713"/>
          <p14:tracePt t="66967" x="3971925" y="1241425"/>
          <p14:tracePt t="66982" x="3986213" y="1241425"/>
          <p14:tracePt t="66990" x="3998913" y="1228725"/>
          <p14:tracePt t="66998" x="3998913" y="1214438"/>
          <p14:tracePt t="67006" x="4013200" y="1200150"/>
          <p14:tracePt t="67022" x="4027488" y="1187450"/>
          <p14:tracePt t="67031" x="4054475" y="1173163"/>
          <p14:tracePt t="67039" x="4068763" y="1144588"/>
          <p14:tracePt t="67046" x="4083050" y="1131888"/>
          <p14:tracePt t="67064" x="4095750" y="1103313"/>
          <p14:tracePt t="67070" x="4110038" y="1076325"/>
          <p14:tracePt t="67080" x="4137025" y="1062038"/>
          <p14:tracePt t="67089" x="4151313" y="1049338"/>
          <p14:tracePt t="67104" x="4165600" y="1020763"/>
          <p14:tracePt t="67111" x="4165600" y="1008063"/>
          <p14:tracePt t="67121" x="4178300" y="993775"/>
          <p14:tracePt t="67136" x="4178300" y="965200"/>
          <p14:tracePt t="67144" x="4192588" y="952500"/>
          <p14:tracePt t="67153" x="4206875" y="923925"/>
          <p14:tracePt t="67160" x="4206875" y="896938"/>
          <p14:tracePt t="67175" x="4206875" y="855663"/>
          <p14:tracePt t="67184" x="4206875" y="828675"/>
          <p14:tracePt t="67191" x="4206875" y="814388"/>
          <p14:tracePt t="67280" x="4206875" y="800100"/>
          <p14:tracePt t="67312" x="4206875" y="785813"/>
          <p14:tracePt t="67328" x="4219575" y="785813"/>
          <p14:tracePt t="67362" x="4219575" y="773113"/>
          <p14:tracePt t="67394" x="4219575" y="758825"/>
          <p14:tracePt t="67426" x="4219575" y="744538"/>
          <p14:tracePt t="67467" x="4219575" y="731838"/>
          <p14:tracePt t="67483" x="4219575" y="717550"/>
          <p14:tracePt t="67498" x="4206875" y="717550"/>
          <p14:tracePt t="67533" x="4206875" y="703263"/>
          <p14:tracePt t="67538" x="4192588" y="703263"/>
          <p14:tracePt t="67554" x="4192588" y="690563"/>
          <p14:tracePt t="67563" x="4192588" y="676275"/>
          <p14:tracePt t="67578" x="4192588" y="661988"/>
          <p14:tracePt t="67586" x="4192588" y="649288"/>
          <p14:tracePt t="67610" x="4192588" y="635000"/>
          <p14:tracePt t="67917" x="0" y="0"/>
        </p14:tracePtLst>
        <p14:tracePtLst>
          <p14:tracePt t="70608" x="3848100" y="1808163"/>
          <p14:tracePt t="70644" x="3848100" y="1793875"/>
          <p14:tracePt t="70652" x="3833813" y="1793875"/>
          <p14:tracePt t="70660" x="3821113" y="1779588"/>
          <p14:tracePt t="70670" x="3792538" y="1766888"/>
          <p14:tracePt t="70676" x="3778250" y="1752600"/>
          <p14:tracePt t="70684" x="3751263" y="1738313"/>
          <p14:tracePt t="70692" x="3695700" y="1725613"/>
          <p14:tracePt t="70703" x="3654425" y="1711325"/>
          <p14:tracePt t="70708" x="3557588" y="1682750"/>
          <p14:tracePt t="70720" x="3503613" y="1655763"/>
          <p14:tracePt t="70724" x="3351213" y="1628775"/>
          <p14:tracePt t="70734" x="3268663" y="1600200"/>
          <p14:tracePt t="70742" x="3089275" y="1558925"/>
          <p14:tracePt t="70750" x="3006725" y="1531938"/>
          <p14:tracePt t="70758" x="2827338" y="1490663"/>
          <p14:tracePt t="70766" x="2744788" y="1462088"/>
          <p14:tracePt t="70774" x="2592388" y="1435100"/>
          <p14:tracePt t="70782" x="2538413" y="1435100"/>
          <p14:tracePt t="70791" x="2427288" y="1420813"/>
          <p14:tracePt t="70798" x="2386013" y="1420813"/>
          <p14:tracePt t="70806" x="2317750" y="1408113"/>
          <p14:tracePt t="70814" x="2289175" y="1408113"/>
          <p14:tracePt t="70824" x="2262188" y="1408113"/>
          <p14:tracePt t="70831" x="2233613" y="1408113"/>
          <p14:tracePt t="70840" x="2206625" y="1408113"/>
          <p14:tracePt t="70846" x="2179638" y="1408113"/>
          <p14:tracePt t="70855" x="2124075" y="1408113"/>
          <p14:tracePt t="70863" x="2097088" y="1408113"/>
          <p14:tracePt t="70871" x="2012950" y="1420813"/>
          <p14:tracePt t="70878" x="1971675" y="1420813"/>
          <p14:tracePt t="70886" x="1862138" y="1420813"/>
          <p14:tracePt t="70894" x="1806575" y="1420813"/>
          <p14:tracePt t="70903" x="1697038" y="1435100"/>
          <p14:tracePt t="70910" x="1600200" y="1449388"/>
          <p14:tracePt t="70918" x="1544638" y="1462088"/>
          <p14:tracePt t="70926" x="1462088" y="1490663"/>
          <p14:tracePt t="70934" x="1420813" y="1503363"/>
          <p14:tracePt t="70952" x="1309688" y="1546225"/>
          <p14:tracePt t="70958" x="1255713" y="1587500"/>
          <p14:tracePt t="70966" x="1214438" y="1600200"/>
          <p14:tracePt t="70974" x="1158875" y="1641475"/>
          <p14:tracePt t="70982" x="1130300" y="1670050"/>
          <p14:tracePt t="70990" x="1103313" y="1697038"/>
          <p14:tracePt t="71000" x="1047750" y="1752600"/>
          <p14:tracePt t="71006" x="1020763" y="1779588"/>
          <p14:tracePt t="71016" x="993775" y="1820863"/>
          <p14:tracePt t="71024" x="965200" y="1862138"/>
          <p14:tracePt t="71032" x="938213" y="1890713"/>
          <p14:tracePt t="71040" x="896938" y="1946275"/>
          <p14:tracePt t="71048" x="882650" y="1958975"/>
          <p14:tracePt t="71056" x="855663" y="1987550"/>
          <p14:tracePt t="71064" x="827088" y="2014538"/>
          <p14:tracePt t="71073" x="814388" y="2041525"/>
          <p14:tracePt t="71080" x="814388" y="2055813"/>
          <p14:tracePt t="71090" x="800100" y="2084388"/>
          <p14:tracePt t="71096" x="800100" y="2111375"/>
          <p14:tracePt t="71104" x="800100" y="2138363"/>
          <p14:tracePt t="71112" x="800100" y="2179638"/>
          <p14:tracePt t="71121" x="814388" y="2263775"/>
          <p14:tracePt t="71128" x="827088" y="2317750"/>
          <p14:tracePt t="71136" x="841375" y="2359025"/>
          <p14:tracePt t="71144" x="855663" y="2428875"/>
          <p14:tracePt t="71154" x="896938" y="2552700"/>
          <p14:tracePt t="71161" x="909638" y="2622550"/>
          <p14:tracePt t="71168" x="938213" y="2690813"/>
          <p14:tracePt t="71176" x="950913" y="2759075"/>
          <p14:tracePt t="71184" x="1006475" y="2911475"/>
          <p14:tracePt t="71194" x="1047750" y="2981325"/>
          <p14:tracePt t="71200" x="1076325" y="3035300"/>
          <p14:tracePt t="71208" x="1158875" y="3146425"/>
          <p14:tracePt t="71216" x="1200150" y="3201988"/>
          <p14:tracePt t="71227" x="1255713" y="3243263"/>
          <p14:tracePt t="71232" x="1309688" y="3284538"/>
          <p14:tracePt t="71240" x="1447800" y="3352800"/>
          <p14:tracePt t="71251" x="1530350" y="3394075"/>
          <p14:tracePt t="71257" x="1600200" y="3422650"/>
          <p14:tracePt t="71264" x="1668463" y="3463925"/>
          <p14:tracePt t="71272" x="1833563" y="3517900"/>
          <p14:tracePt t="71280" x="1917700" y="3546475"/>
          <p14:tracePt t="71294" x="1985963" y="3573463"/>
          <p14:tracePt t="71296" x="2068513" y="3587750"/>
          <p14:tracePt t="71306" x="2220913" y="3614738"/>
          <p14:tracePt t="71314" x="2303463" y="3629025"/>
          <p14:tracePt t="71324" x="2386013" y="3629025"/>
          <p14:tracePt t="71330" x="2468563" y="3629025"/>
          <p14:tracePt t="71339" x="2551113" y="3629025"/>
          <p14:tracePt t="71346" x="2744788" y="3629025"/>
          <p14:tracePt t="71354" x="2841625" y="3614738"/>
          <p14:tracePt t="71362" x="3048000" y="3602038"/>
          <p14:tracePt t="71371" x="3159125" y="3587750"/>
          <p14:tracePt t="71378" x="3365500" y="3573463"/>
          <p14:tracePt t="71389" x="3462338" y="3560763"/>
          <p14:tracePt t="71394" x="3641725" y="3546475"/>
          <p14:tracePt t="71403" x="3806825" y="3546475"/>
          <p14:tracePt t="71410" x="3916363" y="3532188"/>
          <p14:tracePt t="71418" x="3986213" y="3517900"/>
          <p14:tracePt t="71426" x="4027488" y="3505200"/>
          <p14:tracePt t="71434" x="4068763" y="3476625"/>
          <p14:tracePt t="71442" x="4083050" y="3449638"/>
          <p14:tracePt t="71450" x="4124325" y="3408363"/>
          <p14:tracePt t="71457" x="4151313" y="3352800"/>
          <p14:tracePt t="71467" x="4192588" y="3297238"/>
          <p14:tracePt t="71474" x="4219575" y="3228975"/>
          <p14:tracePt t="71482" x="4248150" y="3146425"/>
          <p14:tracePt t="71490" x="4303713" y="2994025"/>
          <p14:tracePt t="71498" x="4357688" y="2897188"/>
          <p14:tracePt t="71506" x="4398963" y="2801938"/>
          <p14:tracePt t="71514" x="4440238" y="2705100"/>
          <p14:tracePt t="71523" x="4468813" y="2663825"/>
          <p14:tracePt t="71530" x="4510088" y="2566988"/>
          <p14:tracePt t="71538" x="4551363" y="2484438"/>
          <p14:tracePt t="71546" x="4592638" y="2400300"/>
          <p14:tracePt t="71554" x="4619625" y="2317750"/>
          <p14:tracePt t="71562" x="4633913" y="2220913"/>
          <p14:tracePt t="71573" x="4648200" y="2179638"/>
          <p14:tracePt t="71578" x="4648200" y="2097088"/>
          <p14:tracePt t="71591" x="4648200" y="2014538"/>
          <p14:tracePt t="71596" x="4648200" y="1958975"/>
          <p14:tracePt t="71603" x="4648200" y="1890713"/>
          <p14:tracePt t="71612" x="4633913" y="1820863"/>
          <p14:tracePt t="71625" x="4633913" y="1808163"/>
          <p14:tracePt t="71628" x="4633913" y="1766888"/>
          <p14:tracePt t="71636" x="4619625" y="1752600"/>
          <p14:tracePt t="71644" x="4619625" y="1738313"/>
          <p14:tracePt t="71654" x="4592638" y="1711325"/>
          <p14:tracePt t="71660" x="4592638" y="1697038"/>
          <p14:tracePt t="71668" x="4565650" y="1682750"/>
          <p14:tracePt t="71676" x="4551363" y="1682750"/>
          <p14:tracePt t="71700" x="4537075" y="1682750"/>
          <p14:tracePt t="71836" x="0" y="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289D-BC7E-45B2-BDF0-6487C6498B4A}"/>
              </a:ext>
            </a:extLst>
          </p:cNvPr>
          <p:cNvSpPr>
            <a:spLocks noGrp="1"/>
          </p:cNvSpPr>
          <p:nvPr>
            <p:ph type="title"/>
          </p:nvPr>
        </p:nvSpPr>
        <p:spPr/>
        <p:txBody>
          <a:bodyPr/>
          <a:lstStyle/>
          <a:p>
            <a:r>
              <a:rPr lang="en-US" dirty="0"/>
              <a:t>Los modelos disponibles en EPP y cómo calculan </a:t>
            </a:r>
            <a:r>
              <a:rPr lang="en-US" i="1" dirty="0"/>
              <a:t>r(t)</a:t>
            </a:r>
            <a:br>
              <a:rPr lang="en-US" i="1" dirty="0"/>
            </a:br>
            <a:br>
              <a:rPr lang="en-US" i="1" dirty="0"/>
            </a:br>
            <a:r>
              <a:rPr lang="en-US" i="1" dirty="0"/>
              <a:t>EPP Classic</a:t>
            </a:r>
          </a:p>
        </p:txBody>
      </p:sp>
      <p:sp>
        <p:nvSpPr>
          <p:cNvPr id="3" name="Content Placeholder 2">
            <a:extLst>
              <a:ext uri="{FF2B5EF4-FFF2-40B4-BE49-F238E27FC236}">
                <a16:creationId xmlns:a16="http://schemas.microsoft.com/office/drawing/2014/main" id="{D7EF2EF4-9A86-40DB-9B02-26004258B31E}"/>
              </a:ext>
            </a:extLst>
          </p:cNvPr>
          <p:cNvSpPr>
            <a:spLocks noGrp="1"/>
          </p:cNvSpPr>
          <p:nvPr>
            <p:ph sz="half" idx="1"/>
          </p:nvPr>
        </p:nvSpPr>
        <p:spPr>
          <a:xfrm>
            <a:off x="3600810" y="628170"/>
            <a:ext cx="4918545" cy="3049093"/>
          </a:xfrm>
        </p:spPr>
        <p:txBody>
          <a:bodyPr>
            <a:normAutofit fontScale="92500" lnSpcReduction="10000"/>
          </a:bodyPr>
          <a:lstStyle/>
          <a:p>
            <a:r>
              <a:rPr lang="en-US" dirty="0"/>
              <a:t>El más antiguo y sencillo de los modelos</a:t>
            </a:r>
          </a:p>
          <a:p>
            <a:r>
              <a:rPr lang="en-US" dirty="0"/>
              <a:t>Basado en 4 parámetros: (</a:t>
            </a:r>
            <a:r>
              <a:rPr lang="en-US" i="1" dirty="0"/>
              <a:t>t</a:t>
            </a:r>
            <a:r>
              <a:rPr lang="en-US" i="1" baseline="-25000" dirty="0"/>
              <a:t>0 </a:t>
            </a:r>
            <a:r>
              <a:rPr lang="en-US" i="1" dirty="0"/>
              <a:t> , f</a:t>
            </a:r>
            <a:r>
              <a:rPr lang="en-US" i="1" baseline="-25000" dirty="0"/>
              <a:t>0 </a:t>
            </a:r>
            <a:r>
              <a:rPr lang="en-US" i="1" dirty="0"/>
              <a:t> , r</a:t>
            </a:r>
            <a:r>
              <a:rPr lang="en-CH" i="1" dirty="0"/>
              <a:t>, </a:t>
            </a:r>
            <a:r>
              <a:rPr lang="el-GR" i="1" dirty="0"/>
              <a:t>φ</a:t>
            </a:r>
            <a:r>
              <a:rPr lang="en-US" dirty="0"/>
              <a:t>)</a:t>
            </a:r>
          </a:p>
          <a:p>
            <a:pPr lvl="1"/>
            <a:r>
              <a:rPr lang="en-US" i="1" dirty="0"/>
              <a:t>t</a:t>
            </a:r>
            <a:r>
              <a:rPr lang="en-US" i="1" baseline="-25000" dirty="0"/>
              <a:t>0 </a:t>
            </a:r>
            <a:r>
              <a:rPr lang="en-US" dirty="0"/>
              <a:t> : momento de inicio de la epidemia</a:t>
            </a:r>
          </a:p>
          <a:p>
            <a:pPr lvl="1"/>
            <a:r>
              <a:rPr lang="en-US" i="1" dirty="0"/>
              <a:t>f</a:t>
            </a:r>
            <a:r>
              <a:rPr lang="en-US" i="1" baseline="-25000" dirty="0"/>
              <a:t>0 </a:t>
            </a:r>
            <a:r>
              <a:rPr lang="en-US" dirty="0"/>
              <a:t> : proporción de la población en riesgo en </a:t>
            </a:r>
            <a:r>
              <a:rPr lang="en-US" i="1" dirty="0"/>
              <a:t>t</a:t>
            </a:r>
            <a:r>
              <a:rPr lang="en-US" i="1" baseline="-25000" dirty="0"/>
              <a:t>0</a:t>
            </a:r>
            <a:endParaRPr lang="en-US" dirty="0"/>
          </a:p>
          <a:p>
            <a:pPr lvl="2"/>
            <a:r>
              <a:rPr lang="en-US" dirty="0"/>
              <a:t>NOTA: Classic divide el VIH en alto riesgo/sin riesgo</a:t>
            </a:r>
          </a:p>
          <a:p>
            <a:pPr lvl="1"/>
            <a:r>
              <a:rPr lang="en-US" i="1" dirty="0"/>
              <a:t>r</a:t>
            </a:r>
            <a:r>
              <a:rPr lang="en-US" dirty="0"/>
              <a:t>: tasa de transmisión para adultos no tratados</a:t>
            </a:r>
          </a:p>
          <a:p>
            <a:pPr lvl="1"/>
            <a:r>
              <a:rPr lang="el-GR" i="1" dirty="0"/>
              <a:t>φ</a:t>
            </a:r>
            <a:r>
              <a:rPr lang="en-US" dirty="0"/>
              <a:t>: parámetro de cambio de comportamiento</a:t>
            </a:r>
          </a:p>
          <a:p>
            <a:r>
              <a:rPr lang="en-US" dirty="0"/>
              <a:t>En EPP Classic, </a:t>
            </a:r>
            <a:r>
              <a:rPr lang="en-US" i="1" dirty="0"/>
              <a:t>r </a:t>
            </a:r>
            <a:r>
              <a:rPr lang="en-US" dirty="0"/>
              <a:t>tiene un valor fijo</a:t>
            </a:r>
          </a:p>
        </p:txBody>
      </p:sp>
      <p:sp>
        <p:nvSpPr>
          <p:cNvPr id="5" name="TextBox 4">
            <a:extLst>
              <a:ext uri="{FF2B5EF4-FFF2-40B4-BE49-F238E27FC236}">
                <a16:creationId xmlns:a16="http://schemas.microsoft.com/office/drawing/2014/main" id="{08CFFF0B-286B-4218-B3A9-44FB153B454F}"/>
              </a:ext>
            </a:extLst>
          </p:cNvPr>
          <p:cNvSpPr txBox="1"/>
          <p:nvPr/>
        </p:nvSpPr>
        <p:spPr>
          <a:xfrm>
            <a:off x="252919" y="132820"/>
            <a:ext cx="8157836" cy="492443"/>
          </a:xfrm>
          <a:prstGeom prst="rect">
            <a:avLst/>
          </a:prstGeom>
          <a:noFill/>
        </p:spPr>
        <p:txBody>
          <a:bodyPr wrap="square" rtlCol="0">
            <a:spAutoFit/>
          </a:bodyPr>
          <a:lstStyle/>
          <a:p>
            <a:r>
              <a:rPr lang="en-US" sz="1400" dirty="0"/>
              <a:t>Grupo de referencia del ONUSIDA: </a:t>
            </a:r>
          </a:p>
          <a:p>
            <a:r>
              <a:rPr lang="en-US" sz="1200" dirty="0">
                <a:solidFill>
                  <a:srgbClr val="0070C0"/>
                </a:solidFill>
                <a:hlinkClick r:id="rId3">
                  <a:extLst>
                    <a:ext uri="{A12FA001-AC4F-418D-AE19-62706E023703}">
                      <ahyp:hlinkClr xmlns:ahyp="http://schemas.microsoft.com/office/drawing/2018/hyperlinkcolor" val="tx"/>
                    </a:ext>
                  </a:extLst>
                </a:hlinkClick>
              </a:rPr>
              <a:t>https://journals.lww.com/aidsonline/Fulltext/2002/06140/Improved_methods_and_assumptions_for_estimation_of.24.aspx</a:t>
            </a:r>
            <a:r>
              <a:rPr lang="en-US" sz="1200" dirty="0">
                <a:solidFill>
                  <a:srgbClr val="0070C0"/>
                </a:solidFill>
              </a:rPr>
              <a:t> </a:t>
            </a:r>
          </a:p>
        </p:txBody>
      </p:sp>
      <p:pic>
        <p:nvPicPr>
          <p:cNvPr id="6" name="Picture 5">
            <a:extLst>
              <a:ext uri="{FF2B5EF4-FFF2-40B4-BE49-F238E27FC236}">
                <a16:creationId xmlns:a16="http://schemas.microsoft.com/office/drawing/2014/main" id="{D44B6188-59D6-4051-95E7-6540E413CA84}"/>
              </a:ext>
            </a:extLst>
          </p:cNvPr>
          <p:cNvPicPr>
            <a:picLocks noChangeAspect="1"/>
          </p:cNvPicPr>
          <p:nvPr/>
        </p:nvPicPr>
        <p:blipFill>
          <a:blip r:embed="rId4"/>
          <a:stretch>
            <a:fillRect/>
          </a:stretch>
        </p:blipFill>
        <p:spPr>
          <a:xfrm>
            <a:off x="4334722" y="3513361"/>
            <a:ext cx="4918546" cy="2403317"/>
          </a:xfrm>
          <a:prstGeom prst="rect">
            <a:avLst/>
          </a:prstGeom>
        </p:spPr>
      </p:pic>
      <p:pic>
        <p:nvPicPr>
          <p:cNvPr id="4" name="Picture 3">
            <a:extLst>
              <a:ext uri="{FF2B5EF4-FFF2-40B4-BE49-F238E27FC236}">
                <a16:creationId xmlns:a16="http://schemas.microsoft.com/office/drawing/2014/main" id="{C34D50B5-0923-4216-A740-D344BE09F366}"/>
              </a:ext>
            </a:extLst>
          </p:cNvPr>
          <p:cNvPicPr>
            <a:picLocks noChangeAspect="1"/>
          </p:cNvPicPr>
          <p:nvPr/>
        </p:nvPicPr>
        <p:blipFill>
          <a:blip r:embed="rId5"/>
          <a:stretch>
            <a:fillRect/>
          </a:stretch>
        </p:blipFill>
        <p:spPr>
          <a:xfrm>
            <a:off x="8653235" y="1650942"/>
            <a:ext cx="2958487" cy="1164116"/>
          </a:xfrm>
          <a:prstGeom prst="rect">
            <a:avLst/>
          </a:prstGeom>
          <a:ln w="25400">
            <a:solidFill>
              <a:schemeClr val="accent1"/>
            </a:solidFill>
          </a:ln>
        </p:spPr>
      </p:pic>
    </p:spTree>
    <p:extLst>
      <p:ext uri="{BB962C8B-B14F-4D97-AF65-F5344CB8AC3E}">
        <p14:creationId xmlns:p14="http://schemas.microsoft.com/office/powerpoint/2010/main" val="3980654523"/>
      </p:ext>
    </p:extLst>
  </p:cSld>
  <p:clrMapOvr>
    <a:masterClrMapping/>
  </p:clrMapOvr>
  <mc:AlternateContent xmlns:mc="http://schemas.openxmlformats.org/markup-compatibility/2006" xmlns:p14="http://schemas.microsoft.com/office/powerpoint/2010/main">
    <mc:Choice Requires="p14">
      <p:transition spd="slow" p14:dur="2000" advTm="148124"/>
    </mc:Choice>
    <mc:Fallback xmlns="" xmlns:a16="http://schemas.microsoft.com/office/drawing/2014/main" xmlns:ahyp="http://schemas.microsoft.com/office/drawing/2018/hyperlinkcolor">
      <p:transition spd="slow" advTm="148124"/>
    </mc:Fallback>
  </mc:AlternateContent>
  <p:extLst>
    <p:ext uri="{3A86A75C-4F4B-4683-9AE1-C65F6400EC91}">
      <p14:laserTraceLst xmlns:p14="http://schemas.microsoft.com/office/powerpoint/2010/main">
        <p14:tracePtLst>
          <p14:tracePt t="34643" x="6057900" y="1490663"/>
          <p14:tracePt t="34670" x="6057900" y="1477963"/>
          <p14:tracePt t="34748" x="6057900" y="1465263"/>
          <p14:tracePt t="34761" x="6045200" y="1465263"/>
          <p14:tracePt t="34768" x="6032500" y="1452563"/>
          <p14:tracePt t="34779" x="6019800" y="1452563"/>
          <p14:tracePt t="34784" x="5981700" y="1439863"/>
          <p14:tracePt t="34793" x="5969000" y="1439863"/>
          <p14:tracePt t="34800" x="5943600" y="1427163"/>
          <p14:tracePt t="34808" x="5865813" y="1414463"/>
          <p14:tracePt t="34816" x="5827713" y="1401763"/>
          <p14:tracePt t="34826" x="5738813" y="1389063"/>
          <p14:tracePt t="34832" x="5700713" y="1376363"/>
          <p14:tracePt t="34841" x="5649913" y="1376363"/>
          <p14:tracePt t="34848" x="5548313" y="1376363"/>
          <p14:tracePt t="34859" x="5508625" y="1376363"/>
          <p14:tracePt t="34864" x="5457825" y="1376363"/>
          <p14:tracePt t="34872" x="5368925" y="1376363"/>
          <p14:tracePt t="34880" x="5318125" y="1376363"/>
          <p14:tracePt t="34889" x="5267325" y="1376363"/>
          <p14:tracePt t="34896" x="5165725" y="1376363"/>
          <p14:tracePt t="34904" x="5113338" y="1376363"/>
          <p14:tracePt t="34912" x="5049838" y="1376363"/>
          <p14:tracePt t="34920" x="4935538" y="1376363"/>
          <p14:tracePt t="34928" x="4872038" y="1389063"/>
          <p14:tracePt t="34937" x="4808538" y="1401763"/>
          <p14:tracePt t="34944" x="4743450" y="1414463"/>
          <p14:tracePt t="34953" x="4629150" y="1452563"/>
          <p14:tracePt t="34960" x="4565650" y="1465263"/>
          <p14:tracePt t="34969" x="4514850" y="1490663"/>
          <p14:tracePt t="34979" x="4464050" y="1517650"/>
          <p14:tracePt t="34984" x="4413250" y="1543050"/>
          <p14:tracePt t="34992" x="4310063" y="1581150"/>
          <p14:tracePt t="35002" x="4271963" y="1606550"/>
          <p14:tracePt t="35024" x="4195763" y="1657350"/>
          <p14:tracePt t="35028" x="4157663" y="1670050"/>
          <p14:tracePt t="35035" x="4106863" y="1720850"/>
          <p14:tracePt t="35043" x="4081463" y="1746250"/>
          <p14:tracePt t="35051" x="4068763" y="1758950"/>
          <p14:tracePt t="35062" x="4056063" y="1784350"/>
          <p14:tracePt t="35067" x="4043363" y="1809750"/>
          <p14:tracePt t="35075" x="4043363" y="1822450"/>
          <p14:tracePt t="35083" x="4030663" y="1847850"/>
          <p14:tracePt t="35092" x="4017963" y="1873250"/>
          <p14:tracePt t="35099" x="4017963" y="1885950"/>
          <p14:tracePt t="35107" x="4017963" y="1924050"/>
          <p14:tracePt t="35115" x="4017963" y="1963738"/>
          <p14:tracePt t="35125" x="4017963" y="2001838"/>
          <p14:tracePt t="35131" x="4017963" y="2027238"/>
          <p14:tracePt t="35139" x="4030663" y="2078038"/>
          <p14:tracePt t="35147" x="4043363" y="2116138"/>
          <p14:tracePt t="35157" x="4043363" y="2141538"/>
          <p14:tracePt t="35163" x="4056063" y="2179638"/>
          <p14:tracePt t="35172" x="4068763" y="2230438"/>
          <p14:tracePt t="35179" x="4081463" y="2268538"/>
          <p14:tracePt t="35190" x="4081463" y="2293938"/>
          <p14:tracePt t="35199" x="4094163" y="2319338"/>
          <p14:tracePt t="35203" x="4106863" y="2359025"/>
          <p14:tracePt t="35211" x="4119563" y="2384425"/>
          <p14:tracePt t="35219" x="4132263" y="2409825"/>
          <p14:tracePt t="35227" x="4144963" y="2435225"/>
          <p14:tracePt t="35235" x="4170363" y="2460625"/>
          <p14:tracePt t="35243" x="4195763" y="2486025"/>
          <p14:tracePt t="35251" x="4221163" y="2511425"/>
          <p14:tracePt t="35263" x="4246563" y="2536825"/>
          <p14:tracePt t="35267" x="4271963" y="2562225"/>
          <p14:tracePt t="35280" x="4310063" y="2600325"/>
          <p14:tracePt t="35285" x="4373563" y="2651125"/>
          <p14:tracePt t="35294" x="4413250" y="2676525"/>
          <p14:tracePt t="35301" x="4464050" y="2714625"/>
          <p14:tracePt t="35312" x="4540250" y="2752725"/>
          <p14:tracePt t="35317" x="4603750" y="2778125"/>
          <p14:tracePt t="35326" x="4679950" y="2805113"/>
          <p14:tracePt t="35333" x="4730750" y="2830513"/>
          <p14:tracePt t="35344" x="4821238" y="2868613"/>
          <p14:tracePt t="35349" x="4884738" y="2881313"/>
          <p14:tracePt t="35357" x="4986338" y="2919413"/>
          <p14:tracePt t="35365" x="5049838" y="2932113"/>
          <p14:tracePt t="35373" x="5126038" y="2957513"/>
          <p14:tracePt t="35381" x="5203825" y="2970213"/>
          <p14:tracePt t="35392" x="5330825" y="2995613"/>
          <p14:tracePt t="35397" x="5407025" y="3021013"/>
          <p14:tracePt t="35405" x="5508625" y="3033713"/>
          <p14:tracePt t="35413" x="5599113" y="3046413"/>
          <p14:tracePt t="35422" x="5688013" y="3059113"/>
          <p14:tracePt t="35429" x="5802313" y="3071813"/>
          <p14:tracePt t="35437" x="5903913" y="3071813"/>
          <p14:tracePt t="35445" x="5969000" y="3071813"/>
          <p14:tracePt t="35453" x="6070600" y="3071813"/>
          <p14:tracePt t="35461" x="6172200" y="3071813"/>
          <p14:tracePt t="35469" x="6273800" y="3071813"/>
          <p14:tracePt t="35477" x="6376988" y="3046413"/>
          <p14:tracePt t="35485" x="6427788" y="3033713"/>
          <p14:tracePt t="35493" x="6529388" y="2995613"/>
          <p14:tracePt t="35501" x="6618288" y="2957513"/>
          <p14:tracePt t="35509" x="6708775" y="2919413"/>
          <p14:tracePt t="35517" x="6759575" y="2906713"/>
          <p14:tracePt t="35525" x="6861175" y="2868613"/>
          <p14:tracePt t="35532" x="6911975" y="2843213"/>
          <p14:tracePt t="35540" x="7000875" y="2817813"/>
          <p14:tracePt t="35548" x="7065963" y="2778125"/>
          <p14:tracePt t="35559" x="7104063" y="2765425"/>
          <p14:tracePt t="35564" x="7154863" y="2727325"/>
          <p14:tracePt t="35575" x="7167563" y="2714625"/>
          <p14:tracePt t="35582" x="7205663" y="2676525"/>
          <p14:tracePt t="35590" x="7218363" y="2638425"/>
          <p14:tracePt t="35598" x="7243763" y="2574925"/>
          <p14:tracePt t="35610" x="7256463" y="2536825"/>
          <p14:tracePt t="35615" x="7269163" y="2486025"/>
          <p14:tracePt t="35623" x="7294563" y="2397125"/>
          <p14:tracePt t="35630" x="7294563" y="2344738"/>
          <p14:tracePt t="35639" x="7307263" y="2243138"/>
          <p14:tracePt t="35646" x="7319963" y="2205038"/>
          <p14:tracePt t="35655" x="7319963" y="2154238"/>
          <p14:tracePt t="35662" x="7319963" y="2065338"/>
          <p14:tracePt t="35670" x="7319963" y="2027238"/>
          <p14:tracePt t="35678" x="7319963" y="1989138"/>
          <p14:tracePt t="35686" x="7294563" y="1924050"/>
          <p14:tracePt t="35694" x="7281863" y="1885950"/>
          <p14:tracePt t="35702" x="7256463" y="1860550"/>
          <p14:tracePt t="35710" x="7205663" y="1797050"/>
          <p14:tracePt t="35718" x="7180263" y="1758950"/>
          <p14:tracePt t="35726" x="7142163" y="1733550"/>
          <p14:tracePt t="35734" x="7104063" y="1695450"/>
          <p14:tracePt t="35744" x="7078663" y="1682750"/>
          <p14:tracePt t="35750" x="7053263" y="1670050"/>
          <p14:tracePt t="35760" x="7038975" y="1670050"/>
          <p14:tracePt t="35766" x="7013575" y="1657350"/>
          <p14:tracePt t="35776" x="6962775" y="1631950"/>
          <p14:tracePt t="35782" x="6924675" y="1631950"/>
          <p14:tracePt t="35792" x="6899275" y="1619250"/>
          <p14:tracePt t="35798" x="6861175" y="1606550"/>
          <p14:tracePt t="35809" x="6823075" y="1593850"/>
          <p14:tracePt t="35814" x="6746875" y="1581150"/>
          <p14:tracePt t="35823" x="6696075" y="1568450"/>
          <p14:tracePt t="35830" x="6656388" y="1555750"/>
          <p14:tracePt t="35842" x="6605588" y="1543050"/>
          <p14:tracePt t="35846" x="6567488" y="1543050"/>
          <p14:tracePt t="35856" x="6503988" y="1530350"/>
          <p14:tracePt t="35864" x="6453188" y="1530350"/>
          <p14:tracePt t="35875" x="6338888" y="1517650"/>
          <p14:tracePt t="35880" x="6288088" y="1504950"/>
          <p14:tracePt t="35889" x="6223000" y="1504950"/>
          <p14:tracePt t="35896" x="6159500" y="1490663"/>
          <p14:tracePt t="35907" x="6096000" y="1490663"/>
          <p14:tracePt t="35912" x="6032500" y="1477963"/>
          <p14:tracePt t="35921" x="5956300" y="1465263"/>
          <p14:tracePt t="35928" x="5891213" y="1452563"/>
          <p14:tracePt t="35937" x="5815013" y="1452563"/>
          <p14:tracePt t="35944" x="5751513" y="1452563"/>
          <p14:tracePt t="35952" x="5688013" y="1439863"/>
          <p14:tracePt t="35960" x="5624513" y="1439863"/>
          <p14:tracePt t="35970" x="5495925" y="1439863"/>
          <p14:tracePt t="35976" x="5432425" y="1439863"/>
          <p14:tracePt t="35984" x="5368925" y="1439863"/>
          <p14:tracePt t="35992" x="5305425" y="1439863"/>
          <p14:tracePt t="36000" x="5241925" y="1439863"/>
          <p14:tracePt t="36008" x="5178425" y="1452563"/>
          <p14:tracePt t="36023" x="5113338" y="1465263"/>
          <p14:tracePt t="36024" x="5049838" y="1477963"/>
          <p14:tracePt t="36032" x="4986338" y="1490663"/>
          <p14:tracePt t="36040" x="4922838" y="1504950"/>
          <p14:tracePt t="36048" x="4859338" y="1530350"/>
          <p14:tracePt t="36058" x="4795838" y="1543050"/>
          <p14:tracePt t="36064" x="4730750" y="1568450"/>
          <p14:tracePt t="36076" x="4654550" y="1593850"/>
          <p14:tracePt t="36080" x="4578350" y="1606550"/>
          <p14:tracePt t="36089" x="4514850" y="1631950"/>
          <p14:tracePt t="36096" x="4451350" y="1644650"/>
          <p14:tracePt t="36109" x="4400550" y="1657350"/>
          <p14:tracePt t="36112" x="4360863" y="1670050"/>
          <p14:tracePt t="36123" x="4335463" y="1682750"/>
          <p14:tracePt t="36130" x="4297363" y="1695450"/>
          <p14:tracePt t="36141" x="4271963" y="1708150"/>
          <p14:tracePt t="36146" x="4259263" y="1708150"/>
          <p14:tracePt t="36155" x="4233863" y="1720850"/>
          <p14:tracePt t="36162" x="4221163" y="1733550"/>
          <p14:tracePt t="36172" x="4195763" y="1758950"/>
          <p14:tracePt t="36178" x="4195763" y="1771650"/>
          <p14:tracePt t="36186" x="4157663" y="1797050"/>
          <p14:tracePt t="36194" x="4144963" y="1822450"/>
          <p14:tracePt t="36202" x="4119563" y="1860550"/>
          <p14:tracePt t="36210" x="4081463" y="1924050"/>
          <p14:tracePt t="36218" x="4056063" y="1963738"/>
          <p14:tracePt t="36226" x="4017963" y="2027238"/>
          <p14:tracePt t="36234" x="4005263" y="2078038"/>
          <p14:tracePt t="36242" x="3978275" y="2116138"/>
          <p14:tracePt t="36250" x="3952875" y="2179638"/>
          <p14:tracePt t="36258" x="3952875" y="2217738"/>
          <p14:tracePt t="36266" x="3940175" y="2243138"/>
          <p14:tracePt t="36274" x="3940175" y="2268538"/>
          <p14:tracePt t="36282" x="3940175" y="2293938"/>
          <p14:tracePt t="36290" x="3940175" y="2319338"/>
          <p14:tracePt t="36298" x="3952875" y="2344738"/>
          <p14:tracePt t="36309" x="3978275" y="2397125"/>
          <p14:tracePt t="36314" x="4005263" y="2422525"/>
          <p14:tracePt t="36322" x="4017963" y="2460625"/>
          <p14:tracePt t="36330" x="4056063" y="2498725"/>
          <p14:tracePt t="36343" x="4081463" y="2536825"/>
          <p14:tracePt t="36346" x="4106863" y="2574925"/>
          <p14:tracePt t="36354" x="4157663" y="2613025"/>
          <p14:tracePt t="36362" x="4183063" y="2663825"/>
          <p14:tracePt t="36374" x="4233863" y="2701925"/>
          <p14:tracePt t="36378" x="4310063" y="2765425"/>
          <p14:tracePt t="36386" x="4348163" y="2792413"/>
          <p14:tracePt t="36394" x="4425950" y="2817813"/>
          <p14:tracePt t="36405" x="4502150" y="2843213"/>
          <p14:tracePt t="36412" x="4591050" y="2868613"/>
          <p14:tracePt t="36421" x="4654550" y="2868613"/>
          <p14:tracePt t="36428" x="4756150" y="2881313"/>
          <p14:tracePt t="36436" x="4821238" y="2881313"/>
          <p14:tracePt t="36444" x="4922838" y="2881313"/>
          <p14:tracePt t="36452" x="4999038" y="2881313"/>
          <p14:tracePt t="36460" x="5075238" y="2881313"/>
          <p14:tracePt t="36468" x="5153025" y="2881313"/>
          <p14:tracePt t="36476" x="5229225" y="2881313"/>
          <p14:tracePt t="36484" x="5292725" y="2881313"/>
          <p14:tracePt t="36492" x="5368925" y="2881313"/>
          <p14:tracePt t="36500" x="5470525" y="2881313"/>
          <p14:tracePt t="36508" x="5508625" y="2881313"/>
          <p14:tracePt t="36516" x="5573713" y="2894013"/>
          <p14:tracePt t="36524" x="5624513" y="2894013"/>
          <p14:tracePt t="36532" x="5675313" y="2894013"/>
          <p14:tracePt t="36540" x="5713413" y="2894013"/>
          <p14:tracePt t="36548" x="5738813" y="2894013"/>
          <p14:tracePt t="36558" x="5764213" y="2894013"/>
          <p14:tracePt t="36564" x="5764213" y="2881313"/>
          <p14:tracePt t="36576" x="5776913" y="2881313"/>
          <p14:tracePt t="36597" x="0" y="0"/>
        </p14:tracePtLst>
        <p14:tracePtLst>
          <p14:tracePt t="38319" x="5178425" y="1568450"/>
          <p14:tracePt t="38326" x="5165725" y="1555750"/>
          <p14:tracePt t="38328" x="5165725" y="1543050"/>
          <p14:tracePt t="38337" x="5153025" y="1543050"/>
          <p14:tracePt t="38345" x="5138738" y="1530350"/>
          <p14:tracePt t="38352" x="5138738" y="1517650"/>
          <p14:tracePt t="38361" x="5126038" y="1517650"/>
          <p14:tracePt t="38368" x="5113338" y="1517650"/>
          <p14:tracePt t="38376" x="5100638" y="1504950"/>
          <p14:tracePt t="38384" x="5087938" y="1504950"/>
          <p14:tracePt t="38394" x="5075238" y="1504950"/>
          <p14:tracePt t="38402" x="5062538" y="1504950"/>
          <p14:tracePt t="38410" x="5037138" y="1504950"/>
          <p14:tracePt t="38418" x="5011738" y="1504950"/>
          <p14:tracePt t="38426" x="4986338" y="1504950"/>
          <p14:tracePt t="38434" x="4948238" y="1490663"/>
          <p14:tracePt t="38442" x="4922838" y="1490663"/>
          <p14:tracePt t="38450" x="4859338" y="1477963"/>
          <p14:tracePt t="38458" x="4821238" y="1477963"/>
          <p14:tracePt t="38467" x="4743450" y="1477963"/>
          <p14:tracePt t="38475" x="4692650" y="1477963"/>
          <p14:tracePt t="38482" x="4603750" y="1465263"/>
          <p14:tracePt t="38490" x="4565650" y="1465263"/>
          <p14:tracePt t="38498" x="4464050" y="1452563"/>
          <p14:tracePt t="38508" x="4425950" y="1452563"/>
          <p14:tracePt t="38514" x="4387850" y="1452563"/>
          <p14:tracePt t="38523" x="4297363" y="1452563"/>
          <p14:tracePt t="38530" x="4271963" y="1452563"/>
          <p14:tracePt t="38538" x="4233863" y="1452563"/>
          <p14:tracePt t="38547" x="4183063" y="1452563"/>
          <p14:tracePt t="38557" x="4157663" y="1452563"/>
          <p14:tracePt t="38562" x="4144963" y="1465263"/>
          <p14:tracePt t="38578" x="4144963" y="1477963"/>
          <p14:tracePt t="38586" x="4132263" y="1477963"/>
          <p14:tracePt t="38594" x="4132263" y="1490663"/>
          <p14:tracePt t="38602" x="4132263" y="1504950"/>
          <p14:tracePt t="38611" x="4132263" y="1517650"/>
          <p14:tracePt t="38618" x="4119563" y="1543050"/>
          <p14:tracePt t="38626" x="4119563" y="1555750"/>
          <p14:tracePt t="38634" x="4119563" y="1568450"/>
          <p14:tracePt t="38642" x="4119563" y="1581150"/>
          <p14:tracePt t="38650" x="4119563" y="1593850"/>
          <p14:tracePt t="38668" x="4119563" y="1606550"/>
          <p14:tracePt t="38678" x="4119563" y="1619250"/>
          <p14:tracePt t="38684" x="4119563" y="1631950"/>
          <p14:tracePt t="38692" x="4132263" y="1644650"/>
          <p14:tracePt t="38700" x="4157663" y="1657350"/>
          <p14:tracePt t="38708" x="4170363" y="1682750"/>
          <p14:tracePt t="38717" x="4208463" y="1708150"/>
          <p14:tracePt t="38724" x="4259263" y="1720850"/>
          <p14:tracePt t="38733" x="4310063" y="1746250"/>
          <p14:tracePt t="38741" x="4387850" y="1771650"/>
          <p14:tracePt t="38748" x="4464050" y="1797050"/>
          <p14:tracePt t="38757" x="4540250" y="1822450"/>
          <p14:tracePt t="38764" x="4629150" y="1847850"/>
          <p14:tracePt t="38772" x="4730750" y="1873250"/>
          <p14:tracePt t="38780" x="4846638" y="1898650"/>
          <p14:tracePt t="38789" x="4948238" y="1911350"/>
          <p14:tracePt t="38796" x="5062538" y="1924050"/>
          <p14:tracePt t="38805" x="5165725" y="1924050"/>
          <p14:tracePt t="38813" x="5280025" y="1924050"/>
          <p14:tracePt t="38820" x="5381625" y="1924050"/>
          <p14:tracePt t="38828" x="5495925" y="1924050"/>
          <p14:tracePt t="38836" x="5561013" y="1924050"/>
          <p14:tracePt t="38844" x="5662613" y="1911350"/>
          <p14:tracePt t="38852" x="5726113" y="1898650"/>
          <p14:tracePt t="38860" x="5827713" y="1885950"/>
          <p14:tracePt t="38868" x="5891213" y="1873250"/>
          <p14:tracePt t="38876" x="5956300" y="1860550"/>
          <p14:tracePt t="38884" x="6019800" y="1847850"/>
          <p14:tracePt t="38892" x="6083300" y="1835150"/>
          <p14:tracePt t="38900" x="6172200" y="1809750"/>
          <p14:tracePt t="38910" x="6235700" y="1797050"/>
          <p14:tracePt t="38916" x="6300788" y="1784350"/>
          <p14:tracePt t="38924" x="6364288" y="1771650"/>
          <p14:tracePt t="38932" x="6427788" y="1758950"/>
          <p14:tracePt t="38942" x="6440488" y="1746250"/>
          <p14:tracePt t="38950" x="6491288" y="1733550"/>
          <p14:tracePt t="38958" x="6516688" y="1720850"/>
          <p14:tracePt t="38966" x="6542088" y="1720850"/>
          <p14:tracePt t="38973" x="6554788" y="1708150"/>
          <p14:tracePt t="38982" x="6567488" y="1708150"/>
          <p14:tracePt t="38990" x="6567488" y="1695450"/>
          <p14:tracePt t="39022" x="6567488" y="1682750"/>
          <p14:tracePt t="39030" x="6567488" y="1670050"/>
          <p14:tracePt t="39039" x="6567488" y="1657350"/>
          <p14:tracePt t="39047" x="6567488" y="1644650"/>
          <p14:tracePt t="39056" x="6567488" y="1631950"/>
          <p14:tracePt t="39063" x="6554788" y="1631950"/>
          <p14:tracePt t="39071" x="6554788" y="1619250"/>
          <p14:tracePt t="39081" x="6542088" y="1619250"/>
          <p14:tracePt t="39095" x="6529388" y="1619250"/>
          <p14:tracePt t="39103" x="6516688" y="1606550"/>
          <p14:tracePt t="39112" x="6503988" y="1606550"/>
          <p14:tracePt t="39119" x="6478588" y="1593850"/>
          <p14:tracePt t="39126" x="6427788" y="1593850"/>
          <p14:tracePt t="39135" x="6376988" y="1581150"/>
          <p14:tracePt t="39144" x="6313488" y="1568450"/>
          <p14:tracePt t="39151" x="6235700" y="1555750"/>
          <p14:tracePt t="39159" x="6146800" y="1543050"/>
          <p14:tracePt t="39167" x="6045200" y="1530350"/>
          <p14:tracePt t="39175" x="5930900" y="1517650"/>
          <p14:tracePt t="39183" x="5853113" y="1504950"/>
          <p14:tracePt t="39191" x="5726113" y="1477963"/>
          <p14:tracePt t="39199" x="5649913" y="1477963"/>
          <p14:tracePt t="39207" x="5573713" y="1465263"/>
          <p14:tracePt t="39217" x="5470525" y="1465263"/>
          <p14:tracePt t="39224" x="5407025" y="1465263"/>
          <p14:tracePt t="39232" x="5368925" y="1465263"/>
          <p14:tracePt t="39240" x="5318125" y="1465263"/>
          <p14:tracePt t="39246" x="5292725" y="1465263"/>
          <p14:tracePt t="39256" x="5267325" y="1465263"/>
          <p14:tracePt t="39267" x="5241925" y="1465263"/>
          <p14:tracePt t="39273" x="5216525" y="1477963"/>
          <p14:tracePt t="39280" x="5203825" y="1490663"/>
          <p14:tracePt t="39289" x="5178425" y="1490663"/>
          <p14:tracePt t="39297" x="5153025" y="1504950"/>
          <p14:tracePt t="39306" x="5126038" y="1504950"/>
          <p14:tracePt t="39315" x="5087938" y="1517650"/>
          <p14:tracePt t="39321" x="5075238" y="1517650"/>
          <p14:tracePt t="39329" x="5037138" y="1517650"/>
          <p14:tracePt t="39337" x="5011738" y="1530350"/>
          <p14:tracePt t="39346" x="4999038" y="1530350"/>
          <p14:tracePt t="39353" x="4986338" y="1543050"/>
          <p14:tracePt t="39369" x="0" y="0"/>
        </p14:tracePtLst>
        <p14:tracePtLst>
          <p14:tracePt t="47549" x="10291763" y="2524125"/>
          <p14:tracePt t="47619" x="10279063" y="2524125"/>
          <p14:tracePt t="47627" x="10253663" y="2524125"/>
          <p14:tracePt t="47635" x="10240963" y="2524125"/>
          <p14:tracePt t="47643" x="10215563" y="2524125"/>
          <p14:tracePt t="47651" x="10164763" y="2511425"/>
          <p14:tracePt t="47661" x="10113963" y="2511425"/>
          <p14:tracePt t="47669" x="10048875" y="2511425"/>
          <p14:tracePt t="47677" x="9959975" y="2498725"/>
          <p14:tracePt t="47688" x="9858375" y="2498725"/>
          <p14:tracePt t="47693" x="9756775" y="2498725"/>
          <p14:tracePt t="47702" x="9678988" y="2498725"/>
          <p14:tracePt t="47709" x="9564688" y="2498725"/>
          <p14:tracePt t="47718" x="9488488" y="2498725"/>
          <p14:tracePt t="47725" x="9386888" y="2511425"/>
          <p14:tracePt t="47733" x="9321800" y="2524125"/>
          <p14:tracePt t="47741" x="9258300" y="2524125"/>
          <p14:tracePt t="47751" x="9169400" y="2549525"/>
          <p14:tracePt t="47757" x="9118600" y="2562225"/>
          <p14:tracePt t="47765" x="9093200" y="2574925"/>
          <p14:tracePt t="47773" x="9055100" y="2574925"/>
          <p14:tracePt t="47781" x="9029700" y="2587625"/>
          <p14:tracePt t="47790" x="9004300" y="2600325"/>
          <p14:tracePt t="47798" x="8991600" y="2613025"/>
          <p14:tracePt t="47805" x="8966200" y="2625725"/>
          <p14:tracePt t="47813" x="8951913" y="2638425"/>
          <p14:tracePt t="47821" x="8926513" y="2651125"/>
          <p14:tracePt t="47830" x="8913813" y="2663825"/>
          <p14:tracePt t="47837" x="8901113" y="2676525"/>
          <p14:tracePt t="47845" x="8875713" y="2689225"/>
          <p14:tracePt t="47853" x="8863013" y="2701925"/>
          <p14:tracePt t="47861" x="8850313" y="2714625"/>
          <p14:tracePt t="47869" x="8850313" y="2727325"/>
          <p14:tracePt t="47877" x="8837613" y="2740025"/>
          <p14:tracePt t="47885" x="8837613" y="2752725"/>
          <p14:tracePt t="47893" x="8837613" y="2765425"/>
          <p14:tracePt t="47901" x="8837613" y="2778125"/>
          <p14:tracePt t="47909" x="8837613" y="2792413"/>
          <p14:tracePt t="47918" x="8837613" y="2805113"/>
          <p14:tracePt t="47924" x="8837613" y="2830513"/>
          <p14:tracePt t="47935" x="8863013" y="2843213"/>
          <p14:tracePt t="47941" x="8875713" y="2868613"/>
          <p14:tracePt t="47956" x="8901113" y="2894013"/>
          <p14:tracePt t="47959" x="8926513" y="2906713"/>
          <p14:tracePt t="47967" x="8966200" y="2944813"/>
          <p14:tracePt t="47975" x="9004300" y="2970213"/>
          <p14:tracePt t="47985" x="9067800" y="2995613"/>
          <p14:tracePt t="47992" x="9169400" y="3033713"/>
          <p14:tracePt t="47999" x="9245600" y="3071813"/>
          <p14:tracePt t="48007" x="9348788" y="3097213"/>
          <p14:tracePt t="48027" x="9577388" y="3135313"/>
          <p14:tracePt t="48031" x="9691688" y="3148013"/>
          <p14:tracePt t="48040" x="9807575" y="3160713"/>
          <p14:tracePt t="48048" x="9934575" y="3173413"/>
          <p14:tracePt t="48055" x="10074275" y="3173413"/>
          <p14:tracePt t="48063" x="10202863" y="3186113"/>
          <p14:tracePt t="48071" x="10329863" y="3186113"/>
          <p14:tracePt t="48079" x="10393363" y="3198813"/>
          <p14:tracePt t="48087" x="10509250" y="3198813"/>
          <p14:tracePt t="48097" x="10636250" y="3211513"/>
          <p14:tracePt t="48106" x="10750550" y="3211513"/>
          <p14:tracePt t="48111" x="10801350" y="3211513"/>
          <p14:tracePt t="48120" x="10917238" y="3198813"/>
          <p14:tracePt t="48128" x="11006138" y="3186113"/>
          <p14:tracePt t="48138" x="11056938" y="3173413"/>
          <p14:tracePt t="48143" x="11133138" y="3148013"/>
          <p14:tracePt t="48153" x="11183938" y="3122613"/>
          <p14:tracePt t="48160" x="11234738" y="3097213"/>
          <p14:tracePt t="48168" x="11261725" y="3084513"/>
          <p14:tracePt t="48175" x="11287125" y="3071813"/>
          <p14:tracePt t="48186" x="11299825" y="3046413"/>
          <p14:tracePt t="48191" x="11299825" y="3033713"/>
          <p14:tracePt t="48200" x="11325225" y="3021013"/>
          <p14:tracePt t="48207" x="11337925" y="3008313"/>
          <p14:tracePt t="48218" x="11350625" y="2995613"/>
          <p14:tracePt t="48223" x="11363325" y="2982913"/>
          <p14:tracePt t="48231" x="11363325" y="2957513"/>
          <p14:tracePt t="48241" x="11376025" y="2944813"/>
          <p14:tracePt t="48249" x="11388725" y="2932113"/>
          <p14:tracePt t="48255" x="11401425" y="2919413"/>
          <p14:tracePt t="48265" x="11414125" y="2906713"/>
          <p14:tracePt t="48274" x="11426825" y="2894013"/>
          <p14:tracePt t="48281" x="11439525" y="2868613"/>
          <p14:tracePt t="48290" x="11452225" y="2855913"/>
          <p14:tracePt t="48297" x="11452225" y="2843213"/>
          <p14:tracePt t="48305" x="11452225" y="2830513"/>
          <p14:tracePt t="48313" x="11452225" y="2817813"/>
          <p14:tracePt t="48321" x="11452225" y="2805113"/>
          <p14:tracePt t="48337" x="11452225" y="2792413"/>
          <p14:tracePt t="48345" x="11452225" y="2778125"/>
          <p14:tracePt t="48354" x="11452225" y="2765425"/>
          <p14:tracePt t="48361" x="11439525" y="2752725"/>
          <p14:tracePt t="48369" x="11414125" y="2727325"/>
          <p14:tracePt t="48377" x="11401425" y="2714625"/>
          <p14:tracePt t="48389" x="11376025" y="2701925"/>
          <p14:tracePt t="48393" x="11337925" y="2689225"/>
          <p14:tracePt t="48401" x="11312525" y="2663825"/>
          <p14:tracePt t="48409" x="11287125" y="2663825"/>
          <p14:tracePt t="48419" x="11234738" y="2651125"/>
          <p14:tracePt t="48425" x="11183938" y="2625725"/>
          <p14:tracePt t="48432" x="11120438" y="2613025"/>
          <p14:tracePt t="48441" x="11095038" y="2613025"/>
          <p14:tracePt t="48448" x="11031538" y="2587625"/>
          <p14:tracePt t="48456" x="10993438" y="2587625"/>
          <p14:tracePt t="48464" x="10929938" y="2574925"/>
          <p14:tracePt t="48473" x="10852150" y="2562225"/>
          <p14:tracePt t="48481" x="10826750" y="2562225"/>
          <p14:tracePt t="48490" x="10737850" y="2549525"/>
          <p14:tracePt t="48496" x="10699750" y="2549525"/>
          <p14:tracePt t="48504" x="10610850" y="2536825"/>
          <p14:tracePt t="48514" x="10560050" y="2536825"/>
          <p14:tracePt t="48520" x="10444163" y="2524125"/>
          <p14:tracePt t="48530" x="10393363" y="2524125"/>
          <p14:tracePt t="48536" x="10266363" y="2524125"/>
          <p14:tracePt t="48545" x="10202863" y="2524125"/>
          <p14:tracePt t="48554" x="10074275" y="2524125"/>
          <p14:tracePt t="48563" x="10010775" y="2524125"/>
          <p14:tracePt t="48570" x="9947275" y="2524125"/>
          <p14:tracePt t="48579" x="9820275" y="2536825"/>
          <p14:tracePt t="48588" x="9756775" y="2536825"/>
          <p14:tracePt t="48594" x="9628188" y="2549525"/>
          <p14:tracePt t="48602" x="9577388" y="2549525"/>
          <p14:tracePt t="48610" x="9513888" y="2549525"/>
          <p14:tracePt t="48619" x="9412288" y="2562225"/>
          <p14:tracePt t="48626" x="9374188" y="2562225"/>
          <p14:tracePt t="48634" x="9321800" y="2562225"/>
          <p14:tracePt t="48642" x="9271000" y="2562225"/>
          <p14:tracePt t="48653" x="9156700" y="2562225"/>
          <p14:tracePt t="48658" x="9093200" y="2562225"/>
          <p14:tracePt t="48666" x="9029700" y="2562225"/>
          <p14:tracePt t="48674" x="8978900" y="2562225"/>
          <p14:tracePt t="48684" x="8863013" y="2574925"/>
          <p14:tracePt t="48690" x="8812213" y="2574925"/>
          <p14:tracePt t="48698" x="8774113" y="2574925"/>
          <p14:tracePt t="48706" x="8723313" y="2587625"/>
          <p14:tracePt t="48715" x="8647113" y="2600325"/>
          <p14:tracePt t="48722" x="8621713" y="2600325"/>
          <p14:tracePt t="48730" x="8596313" y="2613025"/>
          <p14:tracePt t="48739" x="8569325" y="2613025"/>
          <p14:tracePt t="48747" x="8556625" y="2625725"/>
          <p14:tracePt t="48754" x="8531225" y="2638425"/>
          <p14:tracePt t="48762" x="8518525" y="2638425"/>
          <p14:tracePt t="48779" x="8518525" y="2651125"/>
          <p14:tracePt t="48786" x="8505825" y="2651125"/>
          <p14:tracePt t="48802" x="8505825" y="2663825"/>
          <p14:tracePt t="48818" x="8493125" y="2676525"/>
          <p14:tracePt t="48828" x="8493125" y="2689225"/>
          <p14:tracePt t="48836" x="8493125" y="2701925"/>
          <p14:tracePt t="48844" x="8480425" y="2714625"/>
          <p14:tracePt t="48852" x="8480425" y="2727325"/>
          <p14:tracePt t="48860" x="8480425" y="2740025"/>
          <p14:tracePt t="48868" x="8480425" y="2752725"/>
          <p14:tracePt t="48876" x="8480425" y="2765425"/>
          <p14:tracePt t="48892" x="8480425" y="2778125"/>
          <p14:tracePt t="48908" x="8480425" y="2792413"/>
          <p14:tracePt t="48916" x="8480425" y="2805113"/>
          <p14:tracePt t="48924" x="8493125" y="2817813"/>
          <p14:tracePt t="48934" x="8518525" y="2830513"/>
          <p14:tracePt t="48940" x="8543925" y="2855913"/>
          <p14:tracePt t="48951" x="8569325" y="2868613"/>
          <p14:tracePt t="48957" x="8596313" y="2881313"/>
          <p14:tracePt t="48966" x="8659813" y="2906713"/>
          <p14:tracePt t="48972" x="8710613" y="2932113"/>
          <p14:tracePt t="48983" x="8761413" y="2944813"/>
          <p14:tracePt t="48988" x="8812213" y="2970213"/>
          <p14:tracePt t="48996" x="8875713" y="2982913"/>
          <p14:tracePt t="49004" x="8926513" y="2995613"/>
          <p14:tracePt t="49023" x="9029700" y="3021013"/>
          <p14:tracePt t="49028" x="9093200" y="3021013"/>
          <p14:tracePt t="49036" x="9156700" y="3033713"/>
          <p14:tracePt t="49045" x="9220200" y="3033713"/>
          <p14:tracePt t="49052" x="9283700" y="3033713"/>
          <p14:tracePt t="49060" x="9348788" y="3033713"/>
          <p14:tracePt t="49068" x="9424988" y="3033713"/>
          <p14:tracePt t="49078" x="9513888" y="3033713"/>
          <p14:tracePt t="49085" x="9602788" y="3046413"/>
          <p14:tracePt t="49094" x="9666288" y="3046413"/>
          <p14:tracePt t="49100" x="9756775" y="3046413"/>
          <p14:tracePt t="49110" x="9820275" y="3059113"/>
          <p14:tracePt t="49118" x="9883775" y="3059113"/>
          <p14:tracePt t="49126" x="9972675" y="3059113"/>
          <p14:tracePt t="49134" x="10023475" y="3059113"/>
          <p14:tracePt t="49142" x="10061575" y="3059113"/>
          <p14:tracePt t="49150" x="10086975" y="3059113"/>
          <p14:tracePt t="49158" x="10101263" y="3059113"/>
          <p14:tracePt t="49167" x="10113963" y="3059113"/>
          <p14:tracePt t="49255" x="0" y="0"/>
        </p14:tracePtLst>
        <p14:tracePtLst>
          <p14:tracePt t="55983" x="6440488" y="1885950"/>
          <p14:tracePt t="56051" x="6440488" y="1873250"/>
          <p14:tracePt t="56083" x="6427788" y="1860550"/>
          <p14:tracePt t="56123" x="6415088" y="1860550"/>
          <p14:tracePt t="56131" x="6415088" y="1847850"/>
          <p14:tracePt t="56139" x="6402388" y="1847850"/>
          <p14:tracePt t="56149" x="6389688" y="1835150"/>
          <p14:tracePt t="56155" x="6364288" y="1822450"/>
          <p14:tracePt t="56163" x="6351588" y="1822450"/>
          <p14:tracePt t="56170" x="6326188" y="1809750"/>
          <p14:tracePt t="56179" x="6300788" y="1809750"/>
          <p14:tracePt t="56187" x="6288088" y="1809750"/>
          <p14:tracePt t="56194" x="6261100" y="1809750"/>
          <p14:tracePt t="56202" x="6235700" y="1809750"/>
          <p14:tracePt t="56211" x="6223000" y="1809750"/>
          <p14:tracePt t="56218" x="6197600" y="1809750"/>
          <p14:tracePt t="56226" x="6172200" y="1809750"/>
          <p14:tracePt t="56234" x="6159500" y="1809750"/>
          <p14:tracePt t="56243" x="6134100" y="1809750"/>
          <p14:tracePt t="56250" x="6108700" y="1809750"/>
          <p14:tracePt t="56258" x="6083300" y="1809750"/>
          <p14:tracePt t="56266" x="6057900" y="1809750"/>
          <p14:tracePt t="56274" x="6019800" y="1809750"/>
          <p14:tracePt t="56282" x="6007100" y="1809750"/>
          <p14:tracePt t="56290" x="5981700" y="1809750"/>
          <p14:tracePt t="56298" x="5969000" y="1809750"/>
          <p14:tracePt t="56308" x="5943600" y="1809750"/>
          <p14:tracePt t="56314" x="5903913" y="1822450"/>
          <p14:tracePt t="56325" x="5865813" y="1822450"/>
          <p14:tracePt t="56330" x="5827713" y="1822450"/>
          <p14:tracePt t="56341" x="5789613" y="1822450"/>
          <p14:tracePt t="56348" x="5738813" y="1822450"/>
          <p14:tracePt t="56358" x="5700713" y="1835150"/>
          <p14:tracePt t="56365" x="5649913" y="1835150"/>
          <p14:tracePt t="56374" x="5599113" y="1835150"/>
          <p14:tracePt t="56380" x="5548313" y="1835150"/>
          <p14:tracePt t="56388" x="5495925" y="1835150"/>
          <p14:tracePt t="56397" x="5432425" y="1835150"/>
          <p14:tracePt t="56404" x="5381625" y="1822450"/>
          <p14:tracePt t="56412" x="5330825" y="1822450"/>
          <p14:tracePt t="56420" x="5280025" y="1822450"/>
          <p14:tracePt t="56428" x="5241925" y="1822450"/>
          <p14:tracePt t="56436" x="5191125" y="1822450"/>
          <p14:tracePt t="56444" x="5153025" y="1822450"/>
          <p14:tracePt t="56461" x="5100638" y="1822450"/>
          <p14:tracePt t="56468" x="5075238" y="1822450"/>
          <p14:tracePt t="56476" x="5037138" y="1822450"/>
          <p14:tracePt t="56484" x="4986338" y="1822450"/>
          <p14:tracePt t="56492" x="4960938" y="1835150"/>
          <p14:tracePt t="56500" x="4935538" y="1847850"/>
          <p14:tracePt t="56508" x="4897438" y="1860550"/>
          <p14:tracePt t="56516" x="4872038" y="1873250"/>
          <p14:tracePt t="56524" x="4846638" y="1885950"/>
          <p14:tracePt t="56532" x="4795838" y="1911350"/>
          <p14:tracePt t="56541" x="4770438" y="1911350"/>
          <p14:tracePt t="56548" x="4756150" y="1924050"/>
          <p14:tracePt t="56558" x="4743450" y="1924050"/>
          <p14:tracePt t="56564" x="4730750" y="1938338"/>
          <p14:tracePt t="56575" x="4718050" y="1938338"/>
          <p14:tracePt t="56596" x="4718050" y="1951038"/>
          <p14:tracePt t="56622" x="4705350" y="1951038"/>
          <p14:tracePt t="56632" x="4705350" y="1963738"/>
          <p14:tracePt t="56638" x="4692650" y="1976438"/>
          <p14:tracePt t="56646" x="4692650" y="1989138"/>
          <p14:tracePt t="56654" x="4679950" y="2001838"/>
          <p14:tracePt t="56663" x="4679950" y="2014538"/>
          <p14:tracePt t="56670" x="4667250" y="2027238"/>
          <p14:tracePt t="56678" x="4667250" y="2052638"/>
          <p14:tracePt t="56686" x="4654550" y="2065338"/>
          <p14:tracePt t="56694" x="4641850" y="2078038"/>
          <p14:tracePt t="56702" x="4641850" y="2090738"/>
          <p14:tracePt t="56710" x="4629150" y="2103438"/>
          <p14:tracePt t="56734" x="4629150" y="2116138"/>
          <p14:tracePt t="56807" x="4629150" y="2128838"/>
          <p14:tracePt t="56841" x="4629150" y="2141538"/>
          <p14:tracePt t="56855" x="4629150" y="2154238"/>
          <p14:tracePt t="56871" x="4641850" y="2166938"/>
          <p14:tracePt t="56887" x="4654550" y="2179638"/>
          <p14:tracePt t="56897" x="4667250" y="2179638"/>
          <p14:tracePt t="56905" x="4679950" y="2192338"/>
          <p14:tracePt t="56913" x="4692650" y="2192338"/>
          <p14:tracePt t="56921" x="4718050" y="2205038"/>
          <p14:tracePt t="56937" x="4730750" y="2217738"/>
          <p14:tracePt t="56945" x="4756150" y="2230438"/>
          <p14:tracePt t="56953" x="4795838" y="2243138"/>
          <p14:tracePt t="56963" x="4833938" y="2243138"/>
          <p14:tracePt t="56969" x="4859338" y="2255838"/>
          <p14:tracePt t="56977" x="4922838" y="2268538"/>
          <p14:tracePt t="56985" x="4960938" y="2281238"/>
          <p14:tracePt t="56994" x="5024438" y="2293938"/>
          <p14:tracePt t="57001" x="5087938" y="2306638"/>
          <p14:tracePt t="57009" x="5178425" y="2306638"/>
          <p14:tracePt t="57017" x="5216525" y="2306638"/>
          <p14:tracePt t="57025" x="5305425" y="2306638"/>
          <p14:tracePt t="57035" x="5381625" y="2319338"/>
          <p14:tracePt t="57041" x="5432425" y="2319338"/>
          <p14:tracePt t="57049" x="5508625" y="2319338"/>
          <p14:tracePt t="57059" x="5548313" y="2319338"/>
          <p14:tracePt t="57067" x="5624513" y="2332038"/>
          <p14:tracePt t="57076" x="5713413" y="2344738"/>
          <p14:tracePt t="57081" x="5751513" y="2359025"/>
          <p14:tracePt t="57089" x="5840413" y="2371725"/>
          <p14:tracePt t="57098" x="5891213" y="2371725"/>
          <p14:tracePt t="57104" x="5994400" y="2397125"/>
          <p14:tracePt t="57112" x="6045200" y="2397125"/>
          <p14:tracePt t="57120" x="6096000" y="2409825"/>
          <p14:tracePt t="57129" x="6223000" y="2422525"/>
          <p14:tracePt t="57136" x="6288088" y="2422525"/>
          <p14:tracePt t="57144" x="6440488" y="2435225"/>
          <p14:tracePt t="57152" x="6516688" y="2447925"/>
          <p14:tracePt t="57160" x="6683375" y="2473325"/>
          <p14:tracePt t="57170" x="6759575" y="2473325"/>
          <p14:tracePt t="57176" x="6861175" y="2486025"/>
          <p14:tracePt t="57186" x="7053263" y="2498725"/>
          <p14:tracePt t="57194" x="7142163" y="2498725"/>
          <p14:tracePt t="57202" x="7231063" y="2511425"/>
          <p14:tracePt t="57210" x="7421563" y="2511425"/>
          <p14:tracePt t="57218" x="7512050" y="2511425"/>
          <p14:tracePt t="57226" x="7588250" y="2511425"/>
          <p14:tracePt t="57234" x="7677150" y="2511425"/>
          <p14:tracePt t="57243" x="7831138" y="2511425"/>
          <p14:tracePt t="57250" x="7894638" y="2511425"/>
          <p14:tracePt t="57260" x="7958138" y="2511425"/>
          <p14:tracePt t="57266" x="8072438" y="2511425"/>
          <p14:tracePt t="57274" x="8135938" y="2498725"/>
          <p14:tracePt t="57282" x="8186738" y="2498725"/>
          <p14:tracePt t="57290" x="8239125" y="2486025"/>
          <p14:tracePt t="57298" x="8340725" y="2460625"/>
          <p14:tracePt t="57308" x="8366125" y="2460625"/>
          <p14:tracePt t="57314" x="8429625" y="2447925"/>
          <p14:tracePt t="57322" x="8455025" y="2435225"/>
          <p14:tracePt t="57330" x="8505825" y="2422525"/>
          <p14:tracePt t="57338" x="8531225" y="2422525"/>
          <p14:tracePt t="57346" x="8583613" y="2409825"/>
          <p14:tracePt t="57355" x="8609013" y="2397125"/>
          <p14:tracePt t="57364" x="8634413" y="2384425"/>
          <p14:tracePt t="57370" x="8672513" y="2359025"/>
          <p14:tracePt t="57378" x="8685213" y="2359025"/>
          <p14:tracePt t="57386" x="8710613" y="2332038"/>
          <p14:tracePt t="57395" x="8723313" y="2319338"/>
          <p14:tracePt t="57402" x="8736013" y="2319338"/>
          <p14:tracePt t="57410" x="8736013" y="2306638"/>
          <p14:tracePt t="57418" x="8748713" y="2306638"/>
          <p14:tracePt t="57427" x="8748713" y="2293938"/>
          <p14:tracePt t="57434" x="8748713" y="2281238"/>
          <p14:tracePt t="57444" x="8761413" y="2281238"/>
          <p14:tracePt t="57450" x="8761413" y="2268538"/>
          <p14:tracePt t="57459" x="8761413" y="2255838"/>
          <p14:tracePt t="57468" x="8761413" y="2243138"/>
          <p14:tracePt t="57476" x="8761413" y="2230438"/>
          <p14:tracePt t="57484" x="8761413" y="2217738"/>
          <p14:tracePt t="57492" x="8761413" y="2205038"/>
          <p14:tracePt t="57500" x="8748713" y="2192338"/>
          <p14:tracePt t="57508" x="8748713" y="2166938"/>
          <p14:tracePt t="57516" x="8736013" y="2154238"/>
          <p14:tracePt t="57527" x="8723313" y="2141538"/>
          <p14:tracePt t="57532" x="8697913" y="2116138"/>
          <p14:tracePt t="57540" x="8685213" y="2103438"/>
          <p14:tracePt t="57548" x="8672513" y="2090738"/>
          <p14:tracePt t="57558" x="8647113" y="2090738"/>
          <p14:tracePt t="57564" x="8621713" y="2078038"/>
          <p14:tracePt t="57573" x="8609013" y="2065338"/>
          <p14:tracePt t="57581" x="8583613" y="2065338"/>
          <p14:tracePt t="57588" x="8556625" y="2052638"/>
          <p14:tracePt t="57596" x="8543925" y="2052638"/>
          <p14:tracePt t="57604" x="8505825" y="2039938"/>
          <p14:tracePt t="57612" x="8480425" y="2039938"/>
          <p14:tracePt t="57620" x="8467725" y="2027238"/>
          <p14:tracePt t="57629" x="8442325" y="2027238"/>
          <p14:tracePt t="57636" x="8416925" y="2014538"/>
          <p14:tracePt t="57650" x="8378825" y="2014538"/>
          <p14:tracePt t="57652" x="8353425" y="2001838"/>
          <p14:tracePt t="57660" x="8315325" y="1989138"/>
          <p14:tracePt t="57668" x="8289925" y="1976438"/>
          <p14:tracePt t="57676" x="8251825" y="1963738"/>
          <p14:tracePt t="57684" x="8226425" y="1951038"/>
          <p14:tracePt t="57692" x="8186738" y="1938338"/>
          <p14:tracePt t="57700" x="8174038" y="1938338"/>
          <p14:tracePt t="57710" x="8135938" y="1924050"/>
          <p14:tracePt t="57716" x="8110538" y="1924050"/>
          <p14:tracePt t="57724" x="8072438" y="1924050"/>
          <p14:tracePt t="57734" x="8059738" y="1911350"/>
          <p14:tracePt t="57740" x="8008938" y="1911350"/>
          <p14:tracePt t="57750" x="7970838" y="1898650"/>
          <p14:tracePt t="57758" x="7932738" y="1898650"/>
          <p14:tracePt t="57766" x="7881938" y="1898650"/>
          <p14:tracePt t="57774" x="7856538" y="1898650"/>
          <p14:tracePt t="57782" x="7804150" y="1898650"/>
          <p14:tracePt t="57790" x="7778750" y="1898650"/>
          <p14:tracePt t="57799" x="7753350" y="1898650"/>
          <p14:tracePt t="57808" x="7727950" y="1898650"/>
          <p14:tracePt t="57815" x="7702550" y="1898650"/>
          <p14:tracePt t="57822" x="7677150" y="1898650"/>
          <p14:tracePt t="57830" x="7664450" y="1898650"/>
          <p14:tracePt t="57838" x="7639050" y="1898650"/>
          <p14:tracePt t="57848" x="7626350" y="1898650"/>
          <p14:tracePt t="57854" x="7600950" y="1898650"/>
          <p14:tracePt t="57862" x="7588250" y="1898650"/>
          <p14:tracePt t="57871" x="7562850" y="1898650"/>
          <p14:tracePt t="57880" x="7524750" y="1898650"/>
          <p14:tracePt t="57886" x="7499350" y="1898650"/>
          <p14:tracePt t="57895" x="7448550" y="1898650"/>
          <p14:tracePt t="57902" x="7408863" y="1898650"/>
          <p14:tracePt t="57911" x="7383463" y="1898650"/>
          <p14:tracePt t="57918" x="7332663" y="1898650"/>
          <p14:tracePt t="57926" x="7281863" y="1898650"/>
          <p14:tracePt t="57935" x="7256463" y="1898650"/>
          <p14:tracePt t="57942" x="7218363" y="1898650"/>
          <p14:tracePt t="57950" x="7167563" y="1898650"/>
          <p14:tracePt t="57958" x="7154863" y="1898650"/>
          <p14:tracePt t="57966" x="7116763" y="1898650"/>
          <p14:tracePt t="57974" x="7091363" y="1898650"/>
          <p14:tracePt t="57982" x="7038975" y="1898650"/>
          <p14:tracePt t="57990" x="7026275" y="1898650"/>
          <p14:tracePt t="57998" x="6975475" y="1885950"/>
          <p14:tracePt t="58007" x="6962775" y="1885950"/>
          <p14:tracePt t="58017" x="6924675" y="1885950"/>
          <p14:tracePt t="58024" x="6899275" y="1885950"/>
          <p14:tracePt t="58030" x="6848475" y="1885950"/>
          <p14:tracePt t="58041" x="6810375" y="1885950"/>
          <p14:tracePt t="58050" x="6746875" y="1873250"/>
          <p14:tracePt t="58059" x="6708775" y="1873250"/>
          <p14:tracePt t="58064" x="6670675" y="1860550"/>
          <p14:tracePt t="58072" x="6605588" y="1860550"/>
          <p14:tracePt t="58081" x="6567488" y="1860550"/>
          <p14:tracePt t="58088" x="6542088" y="1860550"/>
          <p14:tracePt t="58096" x="6478588" y="1860550"/>
          <p14:tracePt t="58104" x="6453188" y="1860550"/>
          <p14:tracePt t="58113" x="6402388" y="1860550"/>
          <p14:tracePt t="58120" x="6376988" y="1860550"/>
          <p14:tracePt t="58128" x="6351588" y="1860550"/>
          <p14:tracePt t="58136" x="6326188" y="1860550"/>
          <p14:tracePt t="58144" x="6300788" y="1860550"/>
          <p14:tracePt t="58152" x="6273800" y="1873250"/>
          <p14:tracePt t="58160" x="6235700" y="1873250"/>
          <p14:tracePt t="58168" x="6210300" y="1885950"/>
          <p14:tracePt t="58176" x="6184900" y="1885950"/>
          <p14:tracePt t="58184" x="6172200" y="1885950"/>
          <p14:tracePt t="58192" x="6146800" y="1898650"/>
          <p14:tracePt t="58200" x="6134100" y="1898650"/>
          <p14:tracePt t="58208" x="6108700" y="1898650"/>
          <p14:tracePt t="58216" x="6096000" y="1911350"/>
          <p14:tracePt t="58224" x="6083300" y="1911350"/>
          <p14:tracePt t="58232" x="6057900" y="1911350"/>
          <p14:tracePt t="58240" x="6045200" y="1911350"/>
          <p14:tracePt t="58248" x="6019800" y="1924050"/>
          <p14:tracePt t="58257" x="5981700" y="1938338"/>
          <p14:tracePt t="58264" x="5969000" y="1938338"/>
          <p14:tracePt t="58272" x="5943600" y="1938338"/>
          <p14:tracePt t="58280" x="5930900" y="1951038"/>
          <p14:tracePt t="58288" x="5903913" y="1951038"/>
          <p14:tracePt t="58296" x="5878513" y="1963738"/>
          <p14:tracePt t="58304" x="5865813" y="1963738"/>
          <p14:tracePt t="58315" x="5853113" y="1976438"/>
          <p14:tracePt t="58320" x="5827713" y="1976438"/>
          <p14:tracePt t="58330" x="5827713" y="1989138"/>
          <p14:tracePt t="58338" x="5815013" y="1989138"/>
          <p14:tracePt t="58347" x="5802313" y="2001838"/>
          <p14:tracePt t="58355" x="5789613" y="2014538"/>
          <p14:tracePt t="58370" x="5776913" y="2027238"/>
          <p14:tracePt t="58379" x="5764213" y="2039938"/>
          <p14:tracePt t="58388" x="5751513" y="2065338"/>
          <p14:tracePt t="58394" x="5738813" y="2078038"/>
          <p14:tracePt t="58402" x="5726113" y="2090738"/>
          <p14:tracePt t="58410" x="5713413" y="2128838"/>
          <p14:tracePt t="58418" x="5700713" y="2141538"/>
          <p14:tracePt t="58426" x="5688013" y="2154238"/>
          <p14:tracePt t="58434" x="5662613" y="2179638"/>
          <p14:tracePt t="58442" x="5662613" y="2192338"/>
          <p14:tracePt t="58450" x="5649913" y="2217738"/>
          <p14:tracePt t="58458" x="5637213" y="2217738"/>
          <p14:tracePt t="58466" x="5624513" y="2243138"/>
          <p14:tracePt t="58474" x="5624513" y="2255838"/>
          <p14:tracePt t="58482" x="5611813" y="2268538"/>
          <p14:tracePt t="58490" x="5611813" y="2281238"/>
          <p14:tracePt t="58498" x="5611813" y="2293938"/>
          <p14:tracePt t="58514" x="5611813" y="2306638"/>
          <p14:tracePt t="58522" x="5611813" y="2319338"/>
          <p14:tracePt t="58538" x="5611813" y="2332038"/>
          <p14:tracePt t="58546" x="5611813" y="2344738"/>
          <p14:tracePt t="58562" x="5611813" y="2359025"/>
          <p14:tracePt t="58570" x="5611813" y="2371725"/>
          <p14:tracePt t="58578" x="5624513" y="2371725"/>
          <p14:tracePt t="58586" x="5637213" y="2384425"/>
          <p14:tracePt t="58596" x="5649913" y="2397125"/>
          <p14:tracePt t="58604" x="5675313" y="2409825"/>
          <p14:tracePt t="58613" x="5700713" y="2422525"/>
          <p14:tracePt t="58620" x="5726113" y="2435225"/>
          <p14:tracePt t="58628" x="5764213" y="2447925"/>
          <p14:tracePt t="58636" x="5802313" y="2447925"/>
          <p14:tracePt t="58644" x="5853113" y="2460625"/>
          <p14:tracePt t="58652" x="5918200" y="2473325"/>
          <p14:tracePt t="58660" x="5969000" y="2486025"/>
          <p14:tracePt t="58668" x="6032500" y="2498725"/>
          <p14:tracePt t="58676" x="6108700" y="2511425"/>
          <p14:tracePt t="58684" x="6184900" y="2511425"/>
          <p14:tracePt t="58692" x="6273800" y="2524125"/>
          <p14:tracePt t="58700" x="6364288" y="2524125"/>
          <p14:tracePt t="58708" x="6427788" y="2536825"/>
          <p14:tracePt t="58716" x="6516688" y="2536825"/>
          <p14:tracePt t="58724" x="6580188" y="2536825"/>
          <p14:tracePt t="58732" x="6643688" y="2536825"/>
          <p14:tracePt t="58740" x="6746875" y="2549525"/>
          <p14:tracePt t="58748" x="6823075" y="2562225"/>
          <p14:tracePt t="58757" x="6886575" y="2562225"/>
          <p14:tracePt t="58764" x="6962775" y="2574925"/>
          <p14:tracePt t="58772" x="7038975" y="2574925"/>
          <p14:tracePt t="58780" x="7167563" y="2587625"/>
          <p14:tracePt t="58789" x="7243763" y="2587625"/>
          <p14:tracePt t="58796" x="7319963" y="2587625"/>
          <p14:tracePt t="58804" x="7358063" y="2587625"/>
          <p14:tracePt t="58812" x="7435850" y="2587625"/>
          <p14:tracePt t="58820" x="7499350" y="2600325"/>
          <p14:tracePt t="58828" x="7575550" y="2600325"/>
          <p14:tracePt t="58836" x="7664450" y="2600325"/>
          <p14:tracePt t="58844" x="7740650" y="2600325"/>
          <p14:tracePt t="58852" x="7778750" y="2600325"/>
          <p14:tracePt t="58863" x="7869238" y="2600325"/>
          <p14:tracePt t="58868" x="7945438" y="2600325"/>
          <p14:tracePt t="58876" x="8021638" y="2587625"/>
          <p14:tracePt t="58886" x="8059738" y="2587625"/>
          <p14:tracePt t="58892" x="8123238" y="2562225"/>
          <p14:tracePt t="58904" x="8161338" y="2562225"/>
          <p14:tracePt t="58911" x="8213725" y="2536825"/>
          <p14:tracePt t="58918" x="8251825" y="2511425"/>
          <p14:tracePt t="58926" x="8264525" y="2498725"/>
          <p14:tracePt t="58934" x="8289925" y="2486025"/>
          <p14:tracePt t="58943" x="8315325" y="2473325"/>
          <p14:tracePt t="58950" x="8328025" y="2460625"/>
          <p14:tracePt t="58959" x="8340725" y="2460625"/>
          <p14:tracePt t="58967" x="8340725" y="2447925"/>
          <p14:tracePt t="58975" x="8353425" y="2447925"/>
          <p14:tracePt t="58991" x="8366125" y="2435225"/>
          <p14:tracePt t="59012" x="8378825" y="2435225"/>
          <p14:tracePt t="59023" x="8391525" y="2422525"/>
          <p14:tracePt t="59030" x="8404225" y="2422525"/>
          <p14:tracePt t="59038" x="8416925" y="2409825"/>
          <p14:tracePt t="59047" x="8429625" y="2397125"/>
          <p14:tracePt t="59071" x="8442325" y="2397125"/>
          <p14:tracePt t="59079" x="8442325" y="2384425"/>
          <p14:tracePt t="59086" x="8455025" y="2384425"/>
          <p14:tracePt t="59111" x="8467725" y="2384425"/>
          <p14:tracePt t="59193" x="8467725" y="2371725"/>
          <p14:tracePt t="59233" x="8480425" y="2371725"/>
          <p14:tracePt t="59562" x="8493125" y="2371725"/>
          <p14:tracePt t="59603" x="0" y="0"/>
        </p14:tracePtLst>
        <p14:tracePtLst>
          <p14:tracePt t="72472" x="7038975" y="2141538"/>
          <p14:tracePt t="72476" x="7038975" y="2154238"/>
          <p14:tracePt t="72587" x="7026275" y="2154238"/>
          <p14:tracePt t="72595" x="7013575" y="2154238"/>
          <p14:tracePt t="72603" x="7000875" y="2154238"/>
          <p14:tracePt t="72611" x="6988175" y="2154238"/>
          <p14:tracePt t="72619" x="6975475" y="2154238"/>
          <p14:tracePt t="72627" x="6950075" y="2154238"/>
          <p14:tracePt t="72635" x="6886575" y="2166938"/>
          <p14:tracePt t="72642" x="6848475" y="2166938"/>
          <p14:tracePt t="72653" x="6810375" y="2166938"/>
          <p14:tracePt t="72659" x="6746875" y="2179638"/>
          <p14:tracePt t="72669" x="6643688" y="2179638"/>
          <p14:tracePt t="72675" x="6592888" y="2179638"/>
          <p14:tracePt t="72685" x="6465888" y="2179638"/>
          <p14:tracePt t="72691" x="6402388" y="2179638"/>
          <p14:tracePt t="72702" x="6273800" y="2179638"/>
          <p14:tracePt t="72707" x="6197600" y="2179638"/>
          <p14:tracePt t="72716" x="6045200" y="2179638"/>
          <p14:tracePt t="72725" x="5969000" y="2192338"/>
          <p14:tracePt t="72733" x="5802313" y="2192338"/>
          <p14:tracePt t="72741" x="5726113" y="2192338"/>
          <p14:tracePt t="72748" x="5637213" y="2192338"/>
          <p14:tracePt t="72756" x="5457825" y="2192338"/>
          <p14:tracePt t="72765" x="5368925" y="2192338"/>
          <p14:tracePt t="72772" x="5280025" y="2192338"/>
          <p14:tracePt t="72781" x="5100638" y="2192338"/>
          <p14:tracePt t="72788" x="5024438" y="2192338"/>
          <p14:tracePt t="72797" x="4859338" y="2205038"/>
          <p14:tracePt t="72804" x="4783138" y="2205038"/>
          <p14:tracePt t="72812" x="4705350" y="2217738"/>
          <p14:tracePt t="72820" x="4641850" y="2230438"/>
          <p14:tracePt t="72828" x="4514850" y="2243138"/>
          <p14:tracePt t="72836" x="4451350" y="2255838"/>
          <p14:tracePt t="72844" x="4400550" y="2255838"/>
          <p14:tracePt t="72852" x="4310063" y="2268538"/>
          <p14:tracePt t="72860" x="4246563" y="2281238"/>
          <p14:tracePt t="72870" x="4221163" y="2293938"/>
          <p14:tracePt t="72876" x="4170363" y="2306638"/>
          <p14:tracePt t="72887" x="4144963" y="2319338"/>
          <p14:tracePt t="72893" x="4094163" y="2332038"/>
          <p14:tracePt t="72903" x="4068763" y="2344738"/>
          <p14:tracePt t="72909" x="4043363" y="2371725"/>
          <p14:tracePt t="72919" x="4017963" y="2384425"/>
          <p14:tracePt t="72925" x="3990975" y="2422525"/>
          <p14:tracePt t="72935" x="3978275" y="2435225"/>
          <p14:tracePt t="72940" x="3952875" y="2473325"/>
          <p14:tracePt t="72950" x="3952875" y="2498725"/>
          <p14:tracePt t="72956" x="3952875" y="2511425"/>
          <p14:tracePt t="72969" x="3952875" y="2524125"/>
          <p14:tracePt t="72972" x="3952875" y="2536825"/>
          <p14:tracePt t="72982" x="3952875" y="2549525"/>
          <p14:tracePt t="72988" x="3952875" y="2562225"/>
          <p14:tracePt t="72999" x="3952875" y="2574925"/>
          <p14:tracePt t="73006" x="3952875" y="2587625"/>
          <p14:tracePt t="73028" x="3965575" y="2625725"/>
          <p14:tracePt t="73031" x="3978275" y="2651125"/>
          <p14:tracePt t="73038" x="4005263" y="2663825"/>
          <p14:tracePt t="73046" x="4030663" y="2689225"/>
          <p14:tracePt t="73054" x="4068763" y="2701925"/>
          <p14:tracePt t="73062" x="4119563" y="2727325"/>
          <p14:tracePt t="73070" x="4183063" y="2740025"/>
          <p14:tracePt t="73078" x="4246563" y="2752725"/>
          <p14:tracePt t="73088" x="4335463" y="2778125"/>
          <p14:tracePt t="73094" x="4425950" y="2805113"/>
          <p14:tracePt t="73103" x="4502150" y="2817813"/>
          <p14:tracePt t="73110" x="4591050" y="2830513"/>
          <p14:tracePt t="73118" x="4743450" y="2855913"/>
          <p14:tracePt t="73127" x="4846638" y="2868613"/>
          <p14:tracePt t="73138" x="4960938" y="2881313"/>
          <p14:tracePt t="73142" x="5075238" y="2894013"/>
          <p14:tracePt t="73152" x="5191125" y="2906713"/>
          <p14:tracePt t="73158" x="5305425" y="2919413"/>
          <p14:tracePt t="73168" x="5432425" y="2919413"/>
          <p14:tracePt t="73175" x="5561013" y="2919413"/>
          <p14:tracePt t="73183" x="5624513" y="2919413"/>
          <p14:tracePt t="73190" x="5751513" y="2919413"/>
          <p14:tracePt t="73202" x="5878513" y="2919413"/>
          <p14:tracePt t="73206" x="6007100" y="2919413"/>
          <p14:tracePt t="73215" x="6083300" y="2919413"/>
          <p14:tracePt t="73222" x="6210300" y="2919413"/>
          <p14:tracePt t="73233" x="6338888" y="2919413"/>
          <p14:tracePt t="73238" x="6465888" y="2919413"/>
          <p14:tracePt t="73246" x="6542088" y="2919413"/>
          <p14:tracePt t="73254" x="6670675" y="2906713"/>
          <p14:tracePt t="73264" x="6746875" y="2906713"/>
          <p14:tracePt t="73270" x="6873875" y="2906713"/>
          <p14:tracePt t="73278" x="7013575" y="2906713"/>
          <p14:tracePt t="73286" x="7091363" y="2906713"/>
          <p14:tracePt t="73296" x="7231063" y="2906713"/>
          <p14:tracePt t="73304" x="7307263" y="2906713"/>
          <p14:tracePt t="73310" x="7448550" y="2906713"/>
          <p14:tracePt t="73320" x="7512050" y="2906713"/>
          <p14:tracePt t="73329" x="7639050" y="2906713"/>
          <p14:tracePt t="73336" x="7702550" y="2894013"/>
          <p14:tracePt t="73344" x="7804150" y="2881313"/>
          <p14:tracePt t="73352" x="7831138" y="2881313"/>
          <p14:tracePt t="73360" x="7907338" y="2855913"/>
          <p14:tracePt t="73368" x="7920038" y="2843213"/>
          <p14:tracePt t="73376" x="7932738" y="2830513"/>
          <p14:tracePt t="73384" x="7932738" y="2817813"/>
          <p14:tracePt t="73392" x="7945438" y="2817813"/>
          <p14:tracePt t="73400" x="7945438" y="2805113"/>
          <p14:tracePt t="73408" x="7958138" y="2778125"/>
          <p14:tracePt t="73416" x="7958138" y="2765425"/>
          <p14:tracePt t="73425" x="7958138" y="2752725"/>
          <p14:tracePt t="73432" x="7958138" y="2740025"/>
          <p14:tracePt t="73440" x="7958138" y="2727325"/>
          <p14:tracePt t="73449" x="7958138" y="2714625"/>
          <p14:tracePt t="73456" x="7958138" y="2701925"/>
          <p14:tracePt t="73466" x="7958138" y="2689225"/>
          <p14:tracePt t="73472" x="7958138" y="2676525"/>
          <p14:tracePt t="73481" x="7958138" y="2663825"/>
          <p14:tracePt t="73488" x="7958138" y="2651125"/>
          <p14:tracePt t="73499" x="7945438" y="2638425"/>
          <p14:tracePt t="73504" x="7932738" y="2625725"/>
          <p14:tracePt t="73516" x="7920038" y="2613025"/>
          <p14:tracePt t="73520" x="7907338" y="2613025"/>
          <p14:tracePt t="73530" x="7881938" y="2600325"/>
          <p14:tracePt t="73536" x="7843838" y="2587625"/>
          <p14:tracePt t="73544" x="7818438" y="2574925"/>
          <p14:tracePt t="73552" x="7778750" y="2562225"/>
          <p14:tracePt t="73562" x="7715250" y="2562225"/>
          <p14:tracePt t="73568" x="7689850" y="2549525"/>
          <p14:tracePt t="73578" x="7613650" y="2536825"/>
          <p14:tracePt t="73584" x="7550150" y="2524125"/>
          <p14:tracePt t="73594" x="7512050" y="2524125"/>
          <p14:tracePt t="73602" x="7435850" y="2511425"/>
          <p14:tracePt t="73610" x="7408863" y="2511425"/>
          <p14:tracePt t="73618" x="7332663" y="2511425"/>
          <p14:tracePt t="73626" x="7294563" y="2498725"/>
          <p14:tracePt t="73634" x="7205663" y="2498725"/>
          <p14:tracePt t="73647" x="7154863" y="2498725"/>
          <p14:tracePt t="73651" x="7065963" y="2498725"/>
          <p14:tracePt t="73658" x="7013575" y="2498725"/>
          <p14:tracePt t="73668" x="6911975" y="2498725"/>
          <p14:tracePt t="73674" x="6861175" y="2498725"/>
          <p14:tracePt t="73683" x="6746875" y="2511425"/>
          <p14:tracePt t="73690" x="6683375" y="2524125"/>
          <p14:tracePt t="73707" x="6491288" y="2536825"/>
          <p14:tracePt t="73714" x="6415088" y="2549525"/>
          <p14:tracePt t="73722" x="6273800" y="2549525"/>
          <p14:tracePt t="73732" x="6197600" y="2562225"/>
          <p14:tracePt t="73738" x="6057900" y="2574925"/>
          <p14:tracePt t="73746" x="5994400" y="2574925"/>
          <p14:tracePt t="73754" x="5865813" y="2574925"/>
          <p14:tracePt t="73764" x="5802313" y="2587625"/>
          <p14:tracePt t="73770" x="5662613" y="2587625"/>
          <p14:tracePt t="73778" x="5599113" y="2587625"/>
          <p14:tracePt t="73786" x="5470525" y="2587625"/>
          <p14:tracePt t="73796" x="5394325" y="2587625"/>
          <p14:tracePt t="73802" x="5330825" y="2587625"/>
          <p14:tracePt t="73810" x="5178425" y="2587625"/>
          <p14:tracePt t="73818" x="5113338" y="2587625"/>
          <p14:tracePt t="73826" x="5037138" y="2587625"/>
          <p14:tracePt t="73834" x="4910138" y="2587625"/>
          <p14:tracePt t="73842" x="4846638" y="2587625"/>
          <p14:tracePt t="73850" x="4795838" y="2587625"/>
          <p14:tracePt t="73858" x="4679950" y="2587625"/>
          <p14:tracePt t="73866" x="4629150" y="2600325"/>
          <p14:tracePt t="73877" x="4578350" y="2600325"/>
          <p14:tracePt t="73885" x="4514850" y="2613025"/>
          <p14:tracePt t="73890" x="4476750" y="2625725"/>
          <p14:tracePt t="73900" x="4464050" y="2638425"/>
          <p14:tracePt t="73956" x="4464050" y="2651125"/>
          <p14:tracePt t="73972" x="4464050" y="2663825"/>
          <p14:tracePt t="73997" x="4464050" y="2676525"/>
          <p14:tracePt t="74012" x="4464050" y="2689225"/>
          <p14:tracePt t="74020" x="4476750" y="2701925"/>
          <p14:tracePt t="74028" x="4489450" y="2714625"/>
          <p14:tracePt t="74038" x="4502150" y="2727325"/>
          <p14:tracePt t="74044" x="4527550" y="2740025"/>
          <p14:tracePt t="74052" x="4552950" y="2765425"/>
          <p14:tracePt t="74060" x="4578350" y="2765425"/>
          <p14:tracePt t="74068" x="4603750" y="2778125"/>
          <p14:tracePt t="74076" x="4629150" y="2778125"/>
          <p14:tracePt t="74086" x="4654550" y="2778125"/>
          <p14:tracePt t="74092" x="4667250" y="2792413"/>
          <p14:tracePt t="74100" x="4692650" y="2792413"/>
          <p14:tracePt t="74108" x="4705350" y="2792413"/>
          <p14:tracePt t="74116" x="4718050" y="2792413"/>
          <p14:tracePt t="74140" x="4730750" y="2792413"/>
          <p14:tracePt t="74141" x="0" y="0"/>
        </p14:tracePtLst>
        <p14:tracePtLst>
          <p14:tracePt t="86565" x="6708775" y="2792413"/>
          <p14:tracePt t="86575" x="6708775" y="2778125"/>
          <p14:tracePt t="86583" x="6696075" y="2778125"/>
          <p14:tracePt t="86591" x="6683375" y="2765425"/>
          <p14:tracePt t="86600" x="6670675" y="2765425"/>
          <p14:tracePt t="86607" x="6630988" y="2752725"/>
          <p14:tracePt t="86615" x="6605588" y="2752725"/>
          <p14:tracePt t="86623" x="6554788" y="2740025"/>
          <p14:tracePt t="86630" x="6516688" y="2740025"/>
          <p14:tracePt t="86639" x="6453188" y="2740025"/>
          <p14:tracePt t="86647" x="6415088" y="2727325"/>
          <p14:tracePt t="86654" x="6338888" y="2727325"/>
          <p14:tracePt t="86663" x="6300788" y="2714625"/>
          <p14:tracePt t="86670" x="6210300" y="2714625"/>
          <p14:tracePt t="86679" x="6172200" y="2714625"/>
          <p14:tracePt t="86687" x="6096000" y="2701925"/>
          <p14:tracePt t="86695" x="6057900" y="2701925"/>
          <p14:tracePt t="86702" x="6007100" y="2701925"/>
          <p14:tracePt t="86711" x="5918200" y="2714625"/>
          <p14:tracePt t="86718" x="5865813" y="2714625"/>
          <p14:tracePt t="86727" x="5802313" y="2727325"/>
          <p14:tracePt t="86734" x="5675313" y="2740025"/>
          <p14:tracePt t="86743" x="5599113" y="2740025"/>
          <p14:tracePt t="86750" x="5535613" y="2752725"/>
          <p14:tracePt t="86759" x="5381625" y="2765425"/>
          <p14:tracePt t="86767" x="5305425" y="2778125"/>
          <p14:tracePt t="86775" x="5229225" y="2792413"/>
          <p14:tracePt t="86782" x="5165725" y="2805113"/>
          <p14:tracePt t="86791" x="5024438" y="2830513"/>
          <p14:tracePt t="86798" x="4973638" y="2830513"/>
          <p14:tracePt t="86806" x="4910138" y="2830513"/>
          <p14:tracePt t="86816" x="4859338" y="2830513"/>
          <p14:tracePt t="86822" x="4756150" y="2843213"/>
          <p14:tracePt t="86832" x="4705350" y="2843213"/>
          <p14:tracePt t="86841" x="4654550" y="2843213"/>
          <p14:tracePt t="86848" x="4603750" y="2843213"/>
          <p14:tracePt t="86856" x="4540250" y="2843213"/>
          <p14:tracePt t="86864" x="4438650" y="2855913"/>
          <p14:tracePt t="86872" x="4387850" y="2855913"/>
          <p14:tracePt t="86880" x="4335463" y="2855913"/>
          <p14:tracePt t="86888" x="4297363" y="2855913"/>
          <p14:tracePt t="86897" x="4259263" y="2855913"/>
          <p14:tracePt t="86904" x="4195763" y="2868613"/>
          <p14:tracePt t="86912" x="4170363" y="2881313"/>
          <p14:tracePt t="86920" x="4144963" y="2881313"/>
          <p14:tracePt t="86928" x="4119563" y="2881313"/>
          <p14:tracePt t="86936" x="4094163" y="2881313"/>
          <p14:tracePt t="86944" x="4081463" y="2881313"/>
          <p14:tracePt t="86952" x="4068763" y="2894013"/>
          <p14:tracePt t="86960" x="4056063" y="2894013"/>
          <p14:tracePt t="87001" x="4056063" y="2906713"/>
          <p14:tracePt t="87016" x="4056063" y="2919413"/>
          <p14:tracePt t="87024" x="4056063" y="2932113"/>
          <p14:tracePt t="87032" x="4056063" y="2970213"/>
          <p14:tracePt t="87040" x="4056063" y="2982913"/>
          <p14:tracePt t="87049" x="4068763" y="3008313"/>
          <p14:tracePt t="87056" x="4094163" y="3046413"/>
          <p14:tracePt t="87064" x="4119563" y="3059113"/>
          <p14:tracePt t="87072" x="4144963" y="3097213"/>
          <p14:tracePt t="87080" x="4183063" y="3109913"/>
          <p14:tracePt t="87088" x="4233863" y="3135313"/>
          <p14:tracePt t="87096" x="4310063" y="3160713"/>
          <p14:tracePt t="87106" x="4373563" y="3173413"/>
          <p14:tracePt t="87114" x="4476750" y="3198813"/>
          <p14:tracePt t="87122" x="4578350" y="3211513"/>
          <p14:tracePt t="87130" x="4743450" y="3225800"/>
          <p14:tracePt t="87138" x="4872038" y="3238500"/>
          <p14:tracePt t="87146" x="4973638" y="3251200"/>
          <p14:tracePt t="87154" x="5138738" y="3263900"/>
          <p14:tracePt t="87162" x="5305425" y="3263900"/>
          <p14:tracePt t="87170" x="5483225" y="3263900"/>
          <p14:tracePt t="87178" x="5599113" y="3263900"/>
          <p14:tracePt t="87186" x="5764213" y="3263900"/>
          <p14:tracePt t="87194" x="5865813" y="3263900"/>
          <p14:tracePt t="87202" x="5981700" y="3263900"/>
          <p14:tracePt t="87210" x="6146800" y="3251200"/>
          <p14:tracePt t="87218" x="6248400" y="3238500"/>
          <p14:tracePt t="87226" x="6364288" y="3225800"/>
          <p14:tracePt t="87234" x="6491288" y="3198813"/>
          <p14:tracePt t="87243" x="6618288" y="3186113"/>
          <p14:tracePt t="87250" x="6746875" y="3160713"/>
          <p14:tracePt t="87258" x="6873875" y="3135313"/>
          <p14:tracePt t="87266" x="7000875" y="3122613"/>
          <p14:tracePt t="87274" x="7116763" y="3097213"/>
          <p14:tracePt t="87282" x="7231063" y="3084513"/>
          <p14:tracePt t="87290" x="7319963" y="3071813"/>
          <p14:tracePt t="87298" x="7408863" y="3046413"/>
          <p14:tracePt t="87306" x="7448550" y="3046413"/>
          <p14:tracePt t="87315" x="7512050" y="3033713"/>
          <p14:tracePt t="87322" x="7562850" y="3008313"/>
          <p14:tracePt t="87330" x="7613650" y="2995613"/>
          <p14:tracePt t="87338" x="7626350" y="2982913"/>
          <p14:tracePt t="87347" x="7664450" y="2970213"/>
          <p14:tracePt t="87354" x="7702550" y="2944813"/>
          <p14:tracePt t="87362" x="7715250" y="2932113"/>
          <p14:tracePt t="87370" x="7753350" y="2906713"/>
          <p14:tracePt t="87378" x="7766050" y="2894013"/>
          <p14:tracePt t="87388" x="7791450" y="2868613"/>
          <p14:tracePt t="87395" x="7804150" y="2855913"/>
          <p14:tracePt t="87402" x="7818438" y="2843213"/>
          <p14:tracePt t="87420" x="7818438" y="2830513"/>
          <p14:tracePt t="87436" x="7818438" y="2817813"/>
          <p14:tracePt t="87444" x="7818438" y="2805113"/>
          <p14:tracePt t="87452" x="7804150" y="2792413"/>
          <p14:tracePt t="87460" x="7791450" y="2792413"/>
          <p14:tracePt t="87468" x="7778750" y="2778125"/>
          <p14:tracePt t="87476" x="7753350" y="2765425"/>
          <p14:tracePt t="87484" x="7740650" y="2765425"/>
          <p14:tracePt t="87493" x="7702550" y="2752725"/>
          <p14:tracePt t="87500" x="7677150" y="2740025"/>
          <p14:tracePt t="87508" x="7651750" y="2740025"/>
          <p14:tracePt t="87516" x="7588250" y="2727325"/>
          <p14:tracePt t="87524" x="7550150" y="2714625"/>
          <p14:tracePt t="87532" x="7512050" y="2714625"/>
          <p14:tracePt t="87541" x="7408863" y="2689225"/>
          <p14:tracePt t="87548" x="7307263" y="2676525"/>
          <p14:tracePt t="87556" x="7192963" y="2663825"/>
          <p14:tracePt t="87564" x="7065963" y="2651125"/>
          <p14:tracePt t="87572" x="6911975" y="2638425"/>
          <p14:tracePt t="87580" x="6746875" y="2638425"/>
          <p14:tracePt t="87588" x="6643688" y="2638425"/>
          <p14:tracePt t="87596" x="6465888" y="2638425"/>
          <p14:tracePt t="87604" x="6273800" y="2638425"/>
          <p14:tracePt t="87612" x="6184900" y="2638425"/>
          <p14:tracePt t="87620" x="5994400" y="2651125"/>
          <p14:tracePt t="87628" x="5815013" y="2663825"/>
          <p14:tracePt t="87636" x="5738813" y="2663825"/>
          <p14:tracePt t="87644" x="5586413" y="2663825"/>
          <p14:tracePt t="87652" x="5445125" y="2663825"/>
          <p14:tracePt t="87660" x="5381625" y="2663825"/>
          <p14:tracePt t="87668" x="5267325" y="2663825"/>
          <p14:tracePt t="87679" x="5203825" y="2663825"/>
          <p14:tracePt t="87684" x="5100638" y="2663825"/>
          <p14:tracePt t="87694" x="5049838" y="2663825"/>
          <p14:tracePt t="87700" x="4960938" y="2663825"/>
          <p14:tracePt t="87710" x="4922838" y="2676525"/>
          <p14:tracePt t="87718" x="4884738" y="2676525"/>
          <p14:tracePt t="87726" x="4808538" y="2689225"/>
          <p14:tracePt t="87734" x="4770438" y="2689225"/>
          <p14:tracePt t="87743" x="4692650" y="2701925"/>
          <p14:tracePt t="87750" x="4641850" y="2714625"/>
          <p14:tracePt t="87758" x="4578350" y="2727325"/>
          <p14:tracePt t="87766" x="4540250" y="2727325"/>
          <p14:tracePt t="87774" x="4502150" y="2740025"/>
          <p14:tracePt t="87782" x="4438650" y="2752725"/>
          <p14:tracePt t="87790" x="4400550" y="2752725"/>
          <p14:tracePt t="87798" x="4373563" y="2765425"/>
          <p14:tracePt t="87806" x="4335463" y="2778125"/>
          <p14:tracePt t="87814" x="4310063" y="2792413"/>
          <p14:tracePt t="87822" x="4297363" y="2792413"/>
          <p14:tracePt t="87830" x="4284663" y="2792413"/>
          <p14:tracePt t="87838" x="4271963" y="2805113"/>
          <p14:tracePt t="87846" x="4259263" y="2817813"/>
          <p14:tracePt t="87854" x="4246563" y="2817813"/>
          <p14:tracePt t="87862" x="4246563" y="2830513"/>
          <p14:tracePt t="87870" x="4233863" y="2843213"/>
          <p14:tracePt t="87878" x="4233863" y="2855913"/>
          <p14:tracePt t="87886" x="4221163" y="2868613"/>
          <p14:tracePt t="87894" x="4221163" y="2881313"/>
          <p14:tracePt t="87902" x="4221163" y="2894013"/>
          <p14:tracePt t="87918" x="4221163" y="2906713"/>
          <p14:tracePt t="87934" x="4221163" y="2919413"/>
          <p14:tracePt t="87950" x="4221163" y="2932113"/>
          <p14:tracePt t="87968" x="4221163" y="2944813"/>
          <p14:tracePt t="87982" x="4221163" y="2957513"/>
          <p14:tracePt t="87993" x="4233863" y="2970213"/>
          <p14:tracePt t="88000" x="4233863" y="2982913"/>
          <p14:tracePt t="88013" x="4246563" y="2995613"/>
          <p14:tracePt t="88024" x="4259263" y="2995613"/>
          <p14:tracePt t="88032" x="4259263" y="3008313"/>
          <p14:tracePt t="88041" x="4271963" y="3021013"/>
          <p14:tracePt t="88048" x="4284663" y="3033713"/>
          <p14:tracePt t="88056" x="4297363" y="3033713"/>
          <p14:tracePt t="88064" x="4310063" y="3046413"/>
          <p14:tracePt t="88080" x="4322763" y="3046413"/>
          <p14:tracePt t="88096" x="4335463" y="3046413"/>
          <p14:tracePt t="88104" x="4348163" y="3046413"/>
          <p14:tracePt t="88121" x="4360863" y="3046413"/>
          <p14:tracePt t="88128" x="4360863" y="3059113"/>
          <p14:tracePt t="88136" x="4373563" y="3059113"/>
          <p14:tracePt t="88184" x="0" y="0"/>
        </p14:tracePtLst>
        <p14:tracePtLst>
          <p14:tracePt t="103948" x="5445125" y="5060950"/>
          <p14:tracePt t="104001" x="5432425" y="5048250"/>
          <p14:tracePt t="104009" x="5419725" y="5048250"/>
          <p14:tracePt t="104017" x="5419725" y="5035550"/>
          <p14:tracePt t="104025" x="5407025" y="5035550"/>
          <p14:tracePt t="104033" x="5381625" y="5022850"/>
          <p14:tracePt t="104041" x="5356225" y="5010150"/>
          <p14:tracePt t="104050" x="5330825" y="4997450"/>
          <p14:tracePt t="104057" x="5292725" y="4984750"/>
          <p14:tracePt t="104065" x="5254625" y="4972050"/>
          <p14:tracePt t="104073" x="5216525" y="4972050"/>
          <p14:tracePt t="104080" x="5178425" y="4972050"/>
          <p14:tracePt t="104089" x="5138738" y="4972050"/>
          <p14:tracePt t="104097" x="5087938" y="4972050"/>
          <p14:tracePt t="104105" x="5037138" y="4972050"/>
          <p14:tracePt t="104112" x="4999038" y="4972050"/>
          <p14:tracePt t="104121" x="4935538" y="4972050"/>
          <p14:tracePt t="104128" x="4884738" y="4984750"/>
          <p14:tracePt t="104137" x="4833938" y="5010150"/>
          <p14:tracePt t="104145" x="4795838" y="5022850"/>
          <p14:tracePt t="104158" x="4756150" y="5048250"/>
          <p14:tracePt t="104162" x="4692650" y="5086350"/>
          <p14:tracePt t="104173" x="4667250" y="5111750"/>
          <p14:tracePt t="104178" x="4629150" y="5149850"/>
          <p14:tracePt t="104188" x="4603750" y="5187950"/>
          <p14:tracePt t="104195" x="4565650" y="5238750"/>
          <p14:tracePt t="104204" x="4540250" y="5289550"/>
          <p14:tracePt t="104211" x="4527550" y="5327650"/>
          <p14:tracePt t="104220" x="4514850" y="5380038"/>
          <p14:tracePt t="104227" x="4502150" y="5418138"/>
          <p14:tracePt t="104234" x="4489450" y="5456238"/>
          <p14:tracePt t="104243" x="4489450" y="5481638"/>
          <p14:tracePt t="104251" x="4489450" y="5494338"/>
          <p14:tracePt t="104258" x="4489450" y="5532438"/>
          <p14:tracePt t="104267" x="4489450" y="5557838"/>
          <p14:tracePt t="104275" x="4489450" y="5595938"/>
          <p14:tracePt t="104283" x="4489450" y="5608638"/>
          <p14:tracePt t="104291" x="4502150" y="5646738"/>
          <p14:tracePt t="104299" x="4514850" y="5697538"/>
          <p14:tracePt t="104307" x="4527550" y="5710238"/>
          <p14:tracePt t="104315" x="4552950" y="5748338"/>
          <p14:tracePt t="104324" x="4578350" y="5788025"/>
          <p14:tracePt t="104331" x="4591050" y="5800725"/>
          <p14:tracePt t="104340" x="4629150" y="5838825"/>
          <p14:tracePt t="104347" x="4641850" y="5851525"/>
          <p14:tracePt t="104358" x="4667250" y="5864225"/>
          <p14:tracePt t="104363" x="4679950" y="5876925"/>
          <p14:tracePt t="104373" x="4705350" y="5889625"/>
          <p14:tracePt t="104379" x="4718050" y="5889625"/>
          <p14:tracePt t="104390" x="4743450" y="5902325"/>
          <p14:tracePt t="104395" x="4770438" y="5902325"/>
          <p14:tracePt t="104405" x="4808538" y="5902325"/>
          <p14:tracePt t="104411" x="4833938" y="5915025"/>
          <p14:tracePt t="104422" x="4846638" y="5915025"/>
          <p14:tracePt t="104427" x="4897438" y="5915025"/>
          <p14:tracePt t="104436" x="4922838" y="5915025"/>
          <p14:tracePt t="104445" x="4960938" y="5915025"/>
          <p14:tracePt t="104453" x="5011738" y="5915025"/>
          <p14:tracePt t="104461" x="5037138" y="5915025"/>
          <p14:tracePt t="104469" x="5062538" y="5915025"/>
          <p14:tracePt t="104477" x="5113338" y="5915025"/>
          <p14:tracePt t="104486" x="5153025" y="5902325"/>
          <p14:tracePt t="104493" x="5178425" y="5902325"/>
          <p14:tracePt t="104501" x="5229225" y="5902325"/>
          <p14:tracePt t="104509" x="5254625" y="5889625"/>
          <p14:tracePt t="104517" x="5292725" y="5889625"/>
          <p14:tracePt t="104525" x="5305425" y="5889625"/>
          <p14:tracePt t="104532" x="5356225" y="5876925"/>
          <p14:tracePt t="104544" x="5368925" y="5876925"/>
          <p14:tracePt t="104550" x="5394325" y="5876925"/>
          <p14:tracePt t="104557" x="5407025" y="5876925"/>
          <p14:tracePt t="104565" x="5432425" y="5864225"/>
          <p14:tracePt t="104573" x="5445125" y="5864225"/>
          <p14:tracePt t="104580" x="5457825" y="5851525"/>
          <p14:tracePt t="104589" x="5470525" y="5838825"/>
          <p14:tracePt t="104604" x="5483225" y="5826125"/>
          <p14:tracePt t="104614" x="5495925" y="5813425"/>
          <p14:tracePt t="104622" x="5508625" y="5813425"/>
          <p14:tracePt t="104629" x="5508625" y="5800725"/>
          <p14:tracePt t="104637" x="5521325" y="5788025"/>
          <p14:tracePt t="104645" x="5521325" y="5773738"/>
          <p14:tracePt t="104653" x="5535613" y="5761038"/>
          <p14:tracePt t="104661" x="5535613" y="5748338"/>
          <p14:tracePt t="104671" x="5548313" y="5710238"/>
          <p14:tracePt t="104677" x="5561013" y="5684838"/>
          <p14:tracePt t="104688" x="5561013" y="5659438"/>
          <p14:tracePt t="104693" x="5561013" y="5621338"/>
          <p14:tracePt t="104702" x="5561013" y="5595938"/>
          <p14:tracePt t="104708" x="5561013" y="5583238"/>
          <p14:tracePt t="104719" x="5561013" y="5557838"/>
          <p14:tracePt t="104726" x="5561013" y="5545138"/>
          <p14:tracePt t="104734" x="5561013" y="5532438"/>
          <p14:tracePt t="104740" x="5561013" y="5507038"/>
          <p14:tracePt t="104750" x="5561013" y="5494338"/>
          <p14:tracePt t="104758" x="5561013" y="5481638"/>
          <p14:tracePt t="104766" x="5548313" y="5481638"/>
          <p14:tracePt t="104774" x="5548313" y="5468938"/>
          <p14:tracePt t="104782" x="5535613" y="5456238"/>
          <p14:tracePt t="104790" x="5521325" y="5430838"/>
          <p14:tracePt t="104798" x="5508625" y="5418138"/>
          <p14:tracePt t="104806" x="5483225" y="5380038"/>
          <p14:tracePt t="104814" x="5457825" y="5353050"/>
          <p14:tracePt t="104822" x="5419725" y="5314950"/>
          <p14:tracePt t="104830" x="5407025" y="5302250"/>
          <p14:tracePt t="104841" x="5394325" y="5289550"/>
          <p14:tracePt t="104846" x="5368925" y="5251450"/>
          <p14:tracePt t="104855" x="5356225" y="5238750"/>
          <p14:tracePt t="104862" x="5343525" y="5226050"/>
          <p14:tracePt t="104872" x="5318125" y="5213350"/>
          <p14:tracePt t="104878" x="5318125" y="5200650"/>
          <p14:tracePt t="104886" x="5305425" y="5187950"/>
          <p14:tracePt t="104895" x="5280025" y="5175250"/>
          <p14:tracePt t="104903" x="5267325" y="5175250"/>
          <p14:tracePt t="104910" x="5254625" y="5175250"/>
          <p14:tracePt t="104919" x="5229225" y="5175250"/>
          <p14:tracePt t="104926" x="5203825" y="5175250"/>
          <p14:tracePt t="104934" x="5178425" y="5175250"/>
          <p14:tracePt t="104942" x="5153025" y="5175250"/>
          <p14:tracePt t="104950" x="5087938" y="5175250"/>
          <p14:tracePt t="104960" x="5049838" y="5175250"/>
          <p14:tracePt t="104966" x="5011738" y="5175250"/>
          <p14:tracePt t="104974" x="4986338" y="5187950"/>
          <p14:tracePt t="104982" x="4935538" y="5187950"/>
          <p14:tracePt t="104990" x="4910138" y="5187950"/>
          <p14:tracePt t="104998" x="4897438" y="5187950"/>
          <p14:tracePt t="105008" x="4884738" y="5187950"/>
          <p14:tracePt t="105014" x="4872038" y="5200650"/>
          <p14:tracePt t="105024" x="4846638" y="5200650"/>
          <p14:tracePt t="105030" x="4821238" y="5213350"/>
          <p14:tracePt t="105042" x="4808538" y="5213350"/>
          <p14:tracePt t="105048" x="4795838" y="5226050"/>
          <p14:tracePt t="105057" x="4770438" y="5226050"/>
          <p14:tracePt t="105064" x="4756150" y="5238750"/>
          <p14:tracePt t="105074" x="4743450" y="5251450"/>
          <p14:tracePt t="105080" x="4730750" y="5264150"/>
          <p14:tracePt t="105088" x="4705350" y="5289550"/>
          <p14:tracePt t="105096" x="4692650" y="5314950"/>
          <p14:tracePt t="105106" x="4679950" y="5327650"/>
          <p14:tracePt t="105112" x="4667250" y="5353050"/>
          <p14:tracePt t="105120" x="4654550" y="5380038"/>
          <p14:tracePt t="105128" x="4654550" y="5392738"/>
          <p14:tracePt t="105136" x="4641850" y="5405438"/>
          <p14:tracePt t="105145" x="4641850" y="5418138"/>
          <p14:tracePt t="105152" x="4641850" y="5430838"/>
          <p14:tracePt t="105160" x="4641850" y="5443538"/>
          <p14:tracePt t="105168" x="4641850" y="5456238"/>
          <p14:tracePt t="105176" x="4641850" y="5481638"/>
          <p14:tracePt t="105184" x="4641850" y="5494338"/>
          <p14:tracePt t="105192" x="4641850" y="5519738"/>
          <p14:tracePt t="105200" x="4641850" y="5545138"/>
          <p14:tracePt t="105208" x="4667250" y="5583238"/>
          <p14:tracePt t="105216" x="4692650" y="5621338"/>
          <p14:tracePt t="105224" x="4718050" y="5646738"/>
          <p14:tracePt t="105234" x="4743450" y="5672138"/>
          <p14:tracePt t="105240" x="4756150" y="5684838"/>
          <p14:tracePt t="105248" x="4770438" y="5697538"/>
          <p14:tracePt t="105256" x="4783138" y="5722938"/>
          <p14:tracePt t="105264" x="4808538" y="5722938"/>
          <p14:tracePt t="105272" x="4821238" y="5735638"/>
          <p14:tracePt t="105280" x="4833938" y="5748338"/>
          <p14:tracePt t="105290" x="4859338" y="5761038"/>
          <p14:tracePt t="105296" x="4884738" y="5761038"/>
          <p14:tracePt t="105308" x="4922838" y="5761038"/>
          <p14:tracePt t="105312" x="4948238" y="5761038"/>
          <p14:tracePt t="105322" x="4973638" y="5761038"/>
          <p14:tracePt t="105330" x="5011738" y="5761038"/>
          <p14:tracePt t="105339" x="5049838" y="5761038"/>
          <p14:tracePt t="105346" x="5075238" y="5761038"/>
          <p14:tracePt t="105354" x="5126038" y="5761038"/>
          <p14:tracePt t="105362" x="5153025" y="5761038"/>
          <p14:tracePt t="105370" x="5191125" y="5761038"/>
          <p14:tracePt t="105379" x="5203825" y="5761038"/>
          <p14:tracePt t="105386" x="5229225" y="5761038"/>
          <p14:tracePt t="105395" x="5254625" y="5761038"/>
          <p14:tracePt t="105402" x="5267325" y="5761038"/>
          <p14:tracePt t="105410" x="5280025" y="5748338"/>
          <p14:tracePt t="105418" x="5292725" y="5748338"/>
          <p14:tracePt t="105426" x="5305425" y="5748338"/>
          <p14:tracePt t="105434" x="5330825" y="5748338"/>
          <p14:tracePt t="105442" x="5343525" y="5748338"/>
          <p14:tracePt t="105450" x="5368925" y="5748338"/>
          <p14:tracePt t="105458" x="5381625" y="5735638"/>
          <p14:tracePt t="105466" x="5394325" y="5735638"/>
          <p14:tracePt t="105474" x="5419725" y="5735638"/>
          <p14:tracePt t="105482" x="5445125" y="5735638"/>
          <p14:tracePt t="105490" x="5457825" y="5722938"/>
          <p14:tracePt t="105498" x="5470525" y="5722938"/>
          <p14:tracePt t="105506" x="5483225" y="5722938"/>
          <p14:tracePt t="105522" x="5495925" y="5722938"/>
          <p14:tracePt t="105554" x="5495925" y="5710238"/>
          <p14:tracePt t="105571" x="5508625" y="5710238"/>
          <p14:tracePt t="105586" x="5508625" y="5697538"/>
          <p14:tracePt t="105596" x="5521325" y="5697538"/>
          <p14:tracePt t="105605" x="5521325" y="5684838"/>
          <p14:tracePt t="105612" x="5535613" y="5672138"/>
          <p14:tracePt t="105629" x="5548313" y="5659438"/>
          <p14:tracePt t="105640" x="5561013" y="5646738"/>
          <p14:tracePt t="105645" x="5561013" y="5634038"/>
          <p14:tracePt t="105663" x="5561013" y="5621338"/>
          <p14:tracePt t="105668" x="5573713" y="5621338"/>
          <p14:tracePt t="105676" x="5573713" y="5608638"/>
          <p14:tracePt t="105684" x="5573713" y="5595938"/>
          <p14:tracePt t="105702" x="5573713" y="5583238"/>
          <p14:tracePt t="105708" x="5573713" y="5570538"/>
          <p14:tracePt t="105716" x="5573713" y="5557838"/>
          <p14:tracePt t="105724" x="5573713" y="5545138"/>
          <p14:tracePt t="105732" x="5573713" y="5519738"/>
          <p14:tracePt t="105740" x="5573713" y="5507038"/>
          <p14:tracePt t="105748" x="5573713" y="5494338"/>
          <p14:tracePt t="105756" x="5573713" y="5481638"/>
          <p14:tracePt t="105764" x="5573713" y="5456238"/>
          <p14:tracePt t="105772" x="5573713" y="5443538"/>
          <p14:tracePt t="105781" x="5573713" y="5430838"/>
          <p14:tracePt t="105788" x="5573713" y="5418138"/>
          <p14:tracePt t="105798" x="5573713" y="5405438"/>
          <p14:tracePt t="105806" x="5573713" y="5392738"/>
          <p14:tracePt t="105812" x="5561013" y="5392738"/>
          <p14:tracePt t="105820" x="5561013" y="5380038"/>
          <p14:tracePt t="105871" x="5561013" y="5367338"/>
          <p14:tracePt t="105885" x="5548313" y="5367338"/>
          <p14:tracePt t="105895" x="5548313" y="5353050"/>
          <p14:tracePt t="105919" x="5535613" y="5353050"/>
          <p14:tracePt t="105926" x="5535613" y="5340350"/>
          <p14:tracePt t="105935" x="5521325" y="5327650"/>
          <p14:tracePt t="105942" x="5508625" y="5327650"/>
          <p14:tracePt t="105950" x="5495925" y="5314950"/>
          <p14:tracePt t="105958" x="5483225" y="5302250"/>
          <p14:tracePt t="105967" x="5470525" y="5289550"/>
          <p14:tracePt t="105974" x="5445125" y="5276850"/>
          <p14:tracePt t="105982" x="5432425" y="5251450"/>
          <p14:tracePt t="105990" x="5407025" y="5238750"/>
          <p14:tracePt t="105998" x="5381625" y="5226050"/>
          <p14:tracePt t="106006" x="5356225" y="5213350"/>
          <p14:tracePt t="106014" x="5343525" y="5200650"/>
          <p14:tracePt t="106022" x="5318125" y="5200650"/>
          <p14:tracePt t="106030" x="5292725" y="5187950"/>
          <p14:tracePt t="106038" x="5280025" y="5187950"/>
          <p14:tracePt t="106046" x="5267325" y="5175250"/>
          <p14:tracePt t="106054" x="5254625" y="5175250"/>
          <p14:tracePt t="106062" x="5241925" y="5175250"/>
          <p14:tracePt t="106070" x="5229225" y="5175250"/>
          <p14:tracePt t="106078" x="5216525" y="5175250"/>
          <p14:tracePt t="106088" x="5203825" y="5175250"/>
          <p14:tracePt t="106095" x="5191125" y="5175250"/>
          <p14:tracePt t="106103" x="5178425" y="5175250"/>
          <p14:tracePt t="106110" x="5165725" y="5175250"/>
          <p14:tracePt t="106119" x="5153025" y="5175250"/>
          <p14:tracePt t="106126" x="5126038" y="5175250"/>
          <p14:tracePt t="106136" x="5113338" y="5187950"/>
          <p14:tracePt t="106142" x="5087938" y="5200650"/>
          <p14:tracePt t="106151" x="5075238" y="5200650"/>
          <p14:tracePt t="106160" x="5049838" y="5213350"/>
          <p14:tracePt t="106169" x="5024438" y="5213350"/>
          <p14:tracePt t="106176" x="5011738" y="5226050"/>
          <p14:tracePt t="106184" x="4999038" y="5226050"/>
          <p14:tracePt t="106192" x="4999038" y="5238750"/>
          <p14:tracePt t="106201" x="4986338" y="5238750"/>
          <p14:tracePt t="106208" x="4986338" y="5251450"/>
          <p14:tracePt t="106233" x="4973638" y="5251450"/>
          <p14:tracePt t="106240" x="4973638" y="5264150"/>
          <p14:tracePt t="106256" x="4973638" y="5276850"/>
          <p14:tracePt t="106265" x="4960938" y="5289550"/>
          <p14:tracePt t="106272" x="4960938" y="5302250"/>
          <p14:tracePt t="106280" x="4948238" y="5314950"/>
          <p14:tracePt t="106288" x="4935538" y="5327650"/>
          <p14:tracePt t="106304" x="4935538" y="5353050"/>
          <p14:tracePt t="106312" x="4922838" y="5367338"/>
          <p14:tracePt t="106320" x="4922838" y="5392738"/>
          <p14:tracePt t="106328" x="4922838" y="5418138"/>
          <p14:tracePt t="106336" x="4922838" y="5443538"/>
          <p14:tracePt t="106345" x="4910138" y="5468938"/>
          <p14:tracePt t="106352" x="4910138" y="5494338"/>
          <p14:tracePt t="106368" x="4910138" y="5519738"/>
          <p14:tracePt t="106376" x="4910138" y="5532438"/>
          <p14:tracePt t="106384" x="4910138" y="5557838"/>
          <p14:tracePt t="106392" x="4910138" y="5570538"/>
          <p14:tracePt t="106400" x="4922838" y="5595938"/>
          <p14:tracePt t="106417" x="4935538" y="5621338"/>
          <p14:tracePt t="106424" x="4960938" y="5659438"/>
          <p14:tracePt t="106434" x="4999038" y="5684838"/>
          <p14:tracePt t="106442" x="5037138" y="5735638"/>
          <p14:tracePt t="106449" x="5062538" y="5761038"/>
          <p14:tracePt t="106458" x="5087938" y="5788025"/>
          <p14:tracePt t="106467" x="5113338" y="5826125"/>
          <p14:tracePt t="106474" x="5138738" y="5851525"/>
          <p14:tracePt t="106482" x="5165725" y="5864225"/>
          <p14:tracePt t="106490" x="5178425" y="5876925"/>
          <p14:tracePt t="106499" x="5191125" y="5889625"/>
          <p14:tracePt t="106506" x="5203825" y="5889625"/>
          <p14:tracePt t="106514" x="5216525" y="5889625"/>
          <p14:tracePt t="106530" x="5229225" y="5889625"/>
          <p14:tracePt t="106546" x="5241925" y="5889625"/>
          <p14:tracePt t="106562" x="5254625" y="5889625"/>
          <p14:tracePt t="106669" x="5254625" y="5876925"/>
          <p14:tracePt t="106805" x="5267325" y="5876925"/>
          <p14:tracePt t="106845" x="0" y="0"/>
        </p14:tracePtLst>
        <p14:tracePtLst>
          <p14:tracePt t="110550" x="6134100" y="4894263"/>
          <p14:tracePt t="110555" x="6146800" y="4894263"/>
          <p14:tracePt t="110571" x="6159500" y="4894263"/>
          <p14:tracePt t="110579" x="6184900" y="4894263"/>
          <p14:tracePt t="110595" x="6197600" y="4894263"/>
          <p14:tracePt t="110603" x="6223000" y="4894263"/>
          <p14:tracePt t="110611" x="6248400" y="4894263"/>
          <p14:tracePt t="110621" x="6288088" y="4894263"/>
          <p14:tracePt t="110626" x="6326188" y="4894263"/>
          <p14:tracePt t="110642" x="6364288" y="4894263"/>
          <p14:tracePt t="110653" x="6389688" y="4881563"/>
          <p14:tracePt t="110658" x="6427788" y="4868863"/>
          <p14:tracePt t="110666" x="6453188" y="4843463"/>
          <p14:tracePt t="110684" x="6491288" y="4805363"/>
          <p14:tracePt t="110690" x="6516688" y="4767263"/>
          <p14:tracePt t="110700" x="6542088" y="4716463"/>
          <p14:tracePt t="110709" x="6567488" y="4665663"/>
          <p14:tracePt t="110716" x="6592888" y="4627563"/>
          <p14:tracePt t="110732" x="6618288" y="4576763"/>
          <p14:tracePt t="110740" x="6630988" y="4538663"/>
          <p14:tracePt t="110748" x="6656388" y="4486275"/>
          <p14:tracePt t="110758" x="6670675" y="4448175"/>
          <p14:tracePt t="110773" x="6683375" y="4397375"/>
          <p14:tracePt t="110782" x="6696075" y="4359275"/>
          <p14:tracePt t="110793" x="6708775" y="4333875"/>
          <p14:tracePt t="110797" x="6721475" y="4308475"/>
          <p14:tracePt t="110815" x="6721475" y="4283075"/>
          <p14:tracePt t="110821" x="6721475" y="4257675"/>
          <p14:tracePt t="110829" x="6734175" y="4232275"/>
          <p14:tracePt t="110837" x="6734175" y="4206875"/>
          <p14:tracePt t="110853" x="6734175" y="4181475"/>
          <p14:tracePt t="110860" x="6746875" y="4168775"/>
          <p14:tracePt t="110868" x="6746875" y="4156075"/>
          <p14:tracePt t="110884" x="6746875" y="4143375"/>
          <p14:tracePt t="110892" x="6746875" y="4130675"/>
          <p14:tracePt t="110900" x="6746875" y="4117975"/>
          <p14:tracePt t="110917" x="6746875" y="4105275"/>
          <p14:tracePt t="110924" x="6746875" y="4092575"/>
          <p14:tracePt t="110956" x="6746875" y="4079875"/>
          <p14:tracePt t="111102" x="6734175" y="4092575"/>
          <p14:tracePt t="111110" x="6721475" y="4117975"/>
          <p14:tracePt t="111118" x="6696075" y="4156075"/>
          <p14:tracePt t="111134" x="6670675" y="4194175"/>
          <p14:tracePt t="111142" x="6618288" y="4244975"/>
          <p14:tracePt t="111159" x="6567488" y="4295775"/>
          <p14:tracePt t="111166" x="6503988" y="4333875"/>
          <p14:tracePt t="111174" x="6427788" y="4384675"/>
          <p14:tracePt t="111190" x="6351588" y="4435475"/>
          <p14:tracePt t="111198" x="6273800" y="4473575"/>
          <p14:tracePt t="111206" x="6197600" y="4525963"/>
          <p14:tracePt t="111223" x="6134100" y="4576763"/>
          <p14:tracePt t="111230" x="6070600" y="4614863"/>
          <p14:tracePt t="111238" x="6019800" y="4665663"/>
          <p14:tracePt t="111254" x="5981700" y="4716463"/>
          <p14:tracePt t="111264" x="5930900" y="4779963"/>
          <p14:tracePt t="111270" x="5891213" y="4830763"/>
          <p14:tracePt t="111286" x="5865813" y="4881563"/>
          <p14:tracePt t="111297" x="5840413" y="4919663"/>
          <p14:tracePt t="111304" x="5840413" y="4933950"/>
          <p14:tracePt t="111313" x="5827713" y="4933950"/>
          <p14:tracePt t="111320" x="5827713" y="4946650"/>
          <p14:tracePt t="111465" x="5840413" y="4946650"/>
          <p14:tracePt t="111475" x="5853113" y="4933950"/>
          <p14:tracePt t="111482" x="5878513" y="4906963"/>
          <p14:tracePt t="111488" x="5891213" y="4894263"/>
          <p14:tracePt t="111497" x="5918200" y="4868863"/>
          <p14:tracePt t="111506" x="5943600" y="4843463"/>
          <p14:tracePt t="111516" x="5956300" y="4805363"/>
          <p14:tracePt t="111521" x="5981700" y="4779963"/>
          <p14:tracePt t="111530" x="6007100" y="4754563"/>
          <p14:tracePt t="111539" x="6045200" y="4716463"/>
          <p14:tracePt t="111548" x="6070600" y="4691063"/>
          <p14:tracePt t="111555" x="6134100" y="4627563"/>
          <p14:tracePt t="111561" x="6159500" y="4589463"/>
          <p14:tracePt t="111571" x="6197600" y="4564063"/>
          <p14:tracePt t="111583" x="6223000" y="4538663"/>
          <p14:tracePt t="111590" x="6248400" y="4513263"/>
          <p14:tracePt t="111596" x="6288088" y="4486275"/>
          <p14:tracePt t="111603" x="6313488" y="4448175"/>
          <p14:tracePt t="111611" x="6351588" y="4422775"/>
          <p14:tracePt t="111622" x="6389688" y="4384675"/>
          <p14:tracePt t="111627" x="6478588" y="4321175"/>
          <p14:tracePt t="111635" x="6516688" y="4283075"/>
          <p14:tracePt t="111643" x="6567488" y="4257675"/>
          <p14:tracePt t="111651" x="6618288" y="4219575"/>
          <p14:tracePt t="111659" x="6656388" y="4194175"/>
          <p14:tracePt t="111667" x="6696075" y="4168775"/>
          <p14:tracePt t="111678" x="6746875" y="4143375"/>
          <p14:tracePt t="111683" x="6772275" y="4130675"/>
          <p14:tracePt t="111691" x="6810375" y="4105275"/>
          <p14:tracePt t="111699" x="6848475" y="4079875"/>
          <p14:tracePt t="111708" x="6873875" y="4065588"/>
          <p14:tracePt t="111717" x="6899275" y="4040188"/>
          <p14:tracePt t="111723" x="6937375" y="4014788"/>
          <p14:tracePt t="111732" x="6962775" y="4014788"/>
          <p14:tracePt t="111740" x="6975475" y="4002088"/>
          <p14:tracePt t="111748" x="6988175" y="3989388"/>
          <p14:tracePt t="111765" x="7000875" y="3989388"/>
          <p14:tracePt t="111782" x="7013575" y="3989388"/>
          <p14:tracePt t="111799" x="7013575" y="3976688"/>
          <p14:tracePt t="111813" x="7026275" y="3976688"/>
          <p14:tracePt t="111911" x="7038975" y="3976688"/>
          <p14:tracePt t="112079" x="0" y="0"/>
        </p14:tracePtLst>
        <p14:tracePtLst>
          <p14:tracePt t="115913" x="7461250" y="3811588"/>
          <p14:tracePt t="115919" x="7448550" y="3773488"/>
          <p14:tracePt t="115924" x="7421563" y="3735388"/>
          <p14:tracePt t="115932" x="7421563" y="3722688"/>
          <p14:tracePt t="115941" x="7396163" y="3697288"/>
          <p14:tracePt t="115949" x="7383463" y="3684588"/>
          <p14:tracePt t="115956" x="7370763" y="3684588"/>
          <p14:tracePt t="115965" x="7358063" y="3671888"/>
          <p14:tracePt t="115973" x="7332663" y="3671888"/>
          <p14:tracePt t="115982" x="7332663" y="3659188"/>
          <p14:tracePt t="115989" x="7319963" y="3659188"/>
          <p14:tracePt t="115997" x="7307263" y="3659188"/>
          <p14:tracePt t="116017" x="7281863" y="3659188"/>
          <p14:tracePt t="116030" x="7269163" y="3659188"/>
          <p14:tracePt t="116037" x="7243763" y="3659188"/>
          <p14:tracePt t="116045" x="7231063" y="3659188"/>
          <p14:tracePt t="116052" x="7218363" y="3659188"/>
          <p14:tracePt t="116060" x="7205663" y="3659188"/>
          <p14:tracePt t="116068" x="7192963" y="3659188"/>
          <p14:tracePt t="116076" x="7167563" y="3659188"/>
          <p14:tracePt t="116084" x="7154863" y="3659188"/>
          <p14:tracePt t="116092" x="7142163" y="3671888"/>
          <p14:tracePt t="116100" x="7116763" y="3684588"/>
          <p14:tracePt t="116108" x="7104063" y="3684588"/>
          <p14:tracePt t="116116" x="7091363" y="3697288"/>
          <p14:tracePt t="116124" x="7053263" y="3722688"/>
          <p14:tracePt t="116132" x="7026275" y="3735388"/>
          <p14:tracePt t="116140" x="7013575" y="3760788"/>
          <p14:tracePt t="116148" x="6975475" y="3786188"/>
          <p14:tracePt t="116162" x="6950075" y="3811588"/>
          <p14:tracePt t="116164" x="6924675" y="3824288"/>
          <p14:tracePt t="116175" x="6911975" y="3849688"/>
          <p14:tracePt t="116180" x="6873875" y="3900488"/>
          <p14:tracePt t="116194" x="6861175" y="3925888"/>
          <p14:tracePt t="116198" x="6835775" y="3963988"/>
          <p14:tracePt t="116206" x="6823075" y="4002088"/>
          <p14:tracePt t="116215" x="6797675" y="4079875"/>
          <p14:tracePt t="116223" x="6797675" y="4105275"/>
          <p14:tracePt t="116230" x="6784975" y="4181475"/>
          <p14:tracePt t="116238" x="6772275" y="4257675"/>
          <p14:tracePt t="116246" x="6772275" y="4295775"/>
          <p14:tracePt t="116256" x="6772275" y="4384675"/>
          <p14:tracePt t="116264" x="6772275" y="4435475"/>
          <p14:tracePt t="116270" x="6784975" y="4538663"/>
          <p14:tracePt t="116279" x="6784975" y="4589463"/>
          <p14:tracePt t="116286" x="6810375" y="4678363"/>
          <p14:tracePt t="116294" x="6823075" y="4716463"/>
          <p14:tracePt t="116302" x="6848475" y="4805363"/>
          <p14:tracePt t="116310" x="6861175" y="4843463"/>
          <p14:tracePt t="116318" x="6899275" y="4919663"/>
          <p14:tracePt t="116326" x="6911975" y="4959350"/>
          <p14:tracePt t="116334" x="6950075" y="5035550"/>
          <p14:tracePt t="116342" x="6975475" y="5060950"/>
          <p14:tracePt t="116350" x="6988175" y="5086350"/>
          <p14:tracePt t="116358" x="7026275" y="5124450"/>
          <p14:tracePt t="116366" x="7053263" y="5149850"/>
          <p14:tracePt t="116374" x="7065963" y="5162550"/>
          <p14:tracePt t="116382" x="7104063" y="5187950"/>
          <p14:tracePt t="116390" x="7129463" y="5213350"/>
          <p14:tracePt t="116398" x="7142163" y="5226050"/>
          <p14:tracePt t="116406" x="7180263" y="5264150"/>
          <p14:tracePt t="116414" x="7205663" y="5276850"/>
          <p14:tracePt t="116422" x="7231063" y="5302250"/>
          <p14:tracePt t="116432" x="7256463" y="5314950"/>
          <p14:tracePt t="116438" x="7294563" y="5327650"/>
          <p14:tracePt t="116448" x="7319963" y="5340350"/>
          <p14:tracePt t="116454" x="7332663" y="5340350"/>
          <p14:tracePt t="116465" x="7345363" y="5340350"/>
          <p14:tracePt t="116472" x="7370763" y="5340350"/>
          <p14:tracePt t="116481" x="7383463" y="5340350"/>
          <p14:tracePt t="116489" x="7396163" y="5340350"/>
          <p14:tracePt t="116497" x="7421563" y="5327650"/>
          <p14:tracePt t="116504" x="7435850" y="5314950"/>
          <p14:tracePt t="116514" x="7486650" y="5276850"/>
          <p14:tracePt t="116520" x="7499350" y="5264150"/>
          <p14:tracePt t="116531" x="7524750" y="5226050"/>
          <p14:tracePt t="116536" x="7550150" y="5200650"/>
          <p14:tracePt t="116544" x="7575550" y="5162550"/>
          <p14:tracePt t="116552" x="7588250" y="5137150"/>
          <p14:tracePt t="116560" x="7613650" y="5111750"/>
          <p14:tracePt t="116568" x="7651750" y="5060950"/>
          <p14:tracePt t="116576" x="7664450" y="5022850"/>
          <p14:tracePt t="116584" x="7677150" y="4997450"/>
          <p14:tracePt t="116592" x="7689850" y="4959350"/>
          <p14:tracePt t="116600" x="7689850" y="4919663"/>
          <p14:tracePt t="116608" x="7702550" y="4868863"/>
          <p14:tracePt t="116616" x="7702550" y="4830763"/>
          <p14:tracePt t="116624" x="7702550" y="4792663"/>
          <p14:tracePt t="116632" x="7702550" y="4754563"/>
          <p14:tracePt t="116640" x="7702550" y="4703763"/>
          <p14:tracePt t="116648" x="7677150" y="4589463"/>
          <p14:tracePt t="116656" x="7651750" y="4538663"/>
          <p14:tracePt t="116664" x="7639050" y="4486275"/>
          <p14:tracePt t="116672" x="7626350" y="4435475"/>
          <p14:tracePt t="116680" x="7600950" y="4397375"/>
          <p14:tracePt t="116690" x="7588250" y="4371975"/>
          <p14:tracePt t="116696" x="7588250" y="4346575"/>
          <p14:tracePt t="116704" x="7562850" y="4308475"/>
          <p14:tracePt t="116713" x="7550150" y="4295775"/>
          <p14:tracePt t="116722" x="7550150" y="4283075"/>
          <p14:tracePt t="116731" x="7537450" y="4257675"/>
          <p14:tracePt t="116738" x="7524750" y="4244975"/>
          <p14:tracePt t="116746" x="7524750" y="4232275"/>
          <p14:tracePt t="116754" x="7512050" y="4219575"/>
          <p14:tracePt t="116764" x="7499350" y="4181475"/>
          <p14:tracePt t="116770" x="7486650" y="4168775"/>
          <p14:tracePt t="116780" x="7473950" y="4156075"/>
          <p14:tracePt t="116786" x="7461250" y="4143375"/>
          <p14:tracePt t="116800" x="7448550" y="4130675"/>
          <p14:tracePt t="116802" x="7435850" y="4130675"/>
          <p14:tracePt t="116810" x="7435850" y="4117975"/>
          <p14:tracePt t="116818" x="7421563" y="4117975"/>
          <p14:tracePt t="116834" x="7421563" y="4105275"/>
          <p14:tracePt t="116859" x="7408863" y="4105275"/>
          <p14:tracePt t="116882" x="7408863" y="4092575"/>
          <p14:tracePt t="116898" x="7396163" y="4092575"/>
          <p14:tracePt t="116962" x="7383463" y="4092575"/>
          <p14:tracePt t="117069" x="0" y="0"/>
        </p14:tracePtLst>
        <p14:tracePtLst>
          <p14:tracePt t="124454" x="8837613" y="4052888"/>
          <p14:tracePt t="124471" x="8837613" y="4040188"/>
          <p14:tracePt t="124479" x="8837613" y="4027488"/>
          <p14:tracePt t="124489" x="8837613" y="4014788"/>
          <p14:tracePt t="124495" x="8824913" y="4002088"/>
          <p14:tracePt t="124503" x="8812213" y="3989388"/>
          <p14:tracePt t="124511" x="8799513" y="3976688"/>
          <p14:tracePt t="124520" x="8786813" y="3963988"/>
          <p14:tracePt t="124527" x="8774113" y="3951288"/>
          <p14:tracePt t="124535" x="8748713" y="3925888"/>
          <p14:tracePt t="124543" x="8736013" y="3925888"/>
          <p14:tracePt t="124552" x="8710613" y="3913188"/>
          <p14:tracePt t="124559" x="8697913" y="3913188"/>
          <p14:tracePt t="124567" x="8685213" y="3913188"/>
          <p14:tracePt t="124575" x="8659813" y="3913188"/>
          <p14:tracePt t="124585" x="8634413" y="3913188"/>
          <p14:tracePt t="124591" x="8609013" y="3913188"/>
          <p14:tracePt t="124599" x="8569325" y="3913188"/>
          <p14:tracePt t="124607" x="8543925" y="3913188"/>
          <p14:tracePt t="124614" x="8480425" y="3913188"/>
          <p14:tracePt t="124627" x="8455025" y="3913188"/>
          <p14:tracePt t="124630" x="8416925" y="3900488"/>
          <p14:tracePt t="124638" x="8353425" y="3900488"/>
          <p14:tracePt t="124648" x="8315325" y="3887788"/>
          <p14:tracePt t="124654" x="8277225" y="3887788"/>
          <p14:tracePt t="124665" x="8213725" y="3887788"/>
          <p14:tracePt t="124675" x="8186738" y="3875088"/>
          <p14:tracePt t="124680" x="8161338" y="3875088"/>
          <p14:tracePt t="124688" x="8123238" y="3875088"/>
          <p14:tracePt t="124697" x="8110538" y="3875088"/>
          <p14:tracePt t="124705" x="8097838" y="3875088"/>
          <p14:tracePt t="124715" x="8097838" y="3887788"/>
          <p14:tracePt t="124721" x="8097838" y="3900488"/>
          <p14:tracePt t="124728" x="8085138" y="3913188"/>
          <p14:tracePt t="124736" x="8085138" y="3925888"/>
          <p14:tracePt t="124744" x="8072438" y="3951288"/>
          <p14:tracePt t="124753" x="8059738" y="3963988"/>
          <p14:tracePt t="124760" x="8059738" y="3989388"/>
          <p14:tracePt t="124768" x="8047038" y="4002088"/>
          <p14:tracePt t="124777" x="8034338" y="4040188"/>
          <p14:tracePt t="124785" x="8034338" y="4052888"/>
          <p14:tracePt t="124792" x="8034338" y="4079875"/>
          <p14:tracePt t="124800" x="8021638" y="4117975"/>
          <p14:tracePt t="124808" x="8021638" y="4130675"/>
          <p14:tracePt t="124817" x="8021638" y="4156075"/>
          <p14:tracePt t="124824" x="8008938" y="4168775"/>
          <p14:tracePt t="124832" x="8008938" y="4181475"/>
          <p14:tracePt t="124840" x="8008938" y="4206875"/>
          <p14:tracePt t="124848" x="8008938" y="4232275"/>
          <p14:tracePt t="124856" x="8008938" y="4244975"/>
          <p14:tracePt t="124864" x="8008938" y="4257675"/>
          <p14:tracePt t="124874" x="8021638" y="4283075"/>
          <p14:tracePt t="124880" x="8034338" y="4321175"/>
          <p14:tracePt t="124890" x="8047038" y="4346575"/>
          <p14:tracePt t="124897" x="8072438" y="4371975"/>
          <p14:tracePt t="124906" x="8085138" y="4397375"/>
          <p14:tracePt t="124913" x="8110538" y="4435475"/>
          <p14:tracePt t="124923" x="8135938" y="4460875"/>
          <p14:tracePt t="124930" x="8174038" y="4486275"/>
          <p14:tracePt t="124938" x="8201025" y="4513263"/>
          <p14:tracePt t="124947" x="8239125" y="4538663"/>
          <p14:tracePt t="124953" x="8277225" y="4576763"/>
          <p14:tracePt t="124964" x="8328025" y="4602163"/>
          <p14:tracePt t="124970" x="8378825" y="4627563"/>
          <p14:tracePt t="124978" x="8442325" y="4652963"/>
          <p14:tracePt t="124986" x="8493125" y="4678363"/>
          <p14:tracePt t="124994" x="8531225" y="4691063"/>
          <p14:tracePt t="125003" x="8596313" y="4703763"/>
          <p14:tracePt t="125010" x="8634413" y="4703763"/>
          <p14:tracePt t="125032" x="8710613" y="4716463"/>
          <p14:tracePt t="125035" x="8736013" y="4716463"/>
          <p14:tracePt t="125042" x="8774113" y="4729163"/>
          <p14:tracePt t="125051" x="8799513" y="4729163"/>
          <p14:tracePt t="125058" x="8824913" y="4741863"/>
          <p14:tracePt t="125066" x="8863013" y="4741863"/>
          <p14:tracePt t="125075" x="8875713" y="4741863"/>
          <p14:tracePt t="125082" x="8901113" y="4741863"/>
          <p14:tracePt t="125090" x="8913813" y="4741863"/>
          <p14:tracePt t="125098" x="8926513" y="4741863"/>
          <p14:tracePt t="125106" x="8939213" y="4741863"/>
          <p14:tracePt t="125114" x="8951913" y="4741863"/>
          <p14:tracePt t="125131" x="8966200" y="4729163"/>
          <p14:tracePt t="125141" x="8978900" y="4716463"/>
          <p14:tracePt t="125147" x="8978900" y="4691063"/>
          <p14:tracePt t="125155" x="9004300" y="4665663"/>
          <p14:tracePt t="125162" x="9004300" y="4652963"/>
          <p14:tracePt t="125173" x="9017000" y="4640263"/>
          <p14:tracePt t="125181" x="9029700" y="4614863"/>
          <p14:tracePt t="125186" x="9042400" y="4602163"/>
          <p14:tracePt t="125194" x="9055100" y="4589463"/>
          <p14:tracePt t="125204" x="9055100" y="4576763"/>
          <p14:tracePt t="125210" x="9055100" y="4564063"/>
          <p14:tracePt t="125218" x="9055100" y="4551363"/>
          <p14:tracePt t="125228" x="9055100" y="4538663"/>
          <p14:tracePt t="125244" x="9055100" y="4525963"/>
          <p14:tracePt t="125250" x="9055100" y="4513263"/>
          <p14:tracePt t="125260" x="9055100" y="4498975"/>
          <p14:tracePt t="125269" x="9055100" y="4473575"/>
          <p14:tracePt t="125276" x="9055100" y="4460875"/>
          <p14:tracePt t="125284" x="9055100" y="4448175"/>
          <p14:tracePt t="125292" x="9042400" y="4410075"/>
          <p14:tracePt t="125301" x="9042400" y="4397375"/>
          <p14:tracePt t="125308" x="9029700" y="4359275"/>
          <p14:tracePt t="125316" x="9017000" y="4346575"/>
          <p14:tracePt t="125324" x="9017000" y="4333875"/>
          <p14:tracePt t="125332" x="9004300" y="4308475"/>
          <p14:tracePt t="125340" x="8991600" y="4295775"/>
          <p14:tracePt t="125348" x="8978900" y="4283075"/>
          <p14:tracePt t="125356" x="8951913" y="4257675"/>
          <p14:tracePt t="125364" x="8951913" y="4244975"/>
          <p14:tracePt t="125372" x="8939213" y="4232275"/>
          <p14:tracePt t="125380" x="8926513" y="4219575"/>
          <p14:tracePt t="125388" x="8901113" y="4206875"/>
          <p14:tracePt t="125397" x="8888413" y="4194175"/>
          <p14:tracePt t="125404" x="8875713" y="4181475"/>
          <p14:tracePt t="125412" x="8863013" y="4168775"/>
          <p14:tracePt t="125420" x="8850313" y="4168775"/>
          <p14:tracePt t="125428" x="8837613" y="4156075"/>
          <p14:tracePt t="125436" x="8824913" y="4143375"/>
          <p14:tracePt t="125444" x="8799513" y="4130675"/>
          <p14:tracePt t="125452" x="8736013" y="4092575"/>
          <p14:tracePt t="125460" x="8697913" y="4079875"/>
          <p14:tracePt t="125468" x="8659813" y="4065588"/>
          <p14:tracePt t="125476" x="8634413" y="4052888"/>
          <p14:tracePt t="125484" x="8596313" y="4052888"/>
          <p14:tracePt t="125492" x="8569325" y="4040188"/>
          <p14:tracePt t="125501" x="8518525" y="4040188"/>
          <p14:tracePt t="125508" x="8493125" y="4040188"/>
          <p14:tracePt t="125518" x="8480425" y="4027488"/>
          <p14:tracePt t="125524" x="8467725" y="4027488"/>
          <p14:tracePt t="125534" x="8442325" y="4027488"/>
          <p14:tracePt t="125542" x="8429625" y="4027488"/>
          <p14:tracePt t="125550" x="8404225" y="4027488"/>
          <p14:tracePt t="125559" x="8391525" y="4027488"/>
          <p14:tracePt t="125566" x="8340725" y="4014788"/>
          <p14:tracePt t="125574" x="8315325" y="4014788"/>
          <p14:tracePt t="125582" x="8289925" y="4002088"/>
          <p14:tracePt t="125590" x="8264525" y="4002088"/>
          <p14:tracePt t="125598" x="8239125" y="4002088"/>
          <p14:tracePt t="125606" x="8213725" y="3989388"/>
          <p14:tracePt t="125614" x="8174038" y="3989388"/>
          <p14:tracePt t="125622" x="8148638" y="3989388"/>
          <p14:tracePt t="125630" x="8123238" y="3989388"/>
          <p14:tracePt t="125638" x="8085138" y="3976688"/>
          <p14:tracePt t="125646" x="8059738" y="3976688"/>
          <p14:tracePt t="125654" x="8034338" y="3976688"/>
          <p14:tracePt t="125662" x="8008938" y="3976688"/>
          <p14:tracePt t="125670" x="7983538" y="3976688"/>
          <p14:tracePt t="125678" x="7970838" y="3976688"/>
          <p14:tracePt t="125686" x="7958138" y="3976688"/>
          <p14:tracePt t="125694" x="7945438" y="3976688"/>
          <p14:tracePt t="125702" x="7932738" y="3976688"/>
          <p14:tracePt t="125710" x="7920038" y="3976688"/>
          <p14:tracePt t="125726" x="7907338" y="3989388"/>
          <p14:tracePt t="125750" x="7894638" y="3989388"/>
          <p14:tracePt t="125758" x="7894638" y="4002088"/>
          <p14:tracePt t="125766" x="7881938" y="4002088"/>
          <p14:tracePt t="125774" x="7881938" y="4014788"/>
          <p14:tracePt t="125790" x="7869238" y="4014788"/>
          <p14:tracePt t="125806" x="7869238" y="4027488"/>
          <p14:tracePt t="125816" x="7856538" y="4027488"/>
          <p14:tracePt t="125833" x="7843838" y="4040188"/>
          <p14:tracePt t="125848" x="7831138" y="4040188"/>
          <p14:tracePt t="125865" x="7831138" y="4052888"/>
          <p14:tracePt t="125888" x="7818438" y="4065588"/>
          <p14:tracePt t="125912" x="7818438" y="4079875"/>
          <p14:tracePt t="125920" x="7804150" y="4079875"/>
          <p14:tracePt t="125928" x="7804150" y="4092575"/>
          <p14:tracePt t="125939" x="7791450" y="4105275"/>
          <p14:tracePt t="125944" x="7791450" y="4117975"/>
          <p14:tracePt t="125952" x="7778750" y="4130675"/>
          <p14:tracePt t="125969" x="7778750" y="4143375"/>
          <p14:tracePt t="125984" x="7766050" y="4156075"/>
          <p14:tracePt t="126013" x="7766050" y="4181475"/>
          <p14:tracePt t="126024" x="7753350" y="4194175"/>
          <p14:tracePt t="126032" x="7753350" y="4206875"/>
          <p14:tracePt t="126040" x="7753350" y="4219575"/>
          <p14:tracePt t="126048" x="7753350" y="4232275"/>
          <p14:tracePt t="126056" x="7740650" y="4244975"/>
          <p14:tracePt t="126064" x="7740650" y="4257675"/>
          <p14:tracePt t="126082" x="7740650" y="4270375"/>
          <p14:tracePt t="126088" x="7740650" y="4283075"/>
          <p14:tracePt t="126098" x="7740650" y="4295775"/>
          <p14:tracePt t="126109" x="7740650" y="4308475"/>
          <p14:tracePt t="126124" x="7753350" y="4333875"/>
          <p14:tracePt t="126130" x="7753350" y="4346575"/>
          <p14:tracePt t="126139" x="7766050" y="4371975"/>
          <p14:tracePt t="126147" x="7778750" y="4397375"/>
          <p14:tracePt t="126162" x="7791450" y="4410075"/>
          <p14:tracePt t="126173" x="7804150" y="4422775"/>
          <p14:tracePt t="126178" x="7818438" y="4435475"/>
          <p14:tracePt t="126186" x="7831138" y="4460875"/>
          <p14:tracePt t="126202" x="7843838" y="4473575"/>
          <p14:tracePt t="126210" x="7856538" y="4486275"/>
          <p14:tracePt t="126218" x="7881938" y="4498975"/>
          <p14:tracePt t="126226" x="7894638" y="4513263"/>
          <p14:tracePt t="126242" x="7920038" y="4525963"/>
          <p14:tracePt t="126250" x="7945438" y="4538663"/>
          <p14:tracePt t="126258" x="7970838" y="4551363"/>
          <p14:tracePt t="126274" x="8008938" y="4551363"/>
          <p14:tracePt t="126283" x="8059738" y="4576763"/>
          <p14:tracePt t="126290" x="8110538" y="4589463"/>
          <p14:tracePt t="126298" x="8161338" y="4602163"/>
          <p14:tracePt t="126308" x="8213725" y="4614863"/>
          <p14:tracePt t="126315" x="8251825" y="4627563"/>
          <p14:tracePt t="126323" x="8289925" y="4627563"/>
          <p14:tracePt t="126330" x="8328025" y="4640263"/>
          <p14:tracePt t="126346" x="8353425" y="4640263"/>
          <p14:tracePt t="126356" x="8378825" y="4640263"/>
          <p14:tracePt t="126362" x="8391525" y="4640263"/>
          <p14:tracePt t="126371" x="8404225" y="4640263"/>
          <p14:tracePt t="126389" x="8416925" y="4640263"/>
          <p14:tracePt t="126405" x="8429625" y="4627563"/>
          <p14:tracePt t="126422" x="8442325" y="4614863"/>
          <p14:tracePt t="126428" x="8455025" y="4614863"/>
          <p14:tracePt t="126444" x="8467725" y="4602163"/>
          <p14:tracePt t="126452" x="8480425" y="4602163"/>
          <p14:tracePt t="126468" x="8493125" y="4589463"/>
          <p14:tracePt t="126476" x="8505825" y="4589463"/>
          <p14:tracePt t="126524" x="8505825" y="4576763"/>
          <p14:tracePt t="126572" x="8518525" y="4576763"/>
          <p14:tracePt t="126799" x="0" y="0"/>
        </p14:tracePtLst>
        <p14:tracePtLst>
          <p14:tracePt t="129490" x="7421563" y="3938588"/>
          <p14:tracePt t="129504" x="7435850" y="3938588"/>
          <p14:tracePt t="129522" x="7448550" y="3938588"/>
          <p14:tracePt t="129531" x="7461250" y="3938588"/>
          <p14:tracePt t="129538" x="7461250" y="3925888"/>
          <p14:tracePt t="129544" x="7473950" y="3925888"/>
          <p14:tracePt t="129554" x="7486650" y="3925888"/>
          <p14:tracePt t="129563" x="7499350" y="3925888"/>
          <p14:tracePt t="129570" x="7512050" y="3925888"/>
          <p14:tracePt t="129578" x="7524750" y="3925888"/>
          <p14:tracePt t="129586" x="7537450" y="3913188"/>
          <p14:tracePt t="129594" x="7562850" y="3913188"/>
          <p14:tracePt t="129602" x="7575550" y="3913188"/>
          <p14:tracePt t="129610" x="7588250" y="3913188"/>
          <p14:tracePt t="129618" x="7613650" y="3913188"/>
          <p14:tracePt t="129626" x="7626350" y="3913188"/>
          <p14:tracePt t="129635" x="7639050" y="3913188"/>
          <p14:tracePt t="129653" x="7689850" y="3913188"/>
          <p14:tracePt t="129658" x="7702550" y="3913188"/>
          <p14:tracePt t="129666" x="7727950" y="3913188"/>
          <p14:tracePt t="129674" x="7753350" y="3925888"/>
          <p14:tracePt t="129682" x="7791450" y="3925888"/>
          <p14:tracePt t="129690" x="7818438" y="3925888"/>
          <p14:tracePt t="129699" x="7856538" y="3925888"/>
          <p14:tracePt t="129706" x="7869238" y="3925888"/>
          <p14:tracePt t="129719" x="7907338" y="3925888"/>
          <p14:tracePt t="129722" x="7932738" y="3925888"/>
          <p14:tracePt t="129733" x="7945438" y="3938588"/>
          <p14:tracePt t="129738" x="7983538" y="3938588"/>
          <p14:tracePt t="129746" x="8008938" y="3938588"/>
          <p14:tracePt t="129754" x="8034338" y="3938588"/>
          <p14:tracePt t="129765" x="8059738" y="3938588"/>
          <p14:tracePt t="129770" x="8085138" y="3938588"/>
          <p14:tracePt t="129780" x="8110538" y="3938588"/>
          <p14:tracePt t="129786" x="8135938" y="3938588"/>
          <p14:tracePt t="129797" x="8161338" y="3938588"/>
          <p14:tracePt t="129804" x="8174038" y="3938588"/>
          <p14:tracePt t="129810" x="8201025" y="3938588"/>
          <p14:tracePt t="129820" x="8226425" y="3938588"/>
          <p14:tracePt t="129828" x="8251825" y="3938588"/>
          <p14:tracePt t="129836" x="8289925" y="3938588"/>
          <p14:tracePt t="129844" x="8302625" y="3938588"/>
          <p14:tracePt t="129852" x="8340725" y="3938588"/>
          <p14:tracePt t="129860" x="8366125" y="3925888"/>
          <p14:tracePt t="129868" x="8378825" y="3925888"/>
          <p14:tracePt t="129876" x="8416925" y="3925888"/>
          <p14:tracePt t="129885" x="8455025" y="3925888"/>
          <p14:tracePt t="129892" x="8467725" y="3925888"/>
          <p14:tracePt t="129901" x="8505825" y="3925888"/>
          <p14:tracePt t="129908" x="8531225" y="3925888"/>
          <p14:tracePt t="129918" x="8556625" y="3925888"/>
          <p14:tracePt t="129924" x="8583613" y="3925888"/>
          <p14:tracePt t="129933" x="8609013" y="3925888"/>
          <p14:tracePt t="129940" x="8621713" y="3925888"/>
          <p14:tracePt t="129948" x="8647113" y="3913188"/>
          <p14:tracePt t="129956" x="8659813" y="3913188"/>
          <p14:tracePt t="129968" x="8685213" y="3913188"/>
          <p14:tracePt t="129972" x="8697913" y="3913188"/>
          <p14:tracePt t="129988" x="8710613" y="3913188"/>
          <p14:tracePt t="130000" x="8710613" y="3900488"/>
          <p14:tracePt t="130004" x="8723313" y="3900488"/>
          <p14:tracePt t="130012" x="8736013" y="3900488"/>
          <p14:tracePt t="130020" x="8748713" y="3900488"/>
          <p14:tracePt t="130030" x="8761413" y="3900488"/>
          <p14:tracePt t="130036" x="8774113" y="3900488"/>
          <p14:tracePt t="130044" x="8799513" y="3900488"/>
          <p14:tracePt t="130052" x="8812213" y="3900488"/>
          <p14:tracePt t="130062" x="8824913" y="3913188"/>
          <p14:tracePt t="130068" x="8837613" y="3913188"/>
          <p14:tracePt t="130076" x="8863013" y="3913188"/>
          <p14:tracePt t="130087" x="8875713" y="3913188"/>
          <p14:tracePt t="130134" x="8888413" y="3913188"/>
          <p14:tracePt t="130206" x="8901113" y="3913188"/>
          <p14:tracePt t="130286" x="8901113" y="3925888"/>
          <p14:tracePt t="130318" x="8888413" y="3925888"/>
          <p14:tracePt t="130328" x="8888413" y="3938588"/>
          <p14:tracePt t="130342" x="8875713" y="3938588"/>
          <p14:tracePt t="130367" x="8863013" y="3938588"/>
          <p14:tracePt t="130376" x="8863013" y="3951288"/>
          <p14:tracePt t="130392" x="8850313" y="3951288"/>
          <p14:tracePt t="130401" x="8837613" y="3951288"/>
          <p14:tracePt t="130408" x="8824913" y="3963988"/>
          <p14:tracePt t="130424" x="8812213" y="3963988"/>
          <p14:tracePt t="130434" x="8799513" y="3963988"/>
          <p14:tracePt t="130451" x="8786813" y="3976688"/>
          <p14:tracePt t="130472" x="8774113" y="3976688"/>
          <p14:tracePt t="130489" x="8761413" y="3976688"/>
          <p14:tracePt t="130505" x="8748713" y="3976688"/>
          <p14:tracePt t="130521" x="8736013" y="3976688"/>
          <p14:tracePt t="130536" x="8723313" y="3976688"/>
          <p14:tracePt t="130544" x="8710613" y="3976688"/>
          <p14:tracePt t="130552" x="8697913" y="3976688"/>
          <p14:tracePt t="130562" x="8697913" y="3989388"/>
          <p14:tracePt t="130568" x="8672513" y="3989388"/>
          <p14:tracePt t="130584" x="8659813" y="3989388"/>
          <p14:tracePt t="130593" x="8647113" y="3989388"/>
          <p14:tracePt t="130601" x="8634413" y="3989388"/>
          <p14:tracePt t="130609" x="8609013" y="4002088"/>
          <p14:tracePt t="130617" x="8583613" y="4002088"/>
          <p14:tracePt t="130625" x="8556625" y="4002088"/>
          <p14:tracePt t="130632" x="8531225" y="4002088"/>
          <p14:tracePt t="130640" x="8505825" y="4002088"/>
          <p14:tracePt t="130656" x="8480425" y="4002088"/>
          <p14:tracePt t="130664" x="8467725" y="4002088"/>
          <p14:tracePt t="130672" x="8455025" y="4002088"/>
          <p14:tracePt t="130685" x="8442325" y="4002088"/>
          <p14:tracePt t="130690" x="8429625" y="4002088"/>
          <p14:tracePt t="130698" x="8416925" y="4002088"/>
          <p14:tracePt t="130717" x="8404225" y="4002088"/>
          <p14:tracePt t="130722" x="8391525" y="4002088"/>
          <p14:tracePt t="130731" x="8378825" y="4002088"/>
          <p14:tracePt t="130738" x="8366125" y="4002088"/>
          <p14:tracePt t="130750" x="8353425" y="4002088"/>
          <p14:tracePt t="130762" x="8340725" y="4002088"/>
          <p14:tracePt t="130770" x="8328025" y="4014788"/>
          <p14:tracePt t="130780" x="8302625" y="4014788"/>
          <p14:tracePt t="130786" x="8277225" y="4014788"/>
          <p14:tracePt t="130794" x="8264525" y="4014788"/>
          <p14:tracePt t="130813" x="8239125" y="4027488"/>
          <p14:tracePt t="130818" x="8226425" y="4027488"/>
          <p14:tracePt t="130834" x="8213725" y="4027488"/>
          <p14:tracePt t="130858" x="8201025" y="4027488"/>
          <p14:tracePt t="130866" x="8201025" y="4040188"/>
          <p14:tracePt t="130874" x="8186738" y="4040188"/>
          <p14:tracePt t="130898" x="8174038" y="4040188"/>
          <p14:tracePt t="130906" x="8161338" y="4040188"/>
          <p14:tracePt t="130914" x="8161338" y="4052888"/>
          <p14:tracePt t="130931" x="8148638" y="4052888"/>
          <p14:tracePt t="131093" x="8161338" y="4040188"/>
          <p14:tracePt t="131109" x="8174038" y="4027488"/>
          <p14:tracePt t="131125" x="8186738" y="4027488"/>
          <p14:tracePt t="131133" x="8201025" y="4014788"/>
          <p14:tracePt t="131140" x="8213725" y="4014788"/>
          <p14:tracePt t="131156" x="8239125" y="4002088"/>
          <p14:tracePt t="131165" x="8264525" y="4002088"/>
          <p14:tracePt t="131186" x="8289925" y="3989388"/>
          <p14:tracePt t="131188" x="8328025" y="3989388"/>
          <p14:tracePt t="131197" x="8366125" y="3976688"/>
          <p14:tracePt t="131216" x="8404225" y="3976688"/>
          <p14:tracePt t="131220" x="8429625" y="3976688"/>
          <p14:tracePt t="131228" x="8467725" y="3976688"/>
          <p14:tracePt t="131236" x="8505825" y="3976688"/>
          <p14:tracePt t="131249" x="8556625" y="3976688"/>
          <p14:tracePt t="131254" x="8596313" y="3976688"/>
          <p14:tracePt t="131262" x="8647113" y="3976688"/>
          <p14:tracePt t="131270" x="8697913" y="3976688"/>
          <p14:tracePt t="131278" x="8736013" y="3976688"/>
          <p14:tracePt t="131294" x="8786813" y="3976688"/>
          <p14:tracePt t="131302" x="8824913" y="3976688"/>
          <p14:tracePt t="131311" x="8863013" y="3976688"/>
          <p14:tracePt t="131318" x="8888413" y="3976688"/>
          <p14:tracePt t="131327" x="8913813" y="3963988"/>
          <p14:tracePt t="131334" x="8939213" y="3963988"/>
          <p14:tracePt t="131342" x="8966200" y="3963988"/>
          <p14:tracePt t="131358" x="8991600" y="3963988"/>
          <p14:tracePt t="131366" x="9017000" y="3963988"/>
          <p14:tracePt t="131374" x="9042400" y="3963988"/>
          <p14:tracePt t="131382" x="9080500" y="3963988"/>
          <p14:tracePt t="131390" x="9118600" y="3976688"/>
          <p14:tracePt t="131398" x="9156700" y="3976688"/>
          <p14:tracePt t="131415" x="9194800" y="3976688"/>
          <p14:tracePt t="131422" x="9232900" y="3976688"/>
          <p14:tracePt t="131432" x="9258300" y="3976688"/>
          <p14:tracePt t="131438" x="9283700" y="3976688"/>
          <p14:tracePt t="131448" x="9296400" y="3976688"/>
          <p14:tracePt t="131454" x="9309100" y="3976688"/>
          <p14:tracePt t="131715" x="0" y="0"/>
        </p14:tracePtLst>
        <p14:tracePtLst>
          <p14:tracePt t="132738" x="7486650" y="4014788"/>
          <p14:tracePt t="132881" x="7486650" y="4027488"/>
          <p14:tracePt t="132889" x="7499350" y="4040188"/>
          <p14:tracePt t="132897" x="7499350" y="4052888"/>
          <p14:tracePt t="132905" x="7512050" y="4065588"/>
          <p14:tracePt t="132912" x="7524750" y="4092575"/>
          <p14:tracePt t="132920" x="7537450" y="4117975"/>
          <p14:tracePt t="132928" x="7550150" y="4130675"/>
          <p14:tracePt t="132938" x="7562850" y="4143375"/>
          <p14:tracePt t="132944" x="7575550" y="4168775"/>
          <p14:tracePt t="132954" x="7588250" y="4181475"/>
          <p14:tracePt t="132965" x="7600950" y="4181475"/>
          <p14:tracePt t="132970" x="7600950" y="4194175"/>
          <p14:tracePt t="132978" x="7613650" y="4194175"/>
          <p14:tracePt t="132986" x="7613650" y="4206875"/>
          <p14:tracePt t="132998" x="7626350" y="4206875"/>
          <p14:tracePt t="133002" x="7626350" y="4219575"/>
          <p14:tracePt t="133015" x="7639050" y="4232275"/>
          <p14:tracePt t="133028" x="7639050" y="4244975"/>
          <p14:tracePt t="133034" x="7651750" y="4257675"/>
          <p14:tracePt t="133042" x="7651750" y="4270375"/>
          <p14:tracePt t="133050" x="7664450" y="4295775"/>
          <p14:tracePt t="133060" x="7664450" y="4308475"/>
          <p14:tracePt t="133066" x="7677150" y="4321175"/>
          <p14:tracePt t="133074" x="7677150" y="4333875"/>
          <p14:tracePt t="133083" x="7677150" y="4346575"/>
          <p14:tracePt t="133091" x="7677150" y="4359275"/>
          <p14:tracePt t="133098" x="7689850" y="4371975"/>
          <p14:tracePt t="133106" x="7689850" y="4384675"/>
          <p14:tracePt t="133115" x="7702550" y="4384675"/>
          <p14:tracePt t="133123" x="7702550" y="4397375"/>
          <p14:tracePt t="133131" x="7702550" y="4410075"/>
          <p14:tracePt t="133138" x="7715250" y="4410075"/>
          <p14:tracePt t="133146" x="7715250" y="4422775"/>
          <p14:tracePt t="133154" x="7727950" y="4435475"/>
          <p14:tracePt t="133171" x="7740650" y="4448175"/>
          <p14:tracePt t="133194" x="7740650" y="4460875"/>
          <p14:tracePt t="133203" x="7753350" y="4460875"/>
          <p14:tracePt t="133211" x="7753350" y="4473575"/>
          <p14:tracePt t="133218" x="7766050" y="4486275"/>
          <p14:tracePt t="133228" x="7778750" y="4498975"/>
          <p14:tracePt t="133236" x="7778750" y="4513263"/>
          <p14:tracePt t="133244" x="7791450" y="4525963"/>
          <p14:tracePt t="133250" x="7791450" y="4538663"/>
          <p14:tracePt t="133262" x="7804150" y="4564063"/>
          <p14:tracePt t="133268" x="7818438" y="4576763"/>
          <p14:tracePt t="133277" x="7818438" y="4589463"/>
          <p14:tracePt t="133284" x="7831138" y="4602163"/>
          <p14:tracePt t="133292" x="7831138" y="4614863"/>
          <p14:tracePt t="133300" x="7843838" y="4614863"/>
          <p14:tracePt t="133308" x="7843838" y="4627563"/>
          <p14:tracePt t="133316" x="7856538" y="4640263"/>
          <p14:tracePt t="133324" x="7856538" y="4652963"/>
          <p14:tracePt t="133333" x="7869238" y="4665663"/>
          <p14:tracePt t="133340" x="7881938" y="4678363"/>
          <p14:tracePt t="133349" x="7881938" y="4691063"/>
          <p14:tracePt t="133356" x="7894638" y="4703763"/>
          <p14:tracePt t="133365" x="7894638" y="4716463"/>
          <p14:tracePt t="133372" x="7907338" y="4741863"/>
          <p14:tracePt t="133381" x="7920038" y="4754563"/>
          <p14:tracePt t="133388" x="7920038" y="4767263"/>
          <p14:tracePt t="133398" x="7932738" y="4779963"/>
          <p14:tracePt t="133404" x="7945438" y="4792663"/>
          <p14:tracePt t="133412" x="7945438" y="4805363"/>
          <p14:tracePt t="133420" x="7958138" y="4818063"/>
          <p14:tracePt t="133429" x="7970838" y="4830763"/>
          <p14:tracePt t="133436" x="7970838" y="4843463"/>
          <p14:tracePt t="133452" x="7983538" y="4856163"/>
          <p14:tracePt t="133468" x="7983538" y="4868863"/>
          <p14:tracePt t="133484" x="7996238" y="4881563"/>
          <p14:tracePt t="133500" x="8008938" y="4894263"/>
          <p14:tracePt t="133510" x="8021638" y="4906963"/>
          <p14:tracePt t="133516" x="8034338" y="4919663"/>
          <p14:tracePt t="133526" x="8047038" y="4933950"/>
          <p14:tracePt t="133534" x="8059738" y="4959350"/>
          <p14:tracePt t="133542" x="8072438" y="4972050"/>
          <p14:tracePt t="133552" x="8097838" y="4984750"/>
          <p14:tracePt t="133558" x="8110538" y="4997450"/>
          <p14:tracePt t="133566" x="8123238" y="5010150"/>
          <p14:tracePt t="133574" x="8135938" y="5022850"/>
          <p14:tracePt t="133598" x="8148638" y="5035550"/>
          <p14:tracePt t="133606" x="8161338" y="5048250"/>
          <p14:tracePt t="133622" x="8174038" y="5060950"/>
          <p14:tracePt t="133638" x="8186738" y="5073650"/>
          <p14:tracePt t="133840" x="8201025" y="5073650"/>
          <p14:tracePt t="133856" x="8201025" y="5060950"/>
          <p14:tracePt t="133864" x="8201025" y="5048250"/>
          <p14:tracePt t="133880" x="8201025" y="5022850"/>
          <p14:tracePt t="133889" x="8201025" y="4997450"/>
          <p14:tracePt t="133897" x="8174038" y="4959350"/>
          <p14:tracePt t="133905" x="8148638" y="4919663"/>
          <p14:tracePt t="133921" x="8110538" y="4868863"/>
          <p14:tracePt t="133928" x="8072438" y="4818063"/>
          <p14:tracePt t="133936" x="8034338" y="4767263"/>
          <p14:tracePt t="133944" x="7983538" y="4716463"/>
          <p14:tracePt t="133952" x="7945438" y="4665663"/>
          <p14:tracePt t="133968" x="7894638" y="4627563"/>
          <p14:tracePt t="133976" x="7843838" y="4576763"/>
          <p14:tracePt t="133986" x="7804150" y="4538663"/>
          <p14:tracePt t="133992" x="7766050" y="4498975"/>
          <p14:tracePt t="134008" x="7740650" y="4473575"/>
          <p14:tracePt t="134034" x="7689850" y="4422775"/>
          <p14:tracePt t="134052" x="7677150" y="4397375"/>
          <p14:tracePt t="134056" x="7664450" y="4384675"/>
          <p14:tracePt t="134064" x="7651750" y="4384675"/>
          <p14:tracePt t="134074" x="7651750" y="4371975"/>
          <p14:tracePt t="134088" x="7651750" y="4359275"/>
          <p14:tracePt t="134096" x="7639050" y="4359275"/>
          <p14:tracePt t="134106" x="7639050" y="4346575"/>
          <p14:tracePt t="134114" x="7626350" y="4333875"/>
          <p14:tracePt t="134130" x="7626350" y="4321175"/>
          <p14:tracePt t="134138" x="7613650" y="4308475"/>
          <p14:tracePt t="134146" x="7613650" y="4295775"/>
          <p14:tracePt t="134162" x="7613650" y="4283075"/>
          <p14:tracePt t="134170" x="7600950" y="4257675"/>
          <p14:tracePt t="134178" x="7588250" y="4232275"/>
          <p14:tracePt t="134194" x="7588250" y="4206875"/>
          <p14:tracePt t="134202" x="7575550" y="4194175"/>
          <p14:tracePt t="134210" x="7575550" y="4181475"/>
          <p14:tracePt t="134380" x="7575550" y="4206875"/>
          <p14:tracePt t="134390" x="7575550" y="4219575"/>
          <p14:tracePt t="134397" x="7588250" y="4232275"/>
          <p14:tracePt t="134422" x="7588250" y="4244975"/>
          <p14:tracePt t="134438" x="7600950" y="4257675"/>
          <p14:tracePt t="134445" x="7600950" y="4270375"/>
          <p14:tracePt t="134454" x="7613650" y="4270375"/>
          <p14:tracePt t="134469" x="7626350" y="4295775"/>
          <p14:tracePt t="134477" x="7639050" y="4321175"/>
          <p14:tracePt t="134493" x="7651750" y="4346575"/>
          <p14:tracePt t="134501" x="7677150" y="4371975"/>
          <p14:tracePt t="134519" x="7702550" y="4410075"/>
          <p14:tracePt t="134525" x="7727950" y="4448175"/>
          <p14:tracePt t="134533" x="7766050" y="4498975"/>
          <p14:tracePt t="134550" x="7818438" y="4538663"/>
          <p14:tracePt t="134557" x="7869238" y="4589463"/>
          <p14:tracePt t="134573" x="7907338" y="4614863"/>
          <p14:tracePt t="134582" x="7945438" y="4652963"/>
          <p14:tracePt t="134590" x="7983538" y="4678363"/>
          <p14:tracePt t="134609" x="8008938" y="4691063"/>
          <p14:tracePt t="134615" x="8021638" y="4716463"/>
          <p14:tracePt t="134629" x="8047038" y="4741863"/>
          <p14:tracePt t="134641" x="8072438" y="4779963"/>
          <p14:tracePt t="134645" x="8110538" y="4818063"/>
          <p14:tracePt t="134662" x="8135938" y="4856163"/>
          <p14:tracePt t="134670" x="8174038" y="4894263"/>
          <p14:tracePt t="134687" x="8213725" y="4946650"/>
          <p14:tracePt t="134694" x="8239125" y="4972050"/>
          <p14:tracePt t="134702" x="8264525" y="4997450"/>
          <p14:tracePt t="134719" x="8277225" y="5010150"/>
          <p14:tracePt t="134726" x="8289925" y="5022850"/>
          <p14:tracePt t="134742" x="8302625" y="5035550"/>
          <p14:tracePt t="134758" x="8315325" y="5048250"/>
          <p14:tracePt t="134774" x="8315325" y="5060950"/>
          <p14:tracePt t="134782" x="8328025" y="5060950"/>
          <p14:tracePt t="134798" x="8328025" y="5073650"/>
          <p14:tracePt t="134815" x="8340725" y="5073650"/>
          <p14:tracePt t="135057" x="0" y="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289D-BC7E-45B2-BDF0-6487C6498B4A}"/>
              </a:ext>
            </a:extLst>
          </p:cNvPr>
          <p:cNvSpPr>
            <a:spLocks noGrp="1"/>
          </p:cNvSpPr>
          <p:nvPr>
            <p:ph type="title"/>
          </p:nvPr>
        </p:nvSpPr>
        <p:spPr/>
        <p:txBody>
          <a:bodyPr/>
          <a:lstStyle/>
          <a:p>
            <a:r>
              <a:rPr lang="en-US" dirty="0"/>
              <a:t>Los modelos disponibles en EPP y cómo calculan </a:t>
            </a:r>
            <a:r>
              <a:rPr lang="en-US" i="1" dirty="0"/>
              <a:t>r(t)</a:t>
            </a:r>
            <a:br>
              <a:rPr lang="en-US" i="1" dirty="0"/>
            </a:br>
            <a:br>
              <a:rPr lang="en-US" i="1" dirty="0"/>
            </a:br>
            <a:r>
              <a:rPr lang="en-US" i="1" dirty="0"/>
              <a:t>R-Spline</a:t>
            </a:r>
          </a:p>
        </p:txBody>
      </p:sp>
      <p:sp>
        <p:nvSpPr>
          <p:cNvPr id="3" name="Content Placeholder 2">
            <a:extLst>
              <a:ext uri="{FF2B5EF4-FFF2-40B4-BE49-F238E27FC236}">
                <a16:creationId xmlns:a16="http://schemas.microsoft.com/office/drawing/2014/main" id="{D7EF2EF4-9A86-40DB-9B02-26004258B31E}"/>
              </a:ext>
            </a:extLst>
          </p:cNvPr>
          <p:cNvSpPr>
            <a:spLocks noGrp="1"/>
          </p:cNvSpPr>
          <p:nvPr>
            <p:ph sz="half" idx="1"/>
          </p:nvPr>
        </p:nvSpPr>
        <p:spPr>
          <a:xfrm>
            <a:off x="3600811" y="768928"/>
            <a:ext cx="4785200" cy="5234830"/>
          </a:xfrm>
        </p:spPr>
        <p:txBody>
          <a:bodyPr>
            <a:normAutofit/>
          </a:bodyPr>
          <a:lstStyle/>
          <a:p>
            <a:r>
              <a:rPr lang="en-US" dirty="0"/>
              <a:t>Construye </a:t>
            </a:r>
            <a:r>
              <a:rPr lang="en-US" i="1" dirty="0"/>
              <a:t>r(t) </a:t>
            </a:r>
            <a:r>
              <a:rPr lang="en-US" dirty="0"/>
              <a:t>como una B-spline a partir de 7 funciones básicas</a:t>
            </a:r>
          </a:p>
          <a:p>
            <a:r>
              <a:rPr lang="en-US" dirty="0"/>
              <a:t>Elige combinaciones que suavizan las tendencias en </a:t>
            </a:r>
            <a:r>
              <a:rPr lang="en-US" i="1" dirty="0"/>
              <a:t>r(t)</a:t>
            </a:r>
          </a:p>
          <a:p>
            <a:pPr lvl="1"/>
            <a:r>
              <a:rPr lang="en-US" dirty="0"/>
              <a:t>Penaliza la segunda derivada de </a:t>
            </a:r>
            <a:r>
              <a:rPr lang="en-US" i="1" dirty="0"/>
              <a:t>r(t) </a:t>
            </a:r>
            <a:r>
              <a:rPr lang="en-US" dirty="0"/>
              <a:t>para favorecer las tendencias lineales en </a:t>
            </a:r>
            <a:r>
              <a:rPr lang="en-US" i="1" dirty="0"/>
              <a:t>r(t)</a:t>
            </a:r>
          </a:p>
          <a:p>
            <a:r>
              <a:rPr lang="en-US" dirty="0"/>
              <a:t>Establece la hipótesis previa de equilibrio</a:t>
            </a:r>
          </a:p>
          <a:p>
            <a:pPr lvl="1"/>
            <a:r>
              <a:rPr lang="en-US" dirty="0"/>
              <a:t>Asume que, a largo plazo, </a:t>
            </a:r>
            <a:r>
              <a:rPr lang="en-US" i="1" dirty="0"/>
              <a:t>r(t) </a:t>
            </a:r>
            <a:r>
              <a:rPr lang="en-US" dirty="0"/>
              <a:t>alcanzará un valor estable, r</a:t>
            </a:r>
            <a:r>
              <a:rPr lang="en-US" i="1" baseline="-25000" dirty="0"/>
              <a:t>eq</a:t>
            </a:r>
            <a:r>
              <a:rPr lang="en-US" dirty="0"/>
              <a:t> , en el que las nuevas infecciones equilibran las muertes, por lo que la prevalencia se estabiliza </a:t>
            </a:r>
          </a:p>
        </p:txBody>
      </p:sp>
      <p:pic>
        <p:nvPicPr>
          <p:cNvPr id="8" name="Picture 7">
            <a:extLst>
              <a:ext uri="{FF2B5EF4-FFF2-40B4-BE49-F238E27FC236}">
                <a16:creationId xmlns:a16="http://schemas.microsoft.com/office/drawing/2014/main" id="{41D9B122-E4E5-408E-A35C-98BBE361A62F}"/>
              </a:ext>
            </a:extLst>
          </p:cNvPr>
          <p:cNvPicPr>
            <a:picLocks noChangeAspect="1"/>
          </p:cNvPicPr>
          <p:nvPr/>
        </p:nvPicPr>
        <p:blipFill>
          <a:blip r:embed="rId3"/>
          <a:stretch>
            <a:fillRect/>
          </a:stretch>
        </p:blipFill>
        <p:spPr>
          <a:xfrm>
            <a:off x="8217569" y="721540"/>
            <a:ext cx="3553070" cy="5329605"/>
          </a:xfrm>
          <a:prstGeom prst="rect">
            <a:avLst/>
          </a:prstGeom>
        </p:spPr>
      </p:pic>
      <p:sp>
        <p:nvSpPr>
          <p:cNvPr id="9" name="TextBox 8">
            <a:extLst>
              <a:ext uri="{FF2B5EF4-FFF2-40B4-BE49-F238E27FC236}">
                <a16:creationId xmlns:a16="http://schemas.microsoft.com/office/drawing/2014/main" id="{530201E6-D07F-4945-88B6-0CD9A64AE670}"/>
              </a:ext>
            </a:extLst>
          </p:cNvPr>
          <p:cNvSpPr txBox="1"/>
          <p:nvPr/>
        </p:nvSpPr>
        <p:spPr>
          <a:xfrm>
            <a:off x="7968943" y="5029199"/>
            <a:ext cx="497252" cy="461665"/>
          </a:xfrm>
          <a:prstGeom prst="rect">
            <a:avLst/>
          </a:prstGeom>
          <a:noFill/>
        </p:spPr>
        <p:txBody>
          <a:bodyPr wrap="none" rtlCol="0">
            <a:spAutoFit/>
          </a:bodyPr>
          <a:lstStyle/>
          <a:p>
            <a:r>
              <a:rPr lang="en-US" sz="2400" dirty="0"/>
              <a:t>r</a:t>
            </a:r>
            <a:r>
              <a:rPr lang="en-US" sz="2400" baseline="-25000" dirty="0"/>
              <a:t>eq</a:t>
            </a:r>
          </a:p>
        </p:txBody>
      </p:sp>
      <p:sp>
        <p:nvSpPr>
          <p:cNvPr id="7" name="TextBox 6">
            <a:extLst>
              <a:ext uri="{FF2B5EF4-FFF2-40B4-BE49-F238E27FC236}">
                <a16:creationId xmlns:a16="http://schemas.microsoft.com/office/drawing/2014/main" id="{D59EC10D-B78A-4D66-964A-7F1CAB512375}"/>
              </a:ext>
            </a:extLst>
          </p:cNvPr>
          <p:cNvSpPr txBox="1"/>
          <p:nvPr/>
        </p:nvSpPr>
        <p:spPr>
          <a:xfrm>
            <a:off x="252919" y="191236"/>
            <a:ext cx="6135782" cy="369332"/>
          </a:xfrm>
          <a:prstGeom prst="rect">
            <a:avLst/>
          </a:prstGeom>
          <a:noFill/>
        </p:spPr>
        <p:txBody>
          <a:bodyPr wrap="none" rtlCol="0">
            <a:spAutoFit/>
          </a:bodyPr>
          <a:lstStyle/>
          <a:p>
            <a:r>
              <a:rPr lang="en-US" dirty="0"/>
              <a:t>Hogan </a:t>
            </a:r>
            <a:r>
              <a:rPr lang="en-CH" dirty="0"/>
              <a:t>&amp;</a:t>
            </a:r>
            <a:r>
              <a:rPr lang="en-US" dirty="0"/>
              <a:t> Salomon:</a:t>
            </a:r>
            <a:r>
              <a:rPr lang="en-US" dirty="0">
                <a:solidFill>
                  <a:srgbClr val="0070C0"/>
                </a:solidFill>
                <a:hlinkClick r:id="rId4">
                  <a:extLst>
                    <a:ext uri="{A12FA001-AC4F-418D-AE19-62706E023703}">
                      <ahyp:hlinkClr xmlns:ahyp="http://schemas.microsoft.com/office/drawing/2018/hyperlinkcolor" val="tx"/>
                    </a:ext>
                  </a:extLst>
                </a:hlinkClick>
              </a:rPr>
              <a:t> https://sti.bmj.com/content/88/Suppl_2/i52</a:t>
            </a:r>
            <a:r>
              <a:rPr lang="en-US" dirty="0">
                <a:solidFill>
                  <a:srgbClr val="0070C0"/>
                </a:solidFill>
              </a:rPr>
              <a:t> </a:t>
            </a:r>
          </a:p>
        </p:txBody>
      </p:sp>
    </p:spTree>
    <p:extLst>
      <p:ext uri="{BB962C8B-B14F-4D97-AF65-F5344CB8AC3E}">
        <p14:creationId xmlns:p14="http://schemas.microsoft.com/office/powerpoint/2010/main" val="1210846833"/>
      </p:ext>
    </p:extLst>
  </p:cSld>
  <p:clrMapOvr>
    <a:masterClrMapping/>
  </p:clrMapOvr>
  <mc:AlternateContent xmlns:mc="http://schemas.openxmlformats.org/markup-compatibility/2006" xmlns:p14="http://schemas.microsoft.com/office/powerpoint/2010/main">
    <mc:Choice Requires="p14">
      <p:transition spd="slow" p14:dur="2000" advTm="58120"/>
    </mc:Choice>
    <mc:Fallback xmlns="" xmlns:a16="http://schemas.microsoft.com/office/drawing/2014/main" xmlns:ahyp="http://schemas.microsoft.com/office/drawing/2018/hyperlinkcolor">
      <p:transition spd="slow" advTm="58120"/>
    </mc:Fallback>
  </mc:AlternateContent>
  <p:extLst>
    <p:ext uri="{3A86A75C-4F4B-4683-9AE1-C65F6400EC91}">
      <p14:laserTraceLst xmlns:p14="http://schemas.microsoft.com/office/powerpoint/2010/main">
        <p14:tracePtLst>
          <p14:tracePt t="9367" x="8647113" y="2192338"/>
          <p14:tracePt t="9562" x="8659813" y="2192338"/>
          <p14:tracePt t="9585" x="8672513" y="2192338"/>
          <p14:tracePt t="9593" x="8672513" y="2179638"/>
          <p14:tracePt t="9611" x="8685213" y="2179638"/>
          <p14:tracePt t="9617" x="8685213" y="2166938"/>
          <p14:tracePt t="9625" x="8697913" y="2154238"/>
          <p14:tracePt t="9634" x="8710613" y="2128838"/>
          <p14:tracePt t="9643" x="8723313" y="2116138"/>
          <p14:tracePt t="9649" x="8736013" y="2103438"/>
          <p14:tracePt t="9658" x="8748713" y="2090738"/>
          <p14:tracePt t="9665" x="8761413" y="2065338"/>
          <p14:tracePt t="9675" x="8774113" y="2052638"/>
          <p14:tracePt t="9681" x="8774113" y="2039938"/>
          <p14:tracePt t="9690" x="8786813" y="2027238"/>
          <p14:tracePt t="9697" x="8799513" y="2014538"/>
          <p14:tracePt t="9708" x="8812213" y="2001838"/>
          <p14:tracePt t="9721" x="8812213" y="1989138"/>
          <p14:tracePt t="9729" x="8824913" y="1989138"/>
          <p14:tracePt t="9745" x="8824913" y="1976438"/>
          <p14:tracePt t="9754" x="8837613" y="1976438"/>
          <p14:tracePt t="9771" x="8837613" y="1963738"/>
          <p14:tracePt t="9777" x="8850313" y="1963738"/>
          <p14:tracePt t="9793" x="8863013" y="1951038"/>
          <p14:tracePt t="9803" x="8863013" y="1938338"/>
          <p14:tracePt t="9811" x="8875713" y="1938338"/>
          <p14:tracePt t="9827" x="8888413" y="1924050"/>
          <p14:tracePt t="9835" x="8901113" y="1911350"/>
          <p14:tracePt t="9859" x="8913813" y="1898650"/>
          <p14:tracePt t="9883" x="8926513" y="1898650"/>
          <p14:tracePt t="9892" x="8926513" y="1885950"/>
          <p14:tracePt t="9899" x="8939213" y="1885950"/>
          <p14:tracePt t="9923" x="8939213" y="1873250"/>
          <p14:tracePt t="9931" x="8951913" y="1873250"/>
          <p14:tracePt t="9947" x="8966200" y="1873250"/>
          <p14:tracePt t="9964" x="8978900" y="1860550"/>
          <p14:tracePt t="9974" x="8991600" y="1860550"/>
          <p14:tracePt t="9987" x="9004300" y="1847850"/>
          <p14:tracePt t="9995" x="9017000" y="1847850"/>
          <p14:tracePt t="10003" x="9029700" y="1847850"/>
          <p14:tracePt t="10011" x="9029700" y="1835150"/>
          <p14:tracePt t="10027" x="9042400" y="1835150"/>
          <p14:tracePt t="10043" x="9055100" y="1835150"/>
          <p14:tracePt t="10059" x="9067800" y="1822450"/>
          <p14:tracePt t="10069" x="9080500" y="1822450"/>
          <p14:tracePt t="10077" x="9093200" y="1822450"/>
          <p14:tracePt t="10085" x="9105900" y="1809750"/>
          <p14:tracePt t="10093" x="9131300" y="1809750"/>
          <p14:tracePt t="10102" x="9144000" y="1809750"/>
          <p14:tracePt t="10112" x="9156700" y="1809750"/>
          <p14:tracePt t="10118" x="9169400" y="1809750"/>
          <p14:tracePt t="10126" x="9182100" y="1809750"/>
          <p14:tracePt t="10149" x="9194800" y="1809750"/>
          <p14:tracePt t="10158" x="9207500" y="1809750"/>
          <p14:tracePt t="10165" x="9220200" y="1809750"/>
          <p14:tracePt t="10175" x="9232900" y="1809750"/>
          <p14:tracePt t="10181" x="9258300" y="1822450"/>
          <p14:tracePt t="10200" x="9309100" y="1835150"/>
          <p14:tracePt t="10208" x="9336088" y="1835150"/>
          <p14:tracePt t="10213" x="9348788" y="1847850"/>
          <p14:tracePt t="10221" x="9374188" y="1847850"/>
          <p14:tracePt t="10229" x="9386888" y="1847850"/>
          <p14:tracePt t="10238" x="9412288" y="1847850"/>
          <p14:tracePt t="10245" x="9424988" y="1847850"/>
          <p14:tracePt t="10253" x="9437688" y="1847850"/>
          <p14:tracePt t="10261" x="9450388" y="1860550"/>
          <p14:tracePt t="10269" x="9463088" y="1860550"/>
          <p14:tracePt t="10286" x="9475788" y="1860550"/>
          <p14:tracePt t="10293" x="9501188" y="1860550"/>
          <p14:tracePt t="10301" x="9513888" y="1873250"/>
          <p14:tracePt t="10309" x="9526588" y="1873250"/>
          <p14:tracePt t="10318" x="9539288" y="1885950"/>
          <p14:tracePt t="10325" x="9564688" y="1898650"/>
          <p14:tracePt t="10334" x="9577388" y="1911350"/>
          <p14:tracePt t="10345" x="9602788" y="1924050"/>
          <p14:tracePt t="10351" x="9628188" y="1938338"/>
          <p14:tracePt t="10359" x="9640888" y="1951038"/>
          <p14:tracePt t="10367" x="9666288" y="1963738"/>
          <p14:tracePt t="10383" x="9691688" y="1976438"/>
          <p14:tracePt t="10391" x="9704388" y="1989138"/>
          <p14:tracePt t="10399" x="9731375" y="2001838"/>
          <p14:tracePt t="10409" x="9744075" y="2027238"/>
          <p14:tracePt t="10415" x="9769475" y="2039938"/>
          <p14:tracePt t="10423" x="9794875" y="2052638"/>
          <p14:tracePt t="10431" x="9820275" y="2065338"/>
          <p14:tracePt t="10447" x="9845675" y="2065338"/>
          <p14:tracePt t="10455" x="9871075" y="2078038"/>
          <p14:tracePt t="10463" x="9896475" y="2090738"/>
          <p14:tracePt t="10472" x="9921875" y="2090738"/>
          <p14:tracePt t="10479" x="9947275" y="2103438"/>
          <p14:tracePt t="10487" x="9972675" y="2103438"/>
          <p14:tracePt t="10503" x="9998075" y="2116138"/>
          <p14:tracePt t="10511" x="10010775" y="2116138"/>
          <p14:tracePt t="10519" x="10023475" y="2116138"/>
          <p14:tracePt t="10583" x="10036175" y="2116138"/>
          <p14:tracePt t="10681" x="10023475" y="2128838"/>
          <p14:tracePt t="10697" x="9998075" y="2128838"/>
          <p14:tracePt t="10715" x="9985375" y="2128838"/>
          <p14:tracePt t="10721" x="9959975" y="2128838"/>
          <p14:tracePt t="10723" x="0" y="0"/>
        </p14:tracePtLst>
        <p14:tracePtLst>
          <p14:tracePt t="11153" x="8786813" y="1898650"/>
          <p14:tracePt t="11196" x="8799513" y="1898650"/>
          <p14:tracePt t="11206" x="8812213" y="1898650"/>
          <p14:tracePt t="11221" x="8824913" y="1898650"/>
          <p14:tracePt t="11230" x="8837613" y="1898650"/>
          <p14:tracePt t="11237" x="8850313" y="1898650"/>
          <p14:tracePt t="11254" x="8863013" y="1898650"/>
          <p14:tracePt t="11264" x="8875713" y="1898650"/>
          <p14:tracePt t="11287" x="8888413" y="1885950"/>
          <p14:tracePt t="11319" x="8901113" y="1885950"/>
          <p14:tracePt t="11327" x="8913813" y="1898650"/>
          <p14:tracePt t="11342" x="8926513" y="1898650"/>
          <p14:tracePt t="11350" x="8951913" y="1911350"/>
          <p14:tracePt t="11358" x="8966200" y="1924050"/>
          <p14:tracePt t="11374" x="8991600" y="1951038"/>
          <p14:tracePt t="11382" x="9004300" y="1963738"/>
          <p14:tracePt t="11390" x="9029700" y="1963738"/>
          <p14:tracePt t="11398" x="9067800" y="1989138"/>
          <p14:tracePt t="11406" x="9093200" y="2001838"/>
          <p14:tracePt t="11413" x="9105900" y="2014538"/>
          <p14:tracePt t="11421" x="9131300" y="2027238"/>
          <p14:tracePt t="11430" x="9144000" y="2027238"/>
          <p14:tracePt t="11439" x="9169400" y="2039938"/>
          <p14:tracePt t="11446" x="9207500" y="2052638"/>
          <p14:tracePt t="11454" x="9220200" y="2065338"/>
          <p14:tracePt t="11462" x="9245600" y="2078038"/>
          <p14:tracePt t="11474" x="9258300" y="2078038"/>
          <p14:tracePt t="11479" x="9283700" y="2090738"/>
          <p14:tracePt t="11488" x="9296400" y="2103438"/>
          <p14:tracePt t="11498" x="9321800" y="2116138"/>
          <p14:tracePt t="11503" x="9336088" y="2116138"/>
          <p14:tracePt t="11510" x="9386888" y="2128838"/>
          <p14:tracePt t="11520" x="9399588" y="2141538"/>
          <p14:tracePt t="11529" x="9424988" y="2154238"/>
          <p14:tracePt t="11536" x="9450388" y="2166938"/>
          <p14:tracePt t="11544" x="9463088" y="2166938"/>
          <p14:tracePt t="11553" x="9488488" y="2179638"/>
          <p14:tracePt t="11561" x="9513888" y="2179638"/>
          <p14:tracePt t="11568" x="9526588" y="2179638"/>
          <p14:tracePt t="11576" x="9551988" y="2179638"/>
          <p14:tracePt t="11585" x="9564688" y="2192338"/>
          <p14:tracePt t="11592" x="9590088" y="2192338"/>
          <p14:tracePt t="11600" x="9602788" y="2192338"/>
          <p14:tracePt t="11608" x="9628188" y="2192338"/>
          <p14:tracePt t="11616" x="9653588" y="2192338"/>
          <p14:tracePt t="11624" x="9666288" y="2205038"/>
          <p14:tracePt t="11632" x="9691688" y="2205038"/>
          <p14:tracePt t="11640" x="9718675" y="2205038"/>
          <p14:tracePt t="11648" x="9756775" y="2217738"/>
          <p14:tracePt t="11656" x="9782175" y="2217738"/>
          <p14:tracePt t="11664" x="9820275" y="2217738"/>
          <p14:tracePt t="11675" x="9858375" y="2230438"/>
          <p14:tracePt t="11679" x="9909175" y="2230438"/>
          <p14:tracePt t="11688" x="9959975" y="2243138"/>
          <p14:tracePt t="11696" x="10023475" y="2243138"/>
          <p14:tracePt t="11706" x="10074275" y="2255838"/>
          <p14:tracePt t="11711" x="10139363" y="2255838"/>
          <p14:tracePt t="11722" x="10215563" y="2268538"/>
          <p14:tracePt t="11728" x="10279063" y="2268538"/>
          <p14:tracePt t="11737" x="10342563" y="2268538"/>
          <p14:tracePt t="11744" x="10406063" y="2268538"/>
          <p14:tracePt t="11753" x="10469563" y="2268538"/>
          <p14:tracePt t="11760" x="10521950" y="2268538"/>
          <p14:tracePt t="11770" x="10572750" y="2268538"/>
          <p14:tracePt t="11776" x="10623550" y="2268538"/>
          <p14:tracePt t="11787" x="10661650" y="2268538"/>
          <p14:tracePt t="11795" x="10699750" y="2268538"/>
          <p14:tracePt t="11802" x="10737850" y="2268538"/>
          <p14:tracePt t="11810" x="10763250" y="2268538"/>
          <p14:tracePt t="11819" x="10775950" y="2268538"/>
          <p14:tracePt t="11826" x="10801350" y="2268538"/>
          <p14:tracePt t="11833" x="10814050" y="2268538"/>
          <p14:tracePt t="11841" x="10826750" y="2268538"/>
          <p14:tracePt t="11849" x="10839450" y="2268538"/>
          <p14:tracePt t="11857" x="10866438" y="2268538"/>
          <p14:tracePt t="11865" x="10879138" y="2268538"/>
          <p14:tracePt t="11873" x="10904538" y="2268538"/>
          <p14:tracePt t="11881" x="10917238" y="2268538"/>
          <p14:tracePt t="11889" x="10929938" y="2268538"/>
          <p14:tracePt t="11937" x="10942638" y="2268538"/>
          <p14:tracePt t="12448" x="0" y="0"/>
        </p14:tracePtLst>
        <p14:tracePtLst>
          <p14:tracePt t="17193" x="8685213" y="1223963"/>
          <p14:tracePt t="17404" x="8685213" y="1236663"/>
          <p14:tracePt t="17419" x="8697913" y="1249363"/>
          <p14:tracePt t="17427" x="8697913" y="1262063"/>
          <p14:tracePt t="17435" x="8710613" y="1262063"/>
          <p14:tracePt t="17443" x="8723313" y="1274763"/>
          <p14:tracePt t="17451" x="8748713" y="1287463"/>
          <p14:tracePt t="17459" x="8761413" y="1300163"/>
          <p14:tracePt t="17467" x="8774113" y="1300163"/>
          <p14:tracePt t="17475" x="8799513" y="1312863"/>
          <p14:tracePt t="17483" x="8812213" y="1325563"/>
          <p14:tracePt t="17491" x="8837613" y="1325563"/>
          <p14:tracePt t="17499" x="8837613" y="1338263"/>
          <p14:tracePt t="17507" x="8850313" y="1338263"/>
          <p14:tracePt t="17515" x="8863013" y="1338263"/>
          <p14:tracePt t="17563" x="8875713" y="1338263"/>
          <p14:tracePt t="17589" x="8888413" y="1338263"/>
          <p14:tracePt t="17607" x="8901113" y="1338263"/>
          <p14:tracePt t="17621" x="8913813" y="1338263"/>
          <p14:tracePt t="17629" x="8926513" y="1338263"/>
          <p14:tracePt t="17653" x="8939213" y="1338263"/>
          <p14:tracePt t="17669" x="8951913" y="1338263"/>
          <p14:tracePt t="17677" x="8966200" y="1338263"/>
          <p14:tracePt t="17698" x="8978900" y="1338263"/>
          <p14:tracePt t="17702" x="8991600" y="1338263"/>
          <p14:tracePt t="17709" x="9004300" y="1338263"/>
          <p14:tracePt t="17725" x="9017000" y="1338263"/>
          <p14:tracePt t="17743" x="9029700" y="1338263"/>
          <p14:tracePt t="17757" x="9042400" y="1338263"/>
          <p14:tracePt t="17774" x="9055100" y="1338263"/>
          <p14:tracePt t="17781" x="9067800" y="1338263"/>
          <p14:tracePt t="17789" x="9080500" y="1338263"/>
          <p14:tracePt t="17797" x="9093200" y="1338263"/>
          <p14:tracePt t="17805" x="9105900" y="1338263"/>
          <p14:tracePt t="17813" x="9131300" y="1338263"/>
          <p14:tracePt t="17821" x="9144000" y="1338263"/>
          <p14:tracePt t="17829" x="9156700" y="1338263"/>
          <p14:tracePt t="17838" x="9169400" y="1338263"/>
          <p14:tracePt t="17849" x="9182100" y="1338263"/>
          <p14:tracePt t="17870" x="9194800" y="1338263"/>
          <p14:tracePt t="17880" x="9207500" y="1350963"/>
          <p14:tracePt t="17885" x="9220200" y="1350963"/>
          <p14:tracePt t="17903" x="9232900" y="1350963"/>
          <p14:tracePt t="17919" x="9245600" y="1350963"/>
          <p14:tracePt t="17931" x="9258300" y="1350963"/>
          <p14:tracePt t="17951" x="9271000" y="1350963"/>
          <p14:tracePt t="17960" x="9283700" y="1350963"/>
          <p14:tracePt t="17975" x="9296400" y="1350963"/>
          <p14:tracePt t="18000" x="9309100" y="1350963"/>
          <p14:tracePt t="18007" x="9309100" y="1363663"/>
          <p14:tracePt t="18041" x="9321800" y="1363663"/>
          <p14:tracePt t="18073" x="9336088" y="1363663"/>
          <p14:tracePt t="18087" x="9336088" y="1376363"/>
          <p14:tracePt t="18104" x="9348788" y="1376363"/>
          <p14:tracePt t="18119" x="9361488" y="1376363"/>
          <p14:tracePt t="18143" x="9361488" y="1389063"/>
          <p14:tracePt t="18151" x="9374188" y="1389063"/>
          <p14:tracePt t="18365" x="9386888" y="1389063"/>
          <p14:tracePt t="18434" x="9399588" y="1389063"/>
          <p14:tracePt t="18444" x="9399588" y="1401763"/>
          <p14:tracePt t="18467" x="9412288" y="1401763"/>
          <p14:tracePt t="18501" x="9424988" y="1401763"/>
          <p14:tracePt t="18517" x="9437688" y="1414463"/>
          <p14:tracePt t="18524" x="9450388" y="1414463"/>
          <p14:tracePt t="18540" x="9463088" y="1414463"/>
          <p14:tracePt t="18568" x="9475788" y="1414463"/>
          <p14:tracePt t="18588" x="9488488" y="1414463"/>
          <p14:tracePt t="18611" x="9501188" y="1414463"/>
          <p14:tracePt t="18628" x="9513888" y="1414463"/>
          <p14:tracePt t="18643" x="9526588" y="1427163"/>
          <p14:tracePt t="18651" x="9539288" y="1427163"/>
          <p14:tracePt t="18667" x="9551988" y="1427163"/>
          <p14:tracePt t="18675" x="9564688" y="1427163"/>
          <p14:tracePt t="18697" x="9577388" y="1427163"/>
          <p14:tracePt t="18700" x="9590088" y="1427163"/>
          <p14:tracePt t="18709" x="9602788" y="1427163"/>
          <p14:tracePt t="18717" x="9615488" y="1439863"/>
          <p14:tracePt t="18725" x="9628188" y="1439863"/>
          <p14:tracePt t="18733" x="9640888" y="1439863"/>
          <p14:tracePt t="18741" x="9653588" y="1439863"/>
          <p14:tracePt t="18765" x="9666288" y="1439863"/>
          <p14:tracePt t="18789" x="9678988" y="1439863"/>
          <p14:tracePt t="18805" x="9691688" y="1439863"/>
          <p14:tracePt t="18821" x="9704388" y="1439863"/>
          <p14:tracePt t="18830" x="9718675" y="1452563"/>
          <p14:tracePt t="18837" x="9731375" y="1452563"/>
          <p14:tracePt t="18845" x="9744075" y="1452563"/>
          <p14:tracePt t="18853" x="9756775" y="1452563"/>
          <p14:tracePt t="18880" x="9769475" y="1452563"/>
          <p14:tracePt t="18893" x="9782175" y="1452563"/>
          <p14:tracePt t="18901" x="9782175" y="1465263"/>
          <p14:tracePt t="18909" x="9794875" y="1465263"/>
          <p14:tracePt t="18925" x="9807575" y="1465263"/>
          <p14:tracePt t="18951" x="9820275" y="1477963"/>
          <p14:tracePt t="18957" x="9832975" y="1490663"/>
          <p14:tracePt t="18965" x="9858375" y="1490663"/>
          <p14:tracePt t="18973" x="9871075" y="1504950"/>
          <p14:tracePt t="18981" x="9883775" y="1517650"/>
          <p14:tracePt t="18991" x="9896475" y="1517650"/>
          <p14:tracePt t="19007" x="9909175" y="1530350"/>
          <p14:tracePt t="19013" x="9921875" y="1530350"/>
          <p14:tracePt t="19032" x="9934575" y="1530350"/>
          <p14:tracePt t="19079" x="9934575" y="1543050"/>
          <p14:tracePt t="19087" x="9947275" y="1543050"/>
          <p14:tracePt t="19111" x="9959975" y="1543050"/>
          <p14:tracePt t="19127" x="9959975" y="1555750"/>
          <p14:tracePt t="19151" x="9972675" y="1555750"/>
          <p14:tracePt t="19231" x="9985375" y="1555750"/>
          <p14:tracePt t="19273" x="9985375" y="1568450"/>
          <p14:tracePt t="19287" x="9998075" y="1581150"/>
          <p14:tracePt t="19295" x="9998075" y="1593850"/>
          <p14:tracePt t="19305" x="10010775" y="1606550"/>
          <p14:tracePt t="19321" x="10023475" y="1619250"/>
          <p14:tracePt t="19329" x="10023475" y="1631950"/>
          <p14:tracePt t="19354" x="10036175" y="1644650"/>
          <p14:tracePt t="19369" x="10036175" y="1657350"/>
          <p14:tracePt t="19387" x="10048875" y="1670050"/>
          <p14:tracePt t="19401" x="10048875" y="1682750"/>
          <p14:tracePt t="19420" x="10061575" y="1695450"/>
          <p14:tracePt t="19426" x="10061575" y="1708150"/>
          <p14:tracePt t="19433" x="10074275" y="1720850"/>
          <p14:tracePt t="19455" x="10074275" y="1733550"/>
          <p14:tracePt t="19458" x="10086975" y="1746250"/>
          <p14:tracePt t="19473" x="10101263" y="1771650"/>
          <p14:tracePt t="19482" x="10113963" y="1784350"/>
          <p14:tracePt t="19489" x="10126663" y="1797050"/>
          <p14:tracePt t="19505" x="10139363" y="1809750"/>
          <p14:tracePt t="19514" x="10139363" y="1822450"/>
          <p14:tracePt t="19529" x="10152063" y="1835150"/>
          <p14:tracePt t="19537" x="10164763" y="1847850"/>
          <p14:tracePt t="19545" x="10177463" y="1860550"/>
          <p14:tracePt t="19572" x="10190163" y="1873250"/>
          <p14:tracePt t="19587" x="10202863" y="1885950"/>
          <p14:tracePt t="19595" x="10215563" y="1898650"/>
          <p14:tracePt t="19611" x="10240963" y="1911350"/>
          <p14:tracePt t="19619" x="10253663" y="1924050"/>
          <p14:tracePt t="19628" x="10266363" y="1938338"/>
          <p14:tracePt t="19643" x="10279063" y="1951038"/>
          <p14:tracePt t="19655" x="10304463" y="1963738"/>
          <p14:tracePt t="19669" x="10317163" y="1976438"/>
          <p14:tracePt t="19675" x="10329863" y="1976438"/>
          <p14:tracePt t="19685" x="10342563" y="1989138"/>
          <p14:tracePt t="19699" x="10367963" y="2001838"/>
          <p14:tracePt t="19707" x="10380663" y="2014538"/>
          <p14:tracePt t="19723" x="10406063" y="2027238"/>
          <p14:tracePt t="19731" x="10418763" y="2039938"/>
          <p14:tracePt t="19739" x="10444163" y="2039938"/>
          <p14:tracePt t="19755" x="10456863" y="2039938"/>
          <p14:tracePt t="19763" x="10483850" y="2052638"/>
          <p14:tracePt t="19779" x="10496550" y="2052638"/>
          <p14:tracePt t="19788" x="10521950" y="2065338"/>
          <p14:tracePt t="19795" x="10547350" y="2065338"/>
          <p14:tracePt t="19812" x="10560050" y="2065338"/>
          <p14:tracePt t="19819" x="10585450" y="2065338"/>
          <p14:tracePt t="19837" x="10610850" y="2078038"/>
          <p14:tracePt t="19843" x="10636250" y="2078038"/>
          <p14:tracePt t="19853" x="10674350" y="2078038"/>
          <p14:tracePt t="19873" x="10699750" y="2078038"/>
          <p14:tracePt t="19877" x="10737850" y="2078038"/>
          <p14:tracePt t="19893" x="10775950" y="2078038"/>
          <p14:tracePt t="19901" x="10814050" y="2078038"/>
          <p14:tracePt t="19909" x="10839450" y="2078038"/>
          <p14:tracePt t="19925" x="10879138" y="2065338"/>
          <p14:tracePt t="19933" x="10904538" y="2052638"/>
          <p14:tracePt t="19950" x="10942638" y="2039938"/>
          <p14:tracePt t="19957" x="10968038" y="2027238"/>
          <p14:tracePt t="19973" x="10993438" y="2027238"/>
          <p14:tracePt t="19982" x="11018838" y="2014538"/>
          <p14:tracePt t="19989" x="11044238" y="2001838"/>
          <p14:tracePt t="20005" x="11069638" y="1989138"/>
          <p14:tracePt t="20013" x="11095038" y="1976438"/>
          <p14:tracePt t="20029" x="11133138" y="1963738"/>
          <p14:tracePt t="20037" x="11158538" y="1951038"/>
          <p14:tracePt t="20045" x="11171238" y="1951038"/>
          <p14:tracePt t="20053" x="11171238" y="1938338"/>
          <p14:tracePt t="20061" x="11209338" y="1938338"/>
          <p14:tracePt t="20069" x="11209338" y="1924050"/>
          <p14:tracePt t="20079" x="11234738" y="1911350"/>
          <p14:tracePt t="20085" x="11249025" y="1911350"/>
          <p14:tracePt t="20093" x="11261725" y="1911350"/>
          <p14:tracePt t="20102" x="11287125" y="1898650"/>
          <p14:tracePt t="20109" x="11299825" y="1898650"/>
          <p14:tracePt t="20117" x="11312525" y="1898650"/>
          <p14:tracePt t="20125" x="11325225" y="1885950"/>
          <p14:tracePt t="20135" x="11337925" y="1885950"/>
          <p14:tracePt t="20143" x="11350625" y="1885950"/>
          <p14:tracePt t="20152" x="11363325" y="1885950"/>
          <p14:tracePt t="20157" x="11376025" y="1885950"/>
          <p14:tracePt t="20167" x="11388725" y="1885950"/>
          <p14:tracePt t="20175" x="11401425" y="1885950"/>
          <p14:tracePt t="20186" x="11414125" y="1885950"/>
          <p14:tracePt t="20191" x="11439525" y="1898650"/>
          <p14:tracePt t="20199" x="11452225" y="1911350"/>
          <p14:tracePt t="20207" x="11477625" y="1911350"/>
          <p14:tracePt t="20215" x="11503025" y="1924050"/>
          <p14:tracePt t="20223" x="11515725" y="1938338"/>
          <p14:tracePt t="20231" x="11528425" y="1938338"/>
          <p14:tracePt t="20239" x="11541125" y="1951038"/>
          <p14:tracePt t="20247" x="11553825" y="1951038"/>
          <p14:tracePt t="20780" x="0" y="0"/>
        </p14:tracePtLst>
        <p14:tracePtLst>
          <p14:tracePt t="25859" x="8913813" y="1236663"/>
          <p14:tracePt t="25910" x="8926513" y="1236663"/>
          <p14:tracePt t="25927" x="8939213" y="1236663"/>
          <p14:tracePt t="25936" x="8951913" y="1249363"/>
          <p14:tracePt t="25960" x="8966200" y="1262063"/>
          <p14:tracePt t="25968" x="8978900" y="1262063"/>
          <p14:tracePt t="25986" x="8991600" y="1274763"/>
          <p14:tracePt t="25991" x="9004300" y="1274763"/>
          <p14:tracePt t="26000" x="9029700" y="1287463"/>
          <p14:tracePt t="26008" x="9055100" y="1300163"/>
          <p14:tracePt t="26020" x="9080500" y="1312863"/>
          <p14:tracePt t="26024" x="9105900" y="1312863"/>
          <p14:tracePt t="26032" x="9118600" y="1325563"/>
          <p14:tracePt t="26040" x="9169400" y="1338263"/>
          <p14:tracePt t="26052" x="9182100" y="1350963"/>
          <p14:tracePt t="26056" x="9207500" y="1350963"/>
          <p14:tracePt t="26064" x="9232900" y="1363663"/>
          <p14:tracePt t="26072" x="9271000" y="1376363"/>
          <p14:tracePt t="26082" x="9283700" y="1376363"/>
          <p14:tracePt t="26088" x="9296400" y="1389063"/>
          <p14:tracePt t="26095" x="9309100" y="1389063"/>
          <p14:tracePt t="26103" x="9321800" y="1401763"/>
          <p14:tracePt t="26113" x="9348788" y="1414463"/>
          <p14:tracePt t="26120" x="9361488" y="1414463"/>
          <p14:tracePt t="26127" x="9374188" y="1414463"/>
          <p14:tracePt t="26136" x="9374188" y="1427163"/>
          <p14:tracePt t="26144" x="9386888" y="1427163"/>
          <p14:tracePt t="26153" x="9399588" y="1439863"/>
          <p14:tracePt t="26162" x="9412288" y="1439863"/>
          <p14:tracePt t="26168" x="9424988" y="1452563"/>
          <p14:tracePt t="26176" x="9450388" y="1465263"/>
          <p14:tracePt t="26183" x="9463088" y="1465263"/>
          <p14:tracePt t="26192" x="9475788" y="1477963"/>
          <p14:tracePt t="26200" x="9488488" y="1477963"/>
          <p14:tracePt t="26209" x="9501188" y="1490663"/>
          <p14:tracePt t="26215" x="9513888" y="1490663"/>
          <p14:tracePt t="26225" x="9526588" y="1490663"/>
          <p14:tracePt t="26233" x="9539288" y="1490663"/>
          <p14:tracePt t="26241" x="9551988" y="1504950"/>
          <p14:tracePt t="26253" x="9564688" y="1504950"/>
          <p14:tracePt t="26258" x="9577388" y="1504950"/>
          <p14:tracePt t="26266" x="9590088" y="1517650"/>
          <p14:tracePt t="26284" x="9602788" y="1517650"/>
          <p14:tracePt t="26297" x="9615488" y="1530350"/>
          <p14:tracePt t="26315" x="9628188" y="1543050"/>
          <p14:tracePt t="26321" x="9640888" y="1543050"/>
          <p14:tracePt t="26329" x="9653588" y="1555750"/>
          <p14:tracePt t="26337" x="9666288" y="1568450"/>
          <p14:tracePt t="26346" x="9678988" y="1581150"/>
          <p14:tracePt t="26353" x="9691688" y="1593850"/>
          <p14:tracePt t="26361" x="9718675" y="1606550"/>
          <p14:tracePt t="26369" x="9731375" y="1619250"/>
          <p14:tracePt t="26378" x="9744075" y="1619250"/>
          <p14:tracePt t="26386" x="9769475" y="1631950"/>
          <p14:tracePt t="26393" x="9782175" y="1644650"/>
          <p14:tracePt t="26401" x="9794875" y="1644650"/>
          <p14:tracePt t="26411" x="9807575" y="1657350"/>
          <p14:tracePt t="26417" x="9832975" y="1670050"/>
          <p14:tracePt t="26426" x="9845675" y="1682750"/>
          <p14:tracePt t="26433" x="9858375" y="1682750"/>
          <p14:tracePt t="26443" x="9871075" y="1695450"/>
          <p14:tracePt t="26449" x="9883775" y="1695450"/>
          <p14:tracePt t="26457" x="9883775" y="1708150"/>
          <p14:tracePt t="26465" x="9896475" y="1708150"/>
          <p14:tracePt t="26473" x="9896475" y="1720850"/>
          <p14:tracePt t="26481" x="9909175" y="1720850"/>
          <p14:tracePt t="26491" x="9909175" y="1733550"/>
          <p14:tracePt t="26499" x="9921875" y="1746250"/>
          <p14:tracePt t="26507" x="9934575" y="1758950"/>
          <p14:tracePt t="26516" x="9959975" y="1771650"/>
          <p14:tracePt t="26521" x="9985375" y="1797050"/>
          <p14:tracePt t="26533" x="9998075" y="1809750"/>
          <p14:tracePt t="26539" x="10023475" y="1822450"/>
          <p14:tracePt t="26550" x="10048875" y="1835150"/>
          <p14:tracePt t="26555" x="10061575" y="1847850"/>
          <p14:tracePt t="26564" x="10074275" y="1860550"/>
          <p14:tracePt t="26571" x="10101263" y="1873250"/>
          <p14:tracePt t="26581" x="10113963" y="1885950"/>
          <p14:tracePt t="26587" x="10126663" y="1885950"/>
          <p14:tracePt t="26596" x="10126663" y="1898650"/>
          <p14:tracePt t="26604" x="10152063" y="1911350"/>
          <p14:tracePt t="26612" x="10152063" y="1924050"/>
          <p14:tracePt t="26619" x="10164763" y="1924050"/>
          <p14:tracePt t="26627" x="10164763" y="1938338"/>
          <p14:tracePt t="26635" x="10190163" y="1938338"/>
          <p14:tracePt t="26644" x="10190163" y="1951038"/>
          <p14:tracePt t="26651" x="10215563" y="1963738"/>
          <p14:tracePt t="26659" x="10228263" y="1963738"/>
          <p14:tracePt t="26667" x="10240963" y="1976438"/>
          <p14:tracePt t="26676" x="10253663" y="1989138"/>
          <p14:tracePt t="26683" x="10266363" y="1989138"/>
          <p14:tracePt t="26693" x="10279063" y="2001838"/>
          <p14:tracePt t="26699" x="10291763" y="2001838"/>
          <p14:tracePt t="26707" x="10317163" y="2014538"/>
          <p14:tracePt t="26715" x="10329863" y="2014538"/>
          <p14:tracePt t="26723" x="10355263" y="2014538"/>
          <p14:tracePt t="26731" x="10380663" y="2027238"/>
          <p14:tracePt t="26740" x="10393363" y="2027238"/>
          <p14:tracePt t="26747" x="10406063" y="2027238"/>
          <p14:tracePt t="26755" x="10431463" y="2039938"/>
          <p14:tracePt t="26763" x="10444163" y="2039938"/>
          <p14:tracePt t="26773" x="10456863" y="2039938"/>
          <p14:tracePt t="26779" x="10469563" y="2039938"/>
          <p14:tracePt t="26789" x="10483850" y="2039938"/>
          <p14:tracePt t="26800" x="10496550" y="2039938"/>
          <p14:tracePt t="26825" x="10509250" y="2039938"/>
          <p14:tracePt t="26829" x="10521950" y="2039938"/>
          <p14:tracePt t="26846" x="10534650" y="2039938"/>
          <p14:tracePt t="26853" x="10547350" y="2039938"/>
          <p14:tracePt t="26861" x="10560050" y="2039938"/>
          <p14:tracePt t="26869" x="10572750" y="2039938"/>
          <p14:tracePt t="26881" x="10585450" y="2039938"/>
          <p14:tracePt t="26886" x="10598150" y="2039938"/>
          <p14:tracePt t="26901" x="10610850" y="2039938"/>
          <p14:tracePt t="26909" x="10623550" y="2039938"/>
          <p14:tracePt t="26917" x="10636250" y="2039938"/>
          <p14:tracePt t="26925" x="10648950" y="2039938"/>
          <p14:tracePt t="26933" x="10661650" y="2039938"/>
          <p14:tracePt t="26941" x="10674350" y="2027238"/>
          <p14:tracePt t="26957" x="10687050" y="2027238"/>
          <p14:tracePt t="26965" x="10699750" y="2027238"/>
          <p14:tracePt t="26973" x="10712450" y="2027238"/>
          <p14:tracePt t="26981" x="10725150" y="2027238"/>
          <p14:tracePt t="26989" x="10737850" y="2027238"/>
          <p14:tracePt t="27002" x="10750550" y="2014538"/>
          <p14:tracePt t="27005" x="10763250" y="2014538"/>
          <p14:tracePt t="27013" x="10775950" y="2014538"/>
          <p14:tracePt t="27021" x="10801350" y="2001838"/>
          <p14:tracePt t="27029" x="10814050" y="2001838"/>
          <p14:tracePt t="27038" x="10826750" y="2001838"/>
          <p14:tracePt t="27046" x="10839450" y="2001838"/>
          <p14:tracePt t="27053" x="10839450" y="1989138"/>
          <p14:tracePt t="27061" x="10866438" y="1989138"/>
          <p14:tracePt t="27071" x="10879138" y="1989138"/>
          <p14:tracePt t="27079" x="10891838" y="1989138"/>
          <p14:tracePt t="27087" x="10904538" y="1976438"/>
          <p14:tracePt t="27095" x="10917238" y="1976438"/>
          <p14:tracePt t="27103" x="10929938" y="1976438"/>
          <p14:tracePt t="27111" x="10942638" y="1976438"/>
          <p14:tracePt t="27119" x="10955338" y="1963738"/>
          <p14:tracePt t="27127" x="10968038" y="1963738"/>
          <p14:tracePt t="27135" x="10980738" y="1963738"/>
          <p14:tracePt t="27143" x="10993438" y="1963738"/>
          <p14:tracePt t="27151" x="11018838" y="1963738"/>
          <p14:tracePt t="27159" x="11031538" y="1963738"/>
          <p14:tracePt t="27167" x="11056938" y="1963738"/>
          <p14:tracePt t="27175" x="11069638" y="1963738"/>
          <p14:tracePt t="27183" x="11082338" y="1963738"/>
          <p14:tracePt t="27191" x="11095038" y="1963738"/>
          <p14:tracePt t="27207" x="11107738" y="1963738"/>
          <p14:tracePt t="27223" x="11120438" y="1963738"/>
          <p14:tracePt t="27239" x="11133138" y="1963738"/>
          <p14:tracePt t="27255" x="11145838" y="1963738"/>
          <p14:tracePt t="27271" x="11158538" y="1963738"/>
          <p14:tracePt t="27279" x="11171238" y="1963738"/>
          <p14:tracePt t="27295" x="11183938" y="1951038"/>
          <p14:tracePt t="27314" x="11196638" y="1951038"/>
          <p14:tracePt t="27490" x="0" y="0"/>
        </p14:tracePtLst>
        <p14:tracePtLst>
          <p14:tracePt t="40487" x="8072438" y="3875088"/>
          <p14:tracePt t="40491" x="8059738" y="3862388"/>
          <p14:tracePt t="40498" x="8059738" y="3849688"/>
          <p14:tracePt t="40506" x="8047038" y="3836988"/>
          <p14:tracePt t="40515" x="8008938" y="3824288"/>
          <p14:tracePt t="40523" x="7983538" y="3811588"/>
          <p14:tracePt t="40531" x="7945438" y="3811588"/>
          <p14:tracePt t="40539" x="7907338" y="3798888"/>
          <p14:tracePt t="40547" x="7856538" y="3786188"/>
          <p14:tracePt t="40555" x="7818438" y="3786188"/>
          <p14:tracePt t="40563" x="7766050" y="3786188"/>
          <p14:tracePt t="40571" x="7727950" y="3773488"/>
          <p14:tracePt t="40581" x="7677150" y="3773488"/>
          <p14:tracePt t="40587" x="7626350" y="3760788"/>
          <p14:tracePt t="40597" x="7575550" y="3748088"/>
          <p14:tracePt t="40607" x="7550150" y="3735388"/>
          <p14:tracePt t="40613" x="7486650" y="3722688"/>
          <p14:tracePt t="40621" x="7408863" y="3709988"/>
          <p14:tracePt t="40629" x="7332663" y="3684588"/>
          <p14:tracePt t="40638" x="7281863" y="3671888"/>
          <p14:tracePt t="40645" x="7192963" y="3659188"/>
          <p14:tracePt t="40653" x="7078663" y="3646488"/>
          <p14:tracePt t="40661" x="7013575" y="3632200"/>
          <p14:tracePt t="40669" x="6886575" y="3619500"/>
          <p14:tracePt t="40677" x="6810375" y="3619500"/>
          <p14:tracePt t="40685" x="6670675" y="3606800"/>
          <p14:tracePt t="40693" x="6529388" y="3606800"/>
          <p14:tracePt t="40701" x="6453188" y="3606800"/>
          <p14:tracePt t="40709" x="6326188" y="3606800"/>
          <p14:tracePt t="40717" x="6261100" y="3619500"/>
          <p14:tracePt t="40725" x="6159500" y="3646488"/>
          <p14:tracePt t="40733" x="6108700" y="3659188"/>
          <p14:tracePt t="40741" x="6057900" y="3684588"/>
          <p14:tracePt t="40749" x="5943600" y="3722688"/>
          <p14:tracePt t="40757" x="5891213" y="3735388"/>
          <p14:tracePt t="40765" x="5789613" y="3786188"/>
          <p14:tracePt t="40773" x="5738813" y="3798888"/>
          <p14:tracePt t="40781" x="5637213" y="3849688"/>
          <p14:tracePt t="40789" x="5573713" y="3862388"/>
          <p14:tracePt t="40797" x="5508625" y="3887788"/>
          <p14:tracePt t="40806" x="5394325" y="3925888"/>
          <p14:tracePt t="40813" x="5330825" y="3938588"/>
          <p14:tracePt t="40821" x="5254625" y="3951288"/>
          <p14:tracePt t="40829" x="5126038" y="3989388"/>
          <p14:tracePt t="40837" x="5049838" y="4014788"/>
          <p14:tracePt t="40845" x="4973638" y="4027488"/>
          <p14:tracePt t="40855" x="4897438" y="4040188"/>
          <p14:tracePt t="40862" x="4756150" y="4079875"/>
          <p14:tracePt t="40871" x="4692650" y="4105275"/>
          <p14:tracePt t="40877" x="4629150" y="4117975"/>
          <p14:tracePt t="40887" x="4578350" y="4143375"/>
          <p14:tracePt t="40895" x="4489450" y="4181475"/>
          <p14:tracePt t="40904" x="4438650" y="4206875"/>
          <p14:tracePt t="40911" x="4413250" y="4244975"/>
          <p14:tracePt t="40920" x="4387850" y="4283075"/>
          <p14:tracePt t="40927" x="4373563" y="4295775"/>
          <p14:tracePt t="40935" x="4360863" y="4346575"/>
          <p14:tracePt t="40943" x="4360863" y="4384675"/>
          <p14:tracePt t="40951" x="4348163" y="4448175"/>
          <p14:tracePt t="40958" x="4348163" y="4473575"/>
          <p14:tracePt t="40967" x="4348163" y="4538663"/>
          <p14:tracePt t="40975" x="4348163" y="4614863"/>
          <p14:tracePt t="40982" x="4348163" y="4652963"/>
          <p14:tracePt t="40991" x="4373563" y="4729163"/>
          <p14:tracePt t="40999" x="4387850" y="4805363"/>
          <p14:tracePt t="41007" x="4413250" y="4830763"/>
          <p14:tracePt t="41015" x="4451350" y="4894263"/>
          <p14:tracePt t="41025" x="4476750" y="4919663"/>
          <p14:tracePt t="41031" x="4540250" y="4972050"/>
          <p14:tracePt t="41039" x="4578350" y="4984750"/>
          <p14:tracePt t="41047" x="4667250" y="5022850"/>
          <p14:tracePt t="41055" x="4718050" y="5048250"/>
          <p14:tracePt t="41063" x="4821238" y="5073650"/>
          <p14:tracePt t="41072" x="4884738" y="5086350"/>
          <p14:tracePt t="41079" x="5024438" y="5111750"/>
          <p14:tracePt t="41087" x="5178425" y="5124450"/>
          <p14:tracePt t="41095" x="5356225" y="5124450"/>
          <p14:tracePt t="41103" x="5483225" y="5137150"/>
          <p14:tracePt t="41111" x="5624513" y="5137150"/>
          <p14:tracePt t="41119" x="5764213" y="5137150"/>
          <p14:tracePt t="41127" x="5930900" y="5137150"/>
          <p14:tracePt t="41135" x="6083300" y="5137150"/>
          <p14:tracePt t="41145" x="6248400" y="5137150"/>
          <p14:tracePt t="41151" x="6415088" y="5137150"/>
          <p14:tracePt t="41162" x="6605588" y="5137150"/>
          <p14:tracePt t="41169" x="6784975" y="5137150"/>
          <p14:tracePt t="41177" x="6962775" y="5137150"/>
          <p14:tracePt t="41185" x="7129463" y="5124450"/>
          <p14:tracePt t="41206" x="7383463" y="5099050"/>
          <p14:tracePt t="41210" x="7537450" y="5086350"/>
          <p14:tracePt t="41217" x="7689850" y="5060950"/>
          <p14:tracePt t="41227" x="7753350" y="5048250"/>
          <p14:tracePt t="41233" x="7881938" y="5022850"/>
          <p14:tracePt t="41241" x="7983538" y="4997450"/>
          <p14:tracePt t="41249" x="8034338" y="4984750"/>
          <p14:tracePt t="41257" x="8123238" y="4946650"/>
          <p14:tracePt t="41265" x="8201025" y="4906963"/>
          <p14:tracePt t="41273" x="8226425" y="4894263"/>
          <p14:tracePt t="41281" x="8277225" y="4856163"/>
          <p14:tracePt t="41290" x="8289925" y="4843463"/>
          <p14:tracePt t="41297" x="8315325" y="4792663"/>
          <p14:tracePt t="41305" x="8328025" y="4754563"/>
          <p14:tracePt t="41313" x="8340725" y="4691063"/>
          <p14:tracePt t="41322" x="8353425" y="4652963"/>
          <p14:tracePt t="41329" x="8353425" y="4576763"/>
          <p14:tracePt t="41337" x="8353425" y="4538663"/>
          <p14:tracePt t="41345" x="8353425" y="4513263"/>
          <p14:tracePt t="41354" x="8340725" y="4448175"/>
          <p14:tracePt t="41361" x="8340725" y="4422775"/>
          <p14:tracePt t="41369" x="8315325" y="4384675"/>
          <p14:tracePt t="41378" x="8315325" y="4359275"/>
          <p14:tracePt t="41385" x="8289925" y="4346575"/>
          <p14:tracePt t="41393" x="8264525" y="4295775"/>
          <p14:tracePt t="41401" x="8239125" y="4283075"/>
          <p14:tracePt t="41409" x="8226425" y="4257675"/>
          <p14:tracePt t="41417" x="8161338" y="4219575"/>
          <p14:tracePt t="41430" x="8135938" y="4194175"/>
          <p14:tracePt t="41433" x="8097838" y="4168775"/>
          <p14:tracePt t="41443" x="8034338" y="4130675"/>
          <p14:tracePt t="41449" x="7983538" y="4117975"/>
          <p14:tracePt t="41459" x="7945438" y="4105275"/>
          <p14:tracePt t="41467" x="7894638" y="4079875"/>
          <p14:tracePt t="41475" x="7804150" y="4052888"/>
          <p14:tracePt t="41483" x="7753350" y="4040188"/>
          <p14:tracePt t="41491" x="7715250" y="4027488"/>
          <p14:tracePt t="41499" x="7664450" y="4027488"/>
          <p14:tracePt t="41507" x="7626350" y="4014788"/>
          <p14:tracePt t="41515" x="7550150" y="4014788"/>
          <p14:tracePt t="41523" x="7524750" y="4014788"/>
          <p14:tracePt t="41531" x="7499350" y="4014788"/>
          <p14:tracePt t="41539" x="7461250" y="4027488"/>
          <p14:tracePt t="41547" x="7421563" y="4027488"/>
          <p14:tracePt t="41555" x="7358063" y="4040188"/>
          <p14:tracePt t="41563" x="7319963" y="4040188"/>
          <p14:tracePt t="41571" x="7294563" y="4040188"/>
          <p14:tracePt t="41579" x="7256463" y="4052888"/>
          <p14:tracePt t="41587" x="7218363" y="4052888"/>
          <p14:tracePt t="41595" x="7180263" y="4052888"/>
          <p14:tracePt t="41604" x="7142163" y="4052888"/>
          <p14:tracePt t="41612" x="7116763" y="4052888"/>
          <p14:tracePt t="41619" x="7091363" y="4052888"/>
          <p14:tracePt t="41629" x="7038975" y="4052888"/>
          <p14:tracePt t="41635" x="7026275" y="4052888"/>
          <p14:tracePt t="41643" x="7013575" y="4052888"/>
          <p14:tracePt t="41650" x="7000875" y="4052888"/>
          <p14:tracePt t="41667" x="6988175" y="4052888"/>
          <p14:tracePt t="41676" x="6988175" y="4065588"/>
          <p14:tracePt t="41683" x="6975475" y="4065588"/>
          <p14:tracePt t="41699" x="6962775" y="4065588"/>
          <p14:tracePt t="41709" x="6962775" y="4079875"/>
          <p14:tracePt t="41715" x="6950075" y="4079875"/>
          <p14:tracePt t="41724" x="6950075" y="4092575"/>
          <p14:tracePt t="41731" x="6937375" y="4092575"/>
          <p14:tracePt t="41732" x="0" y="0"/>
        </p14:tracePtLst>
        <p14:tracePtLst>
          <p14:tracePt t="48834" x="8289925" y="5200650"/>
          <p14:tracePt t="48853" x="8277225" y="5200650"/>
          <p14:tracePt t="48869" x="8277225" y="5187950"/>
          <p14:tracePt t="48885" x="8264525" y="5187950"/>
          <p14:tracePt t="48909" x="8251825" y="5187950"/>
          <p14:tracePt t="48918" x="8251825" y="5175250"/>
          <p14:tracePt t="48925" x="8239125" y="5175250"/>
          <p14:tracePt t="48933" x="8226425" y="5175250"/>
          <p14:tracePt t="48941" x="8213725" y="5175250"/>
          <p14:tracePt t="48952" x="8186738" y="5162550"/>
          <p14:tracePt t="48958" x="8174038" y="5162550"/>
          <p14:tracePt t="48967" x="8135938" y="5162550"/>
          <p14:tracePt t="48973" x="8110538" y="5162550"/>
          <p14:tracePt t="48983" x="8059738" y="5162550"/>
          <p14:tracePt t="48989" x="8034338" y="5162550"/>
          <p14:tracePt t="48999" x="7996238" y="5162550"/>
          <p14:tracePt t="49007" x="7945438" y="5162550"/>
          <p14:tracePt t="49015" x="7920038" y="5162550"/>
          <p14:tracePt t="49024" x="7894638" y="5162550"/>
          <p14:tracePt t="49031" x="7856538" y="5162550"/>
          <p14:tracePt t="49039" x="7831138" y="5175250"/>
          <p14:tracePt t="49047" x="7818438" y="5175250"/>
          <p14:tracePt t="49055" x="7804150" y="5187950"/>
          <p14:tracePt t="49063" x="7791450" y="5187950"/>
          <p14:tracePt t="49071" x="7791450" y="5200650"/>
          <p14:tracePt t="49079" x="7778750" y="5200650"/>
          <p14:tracePt t="49088" x="7766050" y="5226050"/>
          <p14:tracePt t="49095" x="7766050" y="5238750"/>
          <p14:tracePt t="49103" x="7753350" y="5251450"/>
          <p14:tracePt t="49111" x="7753350" y="5276850"/>
          <p14:tracePt t="49121" x="7740650" y="5289550"/>
          <p14:tracePt t="49127" x="7740650" y="5314950"/>
          <p14:tracePt t="49135" x="7727950" y="5327650"/>
          <p14:tracePt t="49143" x="7727950" y="5340350"/>
          <p14:tracePt t="49152" x="7727950" y="5367338"/>
          <p14:tracePt t="49159" x="7727950" y="5392738"/>
          <p14:tracePt t="49167" x="7727950" y="5430838"/>
          <p14:tracePt t="49175" x="7727950" y="5456238"/>
          <p14:tracePt t="49189" x="7727950" y="5468938"/>
          <p14:tracePt t="49191" x="7727950" y="5494338"/>
          <p14:tracePt t="49199" x="7740650" y="5507038"/>
          <p14:tracePt t="49207" x="7740650" y="5532438"/>
          <p14:tracePt t="49216" x="7753350" y="5545138"/>
          <p14:tracePt t="49223" x="7753350" y="5557838"/>
          <p14:tracePt t="49231" x="7766050" y="5583238"/>
          <p14:tracePt t="49240" x="7778750" y="5583238"/>
          <p14:tracePt t="49248" x="7778750" y="5595938"/>
          <p14:tracePt t="49255" x="7791450" y="5608638"/>
          <p14:tracePt t="49263" x="7804150" y="5621338"/>
          <p14:tracePt t="49273" x="7818438" y="5621338"/>
          <p14:tracePt t="49283" x="7831138" y="5621338"/>
          <p14:tracePt t="49289" x="7843838" y="5634038"/>
          <p14:tracePt t="49297" x="7856538" y="5634038"/>
          <p14:tracePt t="49305" x="7881938" y="5634038"/>
          <p14:tracePt t="49313" x="7894638" y="5634038"/>
          <p14:tracePt t="49322" x="7920038" y="5634038"/>
          <p14:tracePt t="49330" x="7945438" y="5634038"/>
          <p14:tracePt t="49338" x="7983538" y="5621338"/>
          <p14:tracePt t="49346" x="8008938" y="5621338"/>
          <p14:tracePt t="49353" x="8034338" y="5608638"/>
          <p14:tracePt t="49361" x="8072438" y="5608638"/>
          <p14:tracePt t="49369" x="8097838" y="5595938"/>
          <p14:tracePt t="49377" x="8110538" y="5595938"/>
          <p14:tracePt t="49385" x="8135938" y="5583238"/>
          <p14:tracePt t="49393" x="8148638" y="5570538"/>
          <p14:tracePt t="49401" x="8174038" y="5570538"/>
          <p14:tracePt t="49409" x="8186738" y="5557838"/>
          <p14:tracePt t="49417" x="8201025" y="5557838"/>
          <p14:tracePt t="49425" x="8213725" y="5545138"/>
          <p14:tracePt t="49433" x="8226425" y="5532438"/>
          <p14:tracePt t="49441" x="8251825" y="5532438"/>
          <p14:tracePt t="49449" x="8264525" y="5519738"/>
          <p14:tracePt t="49458" x="8277225" y="5507038"/>
          <p14:tracePt t="49465" x="8289925" y="5494338"/>
          <p14:tracePt t="49481" x="8302625" y="5481638"/>
          <p14:tracePt t="49490" x="8315325" y="5481638"/>
          <p14:tracePt t="49497" x="8315325" y="5468938"/>
          <p14:tracePt t="49505" x="8328025" y="5456238"/>
          <p14:tracePt t="49513" x="8328025" y="5443538"/>
          <p14:tracePt t="49521" x="8340725" y="5430838"/>
          <p14:tracePt t="49529" x="8340725" y="5418138"/>
          <p14:tracePt t="49537" x="8353425" y="5405438"/>
          <p14:tracePt t="49547" x="8366125" y="5392738"/>
          <p14:tracePt t="49555" x="8366125" y="5380038"/>
          <p14:tracePt t="49563" x="8378825" y="5367338"/>
          <p14:tracePt t="49569" x="8378825" y="5353050"/>
          <p14:tracePt t="49579" x="8378825" y="5340350"/>
          <p14:tracePt t="49595" x="8378825" y="5327650"/>
          <p14:tracePt t="49612" x="8378825" y="5314950"/>
          <p14:tracePt t="49635" x="8378825" y="5302250"/>
          <p14:tracePt t="49651" x="8378825" y="5289550"/>
          <p14:tracePt t="49678" x="8378825" y="5276850"/>
          <p14:tracePt t="49699" x="8366125" y="5276850"/>
          <p14:tracePt t="49708" x="8366125" y="5264150"/>
          <p14:tracePt t="49715" x="8353425" y="5264150"/>
          <p14:tracePt t="49741" x="8340725" y="5264150"/>
          <p14:tracePt t="49747" x="8328025" y="5251450"/>
          <p14:tracePt t="49756" x="8315325" y="5251450"/>
          <p14:tracePt t="49763" x="8302625" y="5251450"/>
          <p14:tracePt t="49773" x="8302625" y="5238750"/>
          <p14:tracePt t="49779" x="8289925" y="5238750"/>
          <p14:tracePt t="49787" x="8264525" y="5238750"/>
          <p14:tracePt t="49795" x="8251825" y="5226050"/>
          <p14:tracePt t="49804" x="8239125" y="5226050"/>
          <p14:tracePt t="49811" x="8226425" y="5226050"/>
          <p14:tracePt t="49819" x="8226425" y="5213350"/>
          <p14:tracePt t="49827" x="8213725" y="5213350"/>
          <p14:tracePt t="49837" x="8201025" y="5213350"/>
          <p14:tracePt t="49843" x="8186738" y="5213350"/>
          <p14:tracePt t="49859" x="8174038" y="5213350"/>
          <p14:tracePt t="49869" x="8161338" y="5213350"/>
          <p14:tracePt t="49877" x="8148638" y="5213350"/>
          <p14:tracePt t="49893" x="8135938" y="5213350"/>
          <p14:tracePt t="49901" x="8123238" y="5213350"/>
          <p14:tracePt t="49909" x="8110538" y="5213350"/>
          <p14:tracePt t="49917" x="8097838" y="5213350"/>
          <p14:tracePt t="49925" x="8085138" y="5213350"/>
          <p14:tracePt t="49941" x="8072438" y="5213350"/>
          <p14:tracePt t="49957" x="8059738" y="5213350"/>
          <p14:tracePt t="49965" x="8059738" y="5226050"/>
          <p14:tracePt t="49974" x="8034338" y="5226050"/>
          <p14:tracePt t="49981" x="8034338" y="5238750"/>
          <p14:tracePt t="49990" x="8021638" y="5238750"/>
          <p14:tracePt t="49997" x="8008938" y="5251450"/>
          <p14:tracePt t="50006" x="7996238" y="5251450"/>
          <p14:tracePt t="50013" x="7996238" y="5264150"/>
          <p14:tracePt t="50021" x="7983538" y="5276850"/>
          <p14:tracePt t="50029" x="7970838" y="5276850"/>
          <p14:tracePt t="50038" x="7970838" y="5289550"/>
          <p14:tracePt t="50045" x="7958138" y="5289550"/>
          <p14:tracePt t="50053" x="7958138" y="5302250"/>
          <p14:tracePt t="50069" x="7958138" y="5314950"/>
          <p14:tracePt t="50077" x="7945438" y="5314950"/>
          <p14:tracePt t="50085" x="7945438" y="5327650"/>
          <p14:tracePt t="50101" x="7945438" y="5340350"/>
          <p14:tracePt t="50125" x="7945438" y="5353050"/>
          <p14:tracePt t="50145" x="7945438" y="5367338"/>
          <p14:tracePt t="50160" x="7945438" y="5380038"/>
          <p14:tracePt t="50167" x="7945438" y="5392738"/>
          <p14:tracePt t="50183" x="7945438" y="5405438"/>
          <p14:tracePt t="50208" x="7958138" y="5405438"/>
          <p14:tracePt t="50215" x="7958138" y="5418138"/>
          <p14:tracePt t="50255" x="7970838" y="5418138"/>
          <p14:tracePt t="50263" x="7970838" y="5430838"/>
          <p14:tracePt t="50272" x="7983538" y="5430838"/>
          <p14:tracePt t="50279" x="7996238" y="5430838"/>
          <p14:tracePt t="50289" x="8008938" y="5443538"/>
          <p14:tracePt t="50303" x="8021638" y="5443538"/>
          <p14:tracePt t="50311" x="8034338" y="5443538"/>
          <p14:tracePt t="50319" x="8047038" y="5443538"/>
          <p14:tracePt t="50327" x="8059738" y="5443538"/>
          <p14:tracePt t="50335" x="8072438" y="5443538"/>
          <p14:tracePt t="50347" x="8097838" y="5443538"/>
          <p14:tracePt t="50351" x="8123238" y="5443538"/>
          <p14:tracePt t="50361" x="8135938" y="5443538"/>
          <p14:tracePt t="50367" x="8148638" y="5443538"/>
          <p14:tracePt t="50376" x="8174038" y="5443538"/>
          <p14:tracePt t="50391" x="8186738" y="5443538"/>
          <p14:tracePt t="50399" x="8201025" y="5456238"/>
          <p14:tracePt t="50410" x="8213725" y="5456238"/>
          <p14:tracePt t="50426" x="8226425" y="5456238"/>
          <p14:tracePt t="50441" x="8239125" y="5456238"/>
          <p14:tracePt t="50449" x="8251825" y="5456238"/>
          <p14:tracePt t="50457" x="8264525" y="5456238"/>
          <p14:tracePt t="50465" x="8277225" y="5456238"/>
          <p14:tracePt t="50481" x="8289925" y="5456238"/>
          <p14:tracePt t="50490" x="8302625" y="5456238"/>
          <p14:tracePt t="50513" x="8315325" y="5456238"/>
          <p14:tracePt t="50522" x="8328025" y="5456238"/>
          <p14:tracePt t="50539" x="8340725" y="5443538"/>
          <p14:tracePt t="50545" x="8353425" y="5430838"/>
          <p14:tracePt t="50553" x="8366125" y="5418138"/>
          <p14:tracePt t="50570" x="8378825" y="5405438"/>
          <p14:tracePt t="50577" x="8378825" y="5392738"/>
          <p14:tracePt t="50593" x="8378825" y="5380038"/>
          <p14:tracePt t="50601" x="8391525" y="5380038"/>
          <p14:tracePt t="50609" x="8391525" y="5367338"/>
          <p14:tracePt t="50617" x="8391525" y="5353050"/>
          <p14:tracePt t="50625" x="8391525" y="5340350"/>
          <p14:tracePt t="50633" x="8391525" y="5327650"/>
          <p14:tracePt t="50641" x="8391525" y="5314950"/>
          <p14:tracePt t="50649" x="8391525" y="5302250"/>
          <p14:tracePt t="50657" x="8391525" y="5289550"/>
          <p14:tracePt t="50674" x="8391525" y="5276850"/>
          <p14:tracePt t="50692" x="8378825" y="5264150"/>
          <p14:tracePt t="50708" x="8378825" y="5251450"/>
          <p14:tracePt t="50715" x="8366125" y="5251450"/>
          <p14:tracePt t="50723" x="8366125" y="5238750"/>
          <p14:tracePt t="50741" x="8353425" y="5238750"/>
          <p14:tracePt t="50746" x="8353425" y="5226050"/>
          <p14:tracePt t="50755" x="8340725" y="5226050"/>
          <p14:tracePt t="50763" x="8328025" y="5213350"/>
          <p14:tracePt t="50772" x="8328025" y="5200650"/>
          <p14:tracePt t="50778" x="8315325" y="5200650"/>
          <p14:tracePt t="50788" x="8302625" y="5200650"/>
          <p14:tracePt t="50795" x="8289925" y="5187950"/>
          <p14:tracePt t="50804" x="8277225" y="5187950"/>
          <p14:tracePt t="50811" x="8251825" y="5187950"/>
          <p14:tracePt t="50824" x="8239125" y="5187950"/>
          <p14:tracePt t="50835" x="8226425" y="5187950"/>
          <p14:tracePt t="50843" x="8213725" y="5187950"/>
          <p14:tracePt t="50851" x="8201025" y="5187950"/>
          <p14:tracePt t="50859" x="8186738" y="5187950"/>
          <p14:tracePt t="50867" x="8174038" y="5187950"/>
          <p14:tracePt t="50875" x="8161338" y="5200650"/>
          <p14:tracePt t="50883" x="8148638" y="5213350"/>
          <p14:tracePt t="50891" x="8135938" y="5213350"/>
          <p14:tracePt t="50899" x="8135938" y="5226050"/>
          <p14:tracePt t="50906" x="8123238" y="5226050"/>
          <p14:tracePt t="50915" x="8097838" y="5238750"/>
          <p14:tracePt t="50924" x="8097838" y="5251450"/>
          <p14:tracePt t="50931" x="8072438" y="5264150"/>
          <p14:tracePt t="50941" x="8059738" y="5276850"/>
          <p14:tracePt t="50960" x="8047038" y="5289550"/>
          <p14:tracePt t="50963" x="8034338" y="5289550"/>
          <p14:tracePt t="50981" x="8034338" y="5302250"/>
          <p14:tracePt t="50997" x="8021638" y="5302250"/>
          <p14:tracePt t="51021" x="8021638" y="5314950"/>
          <p14:tracePt t="51061" x="8021638" y="5327650"/>
          <p14:tracePt t="51069" x="8021638" y="5340350"/>
          <p14:tracePt t="51085" x="8021638" y="5353050"/>
          <p14:tracePt t="51093" x="8021638" y="5367338"/>
          <p14:tracePt t="51109" x="8021638" y="5380038"/>
          <p14:tracePt t="51117" x="8034338" y="5392738"/>
          <p14:tracePt t="51125" x="8047038" y="5392738"/>
          <p14:tracePt t="51133" x="8072438" y="5418138"/>
          <p14:tracePt t="51141" x="8085138" y="5418138"/>
          <p14:tracePt t="51149" x="8097838" y="5430838"/>
          <p14:tracePt t="51158" x="8123238" y="5443538"/>
          <p14:tracePt t="51165" x="8148638" y="5443538"/>
          <p14:tracePt t="51174" x="8174038" y="5456238"/>
          <p14:tracePt t="51192" x="8251825" y="5468938"/>
          <p14:tracePt t="51198" x="8264525" y="5468938"/>
          <p14:tracePt t="51207" x="8289925" y="5468938"/>
          <p14:tracePt t="51213" x="8302625" y="5468938"/>
          <p14:tracePt t="51225" x="8315325" y="5468938"/>
          <p14:tracePt t="51239" x="8328025" y="5468938"/>
          <p14:tracePt t="51520" x="0" y="0"/>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289D-BC7E-45B2-BDF0-6487C6498B4A}"/>
              </a:ext>
            </a:extLst>
          </p:cNvPr>
          <p:cNvSpPr>
            <a:spLocks noGrp="1"/>
          </p:cNvSpPr>
          <p:nvPr>
            <p:ph type="title"/>
          </p:nvPr>
        </p:nvSpPr>
        <p:spPr/>
        <p:txBody>
          <a:bodyPr/>
          <a:lstStyle/>
          <a:p>
            <a:r>
              <a:rPr lang="en-US" dirty="0"/>
              <a:t>Los modelos disponibles en EPP y cómo calculan </a:t>
            </a:r>
            <a:r>
              <a:rPr lang="en-US" i="1" dirty="0"/>
              <a:t>r(t)</a:t>
            </a:r>
            <a:br>
              <a:rPr lang="en-US" i="1" dirty="0"/>
            </a:br>
            <a:br>
              <a:rPr lang="en-US" i="1" dirty="0"/>
            </a:br>
            <a:r>
              <a:rPr lang="en-US" i="1" dirty="0"/>
              <a:t>R-Trend</a:t>
            </a:r>
          </a:p>
        </p:txBody>
      </p:sp>
      <p:sp>
        <p:nvSpPr>
          <p:cNvPr id="3" name="Content Placeholder 2">
            <a:extLst>
              <a:ext uri="{FF2B5EF4-FFF2-40B4-BE49-F238E27FC236}">
                <a16:creationId xmlns:a16="http://schemas.microsoft.com/office/drawing/2014/main" id="{D7EF2EF4-9A86-40DB-9B02-26004258B31E}"/>
              </a:ext>
            </a:extLst>
          </p:cNvPr>
          <p:cNvSpPr>
            <a:spLocks noGrp="1"/>
          </p:cNvSpPr>
          <p:nvPr>
            <p:ph sz="half" idx="1"/>
          </p:nvPr>
        </p:nvSpPr>
        <p:spPr>
          <a:xfrm>
            <a:off x="3600811" y="1200246"/>
            <a:ext cx="4785200" cy="3485982"/>
          </a:xfrm>
        </p:spPr>
        <p:txBody>
          <a:bodyPr>
            <a:normAutofit fontScale="92500" lnSpcReduction="20000"/>
          </a:bodyPr>
          <a:lstStyle/>
          <a:p>
            <a:r>
              <a:rPr lang="en-US" dirty="0"/>
              <a:t>Crea </a:t>
            </a:r>
            <a:r>
              <a:rPr lang="en-US" i="1" dirty="0"/>
              <a:t>r(t) </a:t>
            </a:r>
            <a:r>
              <a:rPr lang="en-US" dirty="0"/>
              <a:t>como una función basada en las tendencias observadas </a:t>
            </a:r>
            <a:r>
              <a:rPr lang="en-US" i="1" dirty="0"/>
              <a:t>de r(t) </a:t>
            </a:r>
            <a:r>
              <a:rPr lang="en-US" dirty="0"/>
              <a:t>en varios países</a:t>
            </a:r>
          </a:p>
          <a:p>
            <a:r>
              <a:rPr lang="en-US" dirty="0"/>
              <a:t>7 parámetros</a:t>
            </a:r>
            <a:endParaRPr lang="en-US" i="1" dirty="0"/>
          </a:p>
          <a:p>
            <a:pPr lvl="1"/>
            <a:r>
              <a:rPr lang="en-US" i="1" dirty="0"/>
              <a:t>t</a:t>
            </a:r>
            <a:r>
              <a:rPr lang="en-US" i="1" baseline="-25000" dirty="0"/>
              <a:t>0</a:t>
            </a:r>
            <a:r>
              <a:rPr lang="en-US" dirty="0"/>
              <a:t> : año de inicio de la epidemia</a:t>
            </a:r>
          </a:p>
          <a:p>
            <a:pPr lvl="1"/>
            <a:r>
              <a:rPr lang="en-US" i="1" dirty="0"/>
              <a:t>t</a:t>
            </a:r>
            <a:r>
              <a:rPr lang="en-US" i="1" baseline="-25000" dirty="0"/>
              <a:t>1</a:t>
            </a:r>
            <a:r>
              <a:rPr lang="en-US" dirty="0"/>
              <a:t> : número de años que tarda la epidemia en estabilizarse</a:t>
            </a:r>
          </a:p>
          <a:p>
            <a:pPr lvl="1"/>
            <a:r>
              <a:rPr lang="en-US" i="1" dirty="0"/>
              <a:t>r</a:t>
            </a:r>
            <a:r>
              <a:rPr lang="en-US" i="1" baseline="-25000" dirty="0"/>
              <a:t>0</a:t>
            </a:r>
            <a:r>
              <a:rPr lang="en-US" dirty="0"/>
              <a:t> : tasa de infección inicial</a:t>
            </a:r>
          </a:p>
          <a:p>
            <a:pPr lvl="1"/>
            <a:r>
              <a:rPr lang="en-US" dirty="0"/>
              <a:t>4 β que describen cómo cambia la tasa de infección con la prevalencia, la incidencia y la etapa de estabilización</a:t>
            </a:r>
          </a:p>
          <a:p>
            <a:r>
              <a:rPr lang="en-US" dirty="0"/>
              <a:t>La ecuación utilizada es (</a:t>
            </a:r>
            <a:r>
              <a:rPr lang="el-GR" i="1" dirty="0"/>
              <a:t>ρ</a:t>
            </a:r>
            <a:r>
              <a:rPr lang="en-US" i="1" baseline="-25000" dirty="0"/>
              <a:t>t</a:t>
            </a:r>
            <a:r>
              <a:rPr lang="en-US" dirty="0"/>
              <a:t> es la prevalencia en </a:t>
            </a:r>
            <a:r>
              <a:rPr lang="en-US" i="1" dirty="0"/>
              <a:t>t</a:t>
            </a:r>
            <a:r>
              <a:rPr lang="en-US" dirty="0"/>
              <a:t>):</a:t>
            </a:r>
            <a:endParaRPr lang="en-US" i="1" dirty="0"/>
          </a:p>
        </p:txBody>
      </p:sp>
      <p:graphicFrame>
        <p:nvGraphicFramePr>
          <p:cNvPr id="10" name="Object 9">
            <a:extLst>
              <a:ext uri="{FF2B5EF4-FFF2-40B4-BE49-F238E27FC236}">
                <a16:creationId xmlns:a16="http://schemas.microsoft.com/office/drawing/2014/main" id="{6CCFFA27-D3CF-43B6-855B-FAEAAB8D876C}"/>
              </a:ext>
            </a:extLst>
          </p:cNvPr>
          <p:cNvGraphicFramePr>
            <a:graphicFrameLocks noChangeAspect="1"/>
          </p:cNvGraphicFramePr>
          <p:nvPr>
            <p:extLst>
              <p:ext uri="{D42A27DB-BD31-4B8C-83A1-F6EECF244321}">
                <p14:modId xmlns:p14="http://schemas.microsoft.com/office/powerpoint/2010/main" val="92918814"/>
              </p:ext>
            </p:extLst>
          </p:nvPr>
        </p:nvGraphicFramePr>
        <p:xfrm>
          <a:off x="6438900" y="4774718"/>
          <a:ext cx="914400" cy="198438"/>
        </p:xfrm>
        <a:graphic>
          <a:graphicData uri="http://schemas.openxmlformats.org/presentationml/2006/ole">
            <mc:AlternateContent xmlns:mc="http://schemas.openxmlformats.org/markup-compatibility/2006">
              <mc:Choice xmlns:v="urn:schemas-microsoft-com:vml" Requires="v">
                <p:oleObj name="Equation" r:id="rId3" imgW="914400" imgH="198720" progId="Equation.DSMT4">
                  <p:embed/>
                </p:oleObj>
              </mc:Choice>
              <mc:Fallback>
                <p:oleObj name="Equation" r:id="rId3" imgW="914400" imgH="198720" progId="Equation.DSMT4">
                  <p:embed/>
                  <p:pic>
                    <p:nvPicPr>
                      <p:cNvPr id="10" name="Object 9">
                        <a:extLst>
                          <a:ext uri="{FF2B5EF4-FFF2-40B4-BE49-F238E27FC236}">
                            <a16:creationId xmlns:a16="http://schemas.microsoft.com/office/drawing/2014/main" id="{6CCFFA27-D3CF-43B6-855B-FAEAAB8D876C}"/>
                          </a:ext>
                        </a:extLst>
                      </p:cNvPr>
                      <p:cNvPicPr/>
                      <p:nvPr/>
                    </p:nvPicPr>
                    <p:blipFill>
                      <a:blip r:embed="rId4"/>
                      <a:stretch>
                        <a:fillRect/>
                      </a:stretch>
                    </p:blipFill>
                    <p:spPr>
                      <a:xfrm>
                        <a:off x="6438900" y="4774718"/>
                        <a:ext cx="914400" cy="198438"/>
                      </a:xfrm>
                      <a:prstGeom prst="rect">
                        <a:avLst/>
                      </a:prstGeom>
                    </p:spPr>
                  </p:pic>
                </p:oleObj>
              </mc:Fallback>
            </mc:AlternateContent>
          </a:graphicData>
        </a:graphic>
      </p:graphicFrame>
      <p:pic>
        <p:nvPicPr>
          <p:cNvPr id="12" name="Picture 11">
            <a:extLst>
              <a:ext uri="{FF2B5EF4-FFF2-40B4-BE49-F238E27FC236}">
                <a16:creationId xmlns:a16="http://schemas.microsoft.com/office/drawing/2014/main" id="{992A5810-1DCC-4B99-9845-9853C8154096}"/>
              </a:ext>
            </a:extLst>
          </p:cNvPr>
          <p:cNvPicPr>
            <a:picLocks noChangeAspect="1"/>
          </p:cNvPicPr>
          <p:nvPr/>
        </p:nvPicPr>
        <p:blipFill>
          <a:blip r:embed="rId5"/>
          <a:stretch>
            <a:fillRect/>
          </a:stretch>
        </p:blipFill>
        <p:spPr>
          <a:xfrm>
            <a:off x="8871656" y="1200246"/>
            <a:ext cx="2494844" cy="2462981"/>
          </a:xfrm>
          <a:prstGeom prst="rect">
            <a:avLst/>
          </a:prstGeom>
        </p:spPr>
      </p:pic>
      <p:pic>
        <p:nvPicPr>
          <p:cNvPr id="14" name="Picture 13">
            <a:extLst>
              <a:ext uri="{FF2B5EF4-FFF2-40B4-BE49-F238E27FC236}">
                <a16:creationId xmlns:a16="http://schemas.microsoft.com/office/drawing/2014/main" id="{E1C87233-2216-4F1B-8979-04D5D7730FE9}"/>
              </a:ext>
            </a:extLst>
          </p:cNvPr>
          <p:cNvPicPr>
            <a:picLocks noChangeAspect="1"/>
          </p:cNvPicPr>
          <p:nvPr/>
        </p:nvPicPr>
        <p:blipFill>
          <a:blip r:embed="rId6"/>
          <a:stretch>
            <a:fillRect/>
          </a:stretch>
        </p:blipFill>
        <p:spPr>
          <a:xfrm>
            <a:off x="3790336" y="4612222"/>
            <a:ext cx="5201265" cy="391445"/>
          </a:xfrm>
          <a:prstGeom prst="rect">
            <a:avLst/>
          </a:prstGeom>
        </p:spPr>
      </p:pic>
      <p:pic>
        <p:nvPicPr>
          <p:cNvPr id="16" name="Picture 15">
            <a:extLst>
              <a:ext uri="{FF2B5EF4-FFF2-40B4-BE49-F238E27FC236}">
                <a16:creationId xmlns:a16="http://schemas.microsoft.com/office/drawing/2014/main" id="{9667B6DC-64A0-49D7-8410-6E3DF72C6062}"/>
              </a:ext>
            </a:extLst>
          </p:cNvPr>
          <p:cNvPicPr>
            <a:picLocks noChangeAspect="1"/>
          </p:cNvPicPr>
          <p:nvPr/>
        </p:nvPicPr>
        <p:blipFill>
          <a:blip r:embed="rId7"/>
          <a:stretch>
            <a:fillRect/>
          </a:stretch>
        </p:blipFill>
        <p:spPr>
          <a:xfrm>
            <a:off x="4860822" y="5190293"/>
            <a:ext cx="2203655" cy="395969"/>
          </a:xfrm>
          <a:prstGeom prst="rect">
            <a:avLst/>
          </a:prstGeom>
        </p:spPr>
      </p:pic>
      <p:sp>
        <p:nvSpPr>
          <p:cNvPr id="17" name="TextBox 16">
            <a:extLst>
              <a:ext uri="{FF2B5EF4-FFF2-40B4-BE49-F238E27FC236}">
                <a16:creationId xmlns:a16="http://schemas.microsoft.com/office/drawing/2014/main" id="{76156234-48B0-436D-948B-E4E4839DFD54}"/>
              </a:ext>
            </a:extLst>
          </p:cNvPr>
          <p:cNvSpPr txBox="1"/>
          <p:nvPr/>
        </p:nvSpPr>
        <p:spPr>
          <a:xfrm>
            <a:off x="252919" y="171751"/>
            <a:ext cx="5290231" cy="369332"/>
          </a:xfrm>
          <a:prstGeom prst="rect">
            <a:avLst/>
          </a:prstGeom>
          <a:noFill/>
        </p:spPr>
        <p:txBody>
          <a:bodyPr wrap="none" rtlCol="0">
            <a:spAutoFit/>
          </a:bodyPr>
          <a:lstStyle/>
          <a:p>
            <a:r>
              <a:rPr lang="en-US" dirty="0"/>
              <a:t>Le Bao:</a:t>
            </a:r>
            <a:r>
              <a:rPr lang="en-US" dirty="0">
                <a:solidFill>
                  <a:srgbClr val="0070C0"/>
                </a:solidFill>
                <a:hlinkClick r:id="rId8">
                  <a:extLst>
                    <a:ext uri="{A12FA001-AC4F-418D-AE19-62706E023703}">
                      <ahyp:hlinkClr xmlns:ahyp="http://schemas.microsoft.com/office/drawing/2018/hyperlinkcolor" val="tx"/>
                    </a:ext>
                  </a:extLst>
                </a:hlinkClick>
              </a:rPr>
              <a:t> https://sti.bmj.com/content/88/Suppl_2/i58</a:t>
            </a:r>
            <a:r>
              <a:rPr lang="en-US" dirty="0">
                <a:solidFill>
                  <a:srgbClr val="0070C0"/>
                </a:solidFill>
              </a:rPr>
              <a:t> </a:t>
            </a:r>
          </a:p>
        </p:txBody>
      </p:sp>
    </p:spTree>
    <p:extLst>
      <p:ext uri="{BB962C8B-B14F-4D97-AF65-F5344CB8AC3E}">
        <p14:creationId xmlns:p14="http://schemas.microsoft.com/office/powerpoint/2010/main" val="1728251813"/>
      </p:ext>
    </p:extLst>
  </p:cSld>
  <p:clrMapOvr>
    <a:masterClrMapping/>
  </p:clrMapOvr>
  <mc:AlternateContent xmlns:mc="http://schemas.openxmlformats.org/markup-compatibility/2006" xmlns:p14="http://schemas.microsoft.com/office/powerpoint/2010/main">
    <mc:Choice Requires="p14">
      <p:transition spd="slow" p14:dur="2000" advTm="94962"/>
    </mc:Choice>
    <mc:Fallback xmlns="" xmlns:a16="http://schemas.microsoft.com/office/drawing/2014/main" xmlns:v="urn:schemas-microsoft-com:vml" xmlns:ahyp="http://schemas.microsoft.com/office/drawing/2018/hyperlinkcolor">
      <p:transition spd="slow" advTm="94962"/>
    </mc:Fallback>
  </mc:AlternateContent>
  <p:extLst>
    <p:ext uri="{3A86A75C-4F4B-4683-9AE1-C65F6400EC91}">
      <p14:laserTraceLst xmlns:p14="http://schemas.microsoft.com/office/powerpoint/2010/main">
        <p14:tracePtLst>
          <p14:tracePt t="16112" x="10929938" y="1543050"/>
          <p14:tracePt t="16159" x="10929938" y="1530350"/>
          <p14:tracePt t="16183" x="10917238" y="1517650"/>
          <p14:tracePt t="16190" x="10904538" y="1504950"/>
          <p14:tracePt t="16198" x="10866438" y="1504950"/>
          <p14:tracePt t="16206" x="10839450" y="1490663"/>
          <p14:tracePt t="16214" x="10801350" y="1477963"/>
          <p14:tracePt t="16222" x="10750550" y="1465263"/>
          <p14:tracePt t="16230" x="10687050" y="1439863"/>
          <p14:tracePt t="16238" x="10623550" y="1427163"/>
          <p14:tracePt t="16246" x="10547350" y="1401763"/>
          <p14:tracePt t="16255" x="10483850" y="1389063"/>
          <p14:tracePt t="16262" x="10393363" y="1363663"/>
          <p14:tracePt t="16271" x="10317163" y="1350963"/>
          <p14:tracePt t="16278" x="10253663" y="1338263"/>
          <p14:tracePt t="16289" x="10164763" y="1325563"/>
          <p14:tracePt t="16296" x="10101263" y="1325563"/>
          <p14:tracePt t="16304" x="10023475" y="1312863"/>
          <p14:tracePt t="16314" x="9972675" y="1312863"/>
          <p14:tracePt t="16320" x="9883775" y="1312863"/>
          <p14:tracePt t="16329" x="9832975" y="1312863"/>
          <p14:tracePt t="16336" x="9794875" y="1312863"/>
          <p14:tracePt t="16347" x="9744075" y="1312863"/>
          <p14:tracePt t="16352" x="9678988" y="1312863"/>
          <p14:tracePt t="16361" x="9628188" y="1312863"/>
          <p14:tracePt t="16368" x="9590088" y="1325563"/>
          <p14:tracePt t="16379" x="9539288" y="1325563"/>
          <p14:tracePt t="16384" x="9501188" y="1338263"/>
          <p14:tracePt t="16392" x="9463088" y="1350963"/>
          <p14:tracePt t="16400" x="9399588" y="1376363"/>
          <p14:tracePt t="16410" x="9361488" y="1389063"/>
          <p14:tracePt t="16416" x="9321800" y="1414463"/>
          <p14:tracePt t="16424" x="9283700" y="1439863"/>
          <p14:tracePt t="16432" x="9245600" y="1465263"/>
          <p14:tracePt t="16443" x="9207500" y="1504950"/>
          <p14:tracePt t="16448" x="9156700" y="1530350"/>
          <p14:tracePt t="16456" x="9118600" y="1568450"/>
          <p14:tracePt t="16464" x="9067800" y="1606550"/>
          <p14:tracePt t="16473" x="9029700" y="1644650"/>
          <p14:tracePt t="16480" x="8978900" y="1682750"/>
          <p14:tracePt t="16489" x="8939213" y="1720850"/>
          <p14:tracePt t="16496" x="8926513" y="1746250"/>
          <p14:tracePt t="16505" x="8901113" y="1784350"/>
          <p14:tracePt t="16512" x="8888413" y="1822450"/>
          <p14:tracePt t="16522" x="8875713" y="1860550"/>
          <p14:tracePt t="16528" x="8875713" y="1873250"/>
          <p14:tracePt t="16536" x="8863013" y="1911350"/>
          <p14:tracePt t="16544" x="8863013" y="1951038"/>
          <p14:tracePt t="16552" x="8863013" y="1963738"/>
          <p14:tracePt t="16562" x="8863013" y="2014538"/>
          <p14:tracePt t="16571" x="8863013" y="2039938"/>
          <p14:tracePt t="16578" x="8863013" y="2103438"/>
          <p14:tracePt t="16586" x="8863013" y="2128838"/>
          <p14:tracePt t="16594" x="8863013" y="2192338"/>
          <p14:tracePt t="16602" x="8863013" y="2230438"/>
          <p14:tracePt t="16612" x="8863013" y="2293938"/>
          <p14:tracePt t="16618" x="8863013" y="2319338"/>
          <p14:tracePt t="16626" x="8875713" y="2397125"/>
          <p14:tracePt t="16634" x="8888413" y="2447925"/>
          <p14:tracePt t="16643" x="8926513" y="2524125"/>
          <p14:tracePt t="16650" x="8951913" y="2574925"/>
          <p14:tracePt t="16658" x="9004300" y="2663825"/>
          <p14:tracePt t="16666" x="9042400" y="2701925"/>
          <p14:tracePt t="16675" x="9067800" y="2740025"/>
          <p14:tracePt t="16682" x="9144000" y="2817813"/>
          <p14:tracePt t="16690" x="9194800" y="2855913"/>
          <p14:tracePt t="16698" x="9232900" y="2894013"/>
          <p14:tracePt t="16706" x="9348788" y="2957513"/>
          <p14:tracePt t="16714" x="9412288" y="2982913"/>
          <p14:tracePt t="16722" x="9475788" y="3008313"/>
          <p14:tracePt t="16730" x="9615488" y="3059113"/>
          <p14:tracePt t="16738" x="9678988" y="3071813"/>
          <p14:tracePt t="16746" x="9744075" y="3084513"/>
          <p14:tracePt t="16754" x="9807575" y="3097213"/>
          <p14:tracePt t="16762" x="9934575" y="3135313"/>
          <p14:tracePt t="16771" x="10010775" y="3148013"/>
          <p14:tracePt t="16778" x="10074275" y="3160713"/>
          <p14:tracePt t="16788" x="10139363" y="3173413"/>
          <p14:tracePt t="16794" x="10279063" y="3198813"/>
          <p14:tracePt t="16802" x="10342563" y="3211513"/>
          <p14:tracePt t="16812" x="10406063" y="3211513"/>
          <p14:tracePt t="16821" x="10456863" y="3225800"/>
          <p14:tracePt t="16827" x="10521950" y="3238500"/>
          <p14:tracePt t="16834" x="10648950" y="3251200"/>
          <p14:tracePt t="16842" x="10712450" y="3251200"/>
          <p14:tracePt t="16852" x="10763250" y="3251200"/>
          <p14:tracePt t="16858" x="10814050" y="3251200"/>
          <p14:tracePt t="16868" x="10866438" y="3251200"/>
          <p14:tracePt t="16877" x="10917238" y="3251200"/>
          <p14:tracePt t="16884" x="10993438" y="3225800"/>
          <p14:tracePt t="16892" x="11018838" y="3211513"/>
          <p14:tracePt t="16900" x="11044238" y="3186113"/>
          <p14:tracePt t="16909" x="11069638" y="3160713"/>
          <p14:tracePt t="16916" x="11082338" y="3122613"/>
          <p14:tracePt t="16924" x="11095038" y="3097213"/>
          <p14:tracePt t="16932" x="11107738" y="3071813"/>
          <p14:tracePt t="16941" x="11107738" y="3033713"/>
          <p14:tracePt t="16948" x="11120438" y="2995613"/>
          <p14:tracePt t="16956" x="11133138" y="2944813"/>
          <p14:tracePt t="16964" x="11133138" y="2894013"/>
          <p14:tracePt t="16972" x="11145838" y="2830513"/>
          <p14:tracePt t="16980" x="11145838" y="2765425"/>
          <p14:tracePt t="16988" x="11145838" y="2701925"/>
          <p14:tracePt t="16996" x="11145838" y="2638425"/>
          <p14:tracePt t="17006" x="11145838" y="2587625"/>
          <p14:tracePt t="17012" x="11145838" y="2549525"/>
          <p14:tracePt t="17021" x="11145838" y="2498725"/>
          <p14:tracePt t="17028" x="11133138" y="2460625"/>
          <p14:tracePt t="17036" x="11120438" y="2422525"/>
          <p14:tracePt t="17044" x="11107738" y="2397125"/>
          <p14:tracePt t="17052" x="11095038" y="2344738"/>
          <p14:tracePt t="17060" x="11069638" y="2293938"/>
          <p14:tracePt t="17068" x="11069638" y="2268538"/>
          <p14:tracePt t="17076" x="11031538" y="2217738"/>
          <p14:tracePt t="17084" x="11018838" y="2192338"/>
          <p14:tracePt t="17092" x="10993438" y="2154238"/>
          <p14:tracePt t="17100" x="10968038" y="2103438"/>
          <p14:tracePt t="17109" x="10955338" y="2090738"/>
          <p14:tracePt t="17116" x="10929938" y="2039938"/>
          <p14:tracePt t="17128" x="10917238" y="2014538"/>
          <p14:tracePt t="17132" x="10866438" y="1963738"/>
          <p14:tracePt t="17142" x="10839450" y="1938338"/>
          <p14:tracePt t="17150" x="10814050" y="1911350"/>
          <p14:tracePt t="17159" x="10763250" y="1873250"/>
          <p14:tracePt t="17166" x="10725150" y="1847850"/>
          <p14:tracePt t="17172" x="10674350" y="1822450"/>
          <p14:tracePt t="17182" x="10648950" y="1809750"/>
          <p14:tracePt t="17190" x="10610850" y="1797050"/>
          <p14:tracePt t="17198" x="10560050" y="1771650"/>
          <p14:tracePt t="17206" x="10534650" y="1758950"/>
          <p14:tracePt t="17214" x="10509250" y="1758950"/>
          <p14:tracePt t="17222" x="10456863" y="1733550"/>
          <p14:tracePt t="17230" x="10431463" y="1733550"/>
          <p14:tracePt t="17238" x="10393363" y="1720850"/>
          <p14:tracePt t="17246" x="10367963" y="1708150"/>
          <p14:tracePt t="17254" x="10342563" y="1708150"/>
          <p14:tracePt t="17262" x="10317163" y="1708150"/>
          <p14:tracePt t="17271" x="10266363" y="1695450"/>
          <p14:tracePt t="17278" x="10228263" y="1682750"/>
          <p14:tracePt t="17286" x="10190163" y="1682750"/>
          <p14:tracePt t="17294" x="10152063" y="1682750"/>
          <p14:tracePt t="17302" x="10061575" y="1682750"/>
          <p14:tracePt t="17310" x="10023475" y="1682750"/>
          <p14:tracePt t="17318" x="9972675" y="1682750"/>
          <p14:tracePt t="17329" x="9921875" y="1682750"/>
          <p14:tracePt t="17334" x="9883775" y="1682750"/>
          <p14:tracePt t="17344" x="9807575" y="1682750"/>
          <p14:tracePt t="17352" x="9769475" y="1682750"/>
          <p14:tracePt t="17361" x="9731375" y="1682750"/>
          <p14:tracePt t="17366" x="9704388" y="1682750"/>
          <p14:tracePt t="17375" x="9666288" y="1682750"/>
          <p14:tracePt t="17382" x="9640888" y="1695450"/>
          <p14:tracePt t="17393" x="9602788" y="1695450"/>
          <p14:tracePt t="17398" x="9539288" y="1708150"/>
          <p14:tracePt t="17406" x="9513888" y="1708150"/>
          <p14:tracePt t="17414" x="9488488" y="1720850"/>
          <p14:tracePt t="17425" x="9450388" y="1720850"/>
          <p14:tracePt t="17432" x="9424988" y="1733550"/>
          <p14:tracePt t="17440" x="9399588" y="1746250"/>
          <p14:tracePt t="17448" x="9374188" y="1758950"/>
          <p14:tracePt t="17457" x="9348788" y="1771650"/>
          <p14:tracePt t="17464" x="9336088" y="1784350"/>
          <p14:tracePt t="17472" x="9296400" y="1797050"/>
          <p14:tracePt t="17480" x="9271000" y="1809750"/>
          <p14:tracePt t="17489" x="9258300" y="1822450"/>
          <p14:tracePt t="17497" x="9245600" y="1835150"/>
          <p14:tracePt t="17505" x="9232900" y="1847850"/>
          <p14:tracePt t="17512" x="9220200" y="1860550"/>
          <p14:tracePt t="17523" x="9194800" y="1873250"/>
          <p14:tracePt t="17529" x="9182100" y="1885950"/>
          <p14:tracePt t="17537" x="9169400" y="1898650"/>
          <p14:tracePt t="17544" x="9156700" y="1911350"/>
          <p14:tracePt t="17553" x="9144000" y="1938338"/>
          <p14:tracePt t="17560" x="9131300" y="1963738"/>
          <p14:tracePt t="17568" x="9118600" y="1989138"/>
          <p14:tracePt t="17576" x="9093200" y="2014538"/>
          <p14:tracePt t="17584" x="9080500" y="2052638"/>
          <p14:tracePt t="17594" x="9055100" y="2090738"/>
          <p14:tracePt t="17600" x="9042400" y="2128838"/>
          <p14:tracePt t="17609" x="9017000" y="2166938"/>
          <p14:tracePt t="17616" x="8991600" y="2205038"/>
          <p14:tracePt t="17625" x="8978900" y="2243138"/>
          <p14:tracePt t="17632" x="8966200" y="2268538"/>
          <p14:tracePt t="17640" x="8939213" y="2306638"/>
          <p14:tracePt t="17648" x="8926513" y="2332038"/>
          <p14:tracePt t="17657" x="8913813" y="2359025"/>
          <p14:tracePt t="17664" x="8913813" y="2384425"/>
          <p14:tracePt t="17672" x="8913813" y="2409825"/>
          <p14:tracePt t="17680" x="8913813" y="2447925"/>
          <p14:tracePt t="17688" x="8913813" y="2498725"/>
          <p14:tracePt t="17696" x="8913813" y="2511425"/>
          <p14:tracePt t="17704" x="8926513" y="2549525"/>
          <p14:tracePt t="17714" x="8951913" y="2587625"/>
          <p14:tracePt t="17720" x="8978900" y="2651125"/>
          <p14:tracePt t="17730" x="9004300" y="2689225"/>
          <p14:tracePt t="17738" x="9029700" y="2740025"/>
          <p14:tracePt t="17746" x="9067800" y="2792413"/>
          <p14:tracePt t="17755" x="9093200" y="2830513"/>
          <p14:tracePt t="17763" x="9131300" y="2881313"/>
          <p14:tracePt t="17770" x="9169400" y="2906713"/>
          <p14:tracePt t="17778" x="9207500" y="2957513"/>
          <p14:tracePt t="17786" x="9245600" y="2995613"/>
          <p14:tracePt t="17796" x="9296400" y="3059113"/>
          <p14:tracePt t="17802" x="9348788" y="3109913"/>
          <p14:tracePt t="17810" x="9399588" y="3148013"/>
          <p14:tracePt t="17818" x="9463088" y="3198813"/>
          <p14:tracePt t="17827" x="9526588" y="3251200"/>
          <p14:tracePt t="17834" x="9640888" y="3302000"/>
          <p14:tracePt t="17842" x="9718675" y="3340100"/>
          <p14:tracePt t="17850" x="9794875" y="3378200"/>
          <p14:tracePt t="17859" x="9883775" y="3403600"/>
          <p14:tracePt t="17866" x="9921875" y="3416300"/>
          <p14:tracePt t="17874" x="9998075" y="3441700"/>
          <p14:tracePt t="17882" x="10074275" y="3467100"/>
          <p14:tracePt t="17891" x="10152063" y="3479800"/>
          <p14:tracePt t="17898" x="10228263" y="3505200"/>
          <p14:tracePt t="17906" x="10304463" y="3517900"/>
          <p14:tracePt t="17914" x="10329863" y="3517900"/>
          <p14:tracePt t="17923" x="10393363" y="3517900"/>
          <p14:tracePt t="17930" x="10456863" y="3530600"/>
          <p14:tracePt t="17939" x="10483850" y="3530600"/>
          <p14:tracePt t="17946" x="10534650" y="3530600"/>
          <p14:tracePt t="17955" x="10572750" y="3530600"/>
          <p14:tracePt t="17962" x="10598150" y="3530600"/>
          <p14:tracePt t="17972" x="10636250" y="3530600"/>
          <p14:tracePt t="17978" x="10661650" y="3530600"/>
          <p14:tracePt t="17987" x="10725150" y="3530600"/>
          <p14:tracePt t="17995" x="10788650" y="3530600"/>
          <p14:tracePt t="18007" x="10826750" y="3530600"/>
          <p14:tracePt t="18011" x="10904538" y="3517900"/>
          <p14:tracePt t="18022" x="10942638" y="3505200"/>
          <p14:tracePt t="18030" x="11018838" y="3479800"/>
          <p14:tracePt t="18037" x="11082338" y="3454400"/>
          <p14:tracePt t="18045" x="11158538" y="3429000"/>
          <p14:tracePt t="18053" x="11222038" y="3403600"/>
          <p14:tracePt t="18064" x="11287125" y="3365500"/>
          <p14:tracePt t="18069" x="11325225" y="3352800"/>
          <p14:tracePt t="18077" x="11363325" y="3314700"/>
          <p14:tracePt t="18085" x="11401425" y="3276600"/>
          <p14:tracePt t="18093" x="11439525" y="3251200"/>
          <p14:tracePt t="18101" x="11452225" y="3225800"/>
          <p14:tracePt t="18109" x="11477625" y="3186113"/>
          <p14:tracePt t="18117" x="11477625" y="3173413"/>
          <p14:tracePt t="18125" x="11503025" y="3122613"/>
          <p14:tracePt t="18133" x="11515725" y="3071813"/>
          <p14:tracePt t="18141" x="11528425" y="3046413"/>
          <p14:tracePt t="18149" x="11528425" y="2982913"/>
          <p14:tracePt t="18159" x="11541125" y="2932113"/>
          <p14:tracePt t="18165" x="11541125" y="2843213"/>
          <p14:tracePt t="18174" x="11541125" y="2805113"/>
          <p14:tracePt t="18183" x="11541125" y="2714625"/>
          <p14:tracePt t="18191" x="11553825" y="2676525"/>
          <p14:tracePt t="18197" x="11553825" y="2587625"/>
          <p14:tracePt t="18207" x="11553825" y="2549525"/>
          <p14:tracePt t="18214" x="11553825" y="2486025"/>
          <p14:tracePt t="18222" x="11553825" y="2460625"/>
          <p14:tracePt t="18229" x="11553825" y="2435225"/>
          <p14:tracePt t="18239" x="11553825" y="2409825"/>
          <p14:tracePt t="18245" x="11541125" y="2397125"/>
          <p14:tracePt t="18253" x="11541125" y="2384425"/>
          <p14:tracePt t="18262" x="11528425" y="2359025"/>
          <p14:tracePt t="18269" x="11528425" y="2344738"/>
          <p14:tracePt t="18288" x="11515725" y="2344738"/>
          <p14:tracePt t="18294" x="11515725" y="2332038"/>
          <p14:tracePt t="18337" x="11503025" y="2332038"/>
          <p14:tracePt t="18439" x="11503025" y="2319338"/>
          <p14:tracePt t="18471" x="11490325" y="2319338"/>
          <p14:tracePt t="18479" x="0" y="0"/>
        </p14:tracePtLst>
        <p14:tracePtLst>
          <p14:tracePt t="22818" x="9245600" y="1784350"/>
          <p14:tracePt t="22845" x="9245600" y="1797050"/>
          <p14:tracePt t="22885" x="9232900" y="1797050"/>
          <p14:tracePt t="22983" x="9232900" y="1809750"/>
          <p14:tracePt t="23040" x="9220200" y="1809750"/>
          <p14:tracePt t="23055" x="9220200" y="1822450"/>
          <p14:tracePt t="23087" x="9220200" y="1835150"/>
          <p14:tracePt t="23151" x="9220200" y="1847850"/>
          <p14:tracePt t="23289" x="9220200" y="1860550"/>
          <p14:tracePt t="23363" x="9220200" y="1873250"/>
          <p14:tracePt t="23411" x="9232900" y="1873250"/>
          <p14:tracePt t="23419" x="9232900" y="1885950"/>
          <p14:tracePt t="23425" x="9245600" y="1885950"/>
          <p14:tracePt t="23433" x="9245600" y="1898650"/>
          <p14:tracePt t="23449" x="9258300" y="1898650"/>
          <p14:tracePt t="23465" x="9258300" y="1911350"/>
          <p14:tracePt t="23474" x="9271000" y="1911350"/>
          <p14:tracePt t="23481" x="9283700" y="1911350"/>
          <p14:tracePt t="23489" x="9283700" y="1924050"/>
          <p14:tracePt t="23497" x="9296400" y="1924050"/>
          <p14:tracePt t="23506" x="9296400" y="1938338"/>
          <p14:tracePt t="23515" x="9309100" y="1938338"/>
          <p14:tracePt t="23522" x="9309100" y="1951038"/>
          <p14:tracePt t="23534" x="9321800" y="1951038"/>
          <p14:tracePt t="23539" x="9336088" y="1951038"/>
          <p14:tracePt t="23547" x="9336088" y="1963738"/>
          <p14:tracePt t="23556" x="9348788" y="1963738"/>
          <p14:tracePt t="23567" x="9361488" y="1976438"/>
          <p14:tracePt t="23572" x="9374188" y="1976438"/>
          <p14:tracePt t="23579" x="9374188" y="1989138"/>
          <p14:tracePt t="23587" x="9386888" y="1989138"/>
          <p14:tracePt t="23597" x="9399588" y="2001838"/>
          <p14:tracePt t="23603" x="9412288" y="2001838"/>
          <p14:tracePt t="23611" x="9424988" y="2014538"/>
          <p14:tracePt t="23619" x="9437688" y="2014538"/>
          <p14:tracePt t="23628" x="9450388" y="2027238"/>
          <p14:tracePt t="23634" x="9463088" y="2027238"/>
          <p14:tracePt t="23642" x="9475788" y="2027238"/>
          <p14:tracePt t="23650" x="9475788" y="2039938"/>
          <p14:tracePt t="23660" x="9488488" y="2039938"/>
          <p14:tracePt t="23666" x="9501188" y="2039938"/>
          <p14:tracePt t="23674" x="9513888" y="2039938"/>
          <p14:tracePt t="23690" x="9526588" y="2052638"/>
          <p14:tracePt t="23707" x="9539288" y="2052638"/>
          <p14:tracePt t="23714" x="9551988" y="2065338"/>
          <p14:tracePt t="23724" x="9564688" y="2065338"/>
          <p14:tracePt t="23730" x="9564688" y="2078038"/>
          <p14:tracePt t="23738" x="9577388" y="2078038"/>
          <p14:tracePt t="23746" x="9590088" y="2078038"/>
          <p14:tracePt t="23757" x="9590088" y="2090738"/>
          <p14:tracePt t="23763" x="9602788" y="2090738"/>
          <p14:tracePt t="23770" x="9615488" y="2090738"/>
          <p14:tracePt t="23790" x="9615488" y="2103438"/>
          <p14:tracePt t="23794" x="9628188" y="2103438"/>
          <p14:tracePt t="23814" x="9640888" y="2103438"/>
          <p14:tracePt t="23830" x="9640888" y="2116138"/>
          <p14:tracePt t="23836" x="9653588" y="2116138"/>
          <p14:tracePt t="23862" x="9666288" y="2128838"/>
          <p14:tracePt t="23876" x="9678988" y="2128838"/>
          <p14:tracePt t="23884" x="9678988" y="2141538"/>
          <p14:tracePt t="23893" x="9691688" y="2141538"/>
          <p14:tracePt t="23901" x="9704388" y="2154238"/>
          <p14:tracePt t="23908" x="9718675" y="2154238"/>
          <p14:tracePt t="23916" x="9718675" y="2166938"/>
          <p14:tracePt t="23925" x="9731375" y="2166938"/>
          <p14:tracePt t="23932" x="9744075" y="2166938"/>
          <p14:tracePt t="23948" x="9744075" y="2179638"/>
          <p14:tracePt t="23957" x="9756775" y="2179638"/>
          <p14:tracePt t="23964" x="9769475" y="2179638"/>
          <p14:tracePt t="23972" x="9769475" y="2192338"/>
          <p14:tracePt t="23980" x="9782175" y="2192338"/>
          <p14:tracePt t="24006" x="9794875" y="2192338"/>
          <p14:tracePt t="24022" x="9794875" y="2205038"/>
          <p14:tracePt t="24029" x="9807575" y="2205038"/>
          <p14:tracePt t="24044" x="9820275" y="2205038"/>
          <p14:tracePt t="24052" x="9820275" y="2217738"/>
          <p14:tracePt t="24061" x="9832975" y="2217738"/>
          <p14:tracePt t="24070" x="9845675" y="2230438"/>
          <p14:tracePt t="24086" x="9858375" y="2230438"/>
          <p14:tracePt t="24102" x="9871075" y="2243138"/>
          <p14:tracePt t="24134" x="9883775" y="2243138"/>
          <p14:tracePt t="24175" x="9883775" y="2255838"/>
          <p14:tracePt t="24183" x="9896475" y="2255838"/>
          <p14:tracePt t="24207" x="9909175" y="2268538"/>
          <p14:tracePt t="24223" x="9921875" y="2268538"/>
          <p14:tracePt t="24231" x="9934575" y="2281238"/>
          <p14:tracePt t="24247" x="9947275" y="2281238"/>
          <p14:tracePt t="24263" x="9947275" y="2293938"/>
          <p14:tracePt t="24271" x="9959975" y="2293938"/>
          <p14:tracePt t="24287" x="9972675" y="2306638"/>
          <p14:tracePt t="24302" x="9985375" y="2306638"/>
          <p14:tracePt t="24311" x="9998075" y="2319338"/>
          <p14:tracePt t="24328" x="10010775" y="2332038"/>
          <p14:tracePt t="24335" x="10023475" y="2332038"/>
          <p14:tracePt t="24343" x="10023475" y="2344738"/>
          <p14:tracePt t="24360" x="10036175" y="2344738"/>
          <p14:tracePt t="24369" x="10036175" y="2359025"/>
          <p14:tracePt t="24375" x="10048875" y="2359025"/>
          <p14:tracePt t="24385" x="10061575" y="2371725"/>
          <p14:tracePt t="24401" x="10074275" y="2384425"/>
          <p14:tracePt t="24408" x="10086975" y="2397125"/>
          <p14:tracePt t="24416" x="10101263" y="2397125"/>
          <p14:tracePt t="24425" x="10113963" y="2409825"/>
          <p14:tracePt t="24432" x="10126663" y="2422525"/>
          <p14:tracePt t="24440" x="10139363" y="2435225"/>
          <p14:tracePt t="24448" x="10152063" y="2435225"/>
          <p14:tracePt t="24457" x="10152063" y="2447925"/>
          <p14:tracePt t="24465" x="10164763" y="2447925"/>
          <p14:tracePt t="24480" x="10164763" y="2460625"/>
          <p14:tracePt t="24489" x="10177463" y="2460625"/>
          <p14:tracePt t="24509" x="10190163" y="2460625"/>
          <p14:tracePt t="24513" x="10190163" y="2473325"/>
          <p14:tracePt t="24521" x="10202863" y="2473325"/>
          <p14:tracePt t="24545" x="10215563" y="2473325"/>
          <p14:tracePt t="24564" x="10215563" y="2486025"/>
          <p14:tracePt t="24584" x="10228263" y="2486025"/>
          <p14:tracePt t="24617" x="10240963" y="2486025"/>
          <p14:tracePt t="24632" x="10240963" y="2498725"/>
          <p14:tracePt t="24666" x="10253663" y="2498725"/>
          <p14:tracePt t="24691" x="10266363" y="2498725"/>
          <p14:tracePt t="24708" x="10266363" y="2511425"/>
          <p14:tracePt t="24724" x="10279063" y="2511425"/>
          <p14:tracePt t="24771" x="10291763" y="2511425"/>
          <p14:tracePt t="24803" x="10291763" y="2524125"/>
          <p14:tracePt t="24835" x="10304463" y="2524125"/>
          <p14:tracePt t="26663" x="10317163" y="2524125"/>
          <p14:tracePt t="26674" x="10317163" y="2536825"/>
          <p14:tracePt t="26713" x="10329863" y="2536825"/>
          <p14:tracePt t="26785" x="10329863" y="2549525"/>
          <p14:tracePt t="26793" x="10342563" y="2549525"/>
          <p14:tracePt t="26825" x="10355263" y="2549525"/>
          <p14:tracePt t="26833" x="10355263" y="2562225"/>
          <p14:tracePt t="26841" x="10367963" y="2562225"/>
          <p14:tracePt t="26857" x="10380663" y="2562225"/>
          <p14:tracePt t="26865" x="10380663" y="2574925"/>
          <p14:tracePt t="26875" x="10393363" y="2574925"/>
          <p14:tracePt t="26889" x="10406063" y="2574925"/>
          <p14:tracePt t="26897" x="10406063" y="2587625"/>
          <p14:tracePt t="26910" x="10418763" y="2587625"/>
          <p14:tracePt t="26921" x="10431463" y="2587625"/>
          <p14:tracePt t="26943" x="10444163" y="2587625"/>
          <p14:tracePt t="26957" x="10444163" y="2600325"/>
          <p14:tracePt t="26963" x="10456863" y="2600325"/>
          <p14:tracePt t="26987" x="10469563" y="2600325"/>
          <p14:tracePt t="27019" x="10483850" y="2600325"/>
          <p14:tracePt t="27075" x="10496550" y="2600325"/>
          <p14:tracePt t="27099" x="10509250" y="2600325"/>
          <p14:tracePt t="27109" x="10509250" y="2613025"/>
          <p14:tracePt t="27115" x="10521950" y="2613025"/>
          <p14:tracePt t="27131" x="10534650" y="2613025"/>
          <p14:tracePt t="27158" x="10547350" y="2613025"/>
          <p14:tracePt t="27163" x="10560050" y="2613025"/>
          <p14:tracePt t="27195" x="10572750" y="2613025"/>
          <p14:tracePt t="27229" x="10585450" y="2613025"/>
          <p14:tracePt t="27245" x="10598150" y="2613025"/>
          <p14:tracePt t="27277" x="10610850" y="2613025"/>
          <p14:tracePt t="27341" x="10623550" y="2613025"/>
          <p14:tracePt t="27365" x="10636250" y="2613025"/>
          <p14:tracePt t="27381" x="10648950" y="2613025"/>
          <p14:tracePt t="27407" x="10661650" y="2613025"/>
          <p14:tracePt t="27425" x="10674350" y="2613025"/>
          <p14:tracePt t="27437" x="10687050" y="2613025"/>
          <p14:tracePt t="27456" x="10699750" y="2613025"/>
          <p14:tracePt t="27468" x="10712450" y="2613025"/>
          <p14:tracePt t="27476" x="10725150" y="2613025"/>
          <p14:tracePt t="27503" x="10737850" y="2613025"/>
          <p14:tracePt t="27508" x="10750550" y="2613025"/>
          <p14:tracePt t="27526" x="10763250" y="2613025"/>
          <p14:tracePt t="27534" x="10775950" y="2613025"/>
          <p14:tracePt t="27558" x="10788650" y="2613025"/>
          <p14:tracePt t="27583" x="10801350" y="2613025"/>
          <p14:tracePt t="27591" x="10814050" y="2613025"/>
          <p14:tracePt t="27615" x="10826750" y="2613025"/>
          <p14:tracePt t="27631" x="10839450" y="2613025"/>
          <p14:tracePt t="27672" x="10852150" y="2613025"/>
          <p14:tracePt t="27694" x="10866438" y="2613025"/>
          <p14:tracePt t="27726" x="10879138" y="2613025"/>
          <p14:tracePt t="27758" x="10891838" y="2613025"/>
          <p14:tracePt t="27775" x="10904538" y="2613025"/>
          <p14:tracePt t="27791" x="10917238" y="2613025"/>
          <p14:tracePt t="27817" x="10929938" y="2613025"/>
          <p14:tracePt t="27841" x="10942638" y="2613025"/>
          <p14:tracePt t="27875" x="10955338" y="2613025"/>
          <p14:tracePt t="27889" x="10968038" y="2613025"/>
          <p14:tracePt t="27905" x="10980738" y="2613025"/>
          <p14:tracePt t="27945" x="10993438" y="2613025"/>
          <p14:tracePt t="27968" x="11006138" y="2613025"/>
          <p14:tracePt t="27993" x="11018838" y="2613025"/>
          <p14:tracePt t="28001" x="11031538" y="2613025"/>
          <p14:tracePt t="28018" x="11044238" y="2613025"/>
          <p14:tracePt t="28025" x="11056938" y="2613025"/>
          <p14:tracePt t="28033" x="11069638" y="2613025"/>
          <p14:tracePt t="28049" x="11082338" y="2613025"/>
          <p14:tracePt t="28064" x="11095038" y="2613025"/>
          <p14:tracePt t="28081" x="11107738" y="2613025"/>
          <p14:tracePt t="28098" x="11120438" y="2613025"/>
          <p14:tracePt t="28131" x="11133138" y="2613025"/>
          <p14:tracePt t="28163" x="11145838" y="2613025"/>
          <p14:tracePt t="28203" x="11158538" y="2613025"/>
          <p14:tracePt t="28211" x="11158538" y="2600325"/>
          <p14:tracePt t="28927" x="0" y="0"/>
        </p14:tracePtLst>
        <p14:tracePtLst>
          <p14:tracePt t="31150" x="9194800" y="1976438"/>
          <p14:tracePt t="31412" x="9207500" y="1976438"/>
          <p14:tracePt t="31429" x="9220200" y="1976438"/>
          <p14:tracePt t="31445" x="9232900" y="1976438"/>
          <p14:tracePt t="31461" x="9245600" y="1976438"/>
          <p14:tracePt t="31476" x="9258300" y="1976438"/>
          <p14:tracePt t="31509" x="9271000" y="1976438"/>
          <p14:tracePt t="31532" x="9283700" y="1989138"/>
          <p14:tracePt t="31550" x="9296400" y="1989138"/>
          <p14:tracePt t="31558" x="9309100" y="1989138"/>
          <p14:tracePt t="31567" x="9321800" y="1989138"/>
          <p14:tracePt t="31583" x="9336088" y="2001838"/>
          <p14:tracePt t="31591" x="9348788" y="2001838"/>
          <p14:tracePt t="31599" x="9361488" y="2001838"/>
          <p14:tracePt t="31614" x="9374188" y="2001838"/>
          <p14:tracePt t="31622" x="9386888" y="2014538"/>
          <p14:tracePt t="31639" x="9399588" y="2014538"/>
          <p14:tracePt t="31647" x="9412288" y="2027238"/>
          <p14:tracePt t="31656" x="9424988" y="2027238"/>
          <p14:tracePt t="31663" x="9437688" y="2027238"/>
          <p14:tracePt t="31671" x="9450388" y="2039938"/>
          <p14:tracePt t="31681" x="9463088" y="2039938"/>
          <p14:tracePt t="31687" x="9475788" y="2052638"/>
          <p14:tracePt t="31695" x="9488488" y="2052638"/>
          <p14:tracePt t="31703" x="9488488" y="2065338"/>
          <p14:tracePt t="31712" x="9501188" y="2065338"/>
          <p14:tracePt t="31719" x="9513888" y="2065338"/>
          <p14:tracePt t="31735" x="9513888" y="2078038"/>
          <p14:tracePt t="31743" x="9526588" y="2078038"/>
          <p14:tracePt t="31766" x="9539288" y="2078038"/>
          <p14:tracePt t="31775" x="9539288" y="2090738"/>
          <p14:tracePt t="31791" x="9551988" y="2090738"/>
          <p14:tracePt t="31806" x="9551988" y="2103438"/>
          <p14:tracePt t="31820" x="9564688" y="2103438"/>
          <p14:tracePt t="31832" x="9577388" y="2103438"/>
          <p14:tracePt t="31841" x="9577388" y="2116138"/>
          <p14:tracePt t="31857" x="9590088" y="2116138"/>
          <p14:tracePt t="31873" x="9590088" y="2128838"/>
          <p14:tracePt t="31907" x="9602788" y="2128838"/>
          <p14:tracePt t="31921" x="9615488" y="2141538"/>
          <p14:tracePt t="31936" x="9615488" y="2154238"/>
          <p14:tracePt t="31946" x="9628188" y="2154238"/>
          <p14:tracePt t="31952" x="9628188" y="2166938"/>
          <p14:tracePt t="31960" x="9640888" y="2166938"/>
          <p14:tracePt t="31977" x="9640888" y="2179638"/>
          <p14:tracePt t="31988" x="9653588" y="2179638"/>
          <p14:tracePt t="31993" x="9653588" y="2192338"/>
          <p14:tracePt t="32001" x="9666288" y="2192338"/>
          <p14:tracePt t="32041" x="9666288" y="2205038"/>
          <p14:tracePt t="32066" x="9678988" y="2205038"/>
          <p14:tracePt t="32089" x="9678988" y="2217738"/>
          <p14:tracePt t="32097" x="9691688" y="2217738"/>
          <p14:tracePt t="32107" x="9691688" y="2230438"/>
          <p14:tracePt t="32122" x="9704388" y="2243138"/>
          <p14:tracePt t="32131" x="9704388" y="2255838"/>
          <p14:tracePt t="32139" x="9718675" y="2255838"/>
          <p14:tracePt t="32146" x="9718675" y="2268538"/>
          <p14:tracePt t="32155" x="9731375" y="2281238"/>
          <p14:tracePt t="32173" x="9744075" y="2293938"/>
          <p14:tracePt t="32189" x="9756775" y="2306638"/>
          <p14:tracePt t="32205" x="9769475" y="2306638"/>
          <p14:tracePt t="32210" x="9769475" y="2319338"/>
          <p14:tracePt t="32235" x="9782175" y="2319338"/>
          <p14:tracePt t="32242" x="9782175" y="2332038"/>
          <p14:tracePt t="32258" x="9794875" y="2344738"/>
          <p14:tracePt t="32275" x="9807575" y="2344738"/>
          <p14:tracePt t="32284" x="9807575" y="2359025"/>
          <p14:tracePt t="32291" x="9820275" y="2359025"/>
          <p14:tracePt t="32298" x="9832975" y="2371725"/>
          <p14:tracePt t="32315" x="9845675" y="2384425"/>
          <p14:tracePt t="32330" x="9858375" y="2397125"/>
          <p14:tracePt t="32340" x="9871075" y="2397125"/>
          <p14:tracePt t="32346" x="9883775" y="2409825"/>
          <p14:tracePt t="32354" x="9896475" y="2409825"/>
          <p14:tracePt t="32362" x="9909175" y="2422525"/>
          <p14:tracePt t="32371" x="9921875" y="2422525"/>
          <p14:tracePt t="32379" x="9934575" y="2435225"/>
          <p14:tracePt t="32389" x="9947275" y="2435225"/>
          <p14:tracePt t="32397" x="9959975" y="2447925"/>
          <p14:tracePt t="32412" x="9972675" y="2447925"/>
          <p14:tracePt t="32420" x="9985375" y="2460625"/>
          <p14:tracePt t="32437" x="10010775" y="2460625"/>
          <p14:tracePt t="32444" x="10023475" y="2460625"/>
          <p14:tracePt t="32452" x="10036175" y="2473325"/>
          <p14:tracePt t="32460" x="10048875" y="2486025"/>
          <p14:tracePt t="32469" x="10061575" y="2486025"/>
          <p14:tracePt t="32476" x="10074275" y="2498725"/>
          <p14:tracePt t="32484" x="10086975" y="2498725"/>
          <p14:tracePt t="32501" x="10101263" y="2511425"/>
          <p14:tracePt t="32508" x="10113963" y="2511425"/>
          <p14:tracePt t="32517" x="10126663" y="2524125"/>
          <p14:tracePt t="32524" x="10139363" y="2524125"/>
          <p14:tracePt t="32533" x="10164763" y="2536825"/>
          <p14:tracePt t="32541" x="10177463" y="2536825"/>
          <p14:tracePt t="32558" x="10190163" y="2549525"/>
          <p14:tracePt t="32564" x="10202863" y="2562225"/>
          <p14:tracePt t="32575" x="10228263" y="2574925"/>
          <p14:tracePt t="32580" x="10253663" y="2587625"/>
          <p14:tracePt t="32589" x="10291763" y="2613025"/>
          <p14:tracePt t="32610" x="10317163" y="2625725"/>
          <p14:tracePt t="32612" x="10355263" y="2651125"/>
          <p14:tracePt t="32620" x="10380663" y="2663825"/>
          <p14:tracePt t="32628" x="10406063" y="2676525"/>
          <p14:tracePt t="32637" x="10418763" y="2676525"/>
          <p14:tracePt t="32644" x="10431463" y="2676525"/>
          <p14:tracePt t="32660" x="10431463" y="2689225"/>
          <p14:tracePt t="32676" x="10444163" y="2689225"/>
          <p14:tracePt t="32718" x="10456863" y="2689225"/>
          <p14:tracePt t="32742" x="10469563" y="2689225"/>
          <p14:tracePt t="32767" x="10483850" y="2689225"/>
          <p14:tracePt t="32782" x="10496550" y="2689225"/>
          <p14:tracePt t="32790" x="10509250" y="2701925"/>
          <p14:tracePt t="32808" x="10521950" y="2701925"/>
          <p14:tracePt t="32823" x="10534650" y="2701925"/>
          <p14:tracePt t="32839" x="10547350" y="2701925"/>
          <p14:tracePt t="32846" x="10560050" y="2701925"/>
          <p14:tracePt t="32863" x="10572750" y="2701925"/>
          <p14:tracePt t="32871" x="10585450" y="2701925"/>
          <p14:tracePt t="32878" x="10598150" y="2701925"/>
          <p14:tracePt t="32894" x="10610850" y="2701925"/>
          <p14:tracePt t="32903" x="10623550" y="2701925"/>
          <p14:tracePt t="32910" x="10636250" y="2701925"/>
          <p14:tracePt t="32920" x="10648950" y="2701925"/>
          <p14:tracePt t="32926" x="10661650" y="2701925"/>
          <p14:tracePt t="32934" x="10674350" y="2701925"/>
          <p14:tracePt t="32942" x="10674350" y="2689225"/>
          <p14:tracePt t="32950" x="10687050" y="2689225"/>
          <p14:tracePt t="32960" x="10699750" y="2689225"/>
          <p14:tracePt t="32966" x="10712450" y="2689225"/>
          <p14:tracePt t="32976" x="10725150" y="2689225"/>
          <p14:tracePt t="32984" x="10737850" y="2689225"/>
          <p14:tracePt t="33010" x="10750550" y="2676525"/>
          <p14:tracePt t="33013" x="10763250" y="2676525"/>
          <p14:tracePt t="33016" x="10775950" y="2676525"/>
          <p14:tracePt t="33024" x="10788650" y="2676525"/>
          <p14:tracePt t="33032" x="10801350" y="2663825"/>
          <p14:tracePt t="33048" x="10814050" y="2663825"/>
          <p14:tracePt t="33057" x="10826750" y="2663825"/>
          <p14:tracePt t="33064" x="10839450" y="2651125"/>
          <p14:tracePt t="33072" x="10852150" y="2651125"/>
          <p14:tracePt t="33089" x="10866438" y="2638425"/>
          <p14:tracePt t="33096" x="10879138" y="2638425"/>
          <p14:tracePt t="33104" x="10891838" y="2625725"/>
          <p14:tracePt t="33112" x="10917238" y="2613025"/>
          <p14:tracePt t="33120" x="10929938" y="2613025"/>
          <p14:tracePt t="33128" x="10942638" y="2613025"/>
          <p14:tracePt t="33136" x="10955338" y="2600325"/>
          <p14:tracePt t="33144" x="10968038" y="2587625"/>
          <p14:tracePt t="33152" x="10980738" y="2587625"/>
          <p14:tracePt t="33160" x="10993438" y="2587625"/>
          <p14:tracePt t="33168" x="10993438" y="2574925"/>
          <p14:tracePt t="33176" x="11006138" y="2574925"/>
          <p14:tracePt t="33184" x="11018838" y="2574925"/>
          <p14:tracePt t="33192" x="11018838" y="2562225"/>
          <p14:tracePt t="33200" x="11031538" y="2562225"/>
          <p14:tracePt t="33224" x="11044238" y="2562225"/>
          <p14:tracePt t="33248" x="11056938" y="2562225"/>
          <p14:tracePt t="33256" x="11056938" y="2549525"/>
          <p14:tracePt t="33266" x="11069638" y="2549525"/>
          <p14:tracePt t="33274" x="11082338" y="2549525"/>
          <p14:tracePt t="33282" x="11095038" y="2549525"/>
          <p14:tracePt t="33298" x="11107738" y="2549525"/>
          <p14:tracePt t="33306" x="11120438" y="2536825"/>
          <p14:tracePt t="33314" x="11133138" y="2536825"/>
          <p14:tracePt t="33323" x="11145838" y="2536825"/>
          <p14:tracePt t="33330" x="11158538" y="2536825"/>
          <p14:tracePt t="33346" x="11171238" y="2536825"/>
          <p14:tracePt t="33354" x="11183938" y="2536825"/>
          <p14:tracePt t="33362" x="11196638" y="2536825"/>
          <p14:tracePt t="33370" x="11209338" y="2536825"/>
          <p14:tracePt t="33386" x="11222038" y="2536825"/>
          <p14:tracePt t="33402" x="11234738" y="2536825"/>
          <p14:tracePt t="33411" x="11249025" y="2524125"/>
          <p14:tracePt t="33418" x="11261725" y="2524125"/>
          <p14:tracePt t="33434" x="11274425" y="2511425"/>
          <p14:tracePt t="33460" x="11287125" y="2511425"/>
          <p14:tracePt t="33476" x="11287125" y="2498725"/>
          <p14:tracePt t="33830" x="0" y="0"/>
        </p14:tracePtLst>
        <p14:tracePtLst>
          <p14:tracePt t="36866" x="7205663" y="4602163"/>
          <p14:tracePt t="36883" x="7192963" y="4602163"/>
          <p14:tracePt t="36909" x="7180263" y="4602163"/>
          <p14:tracePt t="36925" x="7180263" y="4589463"/>
          <p14:tracePt t="36931" x="7167563" y="4589463"/>
          <p14:tracePt t="36947" x="7154863" y="4589463"/>
          <p14:tracePt t="36957" x="7142163" y="4589463"/>
          <p14:tracePt t="36964" x="7129463" y="4576763"/>
          <p14:tracePt t="36974" x="7116763" y="4576763"/>
          <p14:tracePt t="36979" x="7091363" y="4576763"/>
          <p14:tracePt t="36988" x="7065963" y="4576763"/>
          <p14:tracePt t="36995" x="7038975" y="4564063"/>
          <p14:tracePt t="37010" x="7000875" y="4564063"/>
          <p14:tracePt t="37013" x="6975475" y="4564063"/>
          <p14:tracePt t="37021" x="6937375" y="4551363"/>
          <p14:tracePt t="37029" x="6899275" y="4551363"/>
          <p14:tracePt t="37037" x="6861175" y="4538663"/>
          <p14:tracePt t="37045" x="6823075" y="4538663"/>
          <p14:tracePt t="37053" x="6772275" y="4525963"/>
          <p14:tracePt t="37061" x="6721475" y="4525963"/>
          <p14:tracePt t="37070" x="6683375" y="4513263"/>
          <p14:tracePt t="37077" x="6643688" y="4513263"/>
          <p14:tracePt t="37085" x="6605588" y="4513263"/>
          <p14:tracePt t="37093" x="6580188" y="4498975"/>
          <p14:tracePt t="37101" x="6542088" y="4498975"/>
          <p14:tracePt t="37109" x="6529388" y="4498975"/>
          <p14:tracePt t="37117" x="6503988" y="4498975"/>
          <p14:tracePt t="37128" x="6491288" y="4498975"/>
          <p14:tracePt t="37133" x="6478588" y="4498975"/>
          <p14:tracePt t="37142" x="6465888" y="4498975"/>
          <p14:tracePt t="37149" x="6453188" y="4498975"/>
          <p14:tracePt t="37159" x="6440488" y="4486275"/>
          <p14:tracePt t="37165" x="6427788" y="4486275"/>
          <p14:tracePt t="37176" x="6402388" y="4486275"/>
          <p14:tracePt t="37181" x="6389688" y="4486275"/>
          <p14:tracePt t="37196" x="6376988" y="4486275"/>
          <p14:tracePt t="37198" x="6351588" y="4486275"/>
          <p14:tracePt t="37207" x="6326188" y="4486275"/>
          <p14:tracePt t="37226" x="6300788" y="4473575"/>
          <p14:tracePt t="37229" x="6273800" y="4473575"/>
          <p14:tracePt t="37237" x="6223000" y="4473575"/>
          <p14:tracePt t="37245" x="6184900" y="4473575"/>
          <p14:tracePt t="37253" x="6134100" y="4460875"/>
          <p14:tracePt t="37261" x="6096000" y="4460875"/>
          <p14:tracePt t="37271" x="6045200" y="4460875"/>
          <p14:tracePt t="37277" x="6007100" y="4448175"/>
          <p14:tracePt t="37287" x="5969000" y="4448175"/>
          <p14:tracePt t="37293" x="5930900" y="4435475"/>
          <p14:tracePt t="37303" x="5891213" y="4435475"/>
          <p14:tracePt t="37311" x="5865813" y="4435475"/>
          <p14:tracePt t="37319" x="5827713" y="4435475"/>
          <p14:tracePt t="37329" x="5802313" y="4435475"/>
          <p14:tracePt t="37335" x="5776913" y="4422775"/>
          <p14:tracePt t="37345" x="5751513" y="4422775"/>
          <p14:tracePt t="37351" x="5713413" y="4422775"/>
          <p14:tracePt t="37367" x="5688013" y="4422775"/>
          <p14:tracePt t="37378" x="5649913" y="4422775"/>
          <p14:tracePt t="37383" x="5611813" y="4422775"/>
          <p14:tracePt t="37394" x="5573713" y="4422775"/>
          <p14:tracePt t="37399" x="5535613" y="4422775"/>
          <p14:tracePt t="37409" x="5483225" y="4422775"/>
          <p14:tracePt t="37415" x="5432425" y="4422775"/>
          <p14:tracePt t="37426" x="5394325" y="4422775"/>
          <p14:tracePt t="37431" x="5343525" y="4422775"/>
          <p14:tracePt t="37443" x="5292725" y="4422775"/>
          <p14:tracePt t="37458" x="5241925" y="4422775"/>
          <p14:tracePt t="37463" x="5191125" y="4422775"/>
          <p14:tracePt t="37471" x="5138738" y="4435475"/>
          <p14:tracePt t="37479" x="5100638" y="4435475"/>
          <p14:tracePt t="37487" x="5075238" y="4435475"/>
          <p14:tracePt t="37495" x="5049838" y="4435475"/>
          <p14:tracePt t="37504" x="5037138" y="4435475"/>
          <p14:tracePt t="37511" x="5024438" y="4435475"/>
          <p14:tracePt t="37519" x="4999038" y="4435475"/>
          <p14:tracePt t="37535" x="4986338" y="4435475"/>
          <p14:tracePt t="37543" x="4960938" y="4435475"/>
          <p14:tracePt t="37553" x="4935538" y="4435475"/>
          <p14:tracePt t="37559" x="4897438" y="4435475"/>
          <p14:tracePt t="37569" x="4872038" y="4435475"/>
          <p14:tracePt t="37577" x="4833938" y="4435475"/>
          <p14:tracePt t="37585" x="4783138" y="4435475"/>
          <p14:tracePt t="37601" x="4743450" y="4448175"/>
          <p14:tracePt t="37609" x="4705350" y="4448175"/>
          <p14:tracePt t="37617" x="4679950" y="4448175"/>
          <p14:tracePt t="37625" x="4654550" y="4448175"/>
          <p14:tracePt t="37633" x="4629150" y="4448175"/>
          <p14:tracePt t="37642" x="4616450" y="4448175"/>
          <p14:tracePt t="37648" x="4591050" y="4448175"/>
          <p14:tracePt t="37664" x="4578350" y="4448175"/>
          <p14:tracePt t="37675" x="4565650" y="4448175"/>
          <p14:tracePt t="37681" x="4552950" y="4460875"/>
          <p14:tracePt t="37691" x="4527550" y="4460875"/>
          <p14:tracePt t="37696" x="4514850" y="4460875"/>
          <p14:tracePt t="37704" x="4502150" y="4460875"/>
          <p14:tracePt t="37721" x="4489450" y="4473575"/>
          <p14:tracePt t="37728" x="4476750" y="4473575"/>
          <p14:tracePt t="37744" x="4464050" y="4473575"/>
          <p14:tracePt t="37753" x="4464050" y="4486275"/>
          <p14:tracePt t="37777" x="4451350" y="4486275"/>
          <p14:tracePt t="37792" x="4451350" y="4498975"/>
          <p14:tracePt t="37808" x="4438650" y="4498975"/>
          <p14:tracePt t="37816" x="4425950" y="4513263"/>
          <p14:tracePt t="37832" x="4425950" y="4525963"/>
          <p14:tracePt t="37840" x="4413250" y="4538663"/>
          <p14:tracePt t="37861" x="4400550" y="4538663"/>
          <p14:tracePt t="37866" x="4400550" y="4551363"/>
          <p14:tracePt t="37876" x="4400550" y="4564063"/>
          <p14:tracePt t="37896" x="4387850" y="4576763"/>
          <p14:tracePt t="37898" x="4387850" y="4589463"/>
          <p14:tracePt t="37906" x="4387850" y="4602163"/>
          <p14:tracePt t="37914" x="4387850" y="4614863"/>
          <p14:tracePt t="37930" x="4387850" y="4627563"/>
          <p14:tracePt t="37938" x="4387850" y="4652963"/>
          <p14:tracePt t="37946" x="4387850" y="4691063"/>
          <p14:tracePt t="37954" x="4387850" y="4703763"/>
          <p14:tracePt t="37962" x="4387850" y="4729163"/>
          <p14:tracePt t="37970" x="4387850" y="4767263"/>
          <p14:tracePt t="37978" x="4400550" y="4792663"/>
          <p14:tracePt t="37986" x="4413250" y="4830763"/>
          <p14:tracePt t="37994" x="4438650" y="4906963"/>
          <p14:tracePt t="38008" x="4451350" y="4933950"/>
          <p14:tracePt t="38010" x="4464050" y="4946650"/>
          <p14:tracePt t="38018" x="4476750" y="4972050"/>
          <p14:tracePt t="38026" x="4489450" y="4984750"/>
          <p14:tracePt t="38034" x="4489450" y="4997450"/>
          <p14:tracePt t="38042" x="4502150" y="5010150"/>
          <p14:tracePt t="38050" x="4514850" y="5022850"/>
          <p14:tracePt t="38058" x="4514850" y="5035550"/>
          <p14:tracePt t="38068" x="4527550" y="5048250"/>
          <p14:tracePt t="38074" x="4540250" y="5060950"/>
          <p14:tracePt t="38082" x="4565650" y="5086350"/>
          <p14:tracePt t="38090" x="4591050" y="5111750"/>
          <p14:tracePt t="38098" x="4616450" y="5137150"/>
          <p14:tracePt t="38106" x="4641850" y="5175250"/>
          <p14:tracePt t="38114" x="4730750" y="5238750"/>
          <p14:tracePt t="38126" x="4770438" y="5276850"/>
          <p14:tracePt t="38130" x="4821238" y="5302250"/>
          <p14:tracePt t="38140" x="4872038" y="5340350"/>
          <p14:tracePt t="38146" x="4922838" y="5380038"/>
          <p14:tracePt t="38157" x="4973638" y="5405438"/>
          <p14:tracePt t="38164" x="5024438" y="5443538"/>
          <p14:tracePt t="38174" x="5062538" y="5468938"/>
          <p14:tracePt t="38180" x="5100638" y="5481638"/>
          <p14:tracePt t="38188" x="5113338" y="5494338"/>
          <p14:tracePt t="38196" x="5138738" y="5507038"/>
          <p14:tracePt t="38204" x="5165725" y="5532438"/>
          <p14:tracePt t="38212" x="5178425" y="5545138"/>
          <p14:tracePt t="38220" x="5203825" y="5557838"/>
          <p14:tracePt t="38228" x="5216525" y="5570538"/>
          <p14:tracePt t="38236" x="5280025" y="5595938"/>
          <p14:tracePt t="38244" x="5305425" y="5621338"/>
          <p14:tracePt t="38252" x="5343525" y="5634038"/>
          <p14:tracePt t="38260" x="5394325" y="5646738"/>
          <p14:tracePt t="38268" x="5432425" y="5659438"/>
          <p14:tracePt t="38276" x="5535613" y="5684838"/>
          <p14:tracePt t="38284" x="5599113" y="5710238"/>
          <p14:tracePt t="38294" x="5662613" y="5722938"/>
          <p14:tracePt t="38300" x="5726113" y="5735638"/>
          <p14:tracePt t="38308" x="5802313" y="5748338"/>
          <p14:tracePt t="38316" x="5878513" y="5761038"/>
          <p14:tracePt t="38324" x="6057900" y="5800725"/>
          <p14:tracePt t="38332" x="6146800" y="5813425"/>
          <p14:tracePt t="38342" x="6223000" y="5826125"/>
          <p14:tracePt t="38348" x="6402388" y="5838825"/>
          <p14:tracePt t="38356" x="6491288" y="5838825"/>
          <p14:tracePt t="38364" x="6580188" y="5851525"/>
          <p14:tracePt t="38373" x="6759575" y="5851525"/>
          <p14:tracePt t="38380" x="6848475" y="5864225"/>
          <p14:tracePt t="38389" x="6937375" y="5864225"/>
          <p14:tracePt t="38398" x="7038975" y="5864225"/>
          <p14:tracePt t="38404" x="7218363" y="5864225"/>
          <p14:tracePt t="38412" x="7307263" y="5864225"/>
          <p14:tracePt t="38424" x="7396163" y="5864225"/>
          <p14:tracePt t="38430" x="7499350" y="5864225"/>
          <p14:tracePt t="38436" x="7715250" y="5864225"/>
          <p14:tracePt t="38444" x="7831138" y="5864225"/>
          <p14:tracePt t="38454" x="7945438" y="5851525"/>
          <p14:tracePt t="38462" x="8059738" y="5851525"/>
          <p14:tracePt t="38470" x="8186738" y="5838825"/>
          <p14:tracePt t="38478" x="8404225" y="5813425"/>
          <p14:tracePt t="38486" x="8518525" y="5813425"/>
          <p14:tracePt t="38494" x="8609013" y="5800725"/>
          <p14:tracePt t="38502" x="8710613" y="5788025"/>
          <p14:tracePt t="38510" x="8837613" y="5773738"/>
          <p14:tracePt t="38518" x="8888413" y="5761038"/>
          <p14:tracePt t="38526" x="8978900" y="5735638"/>
          <p14:tracePt t="38534" x="9055100" y="5710238"/>
          <p14:tracePt t="38542" x="9093200" y="5697538"/>
          <p14:tracePt t="38550" x="9156700" y="5672138"/>
          <p14:tracePt t="38558" x="9182100" y="5659438"/>
          <p14:tracePt t="38566" x="9220200" y="5621338"/>
          <p14:tracePt t="38575" x="9232900" y="5608638"/>
          <p14:tracePt t="38582" x="9271000" y="5583238"/>
          <p14:tracePt t="38591" x="9283700" y="5570538"/>
          <p14:tracePt t="38598" x="9309100" y="5545138"/>
          <p14:tracePt t="38607" x="9321800" y="5532438"/>
          <p14:tracePt t="38614" x="9361488" y="5481638"/>
          <p14:tracePt t="38623" x="9374188" y="5468938"/>
          <p14:tracePt t="38630" x="9399588" y="5443538"/>
          <p14:tracePt t="38638" x="9424988" y="5405438"/>
          <p14:tracePt t="38646" x="9437688" y="5392738"/>
          <p14:tracePt t="38654" x="9450388" y="5353050"/>
          <p14:tracePt t="38662" x="9450388" y="5327650"/>
          <p14:tracePt t="38670" x="9450388" y="5314950"/>
          <p14:tracePt t="38678" x="9450388" y="5276850"/>
          <p14:tracePt t="38686" x="9450388" y="5264150"/>
          <p14:tracePt t="38696" x="9450388" y="5251450"/>
          <p14:tracePt t="38702" x="9437688" y="5213350"/>
          <p14:tracePt t="38712" x="9424988" y="5200650"/>
          <p14:tracePt t="38720" x="9424988" y="5187950"/>
          <p14:tracePt t="38728" x="9412288" y="5175250"/>
          <p14:tracePt t="38734" x="9399588" y="5149850"/>
          <p14:tracePt t="38744" x="9386888" y="5137150"/>
          <p14:tracePt t="38752" x="9374188" y="5124450"/>
          <p14:tracePt t="38760" x="9361488" y="5111750"/>
          <p14:tracePt t="38768" x="9309100" y="5073650"/>
          <p14:tracePt t="38776" x="9271000" y="5048250"/>
          <p14:tracePt t="38784" x="9220200" y="5022850"/>
          <p14:tracePt t="38792" x="9169400" y="4997450"/>
          <p14:tracePt t="38800" x="9105900" y="4972050"/>
          <p14:tracePt t="38809" x="9067800" y="4972050"/>
          <p14:tracePt t="38816" x="9004300" y="4946650"/>
          <p14:tracePt t="38825" x="8939213" y="4933950"/>
          <p14:tracePt t="38832" x="8875713" y="4919663"/>
          <p14:tracePt t="38842" x="8850313" y="4906963"/>
          <p14:tracePt t="38848" x="8799513" y="4894263"/>
          <p14:tracePt t="38857" x="8748713" y="4881563"/>
          <p14:tracePt t="38864" x="8723313" y="4881563"/>
          <p14:tracePt t="38875" x="8672513" y="4868863"/>
          <p14:tracePt t="38880" x="8647113" y="4868863"/>
          <p14:tracePt t="38888" x="8596313" y="4856163"/>
          <p14:tracePt t="38898" x="8556625" y="4856163"/>
          <p14:tracePt t="38905" x="8455025" y="4830763"/>
          <p14:tracePt t="38912" x="8391525" y="4818063"/>
          <p14:tracePt t="38920" x="8315325" y="4805363"/>
          <p14:tracePt t="38928" x="8251825" y="4792663"/>
          <p14:tracePt t="38940" x="8161338" y="4779963"/>
          <p14:tracePt t="38945" x="8123238" y="4779963"/>
          <p14:tracePt t="38954" x="8034338" y="4767263"/>
          <p14:tracePt t="38960" x="7958138" y="4767263"/>
          <p14:tracePt t="38968" x="7869238" y="4754563"/>
          <p14:tracePt t="38976" x="7791450" y="4754563"/>
          <p14:tracePt t="38984" x="7702550" y="4754563"/>
          <p14:tracePt t="38992" x="7664450" y="4754563"/>
          <p14:tracePt t="39007" x="7575550" y="4754563"/>
          <p14:tracePt t="39010" x="7486650" y="4754563"/>
          <p14:tracePt t="39018" x="7435850" y="4754563"/>
          <p14:tracePt t="39026" x="7332663" y="4754563"/>
          <p14:tracePt t="39034" x="7231063" y="4754563"/>
          <p14:tracePt t="39042" x="7180263" y="4754563"/>
          <p14:tracePt t="39050" x="7065963" y="4754563"/>
          <p14:tracePt t="39058" x="6950075" y="4754563"/>
          <p14:tracePt t="39066" x="6886575" y="4754563"/>
          <p14:tracePt t="39074" x="6746875" y="4754563"/>
          <p14:tracePt t="39082" x="6683375" y="4754563"/>
          <p14:tracePt t="39090" x="6554788" y="4754563"/>
          <p14:tracePt t="39098" x="6478588" y="4754563"/>
          <p14:tracePt t="39106" x="6351588" y="4754563"/>
          <p14:tracePt t="39114" x="6273800" y="4754563"/>
          <p14:tracePt t="39123" x="6210300" y="4754563"/>
          <p14:tracePt t="39130" x="6070600" y="4754563"/>
          <p14:tracePt t="39143" x="6007100" y="4754563"/>
          <p14:tracePt t="39146" x="5865813" y="4767263"/>
          <p14:tracePt t="39154" x="5802313" y="4767263"/>
          <p14:tracePt t="39162" x="5738813" y="4779963"/>
          <p14:tracePt t="39172" x="5611813" y="4792663"/>
          <p14:tracePt t="39178" x="5548313" y="4792663"/>
          <p14:tracePt t="39188" x="5483225" y="4805363"/>
          <p14:tracePt t="39194" x="5368925" y="4805363"/>
          <p14:tracePt t="39204" x="5318125" y="4818063"/>
          <p14:tracePt t="39211" x="5267325" y="4818063"/>
          <p14:tracePt t="39218" x="5178425" y="4818063"/>
          <p14:tracePt t="39226" x="5126038" y="4830763"/>
          <p14:tracePt t="39235" x="5075238" y="4830763"/>
          <p14:tracePt t="39242" x="5037138" y="4830763"/>
          <p14:tracePt t="39250" x="4948238" y="4843463"/>
          <p14:tracePt t="39258" x="4910138" y="4843463"/>
          <p14:tracePt t="39268" x="4872038" y="4843463"/>
          <p14:tracePt t="39276" x="4833938" y="4856163"/>
          <p14:tracePt t="39282" x="4756150" y="4868863"/>
          <p14:tracePt t="39290" x="4718050" y="4868863"/>
          <p14:tracePt t="39300" x="4679950" y="4881563"/>
          <p14:tracePt t="39308" x="4654550" y="4894263"/>
          <p14:tracePt t="39316" x="4629150" y="4894263"/>
          <p14:tracePt t="39325" x="4603750" y="4919663"/>
          <p14:tracePt t="39332" x="4591050" y="4933950"/>
          <p14:tracePt t="39340" x="4578350" y="4946650"/>
          <p14:tracePt t="39348" x="4565650" y="4959350"/>
          <p14:tracePt t="39364" x="4552950" y="4972050"/>
          <p14:tracePt t="39390" x="4540250" y="4984750"/>
          <p14:tracePt t="39413" x="4540250" y="4997450"/>
          <p14:tracePt t="39422" x="4527550" y="5010150"/>
          <p14:tracePt t="39429" x="4514850" y="5022850"/>
          <p14:tracePt t="39461" x="4514850" y="5035550"/>
          <p14:tracePt t="39464" x="4502150" y="5086350"/>
          <p14:tracePt t="39474" x="4502150" y="5124450"/>
          <p14:tracePt t="39485" x="4502150" y="5137150"/>
          <p14:tracePt t="39492" x="4502150" y="5149850"/>
          <p14:tracePt t="39503" x="4489450" y="5162550"/>
          <p14:tracePt t="39525" x="4489450" y="5175250"/>
          <p14:tracePt t="39573" x="4489450" y="5187950"/>
          <p14:tracePt t="39589" x="4489450" y="5200650"/>
          <p14:tracePt t="39615" x="4489450" y="5213350"/>
          <p14:tracePt t="39623" x="4489450" y="5226050"/>
          <p14:tracePt t="39643" x="4489450" y="5238750"/>
          <p14:tracePt t="39647" x="4489450" y="5251450"/>
          <p14:tracePt t="39655" x="4502150" y="5276850"/>
          <p14:tracePt t="39663" x="4514850" y="5302250"/>
          <p14:tracePt t="39671" x="4527550" y="5327650"/>
          <p14:tracePt t="39679" x="4552950" y="5367338"/>
          <p14:tracePt t="39687" x="4565650" y="5392738"/>
          <p14:tracePt t="39695" x="4578350" y="5405438"/>
          <p14:tracePt t="39703" x="4603750" y="5430838"/>
          <p14:tracePt t="39711" x="4641850" y="5456238"/>
          <p14:tracePt t="39719" x="4667250" y="5481638"/>
          <p14:tracePt t="39727" x="4679950" y="5494338"/>
          <p14:tracePt t="39735" x="4718050" y="5507038"/>
          <p14:tracePt t="39743" x="4743450" y="5532438"/>
          <p14:tracePt t="39751" x="4770438" y="5545138"/>
          <p14:tracePt t="39759" x="4821238" y="5557838"/>
          <p14:tracePt t="39767" x="4872038" y="5570538"/>
          <p14:tracePt t="39778" x="4897438" y="5583238"/>
          <p14:tracePt t="39783" x="4973638" y="5595938"/>
          <p14:tracePt t="39791" x="5024438" y="5608638"/>
          <p14:tracePt t="39799" x="5113338" y="5621338"/>
          <p14:tracePt t="39810" x="5178425" y="5634038"/>
          <p14:tracePt t="39819" x="5292725" y="5646738"/>
          <p14:tracePt t="39827" x="5432425" y="5672138"/>
          <p14:tracePt t="39835" x="5573713" y="5697538"/>
          <p14:tracePt t="39845" x="5649913" y="5710238"/>
          <p14:tracePt t="39851" x="5802313" y="5735638"/>
          <p14:tracePt t="39859" x="5891213" y="5748338"/>
          <p14:tracePt t="39871" x="5969000" y="5761038"/>
          <p14:tracePt t="39878" x="6121400" y="5788025"/>
          <p14:tracePt t="39885" x="6210300" y="5788025"/>
          <p14:tracePt t="39893" x="6376988" y="5813425"/>
          <p14:tracePt t="39902" x="6478588" y="5826125"/>
          <p14:tracePt t="39909" x="6567488" y="5838825"/>
          <p14:tracePt t="39917" x="6772275" y="5864225"/>
          <p14:tracePt t="39926" x="6873875" y="5876925"/>
          <p14:tracePt t="39933" x="6988175" y="5876925"/>
          <p14:tracePt t="39942" x="7218363" y="5876925"/>
          <p14:tracePt t="39949" x="7332663" y="5876925"/>
          <p14:tracePt t="39959" x="7461250" y="5876925"/>
          <p14:tracePt t="39965" x="7702550" y="5864225"/>
          <p14:tracePt t="39974" x="7818438" y="5838825"/>
          <p14:tracePt t="39981" x="7932738" y="5826125"/>
          <p14:tracePt t="39989" x="8148638" y="5813425"/>
          <p14:tracePt t="40010" x="8366125" y="5800725"/>
          <p14:tracePt t="40013" x="8467725" y="5800725"/>
          <p14:tracePt t="40021" x="8659813" y="5800725"/>
          <p14:tracePt t="40029" x="8748713" y="5800725"/>
          <p14:tracePt t="40037" x="8875713" y="5788025"/>
          <p14:tracePt t="40045" x="8951913" y="5773738"/>
          <p14:tracePt t="40053" x="9029700" y="5773738"/>
          <p14:tracePt t="40061" x="9080500" y="5761038"/>
          <p14:tracePt t="40069" x="9105900" y="5748338"/>
          <p14:tracePt t="40077" x="9144000" y="5722938"/>
          <p14:tracePt t="40085" x="9156700" y="5710238"/>
          <p14:tracePt t="40093" x="9182100" y="5684838"/>
          <p14:tracePt t="40105" x="9207500" y="5659438"/>
          <p14:tracePt t="40109" x="9220200" y="5646738"/>
          <p14:tracePt t="40117" x="9245600" y="5608638"/>
          <p14:tracePt t="40128" x="9283700" y="5583238"/>
          <p14:tracePt t="40133" x="9296400" y="5570538"/>
          <p14:tracePt t="40143" x="9309100" y="5557838"/>
          <p14:tracePt t="40151" x="9321800" y="5545138"/>
          <p14:tracePt t="40160" x="9321800" y="5532438"/>
          <p14:tracePt t="40169" x="9336088" y="5519738"/>
          <p14:tracePt t="40175" x="9348788" y="5519738"/>
          <p14:tracePt t="40183" x="9348788" y="5507038"/>
          <p14:tracePt t="40194" x="9361488" y="5494338"/>
          <p14:tracePt t="40201" x="9361488" y="5481638"/>
          <p14:tracePt t="40207" x="9374188" y="5468938"/>
          <p14:tracePt t="40216" x="9374188" y="5456238"/>
          <p14:tracePt t="40225" x="9386888" y="5456238"/>
          <p14:tracePt t="40232" x="9386888" y="5443538"/>
          <p14:tracePt t="40270" x="9399588" y="5443538"/>
          <p14:tracePt t="40278" x="9399588" y="5430838"/>
          <p14:tracePt t="40286" x="9399588" y="5418138"/>
          <p14:tracePt t="40334" x="9412288" y="5418138"/>
          <p14:tracePt t="40490" x="0" y="0"/>
        </p14:tracePtLst>
        <p14:tracePtLst>
          <p14:tracePt t="42189" x="5943600" y="2243138"/>
          <p14:tracePt t="42193" x="5930900" y="2243138"/>
          <p14:tracePt t="42213" x="5930900" y="2230438"/>
          <p14:tracePt t="42220" x="5918200" y="2230438"/>
          <p14:tracePt t="42225" x="5903913" y="2217738"/>
          <p14:tracePt t="42233" x="5891213" y="2217738"/>
          <p14:tracePt t="42243" x="5878513" y="2205038"/>
          <p14:tracePt t="42249" x="5865813" y="2192338"/>
          <p14:tracePt t="42258" x="5853113" y="2192338"/>
          <p14:tracePt t="42265" x="5815013" y="2179638"/>
          <p14:tracePt t="42274" x="5802313" y="2166938"/>
          <p14:tracePt t="42281" x="5751513" y="2154238"/>
          <p14:tracePt t="42289" x="5726113" y="2154238"/>
          <p14:tracePt t="42297" x="5700713" y="2154238"/>
          <p14:tracePt t="42305" x="5637213" y="2141538"/>
          <p14:tracePt t="42313" x="5611813" y="2141538"/>
          <p14:tracePt t="42321" x="5573713" y="2128838"/>
          <p14:tracePt t="42329" x="5508625" y="2128838"/>
          <p14:tracePt t="42337" x="5483225" y="2116138"/>
          <p14:tracePt t="42345" x="5445125" y="2116138"/>
          <p14:tracePt t="42353" x="5368925" y="2103438"/>
          <p14:tracePt t="42361" x="5330825" y="2103438"/>
          <p14:tracePt t="42369" x="5292725" y="2103438"/>
          <p14:tracePt t="42377" x="5216525" y="2103438"/>
          <p14:tracePt t="42385" x="5165725" y="2090738"/>
          <p14:tracePt t="42393" x="5113338" y="2090738"/>
          <p14:tracePt t="42401" x="5011738" y="2078038"/>
          <p14:tracePt t="42409" x="4948238" y="2078038"/>
          <p14:tracePt t="42419" x="4897438" y="2078038"/>
          <p14:tracePt t="42427" x="4770438" y="2065338"/>
          <p14:tracePt t="42435" x="4705350" y="2065338"/>
          <p14:tracePt t="42447" x="4641850" y="2065338"/>
          <p14:tracePt t="42450" x="4514850" y="2052638"/>
          <p14:tracePt t="42460" x="4451350" y="2052638"/>
          <p14:tracePt t="42467" x="4400550" y="2052638"/>
          <p14:tracePt t="42477" x="4284663" y="2052638"/>
          <p14:tracePt t="42483" x="4233863" y="2052638"/>
          <p14:tracePt t="42491" x="4183063" y="2052638"/>
          <p14:tracePt t="42499" x="4094163" y="2052638"/>
          <p14:tracePt t="42508" x="4056063" y="2052638"/>
          <p14:tracePt t="42515" x="4017963" y="2052638"/>
          <p14:tracePt t="42524" x="3940175" y="2065338"/>
          <p14:tracePt t="42531" x="3914775" y="2065338"/>
          <p14:tracePt t="42539" x="3876675" y="2078038"/>
          <p14:tracePt t="42547" x="3825875" y="2090738"/>
          <p14:tracePt t="42555" x="3813175" y="2090738"/>
          <p14:tracePt t="42563" x="3800475" y="2103438"/>
          <p14:tracePt t="42572" x="3787775" y="2116138"/>
          <p14:tracePt t="42579" x="3775075" y="2128838"/>
          <p14:tracePt t="42587" x="3762375" y="2128838"/>
          <p14:tracePt t="42595" x="3762375" y="2141538"/>
          <p14:tracePt t="42603" x="3749675" y="2154238"/>
          <p14:tracePt t="42611" x="3736975" y="2179638"/>
          <p14:tracePt t="42619" x="3736975" y="2192338"/>
          <p14:tracePt t="42630" x="3736975" y="2217738"/>
          <p14:tracePt t="42635" x="3724275" y="2230438"/>
          <p14:tracePt t="42643" x="3724275" y="2243138"/>
          <p14:tracePt t="42650" x="3724275" y="2281238"/>
          <p14:tracePt t="42660" x="3736975" y="2319338"/>
          <p14:tracePt t="42667" x="3749675" y="2344738"/>
          <p14:tracePt t="42678" x="3762375" y="2371725"/>
          <p14:tracePt t="42683" x="3787775" y="2397125"/>
          <p14:tracePt t="42693" x="3825875" y="2422525"/>
          <p14:tracePt t="42701" x="3863975" y="2460625"/>
          <p14:tracePt t="42709" x="3914775" y="2486025"/>
          <p14:tracePt t="42716" x="4030663" y="2562225"/>
          <p14:tracePt t="42722" x="4106863" y="2600325"/>
          <p14:tracePt t="42732" x="4195763" y="2625725"/>
          <p14:tracePt t="42741" x="4284663" y="2651125"/>
          <p14:tracePt t="42748" x="4387850" y="2676525"/>
          <p14:tracePt t="42756" x="4489450" y="2701925"/>
          <p14:tracePt t="42764" x="4591050" y="2714625"/>
          <p14:tracePt t="42773" x="4795838" y="2752725"/>
          <p14:tracePt t="42780" x="4897438" y="2765425"/>
          <p14:tracePt t="42788" x="4999038" y="2792413"/>
          <p14:tracePt t="42796" x="5087938" y="2805113"/>
          <p14:tracePt t="42804" x="5280025" y="2830513"/>
          <p14:tracePt t="42812" x="5381625" y="2843213"/>
          <p14:tracePt t="42820" x="5470525" y="2855913"/>
          <p14:tracePt t="42828" x="5573713" y="2868613"/>
          <p14:tracePt t="42836" x="5776913" y="2881313"/>
          <p14:tracePt t="42844" x="5878513" y="2881313"/>
          <p14:tracePt t="42852" x="5969000" y="2881313"/>
          <p14:tracePt t="42860" x="6159500" y="2881313"/>
          <p14:tracePt t="42868" x="6248400" y="2881313"/>
          <p14:tracePt t="42876" x="6427788" y="2855913"/>
          <p14:tracePt t="42884" x="6516688" y="2843213"/>
          <p14:tracePt t="42892" x="6696075" y="2805113"/>
          <p14:tracePt t="42901" x="6784975" y="2778125"/>
          <p14:tracePt t="42908" x="6950075" y="2740025"/>
          <p14:tracePt t="42916" x="7038975" y="2714625"/>
          <p14:tracePt t="42925" x="7192963" y="2676525"/>
          <p14:tracePt t="42933" x="7281863" y="2663825"/>
          <p14:tracePt t="42940" x="7421563" y="2625725"/>
          <p14:tracePt t="42948" x="7486650" y="2613025"/>
          <p14:tracePt t="42958" x="7588250" y="2587625"/>
          <p14:tracePt t="42964" x="7626350" y="2574925"/>
          <p14:tracePt t="42973" x="7689850" y="2549525"/>
          <p14:tracePt t="42982" x="7702550" y="2549525"/>
          <p14:tracePt t="42988" x="7702550" y="2536825"/>
          <p14:tracePt t="42998" x="7715250" y="2536825"/>
          <p14:tracePt t="43004" x="7715250" y="2524125"/>
          <p14:tracePt t="43014" x="7715250" y="2511425"/>
          <p14:tracePt t="43023" x="7715250" y="2498725"/>
          <p14:tracePt t="43042" x="7715250" y="2486025"/>
          <p14:tracePt t="43046" x="7702550" y="2473325"/>
          <p14:tracePt t="43054" x="7689850" y="2460625"/>
          <p14:tracePt t="43062" x="7677150" y="2460625"/>
          <p14:tracePt t="43070" x="7651750" y="2447925"/>
          <p14:tracePt t="43078" x="7639050" y="2435225"/>
          <p14:tracePt t="43086" x="7626350" y="2435225"/>
          <p14:tracePt t="43094" x="7600950" y="2422525"/>
          <p14:tracePt t="43102" x="7575550" y="2422525"/>
          <p14:tracePt t="43110" x="7550150" y="2409825"/>
          <p14:tracePt t="43126" x="7408863" y="2384425"/>
          <p14:tracePt t="43141" x="7319963" y="2371725"/>
          <p14:tracePt t="43143" x="7231063" y="2359025"/>
          <p14:tracePt t="43150" x="7104063" y="2332038"/>
          <p14:tracePt t="43158" x="7038975" y="2319338"/>
          <p14:tracePt t="43166" x="6911975" y="2293938"/>
          <p14:tracePt t="43175" x="6772275" y="2268538"/>
          <p14:tracePt t="43182" x="6630988" y="2255838"/>
          <p14:tracePt t="43192" x="6567488" y="2243138"/>
          <p14:tracePt t="43198" x="6440488" y="2230438"/>
          <p14:tracePt t="43208" x="6326188" y="2217738"/>
          <p14:tracePt t="43214" x="6288088" y="2217738"/>
          <p14:tracePt t="43222" x="6223000" y="2205038"/>
          <p14:tracePt t="43230" x="6184900" y="2205038"/>
          <p14:tracePt t="43329" x="0" y="0"/>
        </p14:tracePtLst>
        <p14:tracePtLst>
          <p14:tracePt t="44568" x="6032500" y="2549525"/>
          <p14:tracePt t="44572" x="6019800" y="2549525"/>
          <p14:tracePt t="44588" x="6007100" y="2549525"/>
          <p14:tracePt t="44604" x="5994400" y="2549525"/>
          <p14:tracePt t="44613" x="5981700" y="2536825"/>
          <p14:tracePt t="44620" x="5956300" y="2536825"/>
          <p14:tracePt t="44634" x="5943600" y="2536825"/>
          <p14:tracePt t="44636" x="5930900" y="2524125"/>
          <p14:tracePt t="44644" x="5903913" y="2524125"/>
          <p14:tracePt t="44652" x="5865813" y="2524125"/>
          <p14:tracePt t="44660" x="5840413" y="2511425"/>
          <p14:tracePt t="44668" x="5802313" y="2511425"/>
          <p14:tracePt t="44676" x="5764213" y="2498725"/>
          <p14:tracePt t="44684" x="5726113" y="2498725"/>
          <p14:tracePt t="44697" x="5713413" y="2498725"/>
          <p14:tracePt t="44702" x="5662613" y="2486025"/>
          <p14:tracePt t="44710" x="5611813" y="2473325"/>
          <p14:tracePt t="44720" x="5586413" y="2473325"/>
          <p14:tracePt t="44726" x="5508625" y="2447925"/>
          <p14:tracePt t="44734" x="5432425" y="2435225"/>
          <p14:tracePt t="44742" x="5394325" y="2422525"/>
          <p14:tracePt t="44753" x="5305425" y="2409825"/>
          <p14:tracePt t="44758" x="5216525" y="2397125"/>
          <p14:tracePt t="44766" x="5178425" y="2397125"/>
          <p14:tracePt t="44774" x="5100638" y="2397125"/>
          <p14:tracePt t="44783" x="5075238" y="2397125"/>
          <p14:tracePt t="44790" x="4999038" y="2384425"/>
          <p14:tracePt t="44798" x="4948238" y="2384425"/>
          <p14:tracePt t="44807" x="4922838" y="2384425"/>
          <p14:tracePt t="44814" x="4872038" y="2384425"/>
          <p14:tracePt t="44822" x="4859338" y="2384425"/>
          <p14:tracePt t="44830" x="4821238" y="2384425"/>
          <p14:tracePt t="44838" x="4795838" y="2384425"/>
          <p14:tracePt t="44846" x="4756150" y="2384425"/>
          <p14:tracePt t="44854" x="4743450" y="2384425"/>
          <p14:tracePt t="44862" x="4692650" y="2397125"/>
          <p14:tracePt t="44870" x="4667250" y="2397125"/>
          <p14:tracePt t="44878" x="4629150" y="2397125"/>
          <p14:tracePt t="44886" x="4578350" y="2397125"/>
          <p14:tracePt t="44894" x="4540250" y="2397125"/>
          <p14:tracePt t="44902" x="4464050" y="2409825"/>
          <p14:tracePt t="44910" x="4425950" y="2422525"/>
          <p14:tracePt t="44918" x="4348163" y="2435225"/>
          <p14:tracePt t="44926" x="4310063" y="2447925"/>
          <p14:tracePt t="44934" x="4271963" y="2447925"/>
          <p14:tracePt t="44942" x="4195763" y="2460625"/>
          <p14:tracePt t="44951" x="4170363" y="2473325"/>
          <p14:tracePt t="44958" x="4106863" y="2473325"/>
          <p14:tracePt t="44968" x="4081463" y="2486025"/>
          <p14:tracePt t="44975" x="4056063" y="2486025"/>
          <p14:tracePt t="44985" x="4030663" y="2498725"/>
          <p14:tracePt t="44992" x="4017963" y="2498725"/>
          <p14:tracePt t="45010" x="3990975" y="2511425"/>
          <p14:tracePt t="45016" x="3965575" y="2524125"/>
          <p14:tracePt t="45024" x="3952875" y="2536825"/>
          <p14:tracePt t="45042" x="3940175" y="2549525"/>
          <p14:tracePt t="45048" x="3940175" y="2562225"/>
          <p14:tracePt t="45057" x="3940175" y="2574925"/>
          <p14:tracePt t="45064" x="3927475" y="2587625"/>
          <p14:tracePt t="45072" x="3927475" y="2625725"/>
          <p14:tracePt t="45080" x="3927475" y="2638425"/>
          <p14:tracePt t="45088" x="3927475" y="2663825"/>
          <p14:tracePt t="45096" x="3927475" y="2689225"/>
          <p14:tracePt t="45104" x="3927475" y="2701925"/>
          <p14:tracePt t="45112" x="3940175" y="2727325"/>
          <p14:tracePt t="45120" x="3965575" y="2752725"/>
          <p14:tracePt t="45128" x="3978275" y="2765425"/>
          <p14:tracePt t="45152" x="3990975" y="2778125"/>
          <p14:tracePt t="45161" x="4017963" y="2830513"/>
          <p14:tracePt t="45168" x="4056063" y="2855913"/>
          <p14:tracePt t="45176" x="4081463" y="2868613"/>
          <p14:tracePt t="45188" x="4106863" y="2881313"/>
          <p14:tracePt t="45192" x="4132263" y="2906713"/>
          <p14:tracePt t="45200" x="4183063" y="2919413"/>
          <p14:tracePt t="45209" x="4221163" y="2944813"/>
          <p14:tracePt t="45218" x="4271963" y="2970213"/>
          <p14:tracePt t="45224" x="4322763" y="2995613"/>
          <p14:tracePt t="45232" x="4373563" y="3008313"/>
          <p14:tracePt t="45240" x="4425950" y="3021013"/>
          <p14:tracePt t="45250" x="4476750" y="3046413"/>
          <p14:tracePt t="45257" x="4578350" y="3059113"/>
          <p14:tracePt t="45264" x="4641850" y="3071813"/>
          <p14:tracePt t="45272" x="4692650" y="3071813"/>
          <p14:tracePt t="45282" x="4743450" y="3084513"/>
          <p14:tracePt t="45290" x="4795838" y="3084513"/>
          <p14:tracePt t="45298" x="4846638" y="3084513"/>
          <p14:tracePt t="45307" x="4897438" y="3084513"/>
          <p14:tracePt t="45314" x="4935538" y="3084513"/>
          <p14:tracePt t="45322" x="4986338" y="3084513"/>
          <p14:tracePt t="45330" x="5037138" y="3084513"/>
          <p14:tracePt t="45338" x="5087938" y="3084513"/>
          <p14:tracePt t="45346" x="5126038" y="3084513"/>
          <p14:tracePt t="45354" x="5203825" y="3084513"/>
          <p14:tracePt t="45362" x="5241925" y="3084513"/>
          <p14:tracePt t="45370" x="5267325" y="3084513"/>
          <p14:tracePt t="45378" x="5305425" y="3084513"/>
          <p14:tracePt t="45386" x="5330825" y="3084513"/>
          <p14:tracePt t="45394" x="5381625" y="3084513"/>
          <p14:tracePt t="45402" x="5419725" y="3084513"/>
          <p14:tracePt t="45410" x="5470525" y="3084513"/>
          <p14:tracePt t="45418" x="5521325" y="3084513"/>
          <p14:tracePt t="45426" x="5573713" y="3097213"/>
          <p14:tracePt t="45434" x="5624513" y="3097213"/>
          <p14:tracePt t="45442" x="5675313" y="3097213"/>
          <p14:tracePt t="45450" x="5789613" y="3097213"/>
          <p14:tracePt t="45458" x="5840413" y="3097213"/>
          <p14:tracePt t="45466" x="5891213" y="3097213"/>
          <p14:tracePt t="45474" x="5930900" y="3097213"/>
          <p14:tracePt t="45482" x="5969000" y="3097213"/>
          <p14:tracePt t="45490" x="5994400" y="3097213"/>
          <p14:tracePt t="45498" x="6019800" y="3097213"/>
          <p14:tracePt t="45507" x="6032500" y="3097213"/>
          <p14:tracePt t="45514" x="6057900" y="3097213"/>
          <p14:tracePt t="45522" x="6070600" y="3097213"/>
          <p14:tracePt t="45533" x="6083300" y="3097213"/>
          <p14:tracePt t="45538" x="6096000" y="3097213"/>
          <p14:tracePt t="45548" x="6121400" y="3097213"/>
          <p14:tracePt t="45557" x="6146800" y="3097213"/>
          <p14:tracePt t="45564" x="6159500" y="3097213"/>
          <p14:tracePt t="45572" x="6184900" y="3097213"/>
          <p14:tracePt t="45580" x="6210300" y="3097213"/>
          <p14:tracePt t="45588" x="6235700" y="3097213"/>
          <p14:tracePt t="45596" x="6273800" y="3097213"/>
          <p14:tracePt t="45604" x="6300788" y="3097213"/>
          <p14:tracePt t="45612" x="6338888" y="3097213"/>
          <p14:tracePt t="45620" x="6389688" y="3097213"/>
          <p14:tracePt t="45628" x="6427788" y="3097213"/>
          <p14:tracePt t="45636" x="6453188" y="3097213"/>
          <p14:tracePt t="45644" x="6491288" y="3097213"/>
          <p14:tracePt t="45652" x="6529388" y="3097213"/>
          <p14:tracePt t="45660" x="6554788" y="3097213"/>
          <p14:tracePt t="45668" x="6580188" y="3097213"/>
          <p14:tracePt t="45676" x="6605588" y="3097213"/>
          <p14:tracePt t="45684" x="6618288" y="3109913"/>
          <p14:tracePt t="45692" x="6643688" y="3109913"/>
          <p14:tracePt t="45700" x="6670675" y="3109913"/>
          <p14:tracePt t="45708" x="6696075" y="3109913"/>
          <p14:tracePt t="45716" x="6721475" y="3109913"/>
          <p14:tracePt t="45724" x="6759575" y="3109913"/>
          <p14:tracePt t="45732" x="6784975" y="3109913"/>
          <p14:tracePt t="45741" x="6810375" y="3109913"/>
          <p14:tracePt t="45749" x="6835775" y="3097213"/>
          <p14:tracePt t="45757" x="6848475" y="3097213"/>
          <p14:tracePt t="45764" x="6873875" y="3097213"/>
          <p14:tracePt t="45772" x="6899275" y="3084513"/>
          <p14:tracePt t="45782" x="6911975" y="3084513"/>
          <p14:tracePt t="45788" x="6937375" y="3084513"/>
          <p14:tracePt t="45798" x="6962775" y="3071813"/>
          <p14:tracePt t="45804" x="6988175" y="3071813"/>
          <p14:tracePt t="45816" x="7000875" y="3059113"/>
          <p14:tracePt t="45822" x="7013575" y="3059113"/>
          <p14:tracePt t="45829" x="7038975" y="3046413"/>
          <p14:tracePt t="45838" x="7065963" y="3033713"/>
          <p14:tracePt t="45846" x="7078663" y="3033713"/>
          <p14:tracePt t="45854" x="7104063" y="3021013"/>
          <p14:tracePt t="45868" x="7129463" y="3008313"/>
          <p14:tracePt t="45879" x="7142163" y="3008313"/>
          <p14:tracePt t="45886" x="7167563" y="2995613"/>
          <p14:tracePt t="45894" x="7180263" y="2995613"/>
          <p14:tracePt t="45902" x="7192963" y="2982913"/>
          <p14:tracePt t="45911" x="7205663" y="2982913"/>
          <p14:tracePt t="45918" x="7218363" y="2982913"/>
          <p14:tracePt t="45926" x="7231063" y="2970213"/>
          <p14:tracePt t="45942" x="7243763" y="2970213"/>
          <p14:tracePt t="45950" x="7256463" y="2957513"/>
          <p14:tracePt t="45958" x="7269163" y="2957513"/>
          <p14:tracePt t="45966" x="7294563" y="2944813"/>
          <p14:tracePt t="45974" x="7307263" y="2944813"/>
          <p14:tracePt t="45982" x="7319963" y="2932113"/>
          <p14:tracePt t="45998" x="7332663" y="2919413"/>
          <p14:tracePt t="46008" x="7345363" y="2919413"/>
          <p14:tracePt t="46015" x="7358063" y="2906713"/>
          <p14:tracePt t="46038" x="7370763" y="2906713"/>
          <p14:tracePt t="46064" x="7370763" y="2894013"/>
          <p14:tracePt t="46079" x="7383463" y="2894013"/>
          <p14:tracePt t="46095" x="7383463" y="2881313"/>
          <p14:tracePt t="46102" x="7383463" y="2868613"/>
          <p14:tracePt t="46113" x="7396163" y="2868613"/>
          <p14:tracePt t="46120" x="7396163" y="2855913"/>
          <p14:tracePt t="46136" x="7396163" y="2843213"/>
          <p14:tracePt t="46152" x="7396163" y="2830513"/>
          <p14:tracePt t="46160" x="7408863" y="2830513"/>
          <p14:tracePt t="46690" x="7408863" y="2817813"/>
          <p14:tracePt t="46869" x="7421563" y="2817813"/>
          <p14:tracePt t="46880" x="7421563" y="2805113"/>
          <p14:tracePt t="47611" x="0" y="0"/>
        </p14:tracePtLst>
        <p14:tracePtLst>
          <p14:tracePt t="49974" x="6300788" y="2982913"/>
          <p14:tracePt t="49991" x="6288088" y="2982913"/>
          <p14:tracePt t="50007" x="6273800" y="2982913"/>
          <p14:tracePt t="50034" x="6261100" y="2982913"/>
          <p14:tracePt t="50039" x="6248400" y="2970213"/>
          <p14:tracePt t="50047" x="6235700" y="2970213"/>
          <p14:tracePt t="50055" x="6223000" y="2970213"/>
          <p14:tracePt t="50066" x="6197600" y="2970213"/>
          <p14:tracePt t="50071" x="6184900" y="2957513"/>
          <p14:tracePt t="50079" x="6146800" y="2957513"/>
          <p14:tracePt t="50087" x="6121400" y="2944813"/>
          <p14:tracePt t="50097" x="6083300" y="2944813"/>
          <p14:tracePt t="50105" x="6032500" y="2932113"/>
          <p14:tracePt t="50112" x="5981700" y="2919413"/>
          <p14:tracePt t="50121" x="5930900" y="2906713"/>
          <p14:tracePt t="50129" x="5865813" y="2894013"/>
          <p14:tracePt t="50137" x="5789613" y="2881313"/>
          <p14:tracePt t="50145" x="5713413" y="2855913"/>
          <p14:tracePt t="50153" x="5535613" y="2830513"/>
          <p14:tracePt t="50161" x="5445125" y="2817813"/>
          <p14:tracePt t="50171" x="5368925" y="2792413"/>
          <p14:tracePt t="50178" x="5292725" y="2778125"/>
          <p14:tracePt t="50185" x="5203825" y="2765425"/>
          <p14:tracePt t="50194" x="5138738" y="2765425"/>
          <p14:tracePt t="50202" x="4999038" y="2752725"/>
          <p14:tracePt t="50209" x="4948238" y="2752725"/>
          <p14:tracePt t="50217" x="4884738" y="2752725"/>
          <p14:tracePt t="50225" x="4846638" y="2752725"/>
          <p14:tracePt t="50237" x="4795838" y="2752725"/>
          <p14:tracePt t="50241" x="4718050" y="2752725"/>
          <p14:tracePt t="50261" x="4667250" y="2765425"/>
          <p14:tracePt t="50276" x="4616450" y="2778125"/>
          <p14:tracePt t="50283" x="4565650" y="2805113"/>
          <p14:tracePt t="50289" x="4540250" y="2817813"/>
          <p14:tracePt t="50299" x="4527550" y="2817813"/>
          <p14:tracePt t="50305" x="4502150" y="2830513"/>
          <p14:tracePt t="50313" x="4489450" y="2843213"/>
          <p14:tracePt t="50321" x="4476750" y="2855913"/>
          <p14:tracePt t="50331" x="4451350" y="2868613"/>
          <p14:tracePt t="50337" x="4425950" y="2894013"/>
          <p14:tracePt t="50345" x="4400550" y="2906713"/>
          <p14:tracePt t="50353" x="4387850" y="2919413"/>
          <p14:tracePt t="50360" x="4373563" y="2932113"/>
          <p14:tracePt t="50369" x="4360863" y="2957513"/>
          <p14:tracePt t="50378" x="4348163" y="2970213"/>
          <p14:tracePt t="50386" x="4348163" y="2995613"/>
          <p14:tracePt t="50394" x="4335463" y="3008313"/>
          <p14:tracePt t="50402" x="4335463" y="3033713"/>
          <p14:tracePt t="50410" x="4335463" y="3046413"/>
          <p14:tracePt t="50418" x="4335463" y="3071813"/>
          <p14:tracePt t="50426" x="4335463" y="3097213"/>
          <p14:tracePt t="50434" x="4348163" y="3109913"/>
          <p14:tracePt t="50443" x="4360863" y="3135313"/>
          <p14:tracePt t="50450" x="4373563" y="3160713"/>
          <p14:tracePt t="50458" x="4400550" y="3198813"/>
          <p14:tracePt t="50471" x="4425950" y="3211513"/>
          <p14:tracePt t="50474" x="4438650" y="3225800"/>
          <p14:tracePt t="50482" x="4464050" y="3251200"/>
          <p14:tracePt t="50491" x="4489450" y="3263900"/>
          <p14:tracePt t="50502" x="4514850" y="3276600"/>
          <p14:tracePt t="50506" x="4552950" y="3289300"/>
          <p14:tracePt t="50516" x="4578350" y="3302000"/>
          <p14:tracePt t="50522" x="4616450" y="3314700"/>
          <p14:tracePt t="50533" x="4667250" y="3327400"/>
          <p14:tracePt t="50538" x="4705350" y="3340100"/>
          <p14:tracePt t="50548" x="4770438" y="3365500"/>
          <p14:tracePt t="50554" x="4846638" y="3378200"/>
          <p14:tracePt t="50566" x="4922838" y="3403600"/>
          <p14:tracePt t="50570" x="5011738" y="3429000"/>
          <p14:tracePt t="50580" x="5100638" y="3441700"/>
          <p14:tracePt t="50586" x="5203825" y="3467100"/>
          <p14:tracePt t="50597" x="5318125" y="3479800"/>
          <p14:tracePt t="50602" x="5432425" y="3492500"/>
          <p14:tracePt t="50611" x="5548313" y="3505200"/>
          <p14:tracePt t="50618" x="5662613" y="3517900"/>
          <p14:tracePt t="50628" x="5764213" y="3530600"/>
          <p14:tracePt t="50634" x="5865813" y="3530600"/>
          <p14:tracePt t="50642" x="5956300" y="3530600"/>
          <p14:tracePt t="50650" x="6057900" y="3530600"/>
          <p14:tracePt t="50660" x="6146800" y="3530600"/>
          <p14:tracePt t="50668" x="6235700" y="3530600"/>
          <p14:tracePt t="50674" x="6326188" y="3517900"/>
          <p14:tracePt t="50684" x="6402388" y="3517900"/>
          <p14:tracePt t="50691" x="6478588" y="3505200"/>
          <p14:tracePt t="50700" x="6554788" y="3492500"/>
          <p14:tracePt t="50708" x="6696075" y="3467100"/>
          <p14:tracePt t="50716" x="6772275" y="3454400"/>
          <p14:tracePt t="50724" x="6835775" y="3441700"/>
          <p14:tracePt t="50732" x="6911975" y="3429000"/>
          <p14:tracePt t="50741" x="6988175" y="3416300"/>
          <p14:tracePt t="50751" x="7129463" y="3378200"/>
          <p14:tracePt t="50756" x="7192963" y="3365500"/>
          <p14:tracePt t="50766" x="7256463" y="3352800"/>
          <p14:tracePt t="50772" x="7307263" y="3340100"/>
          <p14:tracePt t="50782" x="7345363" y="3327400"/>
          <p14:tracePt t="50788" x="7370763" y="3314700"/>
          <p14:tracePt t="50798" x="7408863" y="3302000"/>
          <p14:tracePt t="50804" x="7408863" y="3289300"/>
          <p14:tracePt t="50836" x="7408863" y="3276600"/>
          <p14:tracePt t="51192" x="0" y="0"/>
        </p14:tracePtLst>
        <p14:tracePtLst>
          <p14:tracePt t="52662" x="6975475" y="3441700"/>
          <p14:tracePt t="52666" x="6962775" y="3429000"/>
          <p14:tracePt t="52690" x="6962775" y="3416300"/>
          <p14:tracePt t="52699" x="6950075" y="3416300"/>
          <p14:tracePt t="52708" x="6937375" y="3403600"/>
          <p14:tracePt t="52714" x="6924675" y="3390900"/>
          <p14:tracePt t="52722" x="6899275" y="3390900"/>
          <p14:tracePt t="52738" x="6873875" y="3378200"/>
          <p14:tracePt t="52746" x="6848475" y="3365500"/>
          <p14:tracePt t="52754" x="6810375" y="3352800"/>
          <p14:tracePt t="52762" x="6784975" y="3340100"/>
          <p14:tracePt t="52770" x="6734175" y="3340100"/>
          <p14:tracePt t="52778" x="6708775" y="3327400"/>
          <p14:tracePt t="52788" x="6656388" y="3327400"/>
          <p14:tracePt t="52794" x="6630988" y="3314700"/>
          <p14:tracePt t="52805" x="6605588" y="3314700"/>
          <p14:tracePt t="52810" x="6554788" y="3302000"/>
          <p14:tracePt t="52818" x="6529388" y="3302000"/>
          <p14:tracePt t="52826" x="6491288" y="3302000"/>
          <p14:tracePt t="52836" x="6427788" y="3289300"/>
          <p14:tracePt t="52842" x="6389688" y="3289300"/>
          <p14:tracePt t="52850" x="6351588" y="3289300"/>
          <p14:tracePt t="52858" x="6313488" y="3276600"/>
          <p14:tracePt t="52868" x="6223000" y="3276600"/>
          <p14:tracePt t="52879" x="6159500" y="3276600"/>
          <p14:tracePt t="52882" x="6108700" y="3263900"/>
          <p14:tracePt t="52892" x="5994400" y="3263900"/>
          <p14:tracePt t="52899" x="5865813" y="3251200"/>
          <p14:tracePt t="52909" x="5802313" y="3251200"/>
          <p14:tracePt t="52914" x="5662613" y="3251200"/>
          <p14:tracePt t="52925" x="5586413" y="3251200"/>
          <p14:tracePt t="52932" x="5508625" y="3251200"/>
          <p14:tracePt t="52942" x="5356225" y="3251200"/>
          <p14:tracePt t="52948" x="5280025" y="3251200"/>
          <p14:tracePt t="52956" x="5126038" y="3238500"/>
          <p14:tracePt t="52964" x="5062538" y="3238500"/>
          <p14:tracePt t="52972" x="4999038" y="3238500"/>
          <p14:tracePt t="52980" x="4846638" y="3238500"/>
          <p14:tracePt t="52988" x="4783138" y="3238500"/>
          <p14:tracePt t="52996" x="4705350" y="3238500"/>
          <p14:tracePt t="53005" x="4565650" y="3225800"/>
          <p14:tracePt t="53012" x="4502150" y="3225800"/>
          <p14:tracePt t="53021" x="4438650" y="3225800"/>
          <p14:tracePt t="53028" x="4335463" y="3225800"/>
          <p14:tracePt t="53038" x="4259263" y="3225800"/>
          <p14:tracePt t="53044" x="4221163" y="3225800"/>
          <p14:tracePt t="53052" x="4170363" y="3225800"/>
          <p14:tracePt t="53060" x="4119563" y="3238500"/>
          <p14:tracePt t="53069" x="4094163" y="3238500"/>
          <p14:tracePt t="53077" x="4068763" y="3251200"/>
          <p14:tracePt t="53084" x="4056063" y="3263900"/>
          <p14:tracePt t="53092" x="4030663" y="3263900"/>
          <p14:tracePt t="53101" x="4005263" y="3289300"/>
          <p14:tracePt t="53110" x="3990975" y="3302000"/>
          <p14:tracePt t="53116" x="3965575" y="3314700"/>
          <p14:tracePt t="53126" x="3952875" y="3327400"/>
          <p14:tracePt t="53132" x="3927475" y="3352800"/>
          <p14:tracePt t="53142" x="3914775" y="3365500"/>
          <p14:tracePt t="53148" x="3902075" y="3390900"/>
          <p14:tracePt t="53156" x="3889375" y="3403600"/>
          <p14:tracePt t="53164" x="3889375" y="3416300"/>
          <p14:tracePt t="53172" x="3876675" y="3429000"/>
          <p14:tracePt t="53180" x="3876675" y="3441700"/>
          <p14:tracePt t="53188" x="3876675" y="3454400"/>
          <p14:tracePt t="53198" x="3876675" y="3467100"/>
          <p14:tracePt t="53206" x="3876675" y="3479800"/>
          <p14:tracePt t="53214" x="3876675" y="3492500"/>
          <p14:tracePt t="53222" x="3889375" y="3505200"/>
          <p14:tracePt t="53230" x="3889375" y="3517900"/>
          <p14:tracePt t="53238" x="3914775" y="3530600"/>
          <p14:tracePt t="53246" x="3927475" y="3543300"/>
          <p14:tracePt t="53257" x="3965575" y="3581400"/>
          <p14:tracePt t="53262" x="4005263" y="3606800"/>
          <p14:tracePt t="53272" x="4030663" y="3632200"/>
          <p14:tracePt t="53278" x="4094163" y="3659188"/>
          <p14:tracePt t="53286" x="4119563" y="3684588"/>
          <p14:tracePt t="53294" x="4195763" y="3722688"/>
          <p14:tracePt t="53302" x="4246563" y="3735388"/>
          <p14:tracePt t="53310" x="4322763" y="3760788"/>
          <p14:tracePt t="53318" x="4373563" y="3786188"/>
          <p14:tracePt t="53326" x="4464050" y="3811588"/>
          <p14:tracePt t="53334" x="4514850" y="3824288"/>
          <p14:tracePt t="53342" x="4565650" y="3836988"/>
          <p14:tracePt t="53350" x="4667250" y="3862388"/>
          <p14:tracePt t="53360" x="4718050" y="3875088"/>
          <p14:tracePt t="53367" x="4821238" y="3900488"/>
          <p14:tracePt t="53376" x="4884738" y="3913188"/>
          <p14:tracePt t="53382" x="4948238" y="3925888"/>
          <p14:tracePt t="53393" x="5062538" y="3951288"/>
          <p14:tracePt t="53398" x="5126038" y="3963988"/>
          <p14:tracePt t="53406" x="5191125" y="3976688"/>
          <p14:tracePt t="53414" x="5330825" y="4002088"/>
          <p14:tracePt t="53422" x="5407025" y="4014788"/>
          <p14:tracePt t="53430" x="5470525" y="4027488"/>
          <p14:tracePt t="53438" x="5637213" y="4040188"/>
          <p14:tracePt t="53446" x="5713413" y="4040188"/>
          <p14:tracePt t="53454" x="5802313" y="4052888"/>
          <p14:tracePt t="53462" x="5878513" y="4052888"/>
          <p14:tracePt t="53471" x="6045200" y="4065588"/>
          <p14:tracePt t="53481" x="6134100" y="4079875"/>
          <p14:tracePt t="53493" x="6210300" y="4079875"/>
          <p14:tracePt t="53496" x="6376988" y="4092575"/>
          <p14:tracePt t="53506" x="6453188" y="4092575"/>
          <p14:tracePt t="53512" x="6618288" y="4105275"/>
          <p14:tracePt t="53521" x="6696075" y="4117975"/>
          <p14:tracePt t="53528" x="6772275" y="4117975"/>
          <p14:tracePt t="53538" x="6924675" y="4117975"/>
          <p14:tracePt t="53545" x="6988175" y="4117975"/>
          <p14:tracePt t="53552" x="7116763" y="4117975"/>
          <p14:tracePt t="53560" x="7180263" y="4117975"/>
          <p14:tracePt t="53568" x="7294563" y="4117975"/>
          <p14:tracePt t="53576" x="7345363" y="4117975"/>
          <p14:tracePt t="53584" x="7383463" y="4105275"/>
          <p14:tracePt t="53592" x="7473950" y="4079875"/>
          <p14:tracePt t="53600" x="7512050" y="4065588"/>
          <p14:tracePt t="53610" x="7562850" y="4027488"/>
          <p14:tracePt t="53616" x="7575550" y="4014788"/>
          <p14:tracePt t="53628" x="7600950" y="3989388"/>
          <p14:tracePt t="53632" x="7613650" y="3963988"/>
          <p14:tracePt t="53642" x="7626350" y="3951288"/>
          <p14:tracePt t="53648" x="7651750" y="3925888"/>
          <p14:tracePt t="53659" x="7651750" y="3900488"/>
          <p14:tracePt t="53664" x="7651750" y="3887788"/>
          <p14:tracePt t="53672" x="7664450" y="3862388"/>
          <p14:tracePt t="53680" x="7664450" y="3836988"/>
          <p14:tracePt t="53688" x="7664450" y="3824288"/>
          <p14:tracePt t="53696" x="7664450" y="3811588"/>
          <p14:tracePt t="53704" x="7664450" y="3798888"/>
          <p14:tracePt t="53746" x="7664450" y="3786188"/>
          <p14:tracePt t="53760" x="7651750" y="3786188"/>
          <p14:tracePt t="53787" x="7651750" y="3773488"/>
          <p14:tracePt t="53810" x="7639050" y="3773488"/>
          <p14:tracePt t="53818" x="7639050" y="3760788"/>
          <p14:tracePt t="53834" x="7639050" y="3748088"/>
          <p14:tracePt t="53842" x="7626350" y="3748088"/>
          <p14:tracePt t="53860" x="7626350" y="3735388"/>
          <p14:tracePt t="53866" x="7613650" y="3735388"/>
          <p14:tracePt t="53876" x="7613650" y="3722688"/>
          <p14:tracePt t="53882" x="7600950" y="3709988"/>
          <p14:tracePt t="53895" x="7588250" y="3697288"/>
          <p14:tracePt t="53898" x="7575550" y="3684588"/>
          <p14:tracePt t="53906" x="7562850" y="3684588"/>
          <p14:tracePt t="53914" x="7550150" y="3671888"/>
          <p14:tracePt t="53925" x="7537450" y="3659188"/>
          <p14:tracePt t="53930" x="7524750" y="3646488"/>
          <p14:tracePt t="53938" x="7512050" y="3646488"/>
          <p14:tracePt t="53946" x="7499350" y="3632200"/>
          <p14:tracePt t="53955" x="7486650" y="3632200"/>
          <p14:tracePt t="53962" x="7461250" y="3632200"/>
          <p14:tracePt t="53970" x="7448550" y="3619500"/>
          <p14:tracePt t="53978" x="7435850" y="3619500"/>
          <p14:tracePt t="53986" x="7421563" y="3619500"/>
          <p14:tracePt t="54012" x="7421563" y="3606800"/>
          <p14:tracePt t="54034" x="7408863" y="3606800"/>
          <p14:tracePt t="54060" x="7396163" y="3606800"/>
          <p14:tracePt t="54068" x="7383463" y="3606800"/>
          <p14:tracePt t="54084" x="7370763" y="3606800"/>
          <p14:tracePt t="54375" x="0" y="0"/>
        </p14:tracePtLst>
        <p14:tracePtLst>
          <p14:tracePt t="58677" x="7345363" y="3976688"/>
          <p14:tracePt t="58727" x="7345363" y="3989388"/>
          <p14:tracePt t="58735" x="7332663" y="4002088"/>
          <p14:tracePt t="58759" x="7319963" y="4014788"/>
          <p14:tracePt t="58767" x="7319963" y="4027488"/>
          <p14:tracePt t="58777" x="7307263" y="4027488"/>
          <p14:tracePt t="58786" x="7307263" y="4040188"/>
          <p14:tracePt t="58800" x="7294563" y="4052888"/>
          <p14:tracePt t="58819" x="7281863" y="4052888"/>
          <p14:tracePt t="58826" x="7281863" y="4065588"/>
          <p14:tracePt t="58885" x="7269163" y="4065588"/>
          <p14:tracePt t="58905" x="7256463" y="4065588"/>
          <p14:tracePt t="58922" x="7243763" y="4065588"/>
          <p14:tracePt t="58929" x="7231063" y="4065588"/>
          <p14:tracePt t="58937" x="7218363" y="4079875"/>
          <p14:tracePt t="58947" x="7192963" y="4079875"/>
          <p14:tracePt t="58953" x="7154863" y="4079875"/>
          <p14:tracePt t="58961" x="7104063" y="4079875"/>
          <p14:tracePt t="58969" x="7038975" y="4079875"/>
          <p14:tracePt t="58977" x="6975475" y="4079875"/>
          <p14:tracePt t="58987" x="6911975" y="4079875"/>
          <p14:tracePt t="58993" x="6835775" y="4079875"/>
          <p14:tracePt t="59005" x="6746875" y="4079875"/>
          <p14:tracePt t="59011" x="6643688" y="4079875"/>
          <p14:tracePt t="59019" x="6554788" y="4079875"/>
          <p14:tracePt t="59026" x="6453188" y="4079875"/>
          <p14:tracePt t="59036" x="6248400" y="4079875"/>
          <p14:tracePt t="59041" x="6134100" y="4065588"/>
          <p14:tracePt t="59049" x="6032500" y="4065588"/>
          <p14:tracePt t="59057" x="5930900" y="4065588"/>
          <p14:tracePt t="59067" x="5815013" y="4065588"/>
          <p14:tracePt t="59073" x="5713413" y="4065588"/>
          <p14:tracePt t="59084" x="5508625" y="4065588"/>
          <p14:tracePt t="59089" x="5407025" y="4065588"/>
          <p14:tracePt t="59099" x="5318125" y="4065588"/>
          <p14:tracePt t="59107" x="5216525" y="4065588"/>
          <p14:tracePt t="59116" x="5049838" y="4065588"/>
          <p14:tracePt t="59123" x="4973638" y="4065588"/>
          <p14:tracePt t="59131" x="4897438" y="4079875"/>
          <p14:tracePt t="59139" x="4743450" y="4079875"/>
          <p14:tracePt t="59148" x="4667250" y="4079875"/>
          <p14:tracePt t="59155" x="4603750" y="4079875"/>
          <p14:tracePt t="59163" x="4464050" y="4079875"/>
          <p14:tracePt t="59171" x="4400550" y="4079875"/>
          <p14:tracePt t="59180" x="4335463" y="4079875"/>
          <p14:tracePt t="59187" x="4221163" y="4079875"/>
          <p14:tracePt t="59195" x="4170363" y="4079875"/>
          <p14:tracePt t="59203" x="4119563" y="4079875"/>
          <p14:tracePt t="59213" x="4030663" y="4079875"/>
          <p14:tracePt t="59219" x="3978275" y="4079875"/>
          <p14:tracePt t="59227" x="3940175" y="4079875"/>
          <p14:tracePt t="59235" x="3876675" y="4092575"/>
          <p14:tracePt t="59243" x="3851275" y="4092575"/>
          <p14:tracePt t="59254" x="3838575" y="4105275"/>
          <p14:tracePt t="59259" x="3813175" y="4117975"/>
          <p14:tracePt t="59269" x="3800475" y="4130675"/>
          <p14:tracePt t="59276" x="3787775" y="4143375"/>
          <p14:tracePt t="59285" x="3762375" y="4168775"/>
          <p14:tracePt t="59291" x="3762375" y="4194175"/>
          <p14:tracePt t="59301" x="3749675" y="4206875"/>
          <p14:tracePt t="59306" x="3736975" y="4219575"/>
          <p14:tracePt t="59315" x="3724275" y="4257675"/>
          <p14:tracePt t="59322" x="3711575" y="4270375"/>
          <p14:tracePt t="59330" x="3698875" y="4295775"/>
          <p14:tracePt t="59338" x="3698875" y="4308475"/>
          <p14:tracePt t="59348" x="3686175" y="4333875"/>
          <p14:tracePt t="59354" x="3673475" y="4371975"/>
          <p14:tracePt t="59362" x="3673475" y="4397375"/>
          <p14:tracePt t="59372" x="3660775" y="4422775"/>
          <p14:tracePt t="59380" x="3660775" y="4435475"/>
          <p14:tracePt t="59388" x="3660775" y="4460875"/>
          <p14:tracePt t="59396" x="3660775" y="4525963"/>
          <p14:tracePt t="59404" x="3660775" y="4564063"/>
          <p14:tracePt t="59412" x="3660775" y="4614863"/>
          <p14:tracePt t="59420" x="3660775" y="4665663"/>
          <p14:tracePt t="59428" x="3660775" y="4716463"/>
          <p14:tracePt t="59438" x="3660775" y="4767263"/>
          <p14:tracePt t="59444" x="3660775" y="4805363"/>
          <p14:tracePt t="59452" x="3673475" y="4843463"/>
          <p14:tracePt t="59460" x="3686175" y="4933950"/>
          <p14:tracePt t="59468" x="3698875" y="4972050"/>
          <p14:tracePt t="59476" x="3711575" y="4997450"/>
          <p14:tracePt t="59484" x="3724275" y="5035550"/>
          <p14:tracePt t="59492" x="3749675" y="5060950"/>
          <p14:tracePt t="59500" x="3762375" y="5099050"/>
          <p14:tracePt t="59508" x="3787775" y="5137150"/>
          <p14:tracePt t="59517" x="3851275" y="5213350"/>
          <p14:tracePt t="59524" x="3876675" y="5251450"/>
          <p14:tracePt t="59534" x="3914775" y="5289550"/>
          <p14:tracePt t="59541" x="3940175" y="5314950"/>
          <p14:tracePt t="59550" x="3978275" y="5353050"/>
          <p14:tracePt t="59557" x="4017963" y="5392738"/>
          <p14:tracePt t="59566" x="4056063" y="5418138"/>
          <p14:tracePt t="59572" x="4144963" y="5481638"/>
          <p14:tracePt t="59581" x="4195763" y="5519738"/>
          <p14:tracePt t="59588" x="4259263" y="5545138"/>
          <p14:tracePt t="59597" x="4322763" y="5583238"/>
          <p14:tracePt t="59604" x="4387850" y="5608638"/>
          <p14:tracePt t="59612" x="4476750" y="5646738"/>
          <p14:tracePt t="59620" x="4578350" y="5672138"/>
          <p14:tracePt t="59629" x="4795838" y="5735638"/>
          <p14:tracePt t="59636" x="4897438" y="5773738"/>
          <p14:tracePt t="59646" x="5011738" y="5800725"/>
          <p14:tracePt t="59654" x="5138738" y="5838825"/>
          <p14:tracePt t="59662" x="5368925" y="5902325"/>
          <p14:tracePt t="59670" x="5483225" y="5927725"/>
          <p14:tracePt t="59678" x="5700713" y="5978525"/>
          <p14:tracePt t="59688" x="5815013" y="5991225"/>
          <p14:tracePt t="59694" x="6045200" y="6029325"/>
          <p14:tracePt t="59705" x="6261100" y="6054725"/>
          <p14:tracePt t="59710" x="6364288" y="6067425"/>
          <p14:tracePt t="59719" x="6554788" y="6080125"/>
          <p14:tracePt t="59726" x="6656388" y="6092825"/>
          <p14:tracePt t="59736" x="6835775" y="6105525"/>
          <p14:tracePt t="59742" x="7013575" y="6105525"/>
          <p14:tracePt t="59751" x="7167563" y="6105525"/>
          <p14:tracePt t="59758" x="7231063" y="6105525"/>
          <p14:tracePt t="59767" x="7370763" y="6080125"/>
          <p14:tracePt t="59775" x="7512050" y="6067425"/>
          <p14:tracePt t="59782" x="7639050" y="6042025"/>
          <p14:tracePt t="59790" x="7702550" y="6029325"/>
          <p14:tracePt t="59799" x="7818438" y="5991225"/>
          <p14:tracePt t="59806" x="7932738" y="5965825"/>
          <p14:tracePt t="59820" x="8034338" y="5940425"/>
          <p14:tracePt t="59826" x="8085138" y="5927725"/>
          <p14:tracePt t="59834" x="8226425" y="5876925"/>
          <p14:tracePt t="59843" x="8328025" y="5851525"/>
          <p14:tracePt t="59850" x="8378825" y="5838825"/>
          <p14:tracePt t="59862" x="8467725" y="5813425"/>
          <p14:tracePt t="59870" x="8569325" y="5800725"/>
          <p14:tracePt t="59876" x="8672513" y="5773738"/>
          <p14:tracePt t="59882" x="8710613" y="5761038"/>
          <p14:tracePt t="59894" x="8812213" y="5722938"/>
          <p14:tracePt t="59898" x="8901113" y="5684838"/>
          <p14:tracePt t="59909" x="8978900" y="5621338"/>
          <p14:tracePt t="59914" x="9042400" y="5557838"/>
          <p14:tracePt t="59922" x="9080500" y="5519738"/>
          <p14:tracePt t="59932" x="9118600" y="5456238"/>
          <p14:tracePt t="59939" x="9144000" y="5405438"/>
          <p14:tracePt t="59948" x="9156700" y="5380038"/>
          <p14:tracePt t="59956" x="9169400" y="5314950"/>
          <p14:tracePt t="59964" x="9169400" y="5264150"/>
          <p14:tracePt t="59972" x="9169400" y="5226050"/>
          <p14:tracePt t="59980" x="9156700" y="5175250"/>
          <p14:tracePt t="59988" x="9131300" y="5137150"/>
          <p14:tracePt t="59996" x="9105900" y="5111750"/>
          <p14:tracePt t="60011" x="9093200" y="5086350"/>
          <p14:tracePt t="60012" x="9080500" y="5073650"/>
          <p14:tracePt t="60020" x="9055100" y="5060950"/>
          <p14:tracePt t="60028" x="9042400" y="5048250"/>
          <p14:tracePt t="60036" x="9017000" y="5022850"/>
          <p14:tracePt t="60044" x="9017000" y="5010150"/>
          <p14:tracePt t="60052" x="8991600" y="4997450"/>
          <p14:tracePt t="60061" x="8978900" y="4997450"/>
          <p14:tracePt t="60068" x="8966200" y="4984750"/>
          <p14:tracePt t="60076" x="8926513" y="4972050"/>
          <p14:tracePt t="60084" x="8913813" y="4959350"/>
          <p14:tracePt t="60093" x="8863013" y="4946650"/>
          <p14:tracePt t="60100" x="8837613" y="4933950"/>
          <p14:tracePt t="60109" x="8812213" y="4919663"/>
          <p14:tracePt t="60116" x="8748713" y="4906963"/>
          <p14:tracePt t="60126" x="8723313" y="4894263"/>
          <p14:tracePt t="60132" x="8697913" y="4881563"/>
          <p14:tracePt t="60141" x="8672513" y="4881563"/>
          <p14:tracePt t="60148" x="8659813" y="4881563"/>
          <p14:tracePt t="60156" x="8647113" y="4881563"/>
          <p14:tracePt t="60172" x="8634413" y="4881563"/>
          <p14:tracePt t="60204" x="8621713" y="4881563"/>
          <p14:tracePt t="60212" x="8621713" y="4868863"/>
          <p14:tracePt t="60222" x="8609013" y="4868863"/>
          <p14:tracePt t="60231" x="8596313" y="4868863"/>
          <p14:tracePt t="60246" x="8583613" y="4868863"/>
          <p14:tracePt t="60254" x="8569325" y="4856163"/>
          <p14:tracePt t="60263" x="8556625" y="4856163"/>
          <p14:tracePt t="60439" x="0" y="0"/>
        </p14:tracePtLst>
      </p14:laserTraceLst>
    </p:ext>
  </p:extLst>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13" ma:contentTypeDescription="Create a new document." ma:contentTypeScope="" ma:versionID="aad6ef840ac3b3de4a374c051bb21667">
  <xsd:schema xmlns:xsd="http://www.w3.org/2001/XMLSchema" xmlns:xs="http://www.w3.org/2001/XMLSchema" xmlns:p="http://schemas.microsoft.com/office/2006/metadata/properties" xmlns:ns2="288ef829-98c5-46d1-83dc-c2ef7c814da2" xmlns:ns3="2ddeef39-65d3-4660-94f2-f063f949c57e" targetNamespace="http://schemas.microsoft.com/office/2006/metadata/properties" ma:root="true" ma:fieldsID="e636b5a1e1f7d510d79a4b4cd0d8626f" ns2:_="" ns3:_="">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87C13C-57F3-4152-93DA-A176782538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8ef829-98c5-46d1-83dc-c2ef7c814da2"/>
    <ds:schemaRef ds:uri="2ddeef39-65d3-4660-94f2-f063f949c5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920236A-3491-4412-B625-AE34BA70AFD7}">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A1EE65E-E565-4AF2-9F21-18DE932E3F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TM03457475[[fn=Frame]]</Template>
  <TotalTime>2162</TotalTime>
  <Words>14085</Words>
  <Application>Microsoft Office PowerPoint</Application>
  <PresentationFormat>Widescreen</PresentationFormat>
  <Paragraphs>645</Paragraphs>
  <Slides>44</Slides>
  <Notes>44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1" baseType="lpstr">
      <vt:lpstr>Arial</vt:lpstr>
      <vt:lpstr>Calibri</vt:lpstr>
      <vt:lpstr>Cambria Math</vt:lpstr>
      <vt:lpstr>Corbel</vt:lpstr>
      <vt:lpstr>Wingdings 2</vt:lpstr>
      <vt:lpstr>Frame</vt:lpstr>
      <vt:lpstr>Equation</vt:lpstr>
      <vt:lpstr>EPP: Una mirada avanzada a su funcionamiento</vt:lpstr>
      <vt:lpstr>Objetivo principal del EPP: generar incidencia para Spectrum  Estas diapositivas se centran en el «cómo» y en los controles que tienes a tu disposición. </vt:lpstr>
      <vt:lpstr>Resumen general del EPP</vt:lpstr>
      <vt:lpstr>El modelo básico de EPP para adultos en términos humanos</vt:lpstr>
      <vt:lpstr>El modelo básico del EPP en lenguaje técnico  Cálculo de nuevas infecciones</vt:lpstr>
      <vt:lpstr>    Cálculo de muertes en EPP</vt:lpstr>
      <vt:lpstr>Los modelos disponibles en EPP y cómo calculan r(t)  EPP Classic</vt:lpstr>
      <vt:lpstr>Los modelos disponibles en EPP y cómo calculan r(t)  R-Spline</vt:lpstr>
      <vt:lpstr>Los modelos disponibles en EPP y cómo calculan r(t)  R-Trend</vt:lpstr>
      <vt:lpstr>Los modelos disponibles en EPP y cómo calculan r(t)  R-Híbrido</vt:lpstr>
      <vt:lpstr>Fortalezas y limitaciones de EPP Classic</vt:lpstr>
      <vt:lpstr>R-Spline tiene limitaciones conocidas  Sigue datos dispersos  A veces se excede y rebota</vt:lpstr>
      <vt:lpstr>Modelos recomendados para epidemias concentradas</vt:lpstr>
      <vt:lpstr>Partiendo de un modelo para r(t), ¿cómo encaja el EPP?  IMIS </vt:lpstr>
      <vt:lpstr>Parámetros clásicos del PPE como ejemplo   EPP clásico</vt:lpstr>
      <vt:lpstr>Calcule el ajuste de sus curvas de muestra a los datos    IMIS</vt:lpstr>
      <vt:lpstr>Comience generando un gran número de curvas de muestra a partir del modelo.</vt:lpstr>
      <vt:lpstr>Calcule su ajuste a los datos y genere más muestras alrededor de la mejor curva.</vt:lpstr>
      <vt:lpstr>Elegir el que mejor se adapte y crear más muestras a partir de él.</vt:lpstr>
      <vt:lpstr>Repita este proceso buscando más y más curvas.  A medida que avanza el proceso, se ajustan mejor.</vt:lpstr>
      <vt:lpstr>Repita hasta obtener el número deseado de curvas cercanas a los datos. </vt:lpstr>
      <vt:lpstr>EPP muestra los resultados finales del IMIS después del ajuste </vt:lpstr>
      <vt:lpstr>Controles sobre los ajustes: la página del proyecto EPP</vt:lpstr>
      <vt:lpstr>Parámetros del modelo</vt:lpstr>
      <vt:lpstr>¿Qué es el modelo edad-sexo?</vt:lpstr>
      <vt:lpstr>Modificación de los parámetros específicos del modelo    EPP Classic</vt:lpstr>
      <vt:lpstr>Modificación de parámetros específicos del modelo    R-Spline</vt:lpstr>
      <vt:lpstr>Modificación de parámetros específicos del modelo    R-Trend</vt:lpstr>
      <vt:lpstr>Modificación de los parámetros específicos del modelo    R-Híbrido</vt:lpstr>
      <vt:lpstr>Establecimiento de condiciones sobre la prevalencia </vt:lpstr>
      <vt:lpstr>Establecimiento de condiciones sobre la prevalencia   Restricción de los ajustes</vt:lpstr>
      <vt:lpstr>Ejemplo de aplicación de las condiciones de prevalencia</vt:lpstr>
      <vt:lpstr>Utilice las condiciones de prevalencia con moderación   Algunas reglas a seguir</vt:lpstr>
      <vt:lpstr>Acelera tus ajustes</vt:lpstr>
      <vt:lpstr>Rotación en epidemias concentradas  Concepto: las poblaciones clave a veces no son poblaciones cerradas</vt:lpstr>
      <vt:lpstr>Efectos de la rotación en los ataques  Se necesita una mayor incidencia para mantener la prevalencia  Se puede trasladar a un gran número de personas que viven con el VIH a la población no KP</vt:lpstr>
      <vt:lpstr>Especificar la rotación en EPP: pestaña «% Hombres y rotación»    </vt:lpstr>
      <vt:lpstr>Estimación del tiempo en grupo      </vt:lpstr>
      <vt:lpstr>Calcular el tiempo en grupo en su país      </vt:lpstr>
      <vt:lpstr> «Añadir prevalencia» y «Reemplazar prevalencia»   ¿Qué significan?  </vt:lpstr>
      <vt:lpstr>Observar los efectos de la rotación en las personas VIH+ de una  subpoblación  La tabla «Reasignaciones»  </vt:lpstr>
      <vt:lpstr>Ajustes de los datos censales de ANC-RT en epidemias concentradas</vt:lpstr>
      <vt:lpstr>En 2020, el EPP cambió la forma en que maneja los datos del censo ANC-RT en epidemias concentradas.</vt:lpstr>
      <vt:lpstr>¡Gracias por leer hasta el final!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MAHY, Mary</dc:creator>
  <cp:keywords>, docId:45FD563FEB486F3562CDEF8D24B549AE</cp:keywords>
  <cp:lastModifiedBy>WANYEKI, Ian</cp:lastModifiedBy>
  <cp:revision>346</cp:revision>
  <dcterms:created xsi:type="dcterms:W3CDTF">2020-10-27T09:55:01Z</dcterms:created>
  <dcterms:modified xsi:type="dcterms:W3CDTF">2026-02-24T06:46:40Z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0x0101006893E641F549574BB805BD9C73365D4F</vt:lpwstr>
  </property>
</Properties>
</file>